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59" r:id="rId2"/>
    <p:sldId id="342" r:id="rId3"/>
    <p:sldId id="353" r:id="rId4"/>
    <p:sldId id="347" r:id="rId5"/>
    <p:sldId id="352" r:id="rId6"/>
    <p:sldId id="354" r:id="rId7"/>
    <p:sldId id="355" r:id="rId8"/>
    <p:sldId id="356" r:id="rId9"/>
    <p:sldId id="357" r:id="rId10"/>
    <p:sldId id="3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0158"/>
    <a:srgbClr val="1906C2"/>
    <a:srgbClr val="010101"/>
    <a:srgbClr val="0E6CB6"/>
    <a:srgbClr val="0F4C7B"/>
    <a:srgbClr val="577DA4"/>
    <a:srgbClr val="0060B3"/>
    <a:srgbClr val="01357C"/>
    <a:srgbClr val="5D5D5D"/>
    <a:srgbClr val="FF4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86" autoAdjust="0"/>
    <p:restoredTop sz="94660" autoAdjust="0"/>
  </p:normalViewPr>
  <p:slideViewPr>
    <p:cSldViewPr snapToGrid="0">
      <p:cViewPr>
        <p:scale>
          <a:sx n="66" d="100"/>
          <a:sy n="66" d="100"/>
        </p:scale>
        <p:origin x="-1182" y="-2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CD536-6602-4C64-A2D1-9AD5C7DF1C8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9508-EB51-4B53-B821-0889E189E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70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3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1430062" y="6394262"/>
            <a:ext cx="375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r"/>
            <a:fld id="{C7C71010-677A-489C-BB3F-CA8EBC4C3264}" type="slidenum">
              <a:rPr lang="id-ID" smtClean="0">
                <a:solidFill>
                  <a:schemeClr val="bg1"/>
                </a:solidFill>
              </a:rPr>
              <a:pPr lvl="0" algn="r"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6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6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1430062" y="6394262"/>
            <a:ext cx="375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r"/>
            <a:fld id="{C7C71010-677A-489C-BB3F-CA8EBC4C3264}" type="slidenum">
              <a:rPr lang="id-ID" smtClean="0">
                <a:solidFill>
                  <a:schemeClr val="bg1"/>
                </a:solidFill>
              </a:rPr>
              <a:pPr lvl="0" algn="r"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1869216" y="1710105"/>
            <a:ext cx="2118904" cy="2118904"/>
          </a:xfrm>
          <a:custGeom>
            <a:avLst/>
            <a:gdLst>
              <a:gd name="connsiteX0" fmla="*/ 1059452 w 2118904"/>
              <a:gd name="connsiteY0" fmla="*/ 0 h 2118904"/>
              <a:gd name="connsiteX1" fmla="*/ 2118904 w 2118904"/>
              <a:gd name="connsiteY1" fmla="*/ 1059452 h 2118904"/>
              <a:gd name="connsiteX2" fmla="*/ 1059452 w 2118904"/>
              <a:gd name="connsiteY2" fmla="*/ 2118904 h 2118904"/>
              <a:gd name="connsiteX3" fmla="*/ 0 w 2118904"/>
              <a:gd name="connsiteY3" fmla="*/ 1059452 h 2118904"/>
              <a:gd name="connsiteX4" fmla="*/ 1059452 w 2118904"/>
              <a:gd name="connsiteY4" fmla="*/ 0 h 2118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04" h="2118904">
                <a:moveTo>
                  <a:pt x="1059452" y="0"/>
                </a:moveTo>
                <a:cubicBezTo>
                  <a:pt x="1644571" y="0"/>
                  <a:pt x="2118904" y="474333"/>
                  <a:pt x="2118904" y="1059452"/>
                </a:cubicBezTo>
                <a:cubicBezTo>
                  <a:pt x="2118904" y="1644571"/>
                  <a:pt x="1644571" y="2118904"/>
                  <a:pt x="1059452" y="2118904"/>
                </a:cubicBezTo>
                <a:cubicBezTo>
                  <a:pt x="474333" y="2118904"/>
                  <a:pt x="0" y="1644571"/>
                  <a:pt x="0" y="1059452"/>
                </a:cubicBezTo>
                <a:cubicBezTo>
                  <a:pt x="0" y="474333"/>
                  <a:pt x="474333" y="0"/>
                  <a:pt x="1059452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8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  <a:custGeom>
            <a:avLst/>
            <a:gdLst>
              <a:gd name="connsiteX0" fmla="*/ 267462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4183383 h 6857999"/>
              <a:gd name="connsiteX3" fmla="*/ 9517384 w 12192000"/>
              <a:gd name="connsiteY3" fmla="*/ 6857999 h 6857999"/>
              <a:gd name="connsiteX4" fmla="*/ 0 w 12192000"/>
              <a:gd name="connsiteY4" fmla="*/ 6857999 h 6857999"/>
              <a:gd name="connsiteX5" fmla="*/ 0 w 12192000"/>
              <a:gd name="connsiteY5" fmla="*/ 267462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7999">
                <a:moveTo>
                  <a:pt x="2674620" y="0"/>
                </a:moveTo>
                <a:lnTo>
                  <a:pt x="12192000" y="0"/>
                </a:lnTo>
                <a:lnTo>
                  <a:pt x="12192000" y="4183383"/>
                </a:lnTo>
                <a:lnTo>
                  <a:pt x="9517384" y="6857999"/>
                </a:lnTo>
                <a:lnTo>
                  <a:pt x="0" y="6857999"/>
                </a:lnTo>
                <a:lnTo>
                  <a:pt x="0" y="2674620"/>
                </a:ln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6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7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0" r:id="rId2"/>
    <p:sldLayoutId id="2147483682" r:id="rId3"/>
    <p:sldLayoutId id="2147483683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" b="5000"/>
          <a:stretch>
            <a:fillRect/>
          </a:stretch>
        </p:blipFill>
        <p:spPr/>
      </p:pic>
      <p:sp>
        <p:nvSpPr>
          <p:cNvPr id="14" name="Freeform 13"/>
          <p:cNvSpPr/>
          <p:nvPr/>
        </p:nvSpPr>
        <p:spPr>
          <a:xfrm>
            <a:off x="0" y="0"/>
            <a:ext cx="10944667" cy="6858001"/>
          </a:xfrm>
          <a:custGeom>
            <a:avLst/>
            <a:gdLst>
              <a:gd name="connsiteX0" fmla="*/ 2666230 w 10944667"/>
              <a:gd name="connsiteY0" fmla="*/ 0 h 6858001"/>
              <a:gd name="connsiteX1" fmla="*/ 10944667 w 10944667"/>
              <a:gd name="connsiteY1" fmla="*/ 0 h 6858001"/>
              <a:gd name="connsiteX2" fmla="*/ 4086666 w 10944667"/>
              <a:gd name="connsiteY2" fmla="*/ 6858001 h 6858001"/>
              <a:gd name="connsiteX3" fmla="*/ 0 w 10944667"/>
              <a:gd name="connsiteY3" fmla="*/ 6858001 h 6858001"/>
              <a:gd name="connsiteX4" fmla="*/ 0 w 10944667"/>
              <a:gd name="connsiteY4" fmla="*/ 266623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44667" h="6858001">
                <a:moveTo>
                  <a:pt x="2666230" y="0"/>
                </a:moveTo>
                <a:lnTo>
                  <a:pt x="10944667" y="0"/>
                </a:lnTo>
                <a:lnTo>
                  <a:pt x="4086666" y="6858001"/>
                </a:lnTo>
                <a:lnTo>
                  <a:pt x="0" y="6858001"/>
                </a:lnTo>
                <a:lnTo>
                  <a:pt x="0" y="2666230"/>
                </a:lnTo>
                <a:close/>
              </a:path>
            </a:pathLst>
          </a:custGeom>
          <a:gradFill>
            <a:gsLst>
              <a:gs pos="50000">
                <a:schemeClr val="accent3">
                  <a:alpha val="80000"/>
                </a:schemeClr>
              </a:gs>
              <a:gs pos="0">
                <a:schemeClr val="accent4">
                  <a:alpha val="81000"/>
                </a:schemeClr>
              </a:gs>
              <a:gs pos="100000">
                <a:schemeClr val="accent2">
                  <a:alpha val="80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6256" y="2312398"/>
            <a:ext cx="6245621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rgbClr val="FFFFFF"/>
                </a:solidFill>
                <a:latin typeface="Montserrat" pitchFamily="2" charset="0"/>
              </a:rPr>
              <a:t>TITLE OF PRESENTATION</a:t>
            </a:r>
            <a:endParaRPr lang="en-US" sz="3600" b="1" dirty="0">
              <a:solidFill>
                <a:srgbClr val="FFFFFF"/>
              </a:solidFill>
              <a:latin typeface="Montserrat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6253" y="3062983"/>
            <a:ext cx="2762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Poppins Light" panose="02000000000000000000" pitchFamily="2" charset="0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Montserrat" pitchFamily="2" charset="0"/>
              </a:rPr>
              <a:t>SUBTITLE GOES HERE</a:t>
            </a:r>
            <a:endParaRPr lang="en-US" dirty="0">
              <a:solidFill>
                <a:srgbClr val="FFFFFF"/>
              </a:solidFill>
              <a:latin typeface="Montserrat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830" y="3646784"/>
            <a:ext cx="1426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FF"/>
                </a:solidFill>
                <a:latin typeface="Montserrat" pitchFamily="2" charset="0"/>
                <a:ea typeface="Questrial" panose="020B0306030504020204" pitchFamily="34" charset="0"/>
                <a:cs typeface="Questrial" panose="020B0306030504020204" pitchFamily="34" charset="0"/>
              </a:rPr>
              <a:t>23 July</a:t>
            </a:r>
            <a:r>
              <a:rPr lang="en-US" sz="1600" dirty="0" smtClean="0">
                <a:solidFill>
                  <a:srgbClr val="FFFFFF"/>
                </a:solidFill>
                <a:latin typeface="Montserrat" pitchFamily="2" charset="0"/>
                <a:ea typeface="Questrial" panose="020B0306030504020204" pitchFamily="34" charset="0"/>
                <a:cs typeface="Questrial" panose="020B0306030504020204" pitchFamily="34" charset="0"/>
              </a:rPr>
              <a:t>, 2019</a:t>
            </a:r>
            <a:endParaRPr lang="en-US" sz="1600" dirty="0">
              <a:solidFill>
                <a:srgbClr val="FFFFFF"/>
              </a:solidFill>
              <a:latin typeface="Montserrat" pitchFamily="2" charset="0"/>
              <a:ea typeface="Questrial" panose="020B0306030504020204" pitchFamily="34" charset="0"/>
              <a:cs typeface="Questrial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59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817353" y="1911924"/>
            <a:ext cx="5666806" cy="3860975"/>
            <a:chOff x="778163" y="1915380"/>
            <a:chExt cx="5705731" cy="3887504"/>
          </a:xfrm>
        </p:grpSpPr>
        <p:sp>
          <p:nvSpPr>
            <p:cNvPr id="97" name="Freeform 5"/>
            <p:cNvSpPr>
              <a:spLocks/>
            </p:cNvSpPr>
            <p:nvPr/>
          </p:nvSpPr>
          <p:spPr bwMode="auto">
            <a:xfrm>
              <a:off x="2201915" y="2357665"/>
              <a:ext cx="879229" cy="555172"/>
            </a:xfrm>
            <a:custGeom>
              <a:avLst/>
              <a:gdLst>
                <a:gd name="T0" fmla="*/ 351 w 387"/>
                <a:gd name="T1" fmla="*/ 41 h 245"/>
                <a:gd name="T2" fmla="*/ 301 w 387"/>
                <a:gd name="T3" fmla="*/ 0 h 245"/>
                <a:gd name="T4" fmla="*/ 84 w 387"/>
                <a:gd name="T5" fmla="*/ 0 h 245"/>
                <a:gd name="T6" fmla="*/ 34 w 387"/>
                <a:gd name="T7" fmla="*/ 42 h 245"/>
                <a:gd name="T8" fmla="*/ 5 w 387"/>
                <a:gd name="T9" fmla="*/ 204 h 245"/>
                <a:gd name="T10" fmla="*/ 39 w 387"/>
                <a:gd name="T11" fmla="*/ 245 h 245"/>
                <a:gd name="T12" fmla="*/ 348 w 387"/>
                <a:gd name="T13" fmla="*/ 245 h 245"/>
                <a:gd name="T14" fmla="*/ 383 w 387"/>
                <a:gd name="T15" fmla="*/ 203 h 245"/>
                <a:gd name="T16" fmla="*/ 351 w 387"/>
                <a:gd name="T17" fmla="*/ 41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7" h="245">
                  <a:moveTo>
                    <a:pt x="351" y="41"/>
                  </a:moveTo>
                  <a:cubicBezTo>
                    <a:pt x="347" y="18"/>
                    <a:pt x="324" y="0"/>
                    <a:pt x="301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61" y="0"/>
                    <a:pt x="38" y="19"/>
                    <a:pt x="34" y="42"/>
                  </a:cubicBezTo>
                  <a:cubicBezTo>
                    <a:pt x="5" y="204"/>
                    <a:pt x="5" y="204"/>
                    <a:pt x="5" y="204"/>
                  </a:cubicBezTo>
                  <a:cubicBezTo>
                    <a:pt x="0" y="227"/>
                    <a:pt x="16" y="245"/>
                    <a:pt x="39" y="245"/>
                  </a:cubicBezTo>
                  <a:cubicBezTo>
                    <a:pt x="348" y="245"/>
                    <a:pt x="348" y="245"/>
                    <a:pt x="348" y="245"/>
                  </a:cubicBezTo>
                  <a:cubicBezTo>
                    <a:pt x="372" y="245"/>
                    <a:pt x="387" y="226"/>
                    <a:pt x="383" y="203"/>
                  </a:cubicBezTo>
                  <a:lnTo>
                    <a:pt x="351" y="41"/>
                  </a:lnTo>
                  <a:close/>
                </a:path>
              </a:pathLst>
            </a:custGeom>
            <a:solidFill>
              <a:srgbClr val="1D242A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98" name="Freeform 6"/>
            <p:cNvSpPr>
              <a:spLocks/>
            </p:cNvSpPr>
            <p:nvPr/>
          </p:nvSpPr>
          <p:spPr bwMode="auto">
            <a:xfrm>
              <a:off x="2385197" y="2299226"/>
              <a:ext cx="536569" cy="622908"/>
            </a:xfrm>
            <a:custGeom>
              <a:avLst/>
              <a:gdLst>
                <a:gd name="T0" fmla="*/ 156 w 404"/>
                <a:gd name="T1" fmla="*/ 469 h 469"/>
                <a:gd name="T2" fmla="*/ 202 w 404"/>
                <a:gd name="T3" fmla="*/ 254 h 469"/>
                <a:gd name="T4" fmla="*/ 243 w 404"/>
                <a:gd name="T5" fmla="*/ 469 h 469"/>
                <a:gd name="T6" fmla="*/ 404 w 404"/>
                <a:gd name="T7" fmla="*/ 469 h 469"/>
                <a:gd name="T8" fmla="*/ 399 w 404"/>
                <a:gd name="T9" fmla="*/ 0 h 469"/>
                <a:gd name="T10" fmla="*/ 0 w 404"/>
                <a:gd name="T11" fmla="*/ 0 h 469"/>
                <a:gd name="T12" fmla="*/ 7 w 404"/>
                <a:gd name="T13" fmla="*/ 469 h 469"/>
                <a:gd name="T14" fmla="*/ 156 w 404"/>
                <a:gd name="T15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4" h="469">
                  <a:moveTo>
                    <a:pt x="156" y="469"/>
                  </a:moveTo>
                  <a:lnTo>
                    <a:pt x="202" y="254"/>
                  </a:lnTo>
                  <a:lnTo>
                    <a:pt x="243" y="469"/>
                  </a:lnTo>
                  <a:lnTo>
                    <a:pt x="404" y="469"/>
                  </a:lnTo>
                  <a:lnTo>
                    <a:pt x="399" y="0"/>
                  </a:lnTo>
                  <a:lnTo>
                    <a:pt x="0" y="0"/>
                  </a:lnTo>
                  <a:lnTo>
                    <a:pt x="7" y="469"/>
                  </a:lnTo>
                  <a:lnTo>
                    <a:pt x="156" y="469"/>
                  </a:lnTo>
                  <a:close/>
                </a:path>
              </a:pathLst>
            </a:custGeom>
            <a:solidFill>
              <a:srgbClr val="2E3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99" name="Freeform 7"/>
            <p:cNvSpPr>
              <a:spLocks/>
            </p:cNvSpPr>
            <p:nvPr/>
          </p:nvSpPr>
          <p:spPr bwMode="auto">
            <a:xfrm>
              <a:off x="2480824" y="4765623"/>
              <a:ext cx="880557" cy="556500"/>
            </a:xfrm>
            <a:custGeom>
              <a:avLst/>
              <a:gdLst>
                <a:gd name="T0" fmla="*/ 36 w 387"/>
                <a:gd name="T1" fmla="*/ 204 h 246"/>
                <a:gd name="T2" fmla="*/ 86 w 387"/>
                <a:gd name="T3" fmla="*/ 245 h 246"/>
                <a:gd name="T4" fmla="*/ 303 w 387"/>
                <a:gd name="T5" fmla="*/ 246 h 246"/>
                <a:gd name="T6" fmla="*/ 353 w 387"/>
                <a:gd name="T7" fmla="*/ 204 h 246"/>
                <a:gd name="T8" fmla="*/ 383 w 387"/>
                <a:gd name="T9" fmla="*/ 42 h 246"/>
                <a:gd name="T10" fmla="*/ 348 w 387"/>
                <a:gd name="T11" fmla="*/ 0 h 246"/>
                <a:gd name="T12" fmla="*/ 39 w 387"/>
                <a:gd name="T13" fmla="*/ 0 h 246"/>
                <a:gd name="T14" fmla="*/ 4 w 387"/>
                <a:gd name="T15" fmla="*/ 41 h 246"/>
                <a:gd name="T16" fmla="*/ 36 w 387"/>
                <a:gd name="T17" fmla="*/ 20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7" h="246">
                  <a:moveTo>
                    <a:pt x="36" y="204"/>
                  </a:moveTo>
                  <a:cubicBezTo>
                    <a:pt x="40" y="227"/>
                    <a:pt x="63" y="245"/>
                    <a:pt x="86" y="245"/>
                  </a:cubicBezTo>
                  <a:cubicBezTo>
                    <a:pt x="303" y="246"/>
                    <a:pt x="303" y="246"/>
                    <a:pt x="303" y="246"/>
                  </a:cubicBezTo>
                  <a:cubicBezTo>
                    <a:pt x="326" y="246"/>
                    <a:pt x="348" y="227"/>
                    <a:pt x="353" y="204"/>
                  </a:cubicBezTo>
                  <a:cubicBezTo>
                    <a:pt x="383" y="42"/>
                    <a:pt x="383" y="42"/>
                    <a:pt x="383" y="42"/>
                  </a:cubicBezTo>
                  <a:cubicBezTo>
                    <a:pt x="387" y="19"/>
                    <a:pt x="371" y="0"/>
                    <a:pt x="348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16" y="0"/>
                    <a:pt x="0" y="18"/>
                    <a:pt x="4" y="41"/>
                  </a:cubicBezTo>
                  <a:lnTo>
                    <a:pt x="36" y="204"/>
                  </a:lnTo>
                  <a:close/>
                </a:path>
              </a:pathLst>
            </a:custGeom>
            <a:solidFill>
              <a:srgbClr val="1D242A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0" name="Freeform 8"/>
            <p:cNvSpPr>
              <a:spLocks/>
            </p:cNvSpPr>
            <p:nvPr/>
          </p:nvSpPr>
          <p:spPr bwMode="auto">
            <a:xfrm>
              <a:off x="2640200" y="4756326"/>
              <a:ext cx="536569" cy="622908"/>
            </a:xfrm>
            <a:custGeom>
              <a:avLst/>
              <a:gdLst>
                <a:gd name="T0" fmla="*/ 250 w 404"/>
                <a:gd name="T1" fmla="*/ 0 h 469"/>
                <a:gd name="T2" fmla="*/ 202 w 404"/>
                <a:gd name="T3" fmla="*/ 215 h 469"/>
                <a:gd name="T4" fmla="*/ 161 w 404"/>
                <a:gd name="T5" fmla="*/ 0 h 469"/>
                <a:gd name="T6" fmla="*/ 0 w 404"/>
                <a:gd name="T7" fmla="*/ 0 h 469"/>
                <a:gd name="T8" fmla="*/ 5 w 404"/>
                <a:gd name="T9" fmla="*/ 469 h 469"/>
                <a:gd name="T10" fmla="*/ 404 w 404"/>
                <a:gd name="T11" fmla="*/ 469 h 469"/>
                <a:gd name="T12" fmla="*/ 397 w 404"/>
                <a:gd name="T13" fmla="*/ 0 h 469"/>
                <a:gd name="T14" fmla="*/ 250 w 404"/>
                <a:gd name="T15" fmla="*/ 0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4" h="469">
                  <a:moveTo>
                    <a:pt x="250" y="0"/>
                  </a:moveTo>
                  <a:lnTo>
                    <a:pt x="202" y="215"/>
                  </a:lnTo>
                  <a:lnTo>
                    <a:pt x="161" y="0"/>
                  </a:lnTo>
                  <a:lnTo>
                    <a:pt x="0" y="0"/>
                  </a:lnTo>
                  <a:lnTo>
                    <a:pt x="5" y="469"/>
                  </a:lnTo>
                  <a:lnTo>
                    <a:pt x="404" y="469"/>
                  </a:lnTo>
                  <a:lnTo>
                    <a:pt x="397" y="0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2E3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1" name="Freeform 9"/>
            <p:cNvSpPr>
              <a:spLocks/>
            </p:cNvSpPr>
            <p:nvPr/>
          </p:nvSpPr>
          <p:spPr bwMode="auto">
            <a:xfrm>
              <a:off x="4024122" y="4780233"/>
              <a:ext cx="880557" cy="557828"/>
            </a:xfrm>
            <a:custGeom>
              <a:avLst/>
              <a:gdLst>
                <a:gd name="T0" fmla="*/ 36 w 387"/>
                <a:gd name="T1" fmla="*/ 204 h 246"/>
                <a:gd name="T2" fmla="*/ 87 w 387"/>
                <a:gd name="T3" fmla="*/ 246 h 246"/>
                <a:gd name="T4" fmla="*/ 303 w 387"/>
                <a:gd name="T5" fmla="*/ 246 h 246"/>
                <a:gd name="T6" fmla="*/ 353 w 387"/>
                <a:gd name="T7" fmla="*/ 204 h 246"/>
                <a:gd name="T8" fmla="*/ 383 w 387"/>
                <a:gd name="T9" fmla="*/ 42 h 246"/>
                <a:gd name="T10" fmla="*/ 348 w 387"/>
                <a:gd name="T11" fmla="*/ 0 h 246"/>
                <a:gd name="T12" fmla="*/ 39 w 387"/>
                <a:gd name="T13" fmla="*/ 0 h 246"/>
                <a:gd name="T14" fmla="*/ 5 w 387"/>
                <a:gd name="T15" fmla="*/ 42 h 246"/>
                <a:gd name="T16" fmla="*/ 36 w 387"/>
                <a:gd name="T17" fmla="*/ 20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7" h="246">
                  <a:moveTo>
                    <a:pt x="36" y="204"/>
                  </a:moveTo>
                  <a:cubicBezTo>
                    <a:pt x="41" y="227"/>
                    <a:pt x="63" y="246"/>
                    <a:pt x="87" y="246"/>
                  </a:cubicBezTo>
                  <a:cubicBezTo>
                    <a:pt x="303" y="246"/>
                    <a:pt x="303" y="246"/>
                    <a:pt x="303" y="246"/>
                  </a:cubicBezTo>
                  <a:cubicBezTo>
                    <a:pt x="327" y="246"/>
                    <a:pt x="349" y="227"/>
                    <a:pt x="353" y="204"/>
                  </a:cubicBezTo>
                  <a:cubicBezTo>
                    <a:pt x="383" y="42"/>
                    <a:pt x="383" y="42"/>
                    <a:pt x="383" y="42"/>
                  </a:cubicBezTo>
                  <a:cubicBezTo>
                    <a:pt x="387" y="19"/>
                    <a:pt x="372" y="0"/>
                    <a:pt x="348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16" y="0"/>
                    <a:pt x="0" y="19"/>
                    <a:pt x="5" y="42"/>
                  </a:cubicBezTo>
                  <a:lnTo>
                    <a:pt x="36" y="204"/>
                  </a:lnTo>
                  <a:close/>
                </a:path>
              </a:pathLst>
            </a:custGeom>
            <a:solidFill>
              <a:srgbClr val="1D242A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2" name="Freeform 10"/>
            <p:cNvSpPr>
              <a:spLocks/>
            </p:cNvSpPr>
            <p:nvPr/>
          </p:nvSpPr>
          <p:spPr bwMode="auto">
            <a:xfrm>
              <a:off x="4183500" y="4772264"/>
              <a:ext cx="539225" cy="622908"/>
            </a:xfrm>
            <a:custGeom>
              <a:avLst/>
              <a:gdLst>
                <a:gd name="T0" fmla="*/ 250 w 406"/>
                <a:gd name="T1" fmla="*/ 0 h 469"/>
                <a:gd name="T2" fmla="*/ 202 w 406"/>
                <a:gd name="T3" fmla="*/ 215 h 469"/>
                <a:gd name="T4" fmla="*/ 161 w 406"/>
                <a:gd name="T5" fmla="*/ 0 h 469"/>
                <a:gd name="T6" fmla="*/ 0 w 406"/>
                <a:gd name="T7" fmla="*/ 0 h 469"/>
                <a:gd name="T8" fmla="*/ 7 w 406"/>
                <a:gd name="T9" fmla="*/ 469 h 469"/>
                <a:gd name="T10" fmla="*/ 406 w 406"/>
                <a:gd name="T11" fmla="*/ 469 h 469"/>
                <a:gd name="T12" fmla="*/ 399 w 406"/>
                <a:gd name="T13" fmla="*/ 0 h 469"/>
                <a:gd name="T14" fmla="*/ 250 w 406"/>
                <a:gd name="T15" fmla="*/ 0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6" h="469">
                  <a:moveTo>
                    <a:pt x="250" y="0"/>
                  </a:moveTo>
                  <a:lnTo>
                    <a:pt x="202" y="215"/>
                  </a:lnTo>
                  <a:lnTo>
                    <a:pt x="161" y="0"/>
                  </a:lnTo>
                  <a:lnTo>
                    <a:pt x="0" y="0"/>
                  </a:lnTo>
                  <a:lnTo>
                    <a:pt x="7" y="469"/>
                  </a:lnTo>
                  <a:lnTo>
                    <a:pt x="406" y="469"/>
                  </a:lnTo>
                  <a:lnTo>
                    <a:pt x="399" y="0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2E3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3" name="Freeform 11"/>
            <p:cNvSpPr>
              <a:spLocks/>
            </p:cNvSpPr>
            <p:nvPr/>
          </p:nvSpPr>
          <p:spPr bwMode="auto">
            <a:xfrm>
              <a:off x="3770448" y="2393526"/>
              <a:ext cx="879229" cy="559157"/>
            </a:xfrm>
            <a:custGeom>
              <a:avLst/>
              <a:gdLst>
                <a:gd name="T0" fmla="*/ 350 w 387"/>
                <a:gd name="T1" fmla="*/ 42 h 247"/>
                <a:gd name="T2" fmla="*/ 300 w 387"/>
                <a:gd name="T3" fmla="*/ 0 h 247"/>
                <a:gd name="T4" fmla="*/ 83 w 387"/>
                <a:gd name="T5" fmla="*/ 1 h 247"/>
                <a:gd name="T6" fmla="*/ 33 w 387"/>
                <a:gd name="T7" fmla="*/ 43 h 247"/>
                <a:gd name="T8" fmla="*/ 4 w 387"/>
                <a:gd name="T9" fmla="*/ 205 h 247"/>
                <a:gd name="T10" fmla="*/ 39 w 387"/>
                <a:gd name="T11" fmla="*/ 247 h 247"/>
                <a:gd name="T12" fmla="*/ 348 w 387"/>
                <a:gd name="T13" fmla="*/ 246 h 247"/>
                <a:gd name="T14" fmla="*/ 382 w 387"/>
                <a:gd name="T15" fmla="*/ 204 h 247"/>
                <a:gd name="T16" fmla="*/ 350 w 387"/>
                <a:gd name="T17" fmla="*/ 42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7" h="247">
                  <a:moveTo>
                    <a:pt x="350" y="42"/>
                  </a:moveTo>
                  <a:cubicBezTo>
                    <a:pt x="346" y="19"/>
                    <a:pt x="323" y="0"/>
                    <a:pt x="300" y="0"/>
                  </a:cubicBezTo>
                  <a:cubicBezTo>
                    <a:pt x="83" y="1"/>
                    <a:pt x="83" y="1"/>
                    <a:pt x="83" y="1"/>
                  </a:cubicBezTo>
                  <a:cubicBezTo>
                    <a:pt x="60" y="1"/>
                    <a:pt x="37" y="20"/>
                    <a:pt x="33" y="43"/>
                  </a:cubicBezTo>
                  <a:cubicBezTo>
                    <a:pt x="4" y="205"/>
                    <a:pt x="4" y="205"/>
                    <a:pt x="4" y="205"/>
                  </a:cubicBezTo>
                  <a:cubicBezTo>
                    <a:pt x="0" y="228"/>
                    <a:pt x="16" y="247"/>
                    <a:pt x="39" y="247"/>
                  </a:cubicBezTo>
                  <a:cubicBezTo>
                    <a:pt x="348" y="246"/>
                    <a:pt x="348" y="246"/>
                    <a:pt x="348" y="246"/>
                  </a:cubicBezTo>
                  <a:cubicBezTo>
                    <a:pt x="371" y="246"/>
                    <a:pt x="387" y="227"/>
                    <a:pt x="382" y="204"/>
                  </a:cubicBezTo>
                  <a:lnTo>
                    <a:pt x="350" y="42"/>
                  </a:lnTo>
                  <a:close/>
                </a:path>
              </a:pathLst>
            </a:custGeom>
            <a:solidFill>
              <a:srgbClr val="1D242A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4" name="Freeform 12"/>
            <p:cNvSpPr>
              <a:spLocks/>
            </p:cNvSpPr>
            <p:nvPr/>
          </p:nvSpPr>
          <p:spPr bwMode="auto">
            <a:xfrm>
              <a:off x="3952403" y="2337743"/>
              <a:ext cx="537897" cy="491420"/>
            </a:xfrm>
            <a:custGeom>
              <a:avLst/>
              <a:gdLst>
                <a:gd name="T0" fmla="*/ 155 w 405"/>
                <a:gd name="T1" fmla="*/ 370 h 370"/>
                <a:gd name="T2" fmla="*/ 203 w 405"/>
                <a:gd name="T3" fmla="*/ 199 h 370"/>
                <a:gd name="T4" fmla="*/ 244 w 405"/>
                <a:gd name="T5" fmla="*/ 370 h 370"/>
                <a:gd name="T6" fmla="*/ 405 w 405"/>
                <a:gd name="T7" fmla="*/ 368 h 370"/>
                <a:gd name="T8" fmla="*/ 398 w 405"/>
                <a:gd name="T9" fmla="*/ 0 h 370"/>
                <a:gd name="T10" fmla="*/ 0 w 405"/>
                <a:gd name="T11" fmla="*/ 1 h 370"/>
                <a:gd name="T12" fmla="*/ 6 w 405"/>
                <a:gd name="T13" fmla="*/ 370 h 370"/>
                <a:gd name="T14" fmla="*/ 155 w 405"/>
                <a:gd name="T15" fmla="*/ 37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5" h="370">
                  <a:moveTo>
                    <a:pt x="155" y="370"/>
                  </a:moveTo>
                  <a:lnTo>
                    <a:pt x="203" y="199"/>
                  </a:lnTo>
                  <a:lnTo>
                    <a:pt x="244" y="370"/>
                  </a:lnTo>
                  <a:lnTo>
                    <a:pt x="405" y="368"/>
                  </a:lnTo>
                  <a:lnTo>
                    <a:pt x="398" y="0"/>
                  </a:lnTo>
                  <a:lnTo>
                    <a:pt x="0" y="1"/>
                  </a:lnTo>
                  <a:lnTo>
                    <a:pt x="6" y="370"/>
                  </a:lnTo>
                  <a:lnTo>
                    <a:pt x="155" y="370"/>
                  </a:lnTo>
                  <a:close/>
                </a:path>
              </a:pathLst>
            </a:custGeom>
            <a:solidFill>
              <a:srgbClr val="2E3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5" name="Freeform 13"/>
            <p:cNvSpPr>
              <a:spLocks/>
            </p:cNvSpPr>
            <p:nvPr/>
          </p:nvSpPr>
          <p:spPr bwMode="auto">
            <a:xfrm>
              <a:off x="5441247" y="3543714"/>
              <a:ext cx="559148" cy="876587"/>
            </a:xfrm>
            <a:custGeom>
              <a:avLst/>
              <a:gdLst>
                <a:gd name="T0" fmla="*/ 204 w 246"/>
                <a:gd name="T1" fmla="*/ 351 h 387"/>
                <a:gd name="T2" fmla="*/ 246 w 246"/>
                <a:gd name="T3" fmla="*/ 301 h 387"/>
                <a:gd name="T4" fmla="*/ 246 w 246"/>
                <a:gd name="T5" fmla="*/ 84 h 387"/>
                <a:gd name="T6" fmla="*/ 204 w 246"/>
                <a:gd name="T7" fmla="*/ 34 h 387"/>
                <a:gd name="T8" fmla="*/ 42 w 246"/>
                <a:gd name="T9" fmla="*/ 4 h 387"/>
                <a:gd name="T10" fmla="*/ 0 w 246"/>
                <a:gd name="T11" fmla="*/ 39 h 387"/>
                <a:gd name="T12" fmla="*/ 0 w 246"/>
                <a:gd name="T13" fmla="*/ 348 h 387"/>
                <a:gd name="T14" fmla="*/ 42 w 246"/>
                <a:gd name="T15" fmla="*/ 382 h 387"/>
                <a:gd name="T16" fmla="*/ 204 w 246"/>
                <a:gd name="T17" fmla="*/ 351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6" h="387">
                  <a:moveTo>
                    <a:pt x="204" y="351"/>
                  </a:moveTo>
                  <a:cubicBezTo>
                    <a:pt x="227" y="347"/>
                    <a:pt x="246" y="324"/>
                    <a:pt x="246" y="301"/>
                  </a:cubicBezTo>
                  <a:cubicBezTo>
                    <a:pt x="246" y="84"/>
                    <a:pt x="246" y="84"/>
                    <a:pt x="246" y="84"/>
                  </a:cubicBezTo>
                  <a:cubicBezTo>
                    <a:pt x="246" y="61"/>
                    <a:pt x="227" y="38"/>
                    <a:pt x="204" y="3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19" y="0"/>
                    <a:pt x="0" y="16"/>
                    <a:pt x="0" y="39"/>
                  </a:cubicBezTo>
                  <a:cubicBezTo>
                    <a:pt x="0" y="348"/>
                    <a:pt x="0" y="348"/>
                    <a:pt x="0" y="348"/>
                  </a:cubicBezTo>
                  <a:cubicBezTo>
                    <a:pt x="0" y="371"/>
                    <a:pt x="19" y="387"/>
                    <a:pt x="42" y="382"/>
                  </a:cubicBezTo>
                  <a:lnTo>
                    <a:pt x="204" y="351"/>
                  </a:lnTo>
                  <a:close/>
                </a:path>
              </a:pathLst>
            </a:custGeom>
            <a:solidFill>
              <a:srgbClr val="1D242A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6" name="Freeform 14"/>
            <p:cNvSpPr>
              <a:spLocks/>
            </p:cNvSpPr>
            <p:nvPr/>
          </p:nvSpPr>
          <p:spPr bwMode="auto">
            <a:xfrm>
              <a:off x="5431951" y="3728329"/>
              <a:ext cx="625555" cy="533921"/>
            </a:xfrm>
            <a:custGeom>
              <a:avLst/>
              <a:gdLst>
                <a:gd name="T0" fmla="*/ 0 w 471"/>
                <a:gd name="T1" fmla="*/ 153 h 402"/>
                <a:gd name="T2" fmla="*/ 216 w 471"/>
                <a:gd name="T3" fmla="*/ 201 h 402"/>
                <a:gd name="T4" fmla="*/ 0 w 471"/>
                <a:gd name="T5" fmla="*/ 242 h 402"/>
                <a:gd name="T6" fmla="*/ 0 w 471"/>
                <a:gd name="T7" fmla="*/ 402 h 402"/>
                <a:gd name="T8" fmla="*/ 471 w 471"/>
                <a:gd name="T9" fmla="*/ 397 h 402"/>
                <a:gd name="T10" fmla="*/ 471 w 471"/>
                <a:gd name="T11" fmla="*/ 0 h 402"/>
                <a:gd name="T12" fmla="*/ 0 w 471"/>
                <a:gd name="T13" fmla="*/ 5 h 402"/>
                <a:gd name="T14" fmla="*/ 0 w 471"/>
                <a:gd name="T15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1" h="402">
                  <a:moveTo>
                    <a:pt x="0" y="153"/>
                  </a:moveTo>
                  <a:lnTo>
                    <a:pt x="216" y="201"/>
                  </a:lnTo>
                  <a:lnTo>
                    <a:pt x="0" y="242"/>
                  </a:lnTo>
                  <a:lnTo>
                    <a:pt x="0" y="402"/>
                  </a:lnTo>
                  <a:lnTo>
                    <a:pt x="471" y="397"/>
                  </a:lnTo>
                  <a:lnTo>
                    <a:pt x="471" y="0"/>
                  </a:lnTo>
                  <a:lnTo>
                    <a:pt x="0" y="5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2E3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7" name="Freeform 15"/>
            <p:cNvSpPr>
              <a:spLocks/>
            </p:cNvSpPr>
            <p:nvPr/>
          </p:nvSpPr>
          <p:spPr bwMode="auto">
            <a:xfrm>
              <a:off x="1199168" y="3551682"/>
              <a:ext cx="606961" cy="913775"/>
            </a:xfrm>
            <a:custGeom>
              <a:avLst/>
              <a:gdLst>
                <a:gd name="T0" fmla="*/ 48 w 267"/>
                <a:gd name="T1" fmla="*/ 38 h 404"/>
                <a:gd name="T2" fmla="*/ 3 w 267"/>
                <a:gd name="T3" fmla="*/ 91 h 404"/>
                <a:gd name="T4" fmla="*/ 0 w 267"/>
                <a:gd name="T5" fmla="*/ 317 h 404"/>
                <a:gd name="T6" fmla="*/ 45 w 267"/>
                <a:gd name="T7" fmla="*/ 369 h 404"/>
                <a:gd name="T8" fmla="*/ 218 w 267"/>
                <a:gd name="T9" fmla="*/ 400 h 404"/>
                <a:gd name="T10" fmla="*/ 263 w 267"/>
                <a:gd name="T11" fmla="*/ 363 h 404"/>
                <a:gd name="T12" fmla="*/ 267 w 267"/>
                <a:gd name="T13" fmla="*/ 40 h 404"/>
                <a:gd name="T14" fmla="*/ 222 w 267"/>
                <a:gd name="T15" fmla="*/ 5 h 404"/>
                <a:gd name="T16" fmla="*/ 48 w 267"/>
                <a:gd name="T17" fmla="*/ 38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7" h="404">
                  <a:moveTo>
                    <a:pt x="48" y="38"/>
                  </a:moveTo>
                  <a:cubicBezTo>
                    <a:pt x="24" y="42"/>
                    <a:pt x="3" y="66"/>
                    <a:pt x="3" y="91"/>
                  </a:cubicBezTo>
                  <a:cubicBezTo>
                    <a:pt x="0" y="317"/>
                    <a:pt x="0" y="317"/>
                    <a:pt x="0" y="317"/>
                  </a:cubicBezTo>
                  <a:cubicBezTo>
                    <a:pt x="0" y="341"/>
                    <a:pt x="20" y="365"/>
                    <a:pt x="45" y="369"/>
                  </a:cubicBezTo>
                  <a:cubicBezTo>
                    <a:pt x="218" y="400"/>
                    <a:pt x="218" y="400"/>
                    <a:pt x="218" y="400"/>
                  </a:cubicBezTo>
                  <a:cubicBezTo>
                    <a:pt x="242" y="404"/>
                    <a:pt x="263" y="387"/>
                    <a:pt x="263" y="363"/>
                  </a:cubicBezTo>
                  <a:cubicBezTo>
                    <a:pt x="267" y="40"/>
                    <a:pt x="267" y="40"/>
                    <a:pt x="267" y="40"/>
                  </a:cubicBezTo>
                  <a:cubicBezTo>
                    <a:pt x="267" y="16"/>
                    <a:pt x="247" y="0"/>
                    <a:pt x="222" y="5"/>
                  </a:cubicBezTo>
                  <a:lnTo>
                    <a:pt x="48" y="38"/>
                  </a:lnTo>
                  <a:close/>
                </a:path>
              </a:pathLst>
            </a:custGeom>
            <a:solidFill>
              <a:srgbClr val="1D242A">
                <a:lumMod val="75000"/>
                <a:lumOff val="25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8" name="Freeform 16"/>
            <p:cNvSpPr>
              <a:spLocks/>
            </p:cNvSpPr>
            <p:nvPr/>
          </p:nvSpPr>
          <p:spPr bwMode="auto">
            <a:xfrm>
              <a:off x="1358545" y="3716375"/>
              <a:ext cx="456881" cy="559157"/>
            </a:xfrm>
            <a:custGeom>
              <a:avLst/>
              <a:gdLst>
                <a:gd name="T0" fmla="*/ 340 w 344"/>
                <a:gd name="T1" fmla="*/ 259 h 421"/>
                <a:gd name="T2" fmla="*/ 186 w 344"/>
                <a:gd name="T3" fmla="*/ 210 h 421"/>
                <a:gd name="T4" fmla="*/ 342 w 344"/>
                <a:gd name="T5" fmla="*/ 167 h 421"/>
                <a:gd name="T6" fmla="*/ 344 w 344"/>
                <a:gd name="T7" fmla="*/ 0 h 421"/>
                <a:gd name="T8" fmla="*/ 5 w 344"/>
                <a:gd name="T9" fmla="*/ 7 h 421"/>
                <a:gd name="T10" fmla="*/ 0 w 344"/>
                <a:gd name="T11" fmla="*/ 421 h 421"/>
                <a:gd name="T12" fmla="*/ 338 w 344"/>
                <a:gd name="T13" fmla="*/ 414 h 421"/>
                <a:gd name="T14" fmla="*/ 340 w 344"/>
                <a:gd name="T15" fmla="*/ 259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4" h="421">
                  <a:moveTo>
                    <a:pt x="340" y="259"/>
                  </a:moveTo>
                  <a:lnTo>
                    <a:pt x="186" y="210"/>
                  </a:lnTo>
                  <a:lnTo>
                    <a:pt x="342" y="167"/>
                  </a:lnTo>
                  <a:lnTo>
                    <a:pt x="344" y="0"/>
                  </a:lnTo>
                  <a:lnTo>
                    <a:pt x="5" y="7"/>
                  </a:lnTo>
                  <a:lnTo>
                    <a:pt x="0" y="421"/>
                  </a:lnTo>
                  <a:lnTo>
                    <a:pt x="338" y="414"/>
                  </a:lnTo>
                  <a:lnTo>
                    <a:pt x="340" y="259"/>
                  </a:lnTo>
                  <a:close/>
                </a:path>
              </a:pathLst>
            </a:custGeom>
            <a:solidFill>
              <a:srgbClr val="2E3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9" name="Freeform 17"/>
            <p:cNvSpPr>
              <a:spLocks/>
            </p:cNvSpPr>
            <p:nvPr/>
          </p:nvSpPr>
          <p:spPr bwMode="auto">
            <a:xfrm>
              <a:off x="1650736" y="2745489"/>
              <a:ext cx="4010983" cy="2255218"/>
            </a:xfrm>
            <a:custGeom>
              <a:avLst/>
              <a:gdLst>
                <a:gd name="T0" fmla="*/ 1621 w 1764"/>
                <a:gd name="T1" fmla="*/ 996 h 996"/>
                <a:gd name="T2" fmla="*/ 142 w 1764"/>
                <a:gd name="T3" fmla="*/ 996 h 996"/>
                <a:gd name="T4" fmla="*/ 0 w 1764"/>
                <a:gd name="T5" fmla="*/ 854 h 996"/>
                <a:gd name="T6" fmla="*/ 0 w 1764"/>
                <a:gd name="T7" fmla="*/ 143 h 996"/>
                <a:gd name="T8" fmla="*/ 142 w 1764"/>
                <a:gd name="T9" fmla="*/ 0 h 996"/>
                <a:gd name="T10" fmla="*/ 1621 w 1764"/>
                <a:gd name="T11" fmla="*/ 0 h 996"/>
                <a:gd name="T12" fmla="*/ 1764 w 1764"/>
                <a:gd name="T13" fmla="*/ 143 h 996"/>
                <a:gd name="T14" fmla="*/ 1764 w 1764"/>
                <a:gd name="T15" fmla="*/ 854 h 996"/>
                <a:gd name="T16" fmla="*/ 1621 w 1764"/>
                <a:gd name="T17" fmla="*/ 996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64" h="996">
                  <a:moveTo>
                    <a:pt x="1621" y="996"/>
                  </a:moveTo>
                  <a:cubicBezTo>
                    <a:pt x="142" y="996"/>
                    <a:pt x="142" y="996"/>
                    <a:pt x="142" y="996"/>
                  </a:cubicBezTo>
                  <a:cubicBezTo>
                    <a:pt x="64" y="996"/>
                    <a:pt x="0" y="932"/>
                    <a:pt x="0" y="854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0" y="65"/>
                    <a:pt x="64" y="0"/>
                    <a:pt x="142" y="0"/>
                  </a:cubicBezTo>
                  <a:cubicBezTo>
                    <a:pt x="1621" y="0"/>
                    <a:pt x="1621" y="0"/>
                    <a:pt x="1621" y="0"/>
                  </a:cubicBezTo>
                  <a:cubicBezTo>
                    <a:pt x="1700" y="0"/>
                    <a:pt x="1764" y="65"/>
                    <a:pt x="1764" y="143"/>
                  </a:cubicBezTo>
                  <a:cubicBezTo>
                    <a:pt x="1764" y="854"/>
                    <a:pt x="1764" y="854"/>
                    <a:pt x="1764" y="854"/>
                  </a:cubicBezTo>
                  <a:cubicBezTo>
                    <a:pt x="1764" y="932"/>
                    <a:pt x="1700" y="996"/>
                    <a:pt x="1621" y="996"/>
                  </a:cubicBezTo>
                </a:path>
              </a:pathLst>
            </a:custGeom>
            <a:solidFill>
              <a:schemeClr val="bg1">
                <a:lumMod val="10000"/>
                <a:lumOff val="9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0" name="Rectangle 18"/>
            <p:cNvSpPr>
              <a:spLocks noChangeArrowheads="1"/>
            </p:cNvSpPr>
            <p:nvPr/>
          </p:nvSpPr>
          <p:spPr bwMode="auto">
            <a:xfrm>
              <a:off x="2812859" y="4017868"/>
              <a:ext cx="491411" cy="6933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1" name="Rectangle 19"/>
            <p:cNvSpPr>
              <a:spLocks noChangeArrowheads="1"/>
            </p:cNvSpPr>
            <p:nvPr/>
          </p:nvSpPr>
          <p:spPr bwMode="auto">
            <a:xfrm>
              <a:off x="2812859" y="4017868"/>
              <a:ext cx="491411" cy="693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2" name="Freeform 20"/>
            <p:cNvSpPr>
              <a:spLocks/>
            </p:cNvSpPr>
            <p:nvPr/>
          </p:nvSpPr>
          <p:spPr bwMode="auto">
            <a:xfrm>
              <a:off x="2858016" y="4470770"/>
              <a:ext cx="398441" cy="13282"/>
            </a:xfrm>
            <a:custGeom>
              <a:avLst/>
              <a:gdLst>
                <a:gd name="T0" fmla="*/ 0 w 300"/>
                <a:gd name="T1" fmla="*/ 2 h 10"/>
                <a:gd name="T2" fmla="*/ 300 w 300"/>
                <a:gd name="T3" fmla="*/ 0 h 10"/>
                <a:gd name="T4" fmla="*/ 300 w 300"/>
                <a:gd name="T5" fmla="*/ 10 h 10"/>
                <a:gd name="T6" fmla="*/ 0 w 300"/>
                <a:gd name="T7" fmla="*/ 10 h 10"/>
                <a:gd name="T8" fmla="*/ 0 w 300"/>
                <a:gd name="T9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0">
                  <a:moveTo>
                    <a:pt x="0" y="2"/>
                  </a:moveTo>
                  <a:lnTo>
                    <a:pt x="300" y="0"/>
                  </a:lnTo>
                  <a:lnTo>
                    <a:pt x="300" y="10"/>
                  </a:lnTo>
                  <a:lnTo>
                    <a:pt x="0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3" name="Rectangle 21"/>
            <p:cNvSpPr>
              <a:spLocks noChangeArrowheads="1"/>
            </p:cNvSpPr>
            <p:nvPr/>
          </p:nvSpPr>
          <p:spPr bwMode="auto">
            <a:xfrm>
              <a:off x="2858016" y="4493350"/>
              <a:ext cx="398441" cy="1062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4" name="Freeform 22"/>
            <p:cNvSpPr>
              <a:spLocks/>
            </p:cNvSpPr>
            <p:nvPr/>
          </p:nvSpPr>
          <p:spPr bwMode="auto">
            <a:xfrm>
              <a:off x="2858016" y="4513271"/>
              <a:ext cx="398441" cy="14610"/>
            </a:xfrm>
            <a:custGeom>
              <a:avLst/>
              <a:gdLst>
                <a:gd name="T0" fmla="*/ 0 w 300"/>
                <a:gd name="T1" fmla="*/ 0 h 11"/>
                <a:gd name="T2" fmla="*/ 300 w 300"/>
                <a:gd name="T3" fmla="*/ 0 h 11"/>
                <a:gd name="T4" fmla="*/ 300 w 300"/>
                <a:gd name="T5" fmla="*/ 9 h 11"/>
                <a:gd name="T6" fmla="*/ 0 w 300"/>
                <a:gd name="T7" fmla="*/ 11 h 11"/>
                <a:gd name="T8" fmla="*/ 0 w 300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">
                  <a:moveTo>
                    <a:pt x="0" y="0"/>
                  </a:moveTo>
                  <a:lnTo>
                    <a:pt x="300" y="0"/>
                  </a:lnTo>
                  <a:lnTo>
                    <a:pt x="300" y="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5" name="Freeform 23"/>
            <p:cNvSpPr>
              <a:spLocks/>
            </p:cNvSpPr>
            <p:nvPr/>
          </p:nvSpPr>
          <p:spPr bwMode="auto">
            <a:xfrm>
              <a:off x="2858016" y="4534522"/>
              <a:ext cx="398441" cy="13282"/>
            </a:xfrm>
            <a:custGeom>
              <a:avLst/>
              <a:gdLst>
                <a:gd name="T0" fmla="*/ 0 w 300"/>
                <a:gd name="T1" fmla="*/ 1 h 10"/>
                <a:gd name="T2" fmla="*/ 300 w 300"/>
                <a:gd name="T3" fmla="*/ 0 h 10"/>
                <a:gd name="T4" fmla="*/ 300 w 300"/>
                <a:gd name="T5" fmla="*/ 10 h 10"/>
                <a:gd name="T6" fmla="*/ 0 w 300"/>
                <a:gd name="T7" fmla="*/ 10 h 10"/>
                <a:gd name="T8" fmla="*/ 0 w 300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0">
                  <a:moveTo>
                    <a:pt x="0" y="1"/>
                  </a:moveTo>
                  <a:lnTo>
                    <a:pt x="300" y="0"/>
                  </a:lnTo>
                  <a:lnTo>
                    <a:pt x="300" y="10"/>
                  </a:lnTo>
                  <a:lnTo>
                    <a:pt x="0" y="1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6" name="Freeform 24"/>
            <p:cNvSpPr>
              <a:spLocks/>
            </p:cNvSpPr>
            <p:nvPr/>
          </p:nvSpPr>
          <p:spPr bwMode="auto">
            <a:xfrm>
              <a:off x="2858016" y="4557102"/>
              <a:ext cx="398441" cy="13282"/>
            </a:xfrm>
            <a:custGeom>
              <a:avLst/>
              <a:gdLst>
                <a:gd name="T0" fmla="*/ 0 w 300"/>
                <a:gd name="T1" fmla="*/ 0 h 10"/>
                <a:gd name="T2" fmla="*/ 300 w 300"/>
                <a:gd name="T3" fmla="*/ 0 h 10"/>
                <a:gd name="T4" fmla="*/ 300 w 300"/>
                <a:gd name="T5" fmla="*/ 8 h 10"/>
                <a:gd name="T6" fmla="*/ 0 w 300"/>
                <a:gd name="T7" fmla="*/ 10 h 10"/>
                <a:gd name="T8" fmla="*/ 0 w 30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0">
                  <a:moveTo>
                    <a:pt x="0" y="0"/>
                  </a:moveTo>
                  <a:lnTo>
                    <a:pt x="300" y="0"/>
                  </a:lnTo>
                  <a:lnTo>
                    <a:pt x="300" y="8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7" name="Freeform 25"/>
            <p:cNvSpPr>
              <a:spLocks/>
            </p:cNvSpPr>
            <p:nvPr/>
          </p:nvSpPr>
          <p:spPr bwMode="auto">
            <a:xfrm>
              <a:off x="2858016" y="4577024"/>
              <a:ext cx="398441" cy="13282"/>
            </a:xfrm>
            <a:custGeom>
              <a:avLst/>
              <a:gdLst>
                <a:gd name="T0" fmla="*/ 0 w 300"/>
                <a:gd name="T1" fmla="*/ 2 h 10"/>
                <a:gd name="T2" fmla="*/ 300 w 300"/>
                <a:gd name="T3" fmla="*/ 0 h 10"/>
                <a:gd name="T4" fmla="*/ 300 w 300"/>
                <a:gd name="T5" fmla="*/ 10 h 10"/>
                <a:gd name="T6" fmla="*/ 0 w 300"/>
                <a:gd name="T7" fmla="*/ 10 h 10"/>
                <a:gd name="T8" fmla="*/ 0 w 300"/>
                <a:gd name="T9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0">
                  <a:moveTo>
                    <a:pt x="0" y="2"/>
                  </a:moveTo>
                  <a:lnTo>
                    <a:pt x="300" y="0"/>
                  </a:lnTo>
                  <a:lnTo>
                    <a:pt x="300" y="10"/>
                  </a:lnTo>
                  <a:lnTo>
                    <a:pt x="0" y="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8" name="Freeform 26"/>
            <p:cNvSpPr>
              <a:spLocks/>
            </p:cNvSpPr>
            <p:nvPr/>
          </p:nvSpPr>
          <p:spPr bwMode="auto">
            <a:xfrm>
              <a:off x="2858016" y="4599603"/>
              <a:ext cx="398441" cy="13282"/>
            </a:xfrm>
            <a:custGeom>
              <a:avLst/>
              <a:gdLst>
                <a:gd name="T0" fmla="*/ 0 w 300"/>
                <a:gd name="T1" fmla="*/ 0 h 10"/>
                <a:gd name="T2" fmla="*/ 300 w 300"/>
                <a:gd name="T3" fmla="*/ 0 h 10"/>
                <a:gd name="T4" fmla="*/ 300 w 300"/>
                <a:gd name="T5" fmla="*/ 9 h 10"/>
                <a:gd name="T6" fmla="*/ 0 w 300"/>
                <a:gd name="T7" fmla="*/ 10 h 10"/>
                <a:gd name="T8" fmla="*/ 0 w 300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0">
                  <a:moveTo>
                    <a:pt x="0" y="0"/>
                  </a:moveTo>
                  <a:lnTo>
                    <a:pt x="300" y="0"/>
                  </a:lnTo>
                  <a:lnTo>
                    <a:pt x="300" y="9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9" name="Freeform 27"/>
            <p:cNvSpPr>
              <a:spLocks/>
            </p:cNvSpPr>
            <p:nvPr/>
          </p:nvSpPr>
          <p:spPr bwMode="auto">
            <a:xfrm>
              <a:off x="3046612" y="4142716"/>
              <a:ext cx="196565" cy="193911"/>
            </a:xfrm>
            <a:custGeom>
              <a:avLst/>
              <a:gdLst>
                <a:gd name="T0" fmla="*/ 71 w 86"/>
                <a:gd name="T1" fmla="*/ 70 h 86"/>
                <a:gd name="T2" fmla="*/ 71 w 86"/>
                <a:gd name="T3" fmla="*/ 15 h 86"/>
                <a:gd name="T4" fmla="*/ 15 w 86"/>
                <a:gd name="T5" fmla="*/ 15 h 86"/>
                <a:gd name="T6" fmla="*/ 16 w 86"/>
                <a:gd name="T7" fmla="*/ 71 h 86"/>
                <a:gd name="T8" fmla="*/ 71 w 86"/>
                <a:gd name="T9" fmla="*/ 7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86">
                  <a:moveTo>
                    <a:pt x="71" y="70"/>
                  </a:moveTo>
                  <a:cubicBezTo>
                    <a:pt x="86" y="55"/>
                    <a:pt x="86" y="30"/>
                    <a:pt x="71" y="15"/>
                  </a:cubicBezTo>
                  <a:cubicBezTo>
                    <a:pt x="55" y="0"/>
                    <a:pt x="31" y="0"/>
                    <a:pt x="15" y="15"/>
                  </a:cubicBezTo>
                  <a:cubicBezTo>
                    <a:pt x="0" y="31"/>
                    <a:pt x="0" y="56"/>
                    <a:pt x="16" y="71"/>
                  </a:cubicBezTo>
                  <a:cubicBezTo>
                    <a:pt x="31" y="86"/>
                    <a:pt x="56" y="86"/>
                    <a:pt x="71" y="70"/>
                  </a:cubicBezTo>
                </a:path>
              </a:pathLst>
            </a:custGeom>
            <a:solidFill>
              <a:srgbClr val="3DB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0" name="Freeform 28"/>
            <p:cNvSpPr>
              <a:spLocks/>
            </p:cNvSpPr>
            <p:nvPr/>
          </p:nvSpPr>
          <p:spPr bwMode="auto">
            <a:xfrm>
              <a:off x="2924423" y="4110839"/>
              <a:ext cx="195237" cy="196568"/>
            </a:xfrm>
            <a:custGeom>
              <a:avLst/>
              <a:gdLst>
                <a:gd name="T0" fmla="*/ 71 w 86"/>
                <a:gd name="T1" fmla="*/ 71 h 87"/>
                <a:gd name="T2" fmla="*/ 71 w 86"/>
                <a:gd name="T3" fmla="*/ 15 h 87"/>
                <a:gd name="T4" fmla="*/ 15 w 86"/>
                <a:gd name="T5" fmla="*/ 16 h 87"/>
                <a:gd name="T6" fmla="*/ 15 w 86"/>
                <a:gd name="T7" fmla="*/ 71 h 87"/>
                <a:gd name="T8" fmla="*/ 71 w 86"/>
                <a:gd name="T9" fmla="*/ 71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87">
                  <a:moveTo>
                    <a:pt x="71" y="71"/>
                  </a:moveTo>
                  <a:cubicBezTo>
                    <a:pt x="86" y="56"/>
                    <a:pt x="86" y="31"/>
                    <a:pt x="71" y="15"/>
                  </a:cubicBezTo>
                  <a:cubicBezTo>
                    <a:pt x="55" y="0"/>
                    <a:pt x="30" y="0"/>
                    <a:pt x="15" y="16"/>
                  </a:cubicBezTo>
                  <a:cubicBezTo>
                    <a:pt x="0" y="31"/>
                    <a:pt x="0" y="56"/>
                    <a:pt x="15" y="71"/>
                  </a:cubicBezTo>
                  <a:cubicBezTo>
                    <a:pt x="31" y="87"/>
                    <a:pt x="56" y="86"/>
                    <a:pt x="71" y="71"/>
                  </a:cubicBezTo>
                </a:path>
              </a:pathLst>
            </a:custGeom>
            <a:solidFill>
              <a:srgbClr val="EE2E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1" name="Freeform 29"/>
            <p:cNvSpPr>
              <a:spLocks/>
            </p:cNvSpPr>
            <p:nvPr/>
          </p:nvSpPr>
          <p:spPr bwMode="auto">
            <a:xfrm>
              <a:off x="3058564" y="4162638"/>
              <a:ext cx="57110" cy="74378"/>
            </a:xfrm>
            <a:custGeom>
              <a:avLst/>
              <a:gdLst>
                <a:gd name="T0" fmla="*/ 18 w 25"/>
                <a:gd name="T1" fmla="*/ 0 h 33"/>
                <a:gd name="T2" fmla="*/ 10 w 25"/>
                <a:gd name="T3" fmla="*/ 6 h 33"/>
                <a:gd name="T4" fmla="*/ 0 w 25"/>
                <a:gd name="T5" fmla="*/ 26 h 33"/>
                <a:gd name="T6" fmla="*/ 21 w 25"/>
                <a:gd name="T7" fmla="*/ 33 h 33"/>
                <a:gd name="T8" fmla="*/ 18 w 25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33">
                  <a:moveTo>
                    <a:pt x="18" y="0"/>
                  </a:moveTo>
                  <a:cubicBezTo>
                    <a:pt x="15" y="2"/>
                    <a:pt x="13" y="4"/>
                    <a:pt x="10" y="6"/>
                  </a:cubicBezTo>
                  <a:cubicBezTo>
                    <a:pt x="5" y="12"/>
                    <a:pt x="1" y="19"/>
                    <a:pt x="0" y="26"/>
                  </a:cubicBezTo>
                  <a:cubicBezTo>
                    <a:pt x="7" y="26"/>
                    <a:pt x="15" y="29"/>
                    <a:pt x="21" y="33"/>
                  </a:cubicBezTo>
                  <a:cubicBezTo>
                    <a:pt x="25" y="23"/>
                    <a:pt x="24" y="10"/>
                    <a:pt x="18" y="0"/>
                  </a:cubicBezTo>
                </a:path>
              </a:pathLst>
            </a:custGeom>
            <a:solidFill>
              <a:srgbClr val="DF1F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2" name="Freeform 30"/>
            <p:cNvSpPr>
              <a:spLocks/>
            </p:cNvSpPr>
            <p:nvPr/>
          </p:nvSpPr>
          <p:spPr bwMode="auto">
            <a:xfrm>
              <a:off x="2956297" y="4211779"/>
              <a:ext cx="195237" cy="195240"/>
            </a:xfrm>
            <a:custGeom>
              <a:avLst/>
              <a:gdLst>
                <a:gd name="T0" fmla="*/ 71 w 86"/>
                <a:gd name="T1" fmla="*/ 71 h 86"/>
                <a:gd name="T2" fmla="*/ 71 w 86"/>
                <a:gd name="T3" fmla="*/ 15 h 86"/>
                <a:gd name="T4" fmla="*/ 15 w 86"/>
                <a:gd name="T5" fmla="*/ 16 h 86"/>
                <a:gd name="T6" fmla="*/ 15 w 86"/>
                <a:gd name="T7" fmla="*/ 71 h 86"/>
                <a:gd name="T8" fmla="*/ 71 w 86"/>
                <a:gd name="T9" fmla="*/ 71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86">
                  <a:moveTo>
                    <a:pt x="71" y="71"/>
                  </a:moveTo>
                  <a:cubicBezTo>
                    <a:pt x="86" y="55"/>
                    <a:pt x="86" y="30"/>
                    <a:pt x="71" y="15"/>
                  </a:cubicBezTo>
                  <a:cubicBezTo>
                    <a:pt x="55" y="0"/>
                    <a:pt x="30" y="0"/>
                    <a:pt x="15" y="16"/>
                  </a:cubicBezTo>
                  <a:cubicBezTo>
                    <a:pt x="0" y="31"/>
                    <a:pt x="0" y="56"/>
                    <a:pt x="15" y="71"/>
                  </a:cubicBezTo>
                  <a:cubicBezTo>
                    <a:pt x="31" y="86"/>
                    <a:pt x="56" y="86"/>
                    <a:pt x="71" y="71"/>
                  </a:cubicBezTo>
                </a:path>
              </a:pathLst>
            </a:custGeom>
            <a:solidFill>
              <a:srgbClr val="29AA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3" name="Freeform 31"/>
            <p:cNvSpPr>
              <a:spLocks/>
            </p:cNvSpPr>
            <p:nvPr/>
          </p:nvSpPr>
          <p:spPr bwMode="auto">
            <a:xfrm>
              <a:off x="2969579" y="4221076"/>
              <a:ext cx="102267" cy="77033"/>
            </a:xfrm>
            <a:custGeom>
              <a:avLst/>
              <a:gdLst>
                <a:gd name="T0" fmla="*/ 37 w 45"/>
                <a:gd name="T1" fmla="*/ 0 h 34"/>
                <a:gd name="T2" fmla="*/ 9 w 45"/>
                <a:gd name="T3" fmla="*/ 12 h 34"/>
                <a:gd name="T4" fmla="*/ 9 w 45"/>
                <a:gd name="T5" fmla="*/ 12 h 34"/>
                <a:gd name="T6" fmla="*/ 9 w 45"/>
                <a:gd name="T7" fmla="*/ 12 h 34"/>
                <a:gd name="T8" fmla="*/ 0 w 45"/>
                <a:gd name="T9" fmla="*/ 26 h 34"/>
                <a:gd name="T10" fmla="*/ 23 w 45"/>
                <a:gd name="T11" fmla="*/ 34 h 34"/>
                <a:gd name="T12" fmla="*/ 43 w 45"/>
                <a:gd name="T13" fmla="*/ 28 h 34"/>
                <a:gd name="T14" fmla="*/ 39 w 45"/>
                <a:gd name="T15" fmla="*/ 0 h 34"/>
                <a:gd name="T16" fmla="*/ 45 w 45"/>
                <a:gd name="T17" fmla="*/ 1 h 34"/>
                <a:gd name="T18" fmla="*/ 37 w 45"/>
                <a:gd name="T1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34">
                  <a:moveTo>
                    <a:pt x="37" y="0"/>
                  </a:moveTo>
                  <a:cubicBezTo>
                    <a:pt x="27" y="0"/>
                    <a:pt x="17" y="4"/>
                    <a:pt x="9" y="12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5" y="16"/>
                    <a:pt x="2" y="21"/>
                    <a:pt x="0" y="26"/>
                  </a:cubicBezTo>
                  <a:cubicBezTo>
                    <a:pt x="7" y="31"/>
                    <a:pt x="15" y="34"/>
                    <a:pt x="23" y="34"/>
                  </a:cubicBezTo>
                  <a:cubicBezTo>
                    <a:pt x="30" y="34"/>
                    <a:pt x="37" y="32"/>
                    <a:pt x="43" y="28"/>
                  </a:cubicBezTo>
                  <a:cubicBezTo>
                    <a:pt x="38" y="19"/>
                    <a:pt x="37" y="9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3" y="0"/>
                    <a:pt x="40" y="0"/>
                    <a:pt x="37" y="0"/>
                  </a:cubicBezTo>
                </a:path>
              </a:pathLst>
            </a:custGeom>
            <a:solidFill>
              <a:srgbClr val="5F59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4" name="Freeform 32"/>
            <p:cNvSpPr>
              <a:spLocks noEditPoints="1"/>
            </p:cNvSpPr>
            <p:nvPr/>
          </p:nvSpPr>
          <p:spPr bwMode="auto">
            <a:xfrm>
              <a:off x="3113019" y="4243656"/>
              <a:ext cx="15938" cy="18594"/>
            </a:xfrm>
            <a:custGeom>
              <a:avLst/>
              <a:gdLst>
                <a:gd name="T0" fmla="*/ 7 w 7"/>
                <a:gd name="T1" fmla="*/ 8 h 8"/>
                <a:gd name="T2" fmla="*/ 7 w 7"/>
                <a:gd name="T3" fmla="*/ 8 h 8"/>
                <a:gd name="T4" fmla="*/ 7 w 7"/>
                <a:gd name="T5" fmla="*/ 8 h 8"/>
                <a:gd name="T6" fmla="*/ 2 w 7"/>
                <a:gd name="T7" fmla="*/ 1 h 8"/>
                <a:gd name="T8" fmla="*/ 7 w 7"/>
                <a:gd name="T9" fmla="*/ 8 h 8"/>
                <a:gd name="T10" fmla="*/ 2 w 7"/>
                <a:gd name="T11" fmla="*/ 1 h 8"/>
                <a:gd name="T12" fmla="*/ 2 w 7"/>
                <a:gd name="T13" fmla="*/ 1 h 8"/>
                <a:gd name="T14" fmla="*/ 2 w 7"/>
                <a:gd name="T15" fmla="*/ 1 h 8"/>
                <a:gd name="T16" fmla="*/ 2 w 7"/>
                <a:gd name="T17" fmla="*/ 1 h 8"/>
                <a:gd name="T18" fmla="*/ 0 w 7"/>
                <a:gd name="T19" fmla="*/ 0 h 8"/>
                <a:gd name="T20" fmla="*/ 2 w 7"/>
                <a:gd name="T21" fmla="*/ 1 h 8"/>
                <a:gd name="T22" fmla="*/ 2 w 7"/>
                <a:gd name="T23" fmla="*/ 1 h 8"/>
                <a:gd name="T24" fmla="*/ 2 w 7"/>
                <a:gd name="T25" fmla="*/ 1 h 8"/>
                <a:gd name="T26" fmla="*/ 0 w 7"/>
                <a:gd name="T27" fmla="*/ 0 h 8"/>
                <a:gd name="T28" fmla="*/ 0 w 7"/>
                <a:gd name="T29" fmla="*/ 0 h 8"/>
                <a:gd name="T30" fmla="*/ 0 w 7"/>
                <a:gd name="T31" fmla="*/ 0 h 8"/>
                <a:gd name="T32" fmla="*/ 0 w 7"/>
                <a:gd name="T33" fmla="*/ 0 h 8"/>
                <a:gd name="T34" fmla="*/ 0 w 7"/>
                <a:gd name="T35" fmla="*/ 0 h 8"/>
                <a:gd name="T36" fmla="*/ 0 w 7"/>
                <a:gd name="T37" fmla="*/ 0 h 8"/>
                <a:gd name="T38" fmla="*/ 0 w 7"/>
                <a:gd name="T3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" h="8">
                  <a:moveTo>
                    <a:pt x="7" y="8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moveTo>
                    <a:pt x="2" y="1"/>
                  </a:moveTo>
                  <a:cubicBezTo>
                    <a:pt x="4" y="3"/>
                    <a:pt x="6" y="5"/>
                    <a:pt x="7" y="8"/>
                  </a:cubicBezTo>
                  <a:cubicBezTo>
                    <a:pt x="6" y="5"/>
                    <a:pt x="4" y="3"/>
                    <a:pt x="2" y="1"/>
                  </a:cubicBezTo>
                  <a:moveTo>
                    <a:pt x="2" y="1"/>
                  </a:move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moveTo>
                    <a:pt x="0" y="0"/>
                  </a:moveTo>
                  <a:cubicBezTo>
                    <a:pt x="1" y="0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2B88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5" name="Freeform 33"/>
            <p:cNvSpPr>
              <a:spLocks/>
            </p:cNvSpPr>
            <p:nvPr/>
          </p:nvSpPr>
          <p:spPr bwMode="auto">
            <a:xfrm>
              <a:off x="3067862" y="4223733"/>
              <a:ext cx="79688" cy="103597"/>
            </a:xfrm>
            <a:custGeom>
              <a:avLst/>
              <a:gdLst>
                <a:gd name="T0" fmla="*/ 2 w 35"/>
                <a:gd name="T1" fmla="*/ 0 h 46"/>
                <a:gd name="T2" fmla="*/ 17 w 35"/>
                <a:gd name="T3" fmla="*/ 6 h 46"/>
                <a:gd name="T4" fmla="*/ 8 w 35"/>
                <a:gd name="T5" fmla="*/ 21 h 46"/>
                <a:gd name="T6" fmla="*/ 0 w 35"/>
                <a:gd name="T7" fmla="*/ 27 h 46"/>
                <a:gd name="T8" fmla="*/ 7 w 35"/>
                <a:gd name="T9" fmla="*/ 35 h 46"/>
                <a:gd name="T10" fmla="*/ 32 w 35"/>
                <a:gd name="T11" fmla="*/ 46 h 46"/>
                <a:gd name="T12" fmla="*/ 27 w 35"/>
                <a:gd name="T13" fmla="*/ 17 h 46"/>
                <a:gd name="T14" fmla="*/ 27 w 35"/>
                <a:gd name="T15" fmla="*/ 17 h 46"/>
                <a:gd name="T16" fmla="*/ 27 w 35"/>
                <a:gd name="T17" fmla="*/ 17 h 46"/>
                <a:gd name="T18" fmla="*/ 22 w 35"/>
                <a:gd name="T19" fmla="*/ 10 h 46"/>
                <a:gd name="T20" fmla="*/ 22 w 35"/>
                <a:gd name="T21" fmla="*/ 10 h 46"/>
                <a:gd name="T22" fmla="*/ 22 w 35"/>
                <a:gd name="T23" fmla="*/ 10 h 46"/>
                <a:gd name="T24" fmla="*/ 22 w 35"/>
                <a:gd name="T25" fmla="*/ 10 h 46"/>
                <a:gd name="T26" fmla="*/ 22 w 35"/>
                <a:gd name="T27" fmla="*/ 10 h 46"/>
                <a:gd name="T28" fmla="*/ 20 w 35"/>
                <a:gd name="T29" fmla="*/ 9 h 46"/>
                <a:gd name="T30" fmla="*/ 20 w 35"/>
                <a:gd name="T31" fmla="*/ 9 h 46"/>
                <a:gd name="T32" fmla="*/ 20 w 35"/>
                <a:gd name="T33" fmla="*/ 9 h 46"/>
                <a:gd name="T34" fmla="*/ 20 w 35"/>
                <a:gd name="T35" fmla="*/ 9 h 46"/>
                <a:gd name="T36" fmla="*/ 20 w 35"/>
                <a:gd name="T37" fmla="*/ 9 h 46"/>
                <a:gd name="T38" fmla="*/ 2 w 35"/>
                <a:gd name="T3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" h="46">
                  <a:moveTo>
                    <a:pt x="2" y="0"/>
                  </a:moveTo>
                  <a:cubicBezTo>
                    <a:pt x="8" y="1"/>
                    <a:pt x="13" y="3"/>
                    <a:pt x="17" y="6"/>
                  </a:cubicBezTo>
                  <a:cubicBezTo>
                    <a:pt x="15" y="12"/>
                    <a:pt x="12" y="17"/>
                    <a:pt x="8" y="21"/>
                  </a:cubicBezTo>
                  <a:cubicBezTo>
                    <a:pt x="6" y="23"/>
                    <a:pt x="3" y="25"/>
                    <a:pt x="0" y="27"/>
                  </a:cubicBezTo>
                  <a:cubicBezTo>
                    <a:pt x="2" y="30"/>
                    <a:pt x="4" y="32"/>
                    <a:pt x="7" y="35"/>
                  </a:cubicBezTo>
                  <a:cubicBezTo>
                    <a:pt x="14" y="42"/>
                    <a:pt x="23" y="46"/>
                    <a:pt x="32" y="46"/>
                  </a:cubicBezTo>
                  <a:cubicBezTo>
                    <a:pt x="35" y="36"/>
                    <a:pt x="33" y="26"/>
                    <a:pt x="27" y="17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26" y="14"/>
                    <a:pt x="24" y="12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1" y="10"/>
                    <a:pt x="21" y="9"/>
                    <a:pt x="20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15" y="4"/>
                    <a:pt x="9" y="1"/>
                    <a:pt x="2" y="0"/>
                  </a:cubicBezTo>
                </a:path>
              </a:pathLst>
            </a:custGeom>
            <a:solidFill>
              <a:srgbClr val="238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6" name="Freeform 34"/>
            <p:cNvSpPr>
              <a:spLocks/>
            </p:cNvSpPr>
            <p:nvPr/>
          </p:nvSpPr>
          <p:spPr bwMode="auto">
            <a:xfrm>
              <a:off x="3053252" y="4221076"/>
              <a:ext cx="53126" cy="63752"/>
            </a:xfrm>
            <a:custGeom>
              <a:avLst/>
              <a:gdLst>
                <a:gd name="T0" fmla="*/ 2 w 23"/>
                <a:gd name="T1" fmla="*/ 0 h 28"/>
                <a:gd name="T2" fmla="*/ 6 w 23"/>
                <a:gd name="T3" fmla="*/ 28 h 28"/>
                <a:gd name="T4" fmla="*/ 14 w 23"/>
                <a:gd name="T5" fmla="*/ 22 h 28"/>
                <a:gd name="T6" fmla="*/ 23 w 23"/>
                <a:gd name="T7" fmla="*/ 7 h 28"/>
                <a:gd name="T8" fmla="*/ 8 w 23"/>
                <a:gd name="T9" fmla="*/ 1 h 28"/>
                <a:gd name="T10" fmla="*/ 2 w 23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28">
                  <a:moveTo>
                    <a:pt x="2" y="0"/>
                  </a:moveTo>
                  <a:cubicBezTo>
                    <a:pt x="0" y="9"/>
                    <a:pt x="1" y="19"/>
                    <a:pt x="6" y="28"/>
                  </a:cubicBezTo>
                  <a:cubicBezTo>
                    <a:pt x="9" y="26"/>
                    <a:pt x="12" y="24"/>
                    <a:pt x="14" y="22"/>
                  </a:cubicBezTo>
                  <a:cubicBezTo>
                    <a:pt x="18" y="18"/>
                    <a:pt x="21" y="13"/>
                    <a:pt x="23" y="7"/>
                  </a:cubicBezTo>
                  <a:cubicBezTo>
                    <a:pt x="19" y="4"/>
                    <a:pt x="14" y="2"/>
                    <a:pt x="8" y="1"/>
                  </a:cubicBezTo>
                  <a:cubicBezTo>
                    <a:pt x="6" y="0"/>
                    <a:pt x="4" y="0"/>
                    <a:pt x="2" y="0"/>
                  </a:cubicBezTo>
                </a:path>
              </a:pathLst>
            </a:custGeom>
            <a:solidFill>
              <a:srgbClr val="3D6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7" name="Freeform 35"/>
            <p:cNvSpPr>
              <a:spLocks/>
            </p:cNvSpPr>
            <p:nvPr/>
          </p:nvSpPr>
          <p:spPr bwMode="auto">
            <a:xfrm>
              <a:off x="4984367" y="3343161"/>
              <a:ext cx="351957" cy="193911"/>
            </a:xfrm>
            <a:custGeom>
              <a:avLst/>
              <a:gdLst>
                <a:gd name="T0" fmla="*/ 151 w 155"/>
                <a:gd name="T1" fmla="*/ 0 h 86"/>
                <a:gd name="T2" fmla="*/ 154 w 155"/>
                <a:gd name="T3" fmla="*/ 4 h 86"/>
                <a:gd name="T4" fmla="*/ 155 w 155"/>
                <a:gd name="T5" fmla="*/ 82 h 86"/>
                <a:gd name="T6" fmla="*/ 151 w 155"/>
                <a:gd name="T7" fmla="*/ 85 h 86"/>
                <a:gd name="T8" fmla="*/ 4 w 155"/>
                <a:gd name="T9" fmla="*/ 86 h 86"/>
                <a:gd name="T10" fmla="*/ 0 w 155"/>
                <a:gd name="T11" fmla="*/ 82 h 86"/>
                <a:gd name="T12" fmla="*/ 0 w 155"/>
                <a:gd name="T13" fmla="*/ 4 h 86"/>
                <a:gd name="T14" fmla="*/ 3 w 155"/>
                <a:gd name="T15" fmla="*/ 0 h 86"/>
                <a:gd name="T16" fmla="*/ 151 w 155"/>
                <a:gd name="T1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" h="86">
                  <a:moveTo>
                    <a:pt x="151" y="0"/>
                  </a:moveTo>
                  <a:cubicBezTo>
                    <a:pt x="153" y="0"/>
                    <a:pt x="154" y="2"/>
                    <a:pt x="154" y="4"/>
                  </a:cubicBezTo>
                  <a:cubicBezTo>
                    <a:pt x="155" y="82"/>
                    <a:pt x="155" y="82"/>
                    <a:pt x="155" y="82"/>
                  </a:cubicBezTo>
                  <a:cubicBezTo>
                    <a:pt x="155" y="84"/>
                    <a:pt x="153" y="85"/>
                    <a:pt x="151" y="85"/>
                  </a:cubicBezTo>
                  <a:cubicBezTo>
                    <a:pt x="4" y="86"/>
                    <a:pt x="4" y="86"/>
                    <a:pt x="4" y="86"/>
                  </a:cubicBezTo>
                  <a:cubicBezTo>
                    <a:pt x="2" y="86"/>
                    <a:pt x="0" y="84"/>
                    <a:pt x="0" y="8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8" name="Rectangle 36"/>
            <p:cNvSpPr>
              <a:spLocks noChangeArrowheads="1"/>
            </p:cNvSpPr>
            <p:nvPr/>
          </p:nvSpPr>
          <p:spPr bwMode="auto">
            <a:xfrm>
              <a:off x="5020228" y="3349803"/>
              <a:ext cx="277582" cy="180631"/>
            </a:xfrm>
            <a:prstGeom prst="rect">
              <a:avLst/>
            </a:prstGeom>
            <a:solidFill>
              <a:srgbClr val="013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29" name="Oval 37"/>
            <p:cNvSpPr>
              <a:spLocks noChangeArrowheads="1"/>
            </p:cNvSpPr>
            <p:nvPr/>
          </p:nvSpPr>
          <p:spPr bwMode="auto">
            <a:xfrm>
              <a:off x="5304450" y="3428163"/>
              <a:ext cx="19922" cy="23907"/>
            </a:xfrm>
            <a:prstGeom prst="ellipse">
              <a:avLst/>
            </a:prstGeom>
            <a:solidFill>
              <a:srgbClr val="013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0" name="Oval 38"/>
            <p:cNvSpPr>
              <a:spLocks noChangeArrowheads="1"/>
            </p:cNvSpPr>
            <p:nvPr/>
          </p:nvSpPr>
          <p:spPr bwMode="auto">
            <a:xfrm>
              <a:off x="4997649" y="3436133"/>
              <a:ext cx="9297" cy="7969"/>
            </a:xfrm>
            <a:prstGeom prst="ellipse">
              <a:avLst/>
            </a:prstGeom>
            <a:solidFill>
              <a:srgbClr val="013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1" name="Freeform 39"/>
            <p:cNvSpPr>
              <a:spLocks/>
            </p:cNvSpPr>
            <p:nvPr/>
          </p:nvSpPr>
          <p:spPr bwMode="auto">
            <a:xfrm>
              <a:off x="3496851" y="3313942"/>
              <a:ext cx="195237" cy="350635"/>
            </a:xfrm>
            <a:custGeom>
              <a:avLst/>
              <a:gdLst>
                <a:gd name="T0" fmla="*/ 0 w 86"/>
                <a:gd name="T1" fmla="*/ 4 h 155"/>
                <a:gd name="T2" fmla="*/ 4 w 86"/>
                <a:gd name="T3" fmla="*/ 0 h 155"/>
                <a:gd name="T4" fmla="*/ 82 w 86"/>
                <a:gd name="T5" fmla="*/ 0 h 155"/>
                <a:gd name="T6" fmla="*/ 85 w 86"/>
                <a:gd name="T7" fmla="*/ 4 h 155"/>
                <a:gd name="T8" fmla="*/ 86 w 86"/>
                <a:gd name="T9" fmla="*/ 151 h 155"/>
                <a:gd name="T10" fmla="*/ 82 w 86"/>
                <a:gd name="T11" fmla="*/ 155 h 155"/>
                <a:gd name="T12" fmla="*/ 4 w 86"/>
                <a:gd name="T13" fmla="*/ 155 h 155"/>
                <a:gd name="T14" fmla="*/ 0 w 86"/>
                <a:gd name="T15" fmla="*/ 151 h 155"/>
                <a:gd name="T16" fmla="*/ 0 w 86"/>
                <a:gd name="T17" fmla="*/ 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" h="155">
                  <a:moveTo>
                    <a:pt x="0" y="4"/>
                  </a:moveTo>
                  <a:cubicBezTo>
                    <a:pt x="0" y="2"/>
                    <a:pt x="2" y="0"/>
                    <a:pt x="4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4" y="0"/>
                    <a:pt x="85" y="2"/>
                    <a:pt x="85" y="4"/>
                  </a:cubicBezTo>
                  <a:cubicBezTo>
                    <a:pt x="86" y="151"/>
                    <a:pt x="86" y="151"/>
                    <a:pt x="86" y="151"/>
                  </a:cubicBezTo>
                  <a:cubicBezTo>
                    <a:pt x="86" y="153"/>
                    <a:pt x="84" y="155"/>
                    <a:pt x="82" y="155"/>
                  </a:cubicBezTo>
                  <a:cubicBezTo>
                    <a:pt x="4" y="155"/>
                    <a:pt x="4" y="155"/>
                    <a:pt x="4" y="155"/>
                  </a:cubicBezTo>
                  <a:cubicBezTo>
                    <a:pt x="2" y="155"/>
                    <a:pt x="0" y="153"/>
                    <a:pt x="0" y="151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2" name="Freeform 40"/>
            <p:cNvSpPr>
              <a:spLocks/>
            </p:cNvSpPr>
            <p:nvPr/>
          </p:nvSpPr>
          <p:spPr bwMode="auto">
            <a:xfrm>
              <a:off x="3503491" y="3352459"/>
              <a:ext cx="181954" cy="276257"/>
            </a:xfrm>
            <a:custGeom>
              <a:avLst/>
              <a:gdLst>
                <a:gd name="T0" fmla="*/ 0 w 137"/>
                <a:gd name="T1" fmla="*/ 0 h 208"/>
                <a:gd name="T2" fmla="*/ 137 w 137"/>
                <a:gd name="T3" fmla="*/ 0 h 208"/>
                <a:gd name="T4" fmla="*/ 137 w 137"/>
                <a:gd name="T5" fmla="*/ 206 h 208"/>
                <a:gd name="T6" fmla="*/ 0 w 137"/>
                <a:gd name="T7" fmla="*/ 208 h 208"/>
                <a:gd name="T8" fmla="*/ 0 w 137"/>
                <a:gd name="T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208">
                  <a:moveTo>
                    <a:pt x="0" y="0"/>
                  </a:moveTo>
                  <a:lnTo>
                    <a:pt x="137" y="0"/>
                  </a:lnTo>
                  <a:lnTo>
                    <a:pt x="137" y="206"/>
                  </a:lnTo>
                  <a:lnTo>
                    <a:pt x="0" y="2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13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3" name="Oval 41"/>
            <p:cNvSpPr>
              <a:spLocks noChangeArrowheads="1"/>
            </p:cNvSpPr>
            <p:nvPr/>
          </p:nvSpPr>
          <p:spPr bwMode="auto">
            <a:xfrm>
              <a:off x="3583180" y="3321911"/>
              <a:ext cx="22578" cy="22579"/>
            </a:xfrm>
            <a:prstGeom prst="ellipse">
              <a:avLst/>
            </a:prstGeom>
            <a:solidFill>
              <a:srgbClr val="013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4" name="Oval 42"/>
            <p:cNvSpPr>
              <a:spLocks noChangeArrowheads="1"/>
            </p:cNvSpPr>
            <p:nvPr/>
          </p:nvSpPr>
          <p:spPr bwMode="auto">
            <a:xfrm>
              <a:off x="3589820" y="3641998"/>
              <a:ext cx="9297" cy="9297"/>
            </a:xfrm>
            <a:prstGeom prst="ellipse">
              <a:avLst/>
            </a:prstGeom>
            <a:solidFill>
              <a:srgbClr val="013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5" name="Freeform 43"/>
            <p:cNvSpPr>
              <a:spLocks/>
            </p:cNvSpPr>
            <p:nvPr/>
          </p:nvSpPr>
          <p:spPr bwMode="auto">
            <a:xfrm>
              <a:off x="3058564" y="3394960"/>
              <a:ext cx="281566" cy="282899"/>
            </a:xfrm>
            <a:custGeom>
              <a:avLst/>
              <a:gdLst>
                <a:gd name="T0" fmla="*/ 0 w 212"/>
                <a:gd name="T1" fmla="*/ 77 h 213"/>
                <a:gd name="T2" fmla="*/ 137 w 212"/>
                <a:gd name="T3" fmla="*/ 0 h 213"/>
                <a:gd name="T4" fmla="*/ 212 w 212"/>
                <a:gd name="T5" fmla="*/ 136 h 213"/>
                <a:gd name="T6" fmla="*/ 77 w 212"/>
                <a:gd name="T7" fmla="*/ 213 h 213"/>
                <a:gd name="T8" fmla="*/ 0 w 212"/>
                <a:gd name="T9" fmla="*/ 77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213">
                  <a:moveTo>
                    <a:pt x="0" y="77"/>
                  </a:moveTo>
                  <a:lnTo>
                    <a:pt x="137" y="0"/>
                  </a:lnTo>
                  <a:lnTo>
                    <a:pt x="212" y="136"/>
                  </a:lnTo>
                  <a:lnTo>
                    <a:pt x="77" y="213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FFCD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6" name="Freeform 44"/>
            <p:cNvSpPr>
              <a:spLocks/>
            </p:cNvSpPr>
            <p:nvPr/>
          </p:nvSpPr>
          <p:spPr bwMode="auto">
            <a:xfrm>
              <a:off x="3301614" y="3514495"/>
              <a:ext cx="38516" cy="82346"/>
            </a:xfrm>
            <a:custGeom>
              <a:avLst/>
              <a:gdLst>
                <a:gd name="T0" fmla="*/ 5 w 29"/>
                <a:gd name="T1" fmla="*/ 0 h 62"/>
                <a:gd name="T2" fmla="*/ 29 w 29"/>
                <a:gd name="T3" fmla="*/ 46 h 62"/>
                <a:gd name="T4" fmla="*/ 0 w 29"/>
                <a:gd name="T5" fmla="*/ 62 h 62"/>
                <a:gd name="T6" fmla="*/ 5 w 29"/>
                <a:gd name="T7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62">
                  <a:moveTo>
                    <a:pt x="5" y="0"/>
                  </a:moveTo>
                  <a:lnTo>
                    <a:pt x="29" y="46"/>
                  </a:lnTo>
                  <a:lnTo>
                    <a:pt x="0" y="6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BAD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7" name="Freeform 45"/>
            <p:cNvSpPr>
              <a:spLocks/>
            </p:cNvSpPr>
            <p:nvPr/>
          </p:nvSpPr>
          <p:spPr bwMode="auto">
            <a:xfrm>
              <a:off x="3260441" y="3514495"/>
              <a:ext cx="47813" cy="82346"/>
            </a:xfrm>
            <a:custGeom>
              <a:avLst/>
              <a:gdLst>
                <a:gd name="T0" fmla="*/ 21 w 21"/>
                <a:gd name="T1" fmla="*/ 0 h 36"/>
                <a:gd name="T2" fmla="*/ 0 w 21"/>
                <a:gd name="T3" fmla="*/ 16 h 36"/>
                <a:gd name="T4" fmla="*/ 18 w 21"/>
                <a:gd name="T5" fmla="*/ 36 h 36"/>
                <a:gd name="T6" fmla="*/ 21 w 21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36">
                  <a:moveTo>
                    <a:pt x="21" y="0"/>
                  </a:moveTo>
                  <a:cubicBezTo>
                    <a:pt x="15" y="8"/>
                    <a:pt x="9" y="14"/>
                    <a:pt x="0" y="16"/>
                  </a:cubicBezTo>
                  <a:cubicBezTo>
                    <a:pt x="9" y="20"/>
                    <a:pt x="15" y="28"/>
                    <a:pt x="18" y="36"/>
                  </a:cubicBezTo>
                  <a:lnTo>
                    <a:pt x="21" y="0"/>
                  </a:lnTo>
                  <a:close/>
                </a:path>
              </a:pathLst>
            </a:custGeom>
            <a:solidFill>
              <a:srgbClr val="FFE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8" name="Freeform 46"/>
            <p:cNvSpPr>
              <a:spLocks/>
            </p:cNvSpPr>
            <p:nvPr/>
          </p:nvSpPr>
          <p:spPr bwMode="auto">
            <a:xfrm>
              <a:off x="3058564" y="3394960"/>
              <a:ext cx="192580" cy="122191"/>
            </a:xfrm>
            <a:custGeom>
              <a:avLst/>
              <a:gdLst>
                <a:gd name="T0" fmla="*/ 0 w 145"/>
                <a:gd name="T1" fmla="*/ 77 h 92"/>
                <a:gd name="T2" fmla="*/ 137 w 145"/>
                <a:gd name="T3" fmla="*/ 0 h 92"/>
                <a:gd name="T4" fmla="*/ 145 w 145"/>
                <a:gd name="T5" fmla="*/ 17 h 92"/>
                <a:gd name="T6" fmla="*/ 8 w 145"/>
                <a:gd name="T7" fmla="*/ 92 h 92"/>
                <a:gd name="T8" fmla="*/ 0 w 145"/>
                <a:gd name="T9" fmla="*/ 7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92">
                  <a:moveTo>
                    <a:pt x="0" y="77"/>
                  </a:moveTo>
                  <a:lnTo>
                    <a:pt x="137" y="0"/>
                  </a:lnTo>
                  <a:lnTo>
                    <a:pt x="145" y="17"/>
                  </a:lnTo>
                  <a:lnTo>
                    <a:pt x="8" y="92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F9A9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9" name="Freeform 47"/>
            <p:cNvSpPr>
              <a:spLocks/>
            </p:cNvSpPr>
            <p:nvPr/>
          </p:nvSpPr>
          <p:spPr bwMode="auto">
            <a:xfrm>
              <a:off x="2537933" y="4130761"/>
              <a:ext cx="502037" cy="709239"/>
            </a:xfrm>
            <a:custGeom>
              <a:avLst/>
              <a:gdLst>
                <a:gd name="T0" fmla="*/ 0 w 378"/>
                <a:gd name="T1" fmla="*/ 0 h 534"/>
                <a:gd name="T2" fmla="*/ 378 w 378"/>
                <a:gd name="T3" fmla="*/ 2 h 534"/>
                <a:gd name="T4" fmla="*/ 378 w 378"/>
                <a:gd name="T5" fmla="*/ 534 h 534"/>
                <a:gd name="T6" fmla="*/ 0 w 378"/>
                <a:gd name="T7" fmla="*/ 534 h 534"/>
                <a:gd name="T8" fmla="*/ 0 w 378"/>
                <a:gd name="T9" fmla="*/ 0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8" h="534">
                  <a:moveTo>
                    <a:pt x="0" y="0"/>
                  </a:moveTo>
                  <a:lnTo>
                    <a:pt x="378" y="2"/>
                  </a:lnTo>
                  <a:lnTo>
                    <a:pt x="378" y="534"/>
                  </a:lnTo>
                  <a:lnTo>
                    <a:pt x="0" y="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0" name="Rectangle 48"/>
            <p:cNvSpPr>
              <a:spLocks noChangeArrowheads="1"/>
            </p:cNvSpPr>
            <p:nvPr/>
          </p:nvSpPr>
          <p:spPr bwMode="auto">
            <a:xfrm>
              <a:off x="2601684" y="4497335"/>
              <a:ext cx="42501" cy="38517"/>
            </a:xfrm>
            <a:prstGeom prst="rect">
              <a:avLst/>
            </a:prstGeom>
            <a:solidFill>
              <a:srgbClr val="4E8E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1" name="Freeform 49"/>
            <p:cNvSpPr>
              <a:spLocks/>
            </p:cNvSpPr>
            <p:nvPr/>
          </p:nvSpPr>
          <p:spPr bwMode="auto">
            <a:xfrm>
              <a:off x="2652154" y="4480068"/>
              <a:ext cx="42501" cy="55783"/>
            </a:xfrm>
            <a:custGeom>
              <a:avLst/>
              <a:gdLst>
                <a:gd name="T0" fmla="*/ 0 w 32"/>
                <a:gd name="T1" fmla="*/ 0 h 42"/>
                <a:gd name="T2" fmla="*/ 32 w 32"/>
                <a:gd name="T3" fmla="*/ 1 h 42"/>
                <a:gd name="T4" fmla="*/ 32 w 32"/>
                <a:gd name="T5" fmla="*/ 42 h 42"/>
                <a:gd name="T6" fmla="*/ 0 w 32"/>
                <a:gd name="T7" fmla="*/ 42 h 42"/>
                <a:gd name="T8" fmla="*/ 0 w 32"/>
                <a:gd name="T9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42">
                  <a:moveTo>
                    <a:pt x="0" y="0"/>
                  </a:moveTo>
                  <a:lnTo>
                    <a:pt x="32" y="1"/>
                  </a:lnTo>
                  <a:lnTo>
                    <a:pt x="32" y="42"/>
                  </a:lnTo>
                  <a:lnTo>
                    <a:pt x="0" y="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19D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2" name="Rectangle 50"/>
            <p:cNvSpPr>
              <a:spLocks noChangeArrowheads="1"/>
            </p:cNvSpPr>
            <p:nvPr/>
          </p:nvSpPr>
          <p:spPr bwMode="auto">
            <a:xfrm>
              <a:off x="2701295" y="4441552"/>
              <a:ext cx="43829" cy="94300"/>
            </a:xfrm>
            <a:prstGeom prst="rect">
              <a:avLst/>
            </a:prstGeom>
            <a:solidFill>
              <a:srgbClr val="74AC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3" name="Rectangle 51"/>
            <p:cNvSpPr>
              <a:spLocks noChangeArrowheads="1"/>
            </p:cNvSpPr>
            <p:nvPr/>
          </p:nvSpPr>
          <p:spPr bwMode="auto">
            <a:xfrm>
              <a:off x="2751764" y="4454833"/>
              <a:ext cx="42501" cy="81018"/>
            </a:xfrm>
            <a:prstGeom prst="rect">
              <a:avLst/>
            </a:prstGeom>
            <a:solidFill>
              <a:srgbClr val="88BB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4" name="Rectangle 52"/>
            <p:cNvSpPr>
              <a:spLocks noChangeArrowheads="1"/>
            </p:cNvSpPr>
            <p:nvPr/>
          </p:nvSpPr>
          <p:spPr bwMode="auto">
            <a:xfrm>
              <a:off x="2800905" y="4496006"/>
              <a:ext cx="43829" cy="39845"/>
            </a:xfrm>
            <a:prstGeom prst="rect">
              <a:avLst/>
            </a:prstGeom>
            <a:solidFill>
              <a:srgbClr val="9BCA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5" name="Rectangle 53"/>
            <p:cNvSpPr>
              <a:spLocks noChangeArrowheads="1"/>
            </p:cNvSpPr>
            <p:nvPr/>
          </p:nvSpPr>
          <p:spPr bwMode="auto">
            <a:xfrm>
              <a:off x="2851375" y="4480068"/>
              <a:ext cx="43829" cy="55783"/>
            </a:xfrm>
            <a:prstGeom prst="rect">
              <a:avLst/>
            </a:prstGeom>
            <a:solidFill>
              <a:srgbClr val="74AC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6" name="Rectangle 54"/>
            <p:cNvSpPr>
              <a:spLocks noChangeArrowheads="1"/>
            </p:cNvSpPr>
            <p:nvPr/>
          </p:nvSpPr>
          <p:spPr bwMode="auto">
            <a:xfrm>
              <a:off x="2901844" y="4454833"/>
              <a:ext cx="42501" cy="81018"/>
            </a:xfrm>
            <a:prstGeom prst="rect">
              <a:avLst/>
            </a:prstGeom>
            <a:solidFill>
              <a:srgbClr val="88BB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7" name="Rectangle 55"/>
            <p:cNvSpPr>
              <a:spLocks noChangeArrowheads="1"/>
            </p:cNvSpPr>
            <p:nvPr/>
          </p:nvSpPr>
          <p:spPr bwMode="auto">
            <a:xfrm>
              <a:off x="2950985" y="4400378"/>
              <a:ext cx="43829" cy="135472"/>
            </a:xfrm>
            <a:prstGeom prst="rect">
              <a:avLst/>
            </a:prstGeom>
            <a:solidFill>
              <a:srgbClr val="9BCA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8" name="Rectangle 56"/>
            <p:cNvSpPr>
              <a:spLocks noChangeArrowheads="1"/>
            </p:cNvSpPr>
            <p:nvPr/>
          </p:nvSpPr>
          <p:spPr bwMode="auto">
            <a:xfrm>
              <a:off x="2583090" y="4595617"/>
              <a:ext cx="18859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49" name="Rectangle 57"/>
            <p:cNvSpPr>
              <a:spLocks noChangeArrowheads="1"/>
            </p:cNvSpPr>
            <p:nvPr/>
          </p:nvSpPr>
          <p:spPr bwMode="auto">
            <a:xfrm>
              <a:off x="2583090" y="4618196"/>
              <a:ext cx="188596" cy="1062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0" name="Rectangle 58"/>
            <p:cNvSpPr>
              <a:spLocks noChangeArrowheads="1"/>
            </p:cNvSpPr>
            <p:nvPr/>
          </p:nvSpPr>
          <p:spPr bwMode="auto">
            <a:xfrm>
              <a:off x="2583090" y="4638119"/>
              <a:ext cx="18859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1" name="Rectangle 59"/>
            <p:cNvSpPr>
              <a:spLocks noChangeArrowheads="1"/>
            </p:cNvSpPr>
            <p:nvPr/>
          </p:nvSpPr>
          <p:spPr bwMode="auto">
            <a:xfrm>
              <a:off x="2583090" y="4660698"/>
              <a:ext cx="188596" cy="11953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2" name="Rectangle 60"/>
            <p:cNvSpPr>
              <a:spLocks noChangeArrowheads="1"/>
            </p:cNvSpPr>
            <p:nvPr/>
          </p:nvSpPr>
          <p:spPr bwMode="auto">
            <a:xfrm>
              <a:off x="2583090" y="4683277"/>
              <a:ext cx="188596" cy="11953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3" name="Rectangle 61"/>
            <p:cNvSpPr>
              <a:spLocks noChangeArrowheads="1"/>
            </p:cNvSpPr>
            <p:nvPr/>
          </p:nvSpPr>
          <p:spPr bwMode="auto">
            <a:xfrm>
              <a:off x="2583090" y="4704528"/>
              <a:ext cx="18859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4" name="Rectangle 62"/>
            <p:cNvSpPr>
              <a:spLocks noChangeArrowheads="1"/>
            </p:cNvSpPr>
            <p:nvPr/>
          </p:nvSpPr>
          <p:spPr bwMode="auto">
            <a:xfrm>
              <a:off x="2583090" y="4727106"/>
              <a:ext cx="188596" cy="1062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5" name="Rectangle 63"/>
            <p:cNvSpPr>
              <a:spLocks noChangeArrowheads="1"/>
            </p:cNvSpPr>
            <p:nvPr/>
          </p:nvSpPr>
          <p:spPr bwMode="auto">
            <a:xfrm>
              <a:off x="2583090" y="4747029"/>
              <a:ext cx="9562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6" name="Rectangle 64"/>
            <p:cNvSpPr>
              <a:spLocks noChangeArrowheads="1"/>
            </p:cNvSpPr>
            <p:nvPr/>
          </p:nvSpPr>
          <p:spPr bwMode="auto">
            <a:xfrm>
              <a:off x="2806218" y="4595617"/>
              <a:ext cx="18859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7" name="Rectangle 65"/>
            <p:cNvSpPr>
              <a:spLocks noChangeArrowheads="1"/>
            </p:cNvSpPr>
            <p:nvPr/>
          </p:nvSpPr>
          <p:spPr bwMode="auto">
            <a:xfrm>
              <a:off x="2806218" y="4618196"/>
              <a:ext cx="188596" cy="1062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8" name="Rectangle 66"/>
            <p:cNvSpPr>
              <a:spLocks noChangeArrowheads="1"/>
            </p:cNvSpPr>
            <p:nvPr/>
          </p:nvSpPr>
          <p:spPr bwMode="auto">
            <a:xfrm>
              <a:off x="2806218" y="4638119"/>
              <a:ext cx="18859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59" name="Freeform 67"/>
            <p:cNvSpPr>
              <a:spLocks/>
            </p:cNvSpPr>
            <p:nvPr/>
          </p:nvSpPr>
          <p:spPr bwMode="auto">
            <a:xfrm>
              <a:off x="2806218" y="4660698"/>
              <a:ext cx="188596" cy="13282"/>
            </a:xfrm>
            <a:custGeom>
              <a:avLst/>
              <a:gdLst>
                <a:gd name="T0" fmla="*/ 0 w 142"/>
                <a:gd name="T1" fmla="*/ 0 h 10"/>
                <a:gd name="T2" fmla="*/ 142 w 142"/>
                <a:gd name="T3" fmla="*/ 0 h 10"/>
                <a:gd name="T4" fmla="*/ 142 w 142"/>
                <a:gd name="T5" fmla="*/ 10 h 10"/>
                <a:gd name="T6" fmla="*/ 0 w 142"/>
                <a:gd name="T7" fmla="*/ 9 h 10"/>
                <a:gd name="T8" fmla="*/ 0 w 142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" h="10">
                  <a:moveTo>
                    <a:pt x="0" y="0"/>
                  </a:moveTo>
                  <a:lnTo>
                    <a:pt x="142" y="0"/>
                  </a:lnTo>
                  <a:lnTo>
                    <a:pt x="142" y="10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0" name="Rectangle 68"/>
            <p:cNvSpPr>
              <a:spLocks noChangeArrowheads="1"/>
            </p:cNvSpPr>
            <p:nvPr/>
          </p:nvSpPr>
          <p:spPr bwMode="auto">
            <a:xfrm>
              <a:off x="2806218" y="4683277"/>
              <a:ext cx="188596" cy="11953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1" name="Rectangle 69"/>
            <p:cNvSpPr>
              <a:spLocks noChangeArrowheads="1"/>
            </p:cNvSpPr>
            <p:nvPr/>
          </p:nvSpPr>
          <p:spPr bwMode="auto">
            <a:xfrm>
              <a:off x="2806218" y="4704528"/>
              <a:ext cx="188596" cy="13282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2" name="Rectangle 70"/>
            <p:cNvSpPr>
              <a:spLocks noChangeArrowheads="1"/>
            </p:cNvSpPr>
            <p:nvPr/>
          </p:nvSpPr>
          <p:spPr bwMode="auto">
            <a:xfrm>
              <a:off x="2806218" y="4727106"/>
              <a:ext cx="188596" cy="1062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3" name="Rectangle 71"/>
            <p:cNvSpPr>
              <a:spLocks noChangeArrowheads="1"/>
            </p:cNvSpPr>
            <p:nvPr/>
          </p:nvSpPr>
          <p:spPr bwMode="auto">
            <a:xfrm>
              <a:off x="2806218" y="4749685"/>
              <a:ext cx="131486" cy="10626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4" name="Freeform 72"/>
            <p:cNvSpPr>
              <a:spLocks/>
            </p:cNvSpPr>
            <p:nvPr/>
          </p:nvSpPr>
          <p:spPr bwMode="auto">
            <a:xfrm>
              <a:off x="2599028" y="4210451"/>
              <a:ext cx="395786" cy="158052"/>
            </a:xfrm>
            <a:custGeom>
              <a:avLst/>
              <a:gdLst>
                <a:gd name="T0" fmla="*/ 9 w 298"/>
                <a:gd name="T1" fmla="*/ 119 h 119"/>
                <a:gd name="T2" fmla="*/ 0 w 298"/>
                <a:gd name="T3" fmla="*/ 107 h 119"/>
                <a:gd name="T4" fmla="*/ 108 w 298"/>
                <a:gd name="T5" fmla="*/ 27 h 119"/>
                <a:gd name="T6" fmla="*/ 178 w 298"/>
                <a:gd name="T7" fmla="*/ 75 h 119"/>
                <a:gd name="T8" fmla="*/ 291 w 298"/>
                <a:gd name="T9" fmla="*/ 0 h 119"/>
                <a:gd name="T10" fmla="*/ 298 w 298"/>
                <a:gd name="T11" fmla="*/ 12 h 119"/>
                <a:gd name="T12" fmla="*/ 178 w 298"/>
                <a:gd name="T13" fmla="*/ 94 h 119"/>
                <a:gd name="T14" fmla="*/ 108 w 298"/>
                <a:gd name="T15" fmla="*/ 46 h 119"/>
                <a:gd name="T16" fmla="*/ 9 w 298"/>
                <a:gd name="T17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8" h="119">
                  <a:moveTo>
                    <a:pt x="9" y="119"/>
                  </a:moveTo>
                  <a:lnTo>
                    <a:pt x="0" y="107"/>
                  </a:lnTo>
                  <a:lnTo>
                    <a:pt x="108" y="27"/>
                  </a:lnTo>
                  <a:lnTo>
                    <a:pt x="178" y="75"/>
                  </a:lnTo>
                  <a:lnTo>
                    <a:pt x="291" y="0"/>
                  </a:lnTo>
                  <a:lnTo>
                    <a:pt x="298" y="12"/>
                  </a:lnTo>
                  <a:lnTo>
                    <a:pt x="178" y="94"/>
                  </a:lnTo>
                  <a:lnTo>
                    <a:pt x="108" y="46"/>
                  </a:lnTo>
                  <a:lnTo>
                    <a:pt x="9" y="119"/>
                  </a:lnTo>
                  <a:close/>
                </a:path>
              </a:pathLst>
            </a:custGeom>
            <a:solidFill>
              <a:srgbClr val="FDC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5" name="Freeform 73"/>
            <p:cNvSpPr>
              <a:spLocks/>
            </p:cNvSpPr>
            <p:nvPr/>
          </p:nvSpPr>
          <p:spPr bwMode="auto">
            <a:xfrm>
              <a:off x="2947001" y="4210451"/>
              <a:ext cx="50469" cy="49142"/>
            </a:xfrm>
            <a:custGeom>
              <a:avLst/>
              <a:gdLst>
                <a:gd name="T0" fmla="*/ 38 w 38"/>
                <a:gd name="T1" fmla="*/ 37 h 37"/>
                <a:gd name="T2" fmla="*/ 26 w 38"/>
                <a:gd name="T3" fmla="*/ 37 h 37"/>
                <a:gd name="T4" fmla="*/ 26 w 38"/>
                <a:gd name="T5" fmla="*/ 10 h 37"/>
                <a:gd name="T6" fmla="*/ 0 w 38"/>
                <a:gd name="T7" fmla="*/ 10 h 37"/>
                <a:gd name="T8" fmla="*/ 0 w 38"/>
                <a:gd name="T9" fmla="*/ 0 h 37"/>
                <a:gd name="T10" fmla="*/ 38 w 38"/>
                <a:gd name="T11" fmla="*/ 0 h 37"/>
                <a:gd name="T12" fmla="*/ 38 w 38"/>
                <a:gd name="T1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7">
                  <a:moveTo>
                    <a:pt x="38" y="37"/>
                  </a:moveTo>
                  <a:lnTo>
                    <a:pt x="26" y="37"/>
                  </a:lnTo>
                  <a:lnTo>
                    <a:pt x="26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37"/>
                  </a:lnTo>
                  <a:close/>
                </a:path>
              </a:pathLst>
            </a:custGeom>
            <a:solidFill>
              <a:srgbClr val="FDC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6" name="Oval 74"/>
            <p:cNvSpPr>
              <a:spLocks noChangeArrowheads="1"/>
            </p:cNvSpPr>
            <p:nvPr/>
          </p:nvSpPr>
          <p:spPr bwMode="auto">
            <a:xfrm>
              <a:off x="2812859" y="4296781"/>
              <a:ext cx="43829" cy="42501"/>
            </a:xfrm>
            <a:prstGeom prst="ellipse">
              <a:avLst/>
            </a:prstGeom>
            <a:solidFill>
              <a:srgbClr val="1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7" name="Oval 75"/>
            <p:cNvSpPr>
              <a:spLocks noChangeArrowheads="1"/>
            </p:cNvSpPr>
            <p:nvPr/>
          </p:nvSpPr>
          <p:spPr bwMode="auto">
            <a:xfrm>
              <a:off x="2722545" y="4237014"/>
              <a:ext cx="42501" cy="43829"/>
            </a:xfrm>
            <a:prstGeom prst="ellipse">
              <a:avLst/>
            </a:prstGeom>
            <a:solidFill>
              <a:srgbClr val="1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8" name="Freeform 76"/>
            <p:cNvSpPr>
              <a:spLocks/>
            </p:cNvSpPr>
            <p:nvPr/>
          </p:nvSpPr>
          <p:spPr bwMode="auto">
            <a:xfrm>
              <a:off x="4749286" y="3603482"/>
              <a:ext cx="711884" cy="500717"/>
            </a:xfrm>
            <a:custGeom>
              <a:avLst/>
              <a:gdLst>
                <a:gd name="T0" fmla="*/ 0 w 536"/>
                <a:gd name="T1" fmla="*/ 377 h 377"/>
                <a:gd name="T2" fmla="*/ 2 w 536"/>
                <a:gd name="T3" fmla="*/ 0 h 377"/>
                <a:gd name="T4" fmla="*/ 536 w 536"/>
                <a:gd name="T5" fmla="*/ 0 h 377"/>
                <a:gd name="T6" fmla="*/ 536 w 536"/>
                <a:gd name="T7" fmla="*/ 377 h 377"/>
                <a:gd name="T8" fmla="*/ 0 w 536"/>
                <a:gd name="T9" fmla="*/ 377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377">
                  <a:moveTo>
                    <a:pt x="0" y="377"/>
                  </a:moveTo>
                  <a:lnTo>
                    <a:pt x="2" y="0"/>
                  </a:lnTo>
                  <a:lnTo>
                    <a:pt x="536" y="0"/>
                  </a:lnTo>
                  <a:lnTo>
                    <a:pt x="536" y="377"/>
                  </a:lnTo>
                  <a:lnTo>
                    <a:pt x="0" y="3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69" name="Rectangle 77"/>
            <p:cNvSpPr>
              <a:spLocks noChangeArrowheads="1"/>
            </p:cNvSpPr>
            <p:nvPr/>
          </p:nvSpPr>
          <p:spPr bwMode="auto">
            <a:xfrm>
              <a:off x="5118509" y="3996617"/>
              <a:ext cx="38516" cy="43829"/>
            </a:xfrm>
            <a:prstGeom prst="rect">
              <a:avLst/>
            </a:prstGeom>
            <a:solidFill>
              <a:srgbClr val="4E8E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0" name="Rectangle 78"/>
            <p:cNvSpPr>
              <a:spLocks noChangeArrowheads="1"/>
            </p:cNvSpPr>
            <p:nvPr/>
          </p:nvSpPr>
          <p:spPr bwMode="auto">
            <a:xfrm>
              <a:off x="5102571" y="3947475"/>
              <a:ext cx="54453" cy="42501"/>
            </a:xfrm>
            <a:prstGeom prst="rect">
              <a:avLst/>
            </a:prstGeom>
            <a:solidFill>
              <a:srgbClr val="619D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1" name="Rectangle 79"/>
            <p:cNvSpPr>
              <a:spLocks noChangeArrowheads="1"/>
            </p:cNvSpPr>
            <p:nvPr/>
          </p:nvSpPr>
          <p:spPr bwMode="auto">
            <a:xfrm>
              <a:off x="5061400" y="3897005"/>
              <a:ext cx="95626" cy="43829"/>
            </a:xfrm>
            <a:prstGeom prst="rect">
              <a:avLst/>
            </a:prstGeom>
            <a:solidFill>
              <a:srgbClr val="74AC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2" name="Rectangle 80"/>
            <p:cNvSpPr>
              <a:spLocks noChangeArrowheads="1"/>
            </p:cNvSpPr>
            <p:nvPr/>
          </p:nvSpPr>
          <p:spPr bwMode="auto">
            <a:xfrm>
              <a:off x="5074680" y="3847863"/>
              <a:ext cx="82345" cy="42501"/>
            </a:xfrm>
            <a:prstGeom prst="rect">
              <a:avLst/>
            </a:prstGeom>
            <a:solidFill>
              <a:srgbClr val="88BB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3" name="Rectangle 81"/>
            <p:cNvSpPr>
              <a:spLocks noChangeArrowheads="1"/>
            </p:cNvSpPr>
            <p:nvPr/>
          </p:nvSpPr>
          <p:spPr bwMode="auto">
            <a:xfrm>
              <a:off x="5115853" y="3797393"/>
              <a:ext cx="41172" cy="43829"/>
            </a:xfrm>
            <a:prstGeom prst="rect">
              <a:avLst/>
            </a:prstGeom>
            <a:solidFill>
              <a:srgbClr val="9BCA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4" name="Rectangle 82"/>
            <p:cNvSpPr>
              <a:spLocks noChangeArrowheads="1"/>
            </p:cNvSpPr>
            <p:nvPr/>
          </p:nvSpPr>
          <p:spPr bwMode="auto">
            <a:xfrm>
              <a:off x="5099915" y="3748251"/>
              <a:ext cx="57110" cy="42501"/>
            </a:xfrm>
            <a:prstGeom prst="rect">
              <a:avLst/>
            </a:prstGeom>
            <a:solidFill>
              <a:srgbClr val="74AC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5" name="Rectangle 83"/>
            <p:cNvSpPr>
              <a:spLocks noChangeArrowheads="1"/>
            </p:cNvSpPr>
            <p:nvPr/>
          </p:nvSpPr>
          <p:spPr bwMode="auto">
            <a:xfrm>
              <a:off x="5074680" y="3697780"/>
              <a:ext cx="82345" cy="43829"/>
            </a:xfrm>
            <a:prstGeom prst="rect">
              <a:avLst/>
            </a:prstGeom>
            <a:solidFill>
              <a:srgbClr val="88BB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6" name="Rectangle 84"/>
            <p:cNvSpPr>
              <a:spLocks noChangeArrowheads="1"/>
            </p:cNvSpPr>
            <p:nvPr/>
          </p:nvSpPr>
          <p:spPr bwMode="auto">
            <a:xfrm>
              <a:off x="5020228" y="3648639"/>
              <a:ext cx="136799" cy="42501"/>
            </a:xfrm>
            <a:prstGeom prst="rect">
              <a:avLst/>
            </a:prstGeom>
            <a:solidFill>
              <a:srgbClr val="9BCA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7" name="Rectangle 85"/>
            <p:cNvSpPr>
              <a:spLocks noChangeArrowheads="1"/>
            </p:cNvSpPr>
            <p:nvPr/>
          </p:nvSpPr>
          <p:spPr bwMode="auto">
            <a:xfrm>
              <a:off x="5215464" y="3870442"/>
              <a:ext cx="14610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8" name="Rectangle 86"/>
            <p:cNvSpPr>
              <a:spLocks noChangeArrowheads="1"/>
            </p:cNvSpPr>
            <p:nvPr/>
          </p:nvSpPr>
          <p:spPr bwMode="auto">
            <a:xfrm>
              <a:off x="5238043" y="3870442"/>
              <a:ext cx="11953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79" name="Rectangle 87"/>
            <p:cNvSpPr>
              <a:spLocks noChangeArrowheads="1"/>
            </p:cNvSpPr>
            <p:nvPr/>
          </p:nvSpPr>
          <p:spPr bwMode="auto">
            <a:xfrm>
              <a:off x="5259293" y="3870442"/>
              <a:ext cx="13281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0" name="Rectangle 88"/>
            <p:cNvSpPr>
              <a:spLocks noChangeArrowheads="1"/>
            </p:cNvSpPr>
            <p:nvPr/>
          </p:nvSpPr>
          <p:spPr bwMode="auto">
            <a:xfrm>
              <a:off x="5281871" y="3870442"/>
              <a:ext cx="10625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1" name="Rectangle 89"/>
            <p:cNvSpPr>
              <a:spLocks noChangeArrowheads="1"/>
            </p:cNvSpPr>
            <p:nvPr/>
          </p:nvSpPr>
          <p:spPr bwMode="auto">
            <a:xfrm>
              <a:off x="5304450" y="3870442"/>
              <a:ext cx="11953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2" name="Rectangle 90"/>
            <p:cNvSpPr>
              <a:spLocks noChangeArrowheads="1"/>
            </p:cNvSpPr>
            <p:nvPr/>
          </p:nvSpPr>
          <p:spPr bwMode="auto">
            <a:xfrm>
              <a:off x="5324372" y="3870442"/>
              <a:ext cx="14610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3" name="Rectangle 91"/>
            <p:cNvSpPr>
              <a:spLocks noChangeArrowheads="1"/>
            </p:cNvSpPr>
            <p:nvPr/>
          </p:nvSpPr>
          <p:spPr bwMode="auto">
            <a:xfrm>
              <a:off x="5348278" y="3870442"/>
              <a:ext cx="10625" cy="18859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4" name="Rectangle 92"/>
            <p:cNvSpPr>
              <a:spLocks noChangeArrowheads="1"/>
            </p:cNvSpPr>
            <p:nvPr/>
          </p:nvSpPr>
          <p:spPr bwMode="auto">
            <a:xfrm>
              <a:off x="5368201" y="3963413"/>
              <a:ext cx="13281" cy="95629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5" name="Rectangle 93"/>
            <p:cNvSpPr>
              <a:spLocks noChangeArrowheads="1"/>
            </p:cNvSpPr>
            <p:nvPr/>
          </p:nvSpPr>
          <p:spPr bwMode="auto">
            <a:xfrm>
              <a:off x="5215464" y="3648639"/>
              <a:ext cx="14610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6" name="Rectangle 94"/>
            <p:cNvSpPr>
              <a:spLocks noChangeArrowheads="1"/>
            </p:cNvSpPr>
            <p:nvPr/>
          </p:nvSpPr>
          <p:spPr bwMode="auto">
            <a:xfrm>
              <a:off x="5238043" y="3648639"/>
              <a:ext cx="11953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7" name="Rectangle 95"/>
            <p:cNvSpPr>
              <a:spLocks noChangeArrowheads="1"/>
            </p:cNvSpPr>
            <p:nvPr/>
          </p:nvSpPr>
          <p:spPr bwMode="auto">
            <a:xfrm>
              <a:off x="5259293" y="3648639"/>
              <a:ext cx="13281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8" name="Rectangle 96"/>
            <p:cNvSpPr>
              <a:spLocks noChangeArrowheads="1"/>
            </p:cNvSpPr>
            <p:nvPr/>
          </p:nvSpPr>
          <p:spPr bwMode="auto">
            <a:xfrm>
              <a:off x="5281871" y="3648639"/>
              <a:ext cx="13281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89" name="Rectangle 97"/>
            <p:cNvSpPr>
              <a:spLocks noChangeArrowheads="1"/>
            </p:cNvSpPr>
            <p:nvPr/>
          </p:nvSpPr>
          <p:spPr bwMode="auto">
            <a:xfrm>
              <a:off x="5304450" y="3648639"/>
              <a:ext cx="11953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0" name="Rectangle 98"/>
            <p:cNvSpPr>
              <a:spLocks noChangeArrowheads="1"/>
            </p:cNvSpPr>
            <p:nvPr/>
          </p:nvSpPr>
          <p:spPr bwMode="auto">
            <a:xfrm>
              <a:off x="5324372" y="3648639"/>
              <a:ext cx="14610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1" name="Rectangle 99"/>
            <p:cNvSpPr>
              <a:spLocks noChangeArrowheads="1"/>
            </p:cNvSpPr>
            <p:nvPr/>
          </p:nvSpPr>
          <p:spPr bwMode="auto">
            <a:xfrm>
              <a:off x="5348278" y="3648639"/>
              <a:ext cx="10625" cy="187271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2" name="Rectangle 100"/>
            <p:cNvSpPr>
              <a:spLocks noChangeArrowheads="1"/>
            </p:cNvSpPr>
            <p:nvPr/>
          </p:nvSpPr>
          <p:spPr bwMode="auto">
            <a:xfrm>
              <a:off x="5370856" y="3705750"/>
              <a:ext cx="10625" cy="130160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3" name="Freeform 101"/>
            <p:cNvSpPr>
              <a:spLocks/>
            </p:cNvSpPr>
            <p:nvPr/>
          </p:nvSpPr>
          <p:spPr bwMode="auto">
            <a:xfrm>
              <a:off x="4828975" y="3648639"/>
              <a:ext cx="159377" cy="394465"/>
            </a:xfrm>
            <a:custGeom>
              <a:avLst/>
              <a:gdLst>
                <a:gd name="T0" fmla="*/ 120 w 120"/>
                <a:gd name="T1" fmla="*/ 288 h 297"/>
                <a:gd name="T2" fmla="*/ 108 w 120"/>
                <a:gd name="T3" fmla="*/ 297 h 297"/>
                <a:gd name="T4" fmla="*/ 28 w 120"/>
                <a:gd name="T5" fmla="*/ 189 h 297"/>
                <a:gd name="T6" fmla="*/ 76 w 120"/>
                <a:gd name="T7" fmla="*/ 119 h 297"/>
                <a:gd name="T8" fmla="*/ 0 w 120"/>
                <a:gd name="T9" fmla="*/ 8 h 297"/>
                <a:gd name="T10" fmla="*/ 12 w 120"/>
                <a:gd name="T11" fmla="*/ 0 h 297"/>
                <a:gd name="T12" fmla="*/ 94 w 120"/>
                <a:gd name="T13" fmla="*/ 119 h 297"/>
                <a:gd name="T14" fmla="*/ 47 w 120"/>
                <a:gd name="T15" fmla="*/ 189 h 297"/>
                <a:gd name="T16" fmla="*/ 120 w 120"/>
                <a:gd name="T17" fmla="*/ 288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" h="297">
                  <a:moveTo>
                    <a:pt x="120" y="288"/>
                  </a:moveTo>
                  <a:lnTo>
                    <a:pt x="108" y="297"/>
                  </a:lnTo>
                  <a:lnTo>
                    <a:pt x="28" y="189"/>
                  </a:lnTo>
                  <a:lnTo>
                    <a:pt x="76" y="119"/>
                  </a:lnTo>
                  <a:lnTo>
                    <a:pt x="0" y="8"/>
                  </a:lnTo>
                  <a:lnTo>
                    <a:pt x="12" y="0"/>
                  </a:lnTo>
                  <a:lnTo>
                    <a:pt x="94" y="119"/>
                  </a:lnTo>
                  <a:lnTo>
                    <a:pt x="47" y="189"/>
                  </a:lnTo>
                  <a:lnTo>
                    <a:pt x="120" y="288"/>
                  </a:lnTo>
                  <a:close/>
                </a:path>
              </a:pathLst>
            </a:custGeom>
            <a:solidFill>
              <a:srgbClr val="FDC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4" name="Freeform 102"/>
            <p:cNvSpPr>
              <a:spLocks/>
            </p:cNvSpPr>
            <p:nvPr/>
          </p:nvSpPr>
          <p:spPr bwMode="auto">
            <a:xfrm>
              <a:off x="4828975" y="3645983"/>
              <a:ext cx="50469" cy="50470"/>
            </a:xfrm>
            <a:custGeom>
              <a:avLst/>
              <a:gdLst>
                <a:gd name="T0" fmla="*/ 38 w 38"/>
                <a:gd name="T1" fmla="*/ 0 h 38"/>
                <a:gd name="T2" fmla="*/ 38 w 38"/>
                <a:gd name="T3" fmla="*/ 12 h 38"/>
                <a:gd name="T4" fmla="*/ 11 w 38"/>
                <a:gd name="T5" fmla="*/ 12 h 38"/>
                <a:gd name="T6" fmla="*/ 11 w 38"/>
                <a:gd name="T7" fmla="*/ 38 h 38"/>
                <a:gd name="T8" fmla="*/ 0 w 38"/>
                <a:gd name="T9" fmla="*/ 38 h 38"/>
                <a:gd name="T10" fmla="*/ 0 w 38"/>
                <a:gd name="T11" fmla="*/ 0 h 38"/>
                <a:gd name="T12" fmla="*/ 38 w 38"/>
                <a:gd name="T1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8">
                  <a:moveTo>
                    <a:pt x="38" y="0"/>
                  </a:moveTo>
                  <a:lnTo>
                    <a:pt x="38" y="12"/>
                  </a:lnTo>
                  <a:lnTo>
                    <a:pt x="11" y="12"/>
                  </a:lnTo>
                  <a:lnTo>
                    <a:pt x="11" y="38"/>
                  </a:lnTo>
                  <a:lnTo>
                    <a:pt x="0" y="38"/>
                  </a:lnTo>
                  <a:lnTo>
                    <a:pt x="0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DC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5" name="Oval 103"/>
            <p:cNvSpPr>
              <a:spLocks noChangeArrowheads="1"/>
            </p:cNvSpPr>
            <p:nvPr/>
          </p:nvSpPr>
          <p:spPr bwMode="auto">
            <a:xfrm>
              <a:off x="4915304" y="3786768"/>
              <a:ext cx="43829" cy="42501"/>
            </a:xfrm>
            <a:prstGeom prst="ellipse">
              <a:avLst/>
            </a:prstGeom>
            <a:solidFill>
              <a:srgbClr val="1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6" name="Oval 104"/>
            <p:cNvSpPr>
              <a:spLocks noChangeArrowheads="1"/>
            </p:cNvSpPr>
            <p:nvPr/>
          </p:nvSpPr>
          <p:spPr bwMode="auto">
            <a:xfrm>
              <a:off x="4856865" y="3877083"/>
              <a:ext cx="42501" cy="43829"/>
            </a:xfrm>
            <a:prstGeom prst="ellipse">
              <a:avLst/>
            </a:prstGeom>
            <a:solidFill>
              <a:srgbClr val="1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7" name="Freeform 105"/>
            <p:cNvSpPr>
              <a:spLocks/>
            </p:cNvSpPr>
            <p:nvPr/>
          </p:nvSpPr>
          <p:spPr bwMode="auto">
            <a:xfrm>
              <a:off x="3401224" y="4158653"/>
              <a:ext cx="75703" cy="459544"/>
            </a:xfrm>
            <a:custGeom>
              <a:avLst/>
              <a:gdLst>
                <a:gd name="T0" fmla="*/ 0 w 33"/>
                <a:gd name="T1" fmla="*/ 199 h 203"/>
                <a:gd name="T2" fmla="*/ 0 w 33"/>
                <a:gd name="T3" fmla="*/ 198 h 203"/>
                <a:gd name="T4" fmla="*/ 16 w 33"/>
                <a:gd name="T5" fmla="*/ 168 h 203"/>
                <a:gd name="T6" fmla="*/ 23 w 33"/>
                <a:gd name="T7" fmla="*/ 150 h 203"/>
                <a:gd name="T8" fmla="*/ 26 w 33"/>
                <a:gd name="T9" fmla="*/ 130 h 203"/>
                <a:gd name="T10" fmla="*/ 26 w 33"/>
                <a:gd name="T11" fmla="*/ 0 h 203"/>
                <a:gd name="T12" fmla="*/ 33 w 33"/>
                <a:gd name="T13" fmla="*/ 0 h 203"/>
                <a:gd name="T14" fmla="*/ 33 w 33"/>
                <a:gd name="T15" fmla="*/ 130 h 203"/>
                <a:gd name="T16" fmla="*/ 30 w 33"/>
                <a:gd name="T17" fmla="*/ 151 h 203"/>
                <a:gd name="T18" fmla="*/ 23 w 33"/>
                <a:gd name="T19" fmla="*/ 171 h 203"/>
                <a:gd name="T20" fmla="*/ 7 w 33"/>
                <a:gd name="T21" fmla="*/ 201 h 203"/>
                <a:gd name="T22" fmla="*/ 2 w 33"/>
                <a:gd name="T23" fmla="*/ 202 h 203"/>
                <a:gd name="T24" fmla="*/ 0 w 33"/>
                <a:gd name="T25" fmla="*/ 199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203">
                  <a:moveTo>
                    <a:pt x="0" y="199"/>
                  </a:moveTo>
                  <a:cubicBezTo>
                    <a:pt x="0" y="199"/>
                    <a:pt x="0" y="198"/>
                    <a:pt x="0" y="198"/>
                  </a:cubicBezTo>
                  <a:cubicBezTo>
                    <a:pt x="16" y="168"/>
                    <a:pt x="16" y="168"/>
                    <a:pt x="16" y="168"/>
                  </a:cubicBezTo>
                  <a:cubicBezTo>
                    <a:pt x="19" y="162"/>
                    <a:pt x="22" y="156"/>
                    <a:pt x="23" y="150"/>
                  </a:cubicBezTo>
                  <a:cubicBezTo>
                    <a:pt x="25" y="143"/>
                    <a:pt x="26" y="137"/>
                    <a:pt x="26" y="13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3" y="130"/>
                    <a:pt x="33" y="130"/>
                    <a:pt x="33" y="130"/>
                  </a:cubicBezTo>
                  <a:cubicBezTo>
                    <a:pt x="33" y="138"/>
                    <a:pt x="32" y="145"/>
                    <a:pt x="30" y="151"/>
                  </a:cubicBezTo>
                  <a:cubicBezTo>
                    <a:pt x="28" y="158"/>
                    <a:pt x="26" y="165"/>
                    <a:pt x="23" y="171"/>
                  </a:cubicBezTo>
                  <a:cubicBezTo>
                    <a:pt x="7" y="201"/>
                    <a:pt x="7" y="201"/>
                    <a:pt x="7" y="201"/>
                  </a:cubicBezTo>
                  <a:cubicBezTo>
                    <a:pt x="6" y="203"/>
                    <a:pt x="3" y="203"/>
                    <a:pt x="2" y="202"/>
                  </a:cubicBezTo>
                  <a:cubicBezTo>
                    <a:pt x="1" y="202"/>
                    <a:pt x="0" y="200"/>
                    <a:pt x="0" y="199"/>
                  </a:cubicBezTo>
                  <a:close/>
                </a:path>
              </a:pathLst>
            </a:custGeom>
            <a:solidFill>
              <a:srgbClr val="5167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8" name="Freeform 106"/>
            <p:cNvSpPr>
              <a:spLocks/>
            </p:cNvSpPr>
            <p:nvPr/>
          </p:nvSpPr>
          <p:spPr bwMode="auto">
            <a:xfrm>
              <a:off x="3401224" y="4140059"/>
              <a:ext cx="75703" cy="459544"/>
            </a:xfrm>
            <a:custGeom>
              <a:avLst/>
              <a:gdLst>
                <a:gd name="T0" fmla="*/ 0 w 33"/>
                <a:gd name="T1" fmla="*/ 4 h 203"/>
                <a:gd name="T2" fmla="*/ 1 w 33"/>
                <a:gd name="T3" fmla="*/ 6 h 203"/>
                <a:gd name="T4" fmla="*/ 16 w 33"/>
                <a:gd name="T5" fmla="*/ 35 h 203"/>
                <a:gd name="T6" fmla="*/ 23 w 33"/>
                <a:gd name="T7" fmla="*/ 54 h 203"/>
                <a:gd name="T8" fmla="*/ 26 w 33"/>
                <a:gd name="T9" fmla="*/ 73 h 203"/>
                <a:gd name="T10" fmla="*/ 26 w 33"/>
                <a:gd name="T11" fmla="*/ 203 h 203"/>
                <a:gd name="T12" fmla="*/ 33 w 33"/>
                <a:gd name="T13" fmla="*/ 203 h 203"/>
                <a:gd name="T14" fmla="*/ 33 w 33"/>
                <a:gd name="T15" fmla="*/ 73 h 203"/>
                <a:gd name="T16" fmla="*/ 30 w 33"/>
                <a:gd name="T17" fmla="*/ 52 h 203"/>
                <a:gd name="T18" fmla="*/ 23 w 33"/>
                <a:gd name="T19" fmla="*/ 32 h 203"/>
                <a:gd name="T20" fmla="*/ 7 w 33"/>
                <a:gd name="T21" fmla="*/ 2 h 203"/>
                <a:gd name="T22" fmla="*/ 2 w 33"/>
                <a:gd name="T23" fmla="*/ 1 h 203"/>
                <a:gd name="T24" fmla="*/ 0 w 33"/>
                <a:gd name="T25" fmla="*/ 4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203">
                  <a:moveTo>
                    <a:pt x="0" y="4"/>
                  </a:moveTo>
                  <a:cubicBezTo>
                    <a:pt x="0" y="5"/>
                    <a:pt x="0" y="5"/>
                    <a:pt x="1" y="6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20" y="41"/>
                    <a:pt x="22" y="47"/>
                    <a:pt x="23" y="54"/>
                  </a:cubicBezTo>
                  <a:cubicBezTo>
                    <a:pt x="25" y="60"/>
                    <a:pt x="26" y="66"/>
                    <a:pt x="26" y="73"/>
                  </a:cubicBezTo>
                  <a:cubicBezTo>
                    <a:pt x="26" y="203"/>
                    <a:pt x="26" y="203"/>
                    <a:pt x="26" y="203"/>
                  </a:cubicBezTo>
                  <a:cubicBezTo>
                    <a:pt x="33" y="203"/>
                    <a:pt x="33" y="203"/>
                    <a:pt x="33" y="203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3" y="66"/>
                    <a:pt x="32" y="59"/>
                    <a:pt x="30" y="52"/>
                  </a:cubicBezTo>
                  <a:cubicBezTo>
                    <a:pt x="29" y="45"/>
                    <a:pt x="26" y="38"/>
                    <a:pt x="23" y="3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0" y="3"/>
                    <a:pt x="0" y="4"/>
                  </a:cubicBezTo>
                  <a:close/>
                </a:path>
              </a:pathLst>
            </a:custGeom>
            <a:solidFill>
              <a:srgbClr val="5167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99" name="Freeform 107"/>
            <p:cNvSpPr>
              <a:spLocks/>
            </p:cNvSpPr>
            <p:nvPr/>
          </p:nvSpPr>
          <p:spPr bwMode="auto">
            <a:xfrm>
              <a:off x="3463648" y="4341939"/>
              <a:ext cx="38516" cy="74378"/>
            </a:xfrm>
            <a:custGeom>
              <a:avLst/>
              <a:gdLst>
                <a:gd name="T0" fmla="*/ 0 w 17"/>
                <a:gd name="T1" fmla="*/ 7 h 33"/>
                <a:gd name="T2" fmla="*/ 0 w 17"/>
                <a:gd name="T3" fmla="*/ 7 h 33"/>
                <a:gd name="T4" fmla="*/ 10 w 17"/>
                <a:gd name="T5" fmla="*/ 17 h 33"/>
                <a:gd name="T6" fmla="*/ 0 w 17"/>
                <a:gd name="T7" fmla="*/ 26 h 33"/>
                <a:gd name="T8" fmla="*/ 0 w 17"/>
                <a:gd name="T9" fmla="*/ 33 h 33"/>
                <a:gd name="T10" fmla="*/ 17 w 17"/>
                <a:gd name="T11" fmla="*/ 17 h 33"/>
                <a:gd name="T12" fmla="*/ 0 w 17"/>
                <a:gd name="T13" fmla="*/ 0 h 33"/>
                <a:gd name="T14" fmla="*/ 0 w 17"/>
                <a:gd name="T15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33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5" y="7"/>
                    <a:pt x="10" y="12"/>
                    <a:pt x="10" y="17"/>
                  </a:cubicBezTo>
                  <a:cubicBezTo>
                    <a:pt x="10" y="22"/>
                    <a:pt x="5" y="26"/>
                    <a:pt x="0" y="2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17" y="26"/>
                    <a:pt x="17" y="17"/>
                  </a:cubicBezTo>
                  <a:cubicBezTo>
                    <a:pt x="17" y="8"/>
                    <a:pt x="9" y="0"/>
                    <a:pt x="0" y="0"/>
                  </a:cubicBezTo>
                  <a:lnTo>
                    <a:pt x="0" y="7"/>
                  </a:lnTo>
                  <a:close/>
                </a:path>
              </a:pathLst>
            </a:custGeom>
            <a:solidFill>
              <a:srgbClr val="2137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0" name="Freeform 108"/>
            <p:cNvSpPr>
              <a:spLocks/>
            </p:cNvSpPr>
            <p:nvPr/>
          </p:nvSpPr>
          <p:spPr bwMode="auto">
            <a:xfrm>
              <a:off x="3407865" y="4173262"/>
              <a:ext cx="119532" cy="168676"/>
            </a:xfrm>
            <a:custGeom>
              <a:avLst/>
              <a:gdLst>
                <a:gd name="T0" fmla="*/ 13 w 52"/>
                <a:gd name="T1" fmla="*/ 74 h 74"/>
                <a:gd name="T2" fmla="*/ 0 w 52"/>
                <a:gd name="T3" fmla="*/ 61 h 74"/>
                <a:gd name="T4" fmla="*/ 0 w 52"/>
                <a:gd name="T5" fmla="*/ 13 h 74"/>
                <a:gd name="T6" fmla="*/ 13 w 52"/>
                <a:gd name="T7" fmla="*/ 0 h 74"/>
                <a:gd name="T8" fmla="*/ 39 w 52"/>
                <a:gd name="T9" fmla="*/ 0 h 74"/>
                <a:gd name="T10" fmla="*/ 52 w 52"/>
                <a:gd name="T11" fmla="*/ 14 h 74"/>
                <a:gd name="T12" fmla="*/ 52 w 52"/>
                <a:gd name="T13" fmla="*/ 61 h 74"/>
                <a:gd name="T14" fmla="*/ 39 w 52"/>
                <a:gd name="T15" fmla="*/ 74 h 74"/>
                <a:gd name="T16" fmla="*/ 13 w 52"/>
                <a:gd name="T17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74">
                  <a:moveTo>
                    <a:pt x="13" y="74"/>
                  </a:moveTo>
                  <a:cubicBezTo>
                    <a:pt x="6" y="74"/>
                    <a:pt x="0" y="68"/>
                    <a:pt x="0" y="61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52" y="6"/>
                    <a:pt x="52" y="14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8"/>
                    <a:pt x="46" y="74"/>
                    <a:pt x="39" y="74"/>
                  </a:cubicBezTo>
                  <a:lnTo>
                    <a:pt x="13" y="74"/>
                  </a:lnTo>
                  <a:close/>
                </a:path>
              </a:pathLst>
            </a:custGeom>
            <a:solidFill>
              <a:srgbClr val="E1EF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1" name="Freeform 109"/>
            <p:cNvSpPr>
              <a:spLocks/>
            </p:cNvSpPr>
            <p:nvPr/>
          </p:nvSpPr>
          <p:spPr bwMode="auto">
            <a:xfrm>
              <a:off x="3407865" y="4252952"/>
              <a:ext cx="119532" cy="88987"/>
            </a:xfrm>
            <a:custGeom>
              <a:avLst/>
              <a:gdLst>
                <a:gd name="T0" fmla="*/ 52 w 52"/>
                <a:gd name="T1" fmla="*/ 26 h 39"/>
                <a:gd name="T2" fmla="*/ 52 w 52"/>
                <a:gd name="T3" fmla="*/ 0 h 39"/>
                <a:gd name="T4" fmla="*/ 0 w 52"/>
                <a:gd name="T5" fmla="*/ 0 h 39"/>
                <a:gd name="T6" fmla="*/ 0 w 52"/>
                <a:gd name="T7" fmla="*/ 26 h 39"/>
                <a:gd name="T8" fmla="*/ 13 w 52"/>
                <a:gd name="T9" fmla="*/ 39 h 39"/>
                <a:gd name="T10" fmla="*/ 39 w 52"/>
                <a:gd name="T11" fmla="*/ 39 h 39"/>
                <a:gd name="T12" fmla="*/ 52 w 52"/>
                <a:gd name="T13" fmla="*/ 2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9">
                  <a:moveTo>
                    <a:pt x="52" y="26"/>
                  </a:moveTo>
                  <a:cubicBezTo>
                    <a:pt x="52" y="0"/>
                    <a:pt x="52" y="0"/>
                    <a:pt x="5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3"/>
                    <a:pt x="6" y="39"/>
                    <a:pt x="13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46" y="39"/>
                    <a:pt x="52" y="33"/>
                    <a:pt x="52" y="26"/>
                  </a:cubicBezTo>
                  <a:close/>
                </a:path>
              </a:pathLst>
            </a:custGeom>
            <a:solidFill>
              <a:srgbClr val="CEE2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2" name="Freeform 110"/>
            <p:cNvSpPr>
              <a:spLocks/>
            </p:cNvSpPr>
            <p:nvPr/>
          </p:nvSpPr>
          <p:spPr bwMode="auto">
            <a:xfrm>
              <a:off x="3406537" y="4416317"/>
              <a:ext cx="120861" cy="167348"/>
            </a:xfrm>
            <a:custGeom>
              <a:avLst/>
              <a:gdLst>
                <a:gd name="T0" fmla="*/ 14 w 53"/>
                <a:gd name="T1" fmla="*/ 74 h 74"/>
                <a:gd name="T2" fmla="*/ 0 w 53"/>
                <a:gd name="T3" fmla="*/ 61 h 74"/>
                <a:gd name="T4" fmla="*/ 1 w 53"/>
                <a:gd name="T5" fmla="*/ 13 h 74"/>
                <a:gd name="T6" fmla="*/ 14 w 53"/>
                <a:gd name="T7" fmla="*/ 0 h 74"/>
                <a:gd name="T8" fmla="*/ 40 w 53"/>
                <a:gd name="T9" fmla="*/ 0 h 74"/>
                <a:gd name="T10" fmla="*/ 53 w 53"/>
                <a:gd name="T11" fmla="*/ 13 h 74"/>
                <a:gd name="T12" fmla="*/ 53 w 53"/>
                <a:gd name="T13" fmla="*/ 61 h 74"/>
                <a:gd name="T14" fmla="*/ 39 w 53"/>
                <a:gd name="T15" fmla="*/ 74 h 74"/>
                <a:gd name="T16" fmla="*/ 14 w 53"/>
                <a:gd name="T17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74">
                  <a:moveTo>
                    <a:pt x="14" y="74"/>
                  </a:moveTo>
                  <a:cubicBezTo>
                    <a:pt x="7" y="74"/>
                    <a:pt x="0" y="68"/>
                    <a:pt x="0" y="61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6"/>
                    <a:pt x="7" y="0"/>
                    <a:pt x="1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7" y="0"/>
                    <a:pt x="53" y="6"/>
                    <a:pt x="53" y="13"/>
                  </a:cubicBezTo>
                  <a:cubicBezTo>
                    <a:pt x="53" y="61"/>
                    <a:pt x="53" y="61"/>
                    <a:pt x="53" y="61"/>
                  </a:cubicBezTo>
                  <a:cubicBezTo>
                    <a:pt x="53" y="68"/>
                    <a:pt x="47" y="74"/>
                    <a:pt x="39" y="74"/>
                  </a:cubicBezTo>
                  <a:lnTo>
                    <a:pt x="14" y="74"/>
                  </a:lnTo>
                  <a:close/>
                </a:path>
              </a:pathLst>
            </a:custGeom>
            <a:solidFill>
              <a:srgbClr val="E1EF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3" name="Freeform 111"/>
            <p:cNvSpPr>
              <a:spLocks/>
            </p:cNvSpPr>
            <p:nvPr/>
          </p:nvSpPr>
          <p:spPr bwMode="auto">
            <a:xfrm>
              <a:off x="3406537" y="4496006"/>
              <a:ext cx="120861" cy="87659"/>
            </a:xfrm>
            <a:custGeom>
              <a:avLst/>
              <a:gdLst>
                <a:gd name="T0" fmla="*/ 53 w 53"/>
                <a:gd name="T1" fmla="*/ 26 h 39"/>
                <a:gd name="T2" fmla="*/ 53 w 53"/>
                <a:gd name="T3" fmla="*/ 0 h 39"/>
                <a:gd name="T4" fmla="*/ 1 w 53"/>
                <a:gd name="T5" fmla="*/ 0 h 39"/>
                <a:gd name="T6" fmla="*/ 0 w 53"/>
                <a:gd name="T7" fmla="*/ 26 h 39"/>
                <a:gd name="T8" fmla="*/ 14 w 53"/>
                <a:gd name="T9" fmla="*/ 39 h 39"/>
                <a:gd name="T10" fmla="*/ 39 w 53"/>
                <a:gd name="T11" fmla="*/ 39 h 39"/>
                <a:gd name="T12" fmla="*/ 53 w 53"/>
                <a:gd name="T13" fmla="*/ 2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39">
                  <a:moveTo>
                    <a:pt x="53" y="26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3"/>
                    <a:pt x="7" y="39"/>
                    <a:pt x="14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47" y="39"/>
                    <a:pt x="53" y="33"/>
                    <a:pt x="53" y="26"/>
                  </a:cubicBezTo>
                  <a:close/>
                </a:path>
              </a:pathLst>
            </a:custGeom>
            <a:solidFill>
              <a:srgbClr val="CEE2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4" name="Freeform 112"/>
            <p:cNvSpPr>
              <a:spLocks noEditPoints="1"/>
            </p:cNvSpPr>
            <p:nvPr/>
          </p:nvSpPr>
          <p:spPr bwMode="auto">
            <a:xfrm>
              <a:off x="3393255" y="4158653"/>
              <a:ext cx="148752" cy="199225"/>
            </a:xfrm>
            <a:custGeom>
              <a:avLst/>
              <a:gdLst>
                <a:gd name="T0" fmla="*/ 66 w 66"/>
                <a:gd name="T1" fmla="*/ 71 h 88"/>
                <a:gd name="T2" fmla="*/ 66 w 66"/>
                <a:gd name="T3" fmla="*/ 17 h 88"/>
                <a:gd name="T4" fmla="*/ 49 w 66"/>
                <a:gd name="T5" fmla="*/ 0 h 88"/>
                <a:gd name="T6" fmla="*/ 17 w 66"/>
                <a:gd name="T7" fmla="*/ 0 h 88"/>
                <a:gd name="T8" fmla="*/ 0 w 66"/>
                <a:gd name="T9" fmla="*/ 17 h 88"/>
                <a:gd name="T10" fmla="*/ 0 w 66"/>
                <a:gd name="T11" fmla="*/ 71 h 88"/>
                <a:gd name="T12" fmla="*/ 17 w 66"/>
                <a:gd name="T13" fmla="*/ 88 h 88"/>
                <a:gd name="T14" fmla="*/ 49 w 66"/>
                <a:gd name="T15" fmla="*/ 88 h 88"/>
                <a:gd name="T16" fmla="*/ 66 w 66"/>
                <a:gd name="T17" fmla="*/ 71 h 88"/>
                <a:gd name="T18" fmla="*/ 20 w 66"/>
                <a:gd name="T19" fmla="*/ 81 h 88"/>
                <a:gd name="T20" fmla="*/ 7 w 66"/>
                <a:gd name="T21" fmla="*/ 68 h 88"/>
                <a:gd name="T22" fmla="*/ 7 w 66"/>
                <a:gd name="T23" fmla="*/ 20 h 88"/>
                <a:gd name="T24" fmla="*/ 20 w 66"/>
                <a:gd name="T25" fmla="*/ 7 h 88"/>
                <a:gd name="T26" fmla="*/ 46 w 66"/>
                <a:gd name="T27" fmla="*/ 7 h 88"/>
                <a:gd name="T28" fmla="*/ 59 w 66"/>
                <a:gd name="T29" fmla="*/ 21 h 88"/>
                <a:gd name="T30" fmla="*/ 59 w 66"/>
                <a:gd name="T31" fmla="*/ 68 h 88"/>
                <a:gd name="T32" fmla="*/ 46 w 66"/>
                <a:gd name="T33" fmla="*/ 81 h 88"/>
                <a:gd name="T34" fmla="*/ 20 w 66"/>
                <a:gd name="T35" fmla="*/ 8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88">
                  <a:moveTo>
                    <a:pt x="66" y="71"/>
                  </a:moveTo>
                  <a:cubicBezTo>
                    <a:pt x="66" y="17"/>
                    <a:pt x="66" y="17"/>
                    <a:pt x="66" y="17"/>
                  </a:cubicBezTo>
                  <a:cubicBezTo>
                    <a:pt x="66" y="8"/>
                    <a:pt x="58" y="0"/>
                    <a:pt x="49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81"/>
                    <a:pt x="7" y="88"/>
                    <a:pt x="17" y="88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58" y="88"/>
                    <a:pt x="66" y="81"/>
                    <a:pt x="66" y="71"/>
                  </a:cubicBezTo>
                  <a:close/>
                  <a:moveTo>
                    <a:pt x="20" y="81"/>
                  </a:moveTo>
                  <a:cubicBezTo>
                    <a:pt x="13" y="81"/>
                    <a:pt x="7" y="75"/>
                    <a:pt x="7" y="68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13"/>
                    <a:pt x="13" y="7"/>
                    <a:pt x="20" y="7"/>
                  </a:cubicBezTo>
                  <a:cubicBezTo>
                    <a:pt x="46" y="7"/>
                    <a:pt x="46" y="7"/>
                    <a:pt x="46" y="7"/>
                  </a:cubicBezTo>
                  <a:cubicBezTo>
                    <a:pt x="53" y="7"/>
                    <a:pt x="59" y="13"/>
                    <a:pt x="59" y="21"/>
                  </a:cubicBezTo>
                  <a:cubicBezTo>
                    <a:pt x="59" y="68"/>
                    <a:pt x="59" y="68"/>
                    <a:pt x="59" y="68"/>
                  </a:cubicBezTo>
                  <a:cubicBezTo>
                    <a:pt x="59" y="75"/>
                    <a:pt x="53" y="81"/>
                    <a:pt x="46" y="81"/>
                  </a:cubicBezTo>
                  <a:lnTo>
                    <a:pt x="20" y="81"/>
                  </a:lnTo>
                  <a:close/>
                </a:path>
              </a:pathLst>
            </a:custGeom>
            <a:solidFill>
              <a:srgbClr val="2B45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5" name="Freeform 113"/>
            <p:cNvSpPr>
              <a:spLocks noEditPoints="1"/>
            </p:cNvSpPr>
            <p:nvPr/>
          </p:nvSpPr>
          <p:spPr bwMode="auto">
            <a:xfrm>
              <a:off x="3393255" y="4400378"/>
              <a:ext cx="148752" cy="199225"/>
            </a:xfrm>
            <a:custGeom>
              <a:avLst/>
              <a:gdLst>
                <a:gd name="T0" fmla="*/ 66 w 66"/>
                <a:gd name="T1" fmla="*/ 71 h 88"/>
                <a:gd name="T2" fmla="*/ 66 w 66"/>
                <a:gd name="T3" fmla="*/ 17 h 88"/>
                <a:gd name="T4" fmla="*/ 49 w 66"/>
                <a:gd name="T5" fmla="*/ 0 h 88"/>
                <a:gd name="T6" fmla="*/ 17 w 66"/>
                <a:gd name="T7" fmla="*/ 0 h 88"/>
                <a:gd name="T8" fmla="*/ 0 w 66"/>
                <a:gd name="T9" fmla="*/ 17 h 88"/>
                <a:gd name="T10" fmla="*/ 0 w 66"/>
                <a:gd name="T11" fmla="*/ 71 h 88"/>
                <a:gd name="T12" fmla="*/ 17 w 66"/>
                <a:gd name="T13" fmla="*/ 88 h 88"/>
                <a:gd name="T14" fmla="*/ 49 w 66"/>
                <a:gd name="T15" fmla="*/ 88 h 88"/>
                <a:gd name="T16" fmla="*/ 66 w 66"/>
                <a:gd name="T17" fmla="*/ 71 h 88"/>
                <a:gd name="T18" fmla="*/ 20 w 66"/>
                <a:gd name="T19" fmla="*/ 81 h 88"/>
                <a:gd name="T20" fmla="*/ 6 w 66"/>
                <a:gd name="T21" fmla="*/ 68 h 88"/>
                <a:gd name="T22" fmla="*/ 7 w 66"/>
                <a:gd name="T23" fmla="*/ 20 h 88"/>
                <a:gd name="T24" fmla="*/ 20 w 66"/>
                <a:gd name="T25" fmla="*/ 7 h 88"/>
                <a:gd name="T26" fmla="*/ 46 w 66"/>
                <a:gd name="T27" fmla="*/ 7 h 88"/>
                <a:gd name="T28" fmla="*/ 59 w 66"/>
                <a:gd name="T29" fmla="*/ 20 h 88"/>
                <a:gd name="T30" fmla="*/ 59 w 66"/>
                <a:gd name="T31" fmla="*/ 68 h 88"/>
                <a:gd name="T32" fmla="*/ 45 w 66"/>
                <a:gd name="T33" fmla="*/ 81 h 88"/>
                <a:gd name="T34" fmla="*/ 20 w 66"/>
                <a:gd name="T35" fmla="*/ 8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88">
                  <a:moveTo>
                    <a:pt x="66" y="71"/>
                  </a:moveTo>
                  <a:cubicBezTo>
                    <a:pt x="66" y="17"/>
                    <a:pt x="66" y="17"/>
                    <a:pt x="66" y="17"/>
                  </a:cubicBezTo>
                  <a:cubicBezTo>
                    <a:pt x="66" y="7"/>
                    <a:pt x="58" y="0"/>
                    <a:pt x="49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7"/>
                    <a:pt x="0" y="17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81"/>
                    <a:pt x="7" y="88"/>
                    <a:pt x="17" y="88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58" y="88"/>
                    <a:pt x="66" y="81"/>
                    <a:pt x="66" y="71"/>
                  </a:cubicBezTo>
                  <a:close/>
                  <a:moveTo>
                    <a:pt x="20" y="81"/>
                  </a:moveTo>
                  <a:cubicBezTo>
                    <a:pt x="13" y="81"/>
                    <a:pt x="6" y="75"/>
                    <a:pt x="6" y="68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13"/>
                    <a:pt x="13" y="7"/>
                    <a:pt x="20" y="7"/>
                  </a:cubicBezTo>
                  <a:cubicBezTo>
                    <a:pt x="46" y="7"/>
                    <a:pt x="46" y="7"/>
                    <a:pt x="46" y="7"/>
                  </a:cubicBezTo>
                  <a:cubicBezTo>
                    <a:pt x="53" y="7"/>
                    <a:pt x="59" y="13"/>
                    <a:pt x="59" y="20"/>
                  </a:cubicBezTo>
                  <a:cubicBezTo>
                    <a:pt x="59" y="68"/>
                    <a:pt x="59" y="68"/>
                    <a:pt x="59" y="68"/>
                  </a:cubicBezTo>
                  <a:cubicBezTo>
                    <a:pt x="59" y="75"/>
                    <a:pt x="53" y="81"/>
                    <a:pt x="45" y="81"/>
                  </a:cubicBezTo>
                  <a:lnTo>
                    <a:pt x="20" y="81"/>
                  </a:lnTo>
                  <a:close/>
                </a:path>
              </a:pathLst>
            </a:custGeom>
            <a:solidFill>
              <a:srgbClr val="2B45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6" name="Freeform 114"/>
            <p:cNvSpPr>
              <a:spLocks/>
            </p:cNvSpPr>
            <p:nvPr/>
          </p:nvSpPr>
          <p:spPr bwMode="auto">
            <a:xfrm>
              <a:off x="1905738" y="4380455"/>
              <a:ext cx="354613" cy="353291"/>
            </a:xfrm>
            <a:custGeom>
              <a:avLst/>
              <a:gdLst>
                <a:gd name="T0" fmla="*/ 153 w 156"/>
                <a:gd name="T1" fmla="*/ 83 h 156"/>
                <a:gd name="T2" fmla="*/ 73 w 156"/>
                <a:gd name="T3" fmla="*/ 153 h 156"/>
                <a:gd name="T4" fmla="*/ 3 w 156"/>
                <a:gd name="T5" fmla="*/ 73 h 156"/>
                <a:gd name="T6" fmla="*/ 83 w 156"/>
                <a:gd name="T7" fmla="*/ 3 h 156"/>
                <a:gd name="T8" fmla="*/ 153 w 156"/>
                <a:gd name="T9" fmla="*/ 8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156">
                  <a:moveTo>
                    <a:pt x="153" y="83"/>
                  </a:moveTo>
                  <a:cubicBezTo>
                    <a:pt x="151" y="124"/>
                    <a:pt x="115" y="156"/>
                    <a:pt x="73" y="153"/>
                  </a:cubicBezTo>
                  <a:cubicBezTo>
                    <a:pt x="32" y="151"/>
                    <a:pt x="0" y="115"/>
                    <a:pt x="3" y="73"/>
                  </a:cubicBezTo>
                  <a:cubicBezTo>
                    <a:pt x="6" y="32"/>
                    <a:pt x="41" y="0"/>
                    <a:pt x="83" y="3"/>
                  </a:cubicBezTo>
                  <a:cubicBezTo>
                    <a:pt x="125" y="5"/>
                    <a:pt x="156" y="41"/>
                    <a:pt x="153" y="83"/>
                  </a:cubicBezTo>
                  <a:close/>
                </a:path>
              </a:pathLst>
            </a:custGeom>
            <a:solidFill>
              <a:srgbClr val="9EACB4">
                <a:lumMod val="40000"/>
                <a:lumOff val="6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7" name="Freeform 115"/>
            <p:cNvSpPr>
              <a:spLocks/>
            </p:cNvSpPr>
            <p:nvPr/>
          </p:nvSpPr>
          <p:spPr bwMode="auto">
            <a:xfrm>
              <a:off x="2180664" y="4574367"/>
              <a:ext cx="77032" cy="54455"/>
            </a:xfrm>
            <a:custGeom>
              <a:avLst/>
              <a:gdLst>
                <a:gd name="T0" fmla="*/ 34 w 34"/>
                <a:gd name="T1" fmla="*/ 18 h 24"/>
                <a:gd name="T2" fmla="*/ 29 w 34"/>
                <a:gd name="T3" fmla="*/ 23 h 24"/>
                <a:gd name="T4" fmla="*/ 23 w 34"/>
                <a:gd name="T5" fmla="*/ 23 h 24"/>
                <a:gd name="T6" fmla="*/ 0 w 34"/>
                <a:gd name="T7" fmla="*/ 15 h 24"/>
                <a:gd name="T8" fmla="*/ 5 w 34"/>
                <a:gd name="T9" fmla="*/ 0 h 24"/>
                <a:gd name="T10" fmla="*/ 28 w 34"/>
                <a:gd name="T11" fmla="*/ 8 h 24"/>
                <a:gd name="T12" fmla="*/ 33 w 34"/>
                <a:gd name="T13" fmla="*/ 12 h 24"/>
                <a:gd name="T14" fmla="*/ 34 w 34"/>
                <a:gd name="T15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" h="24">
                  <a:moveTo>
                    <a:pt x="34" y="18"/>
                  </a:moveTo>
                  <a:cubicBezTo>
                    <a:pt x="33" y="20"/>
                    <a:pt x="31" y="22"/>
                    <a:pt x="29" y="23"/>
                  </a:cubicBezTo>
                  <a:cubicBezTo>
                    <a:pt x="27" y="24"/>
                    <a:pt x="25" y="24"/>
                    <a:pt x="23" y="2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30" y="8"/>
                    <a:pt x="32" y="10"/>
                    <a:pt x="33" y="12"/>
                  </a:cubicBezTo>
                  <a:cubicBezTo>
                    <a:pt x="34" y="14"/>
                    <a:pt x="34" y="16"/>
                    <a:pt x="34" y="1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8" name="Freeform 116"/>
            <p:cNvSpPr>
              <a:spLocks/>
            </p:cNvSpPr>
            <p:nvPr/>
          </p:nvSpPr>
          <p:spPr bwMode="auto">
            <a:xfrm>
              <a:off x="2180664" y="4574367"/>
              <a:ext cx="31875" cy="41173"/>
            </a:xfrm>
            <a:custGeom>
              <a:avLst/>
              <a:gdLst>
                <a:gd name="T0" fmla="*/ 5 w 14"/>
                <a:gd name="T1" fmla="*/ 0 h 18"/>
                <a:gd name="T2" fmla="*/ 0 w 14"/>
                <a:gd name="T3" fmla="*/ 15 h 18"/>
                <a:gd name="T4" fmla="*/ 9 w 14"/>
                <a:gd name="T5" fmla="*/ 18 h 18"/>
                <a:gd name="T6" fmla="*/ 14 w 14"/>
                <a:gd name="T7" fmla="*/ 3 h 18"/>
                <a:gd name="T8" fmla="*/ 5 w 14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8">
                  <a:moveTo>
                    <a:pt x="5" y="0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11" y="13"/>
                    <a:pt x="13" y="8"/>
                    <a:pt x="14" y="3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E0DE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09" name="Freeform 117"/>
            <p:cNvSpPr>
              <a:spLocks/>
            </p:cNvSpPr>
            <p:nvPr/>
          </p:nvSpPr>
          <p:spPr bwMode="auto">
            <a:xfrm>
              <a:off x="1965506" y="4436239"/>
              <a:ext cx="237737" cy="240398"/>
            </a:xfrm>
            <a:custGeom>
              <a:avLst/>
              <a:gdLst>
                <a:gd name="T0" fmla="*/ 103 w 105"/>
                <a:gd name="T1" fmla="*/ 56 h 106"/>
                <a:gd name="T2" fmla="*/ 49 w 105"/>
                <a:gd name="T3" fmla="*/ 104 h 106"/>
                <a:gd name="T4" fmla="*/ 1 w 105"/>
                <a:gd name="T5" fmla="*/ 50 h 106"/>
                <a:gd name="T6" fmla="*/ 55 w 105"/>
                <a:gd name="T7" fmla="*/ 2 h 106"/>
                <a:gd name="T8" fmla="*/ 103 w 105"/>
                <a:gd name="T9" fmla="*/ 5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106">
                  <a:moveTo>
                    <a:pt x="103" y="56"/>
                  </a:moveTo>
                  <a:cubicBezTo>
                    <a:pt x="101" y="84"/>
                    <a:pt x="77" y="106"/>
                    <a:pt x="49" y="104"/>
                  </a:cubicBezTo>
                  <a:cubicBezTo>
                    <a:pt x="21" y="102"/>
                    <a:pt x="0" y="78"/>
                    <a:pt x="1" y="50"/>
                  </a:cubicBezTo>
                  <a:cubicBezTo>
                    <a:pt x="3" y="22"/>
                    <a:pt x="27" y="0"/>
                    <a:pt x="55" y="2"/>
                  </a:cubicBezTo>
                  <a:cubicBezTo>
                    <a:pt x="84" y="4"/>
                    <a:pt x="105" y="28"/>
                    <a:pt x="103" y="5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0" name="Freeform 118"/>
            <p:cNvSpPr>
              <a:spLocks/>
            </p:cNvSpPr>
            <p:nvPr/>
          </p:nvSpPr>
          <p:spPr bwMode="auto">
            <a:xfrm>
              <a:off x="1982771" y="4457490"/>
              <a:ext cx="200549" cy="199225"/>
            </a:xfrm>
            <a:custGeom>
              <a:avLst/>
              <a:gdLst>
                <a:gd name="T0" fmla="*/ 87 w 88"/>
                <a:gd name="T1" fmla="*/ 47 h 88"/>
                <a:gd name="T2" fmla="*/ 42 w 88"/>
                <a:gd name="T3" fmla="*/ 87 h 88"/>
                <a:gd name="T4" fmla="*/ 2 w 88"/>
                <a:gd name="T5" fmla="*/ 41 h 88"/>
                <a:gd name="T6" fmla="*/ 47 w 88"/>
                <a:gd name="T7" fmla="*/ 1 h 88"/>
                <a:gd name="T8" fmla="*/ 87 w 88"/>
                <a:gd name="T9" fmla="*/ 47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8">
                  <a:moveTo>
                    <a:pt x="87" y="47"/>
                  </a:moveTo>
                  <a:cubicBezTo>
                    <a:pt x="85" y="70"/>
                    <a:pt x="65" y="88"/>
                    <a:pt x="42" y="87"/>
                  </a:cubicBezTo>
                  <a:cubicBezTo>
                    <a:pt x="18" y="85"/>
                    <a:pt x="0" y="65"/>
                    <a:pt x="2" y="41"/>
                  </a:cubicBezTo>
                  <a:cubicBezTo>
                    <a:pt x="3" y="18"/>
                    <a:pt x="23" y="0"/>
                    <a:pt x="47" y="1"/>
                  </a:cubicBezTo>
                  <a:cubicBezTo>
                    <a:pt x="70" y="3"/>
                    <a:pt x="88" y="23"/>
                    <a:pt x="87" y="47"/>
                  </a:cubicBezTo>
                  <a:close/>
                </a:path>
              </a:pathLst>
            </a:custGeom>
            <a:solidFill>
              <a:srgbClr val="8E43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1" name="Freeform 119"/>
            <p:cNvSpPr>
              <a:spLocks/>
            </p:cNvSpPr>
            <p:nvPr/>
          </p:nvSpPr>
          <p:spPr bwMode="auto">
            <a:xfrm>
              <a:off x="1985428" y="4457490"/>
              <a:ext cx="181954" cy="176645"/>
            </a:xfrm>
            <a:custGeom>
              <a:avLst/>
              <a:gdLst>
                <a:gd name="T0" fmla="*/ 12 w 80"/>
                <a:gd name="T1" fmla="*/ 54 h 78"/>
                <a:gd name="T2" fmla="*/ 57 w 80"/>
                <a:gd name="T3" fmla="*/ 14 h 78"/>
                <a:gd name="T4" fmla="*/ 80 w 80"/>
                <a:gd name="T5" fmla="*/ 23 h 78"/>
                <a:gd name="T6" fmla="*/ 46 w 80"/>
                <a:gd name="T7" fmla="*/ 1 h 78"/>
                <a:gd name="T8" fmla="*/ 1 w 80"/>
                <a:gd name="T9" fmla="*/ 41 h 78"/>
                <a:gd name="T10" fmla="*/ 17 w 80"/>
                <a:gd name="T11" fmla="*/ 78 h 78"/>
                <a:gd name="T12" fmla="*/ 12 w 80"/>
                <a:gd name="T13" fmla="*/ 5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78">
                  <a:moveTo>
                    <a:pt x="12" y="54"/>
                  </a:moveTo>
                  <a:cubicBezTo>
                    <a:pt x="13" y="31"/>
                    <a:pt x="34" y="13"/>
                    <a:pt x="57" y="14"/>
                  </a:cubicBezTo>
                  <a:cubicBezTo>
                    <a:pt x="66" y="15"/>
                    <a:pt x="74" y="18"/>
                    <a:pt x="80" y="23"/>
                  </a:cubicBezTo>
                  <a:cubicBezTo>
                    <a:pt x="73" y="11"/>
                    <a:pt x="61" y="2"/>
                    <a:pt x="46" y="1"/>
                  </a:cubicBezTo>
                  <a:cubicBezTo>
                    <a:pt x="22" y="0"/>
                    <a:pt x="2" y="18"/>
                    <a:pt x="1" y="41"/>
                  </a:cubicBezTo>
                  <a:cubicBezTo>
                    <a:pt x="0" y="56"/>
                    <a:pt x="6" y="70"/>
                    <a:pt x="17" y="78"/>
                  </a:cubicBezTo>
                  <a:cubicBezTo>
                    <a:pt x="13" y="71"/>
                    <a:pt x="11" y="63"/>
                    <a:pt x="12" y="54"/>
                  </a:cubicBezTo>
                  <a:close/>
                </a:path>
              </a:pathLst>
            </a:custGeom>
            <a:solidFill>
              <a:srgbClr val="512A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2" name="Freeform 120"/>
            <p:cNvSpPr>
              <a:spLocks/>
            </p:cNvSpPr>
            <p:nvPr/>
          </p:nvSpPr>
          <p:spPr bwMode="auto">
            <a:xfrm>
              <a:off x="1839331" y="2967292"/>
              <a:ext cx="346645" cy="343994"/>
            </a:xfrm>
            <a:custGeom>
              <a:avLst/>
              <a:gdLst>
                <a:gd name="T0" fmla="*/ 0 w 152"/>
                <a:gd name="T1" fmla="*/ 75 h 152"/>
                <a:gd name="T2" fmla="*/ 77 w 152"/>
                <a:gd name="T3" fmla="*/ 1 h 152"/>
                <a:gd name="T4" fmla="*/ 151 w 152"/>
                <a:gd name="T5" fmla="*/ 77 h 152"/>
                <a:gd name="T6" fmla="*/ 75 w 152"/>
                <a:gd name="T7" fmla="*/ 152 h 152"/>
                <a:gd name="T8" fmla="*/ 0 w 152"/>
                <a:gd name="T9" fmla="*/ 75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52">
                  <a:moveTo>
                    <a:pt x="0" y="75"/>
                  </a:moveTo>
                  <a:cubicBezTo>
                    <a:pt x="1" y="34"/>
                    <a:pt x="35" y="0"/>
                    <a:pt x="77" y="1"/>
                  </a:cubicBezTo>
                  <a:cubicBezTo>
                    <a:pt x="118" y="1"/>
                    <a:pt x="152" y="36"/>
                    <a:pt x="151" y="77"/>
                  </a:cubicBezTo>
                  <a:cubicBezTo>
                    <a:pt x="150" y="119"/>
                    <a:pt x="116" y="152"/>
                    <a:pt x="75" y="152"/>
                  </a:cubicBezTo>
                  <a:cubicBezTo>
                    <a:pt x="33" y="151"/>
                    <a:pt x="0" y="117"/>
                    <a:pt x="0" y="75"/>
                  </a:cubicBezTo>
                  <a:close/>
                </a:path>
              </a:pathLst>
            </a:custGeom>
            <a:solidFill>
              <a:srgbClr val="9EACB4">
                <a:lumMod val="40000"/>
                <a:lumOff val="6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3" name="Freeform 121"/>
            <p:cNvSpPr>
              <a:spLocks/>
            </p:cNvSpPr>
            <p:nvPr/>
          </p:nvSpPr>
          <p:spPr bwMode="auto">
            <a:xfrm>
              <a:off x="1832691" y="3074874"/>
              <a:ext cx="79688" cy="53127"/>
            </a:xfrm>
            <a:custGeom>
              <a:avLst/>
              <a:gdLst>
                <a:gd name="T0" fmla="*/ 1 w 35"/>
                <a:gd name="T1" fmla="*/ 6 h 23"/>
                <a:gd name="T2" fmla="*/ 5 w 35"/>
                <a:gd name="T3" fmla="*/ 1 h 23"/>
                <a:gd name="T4" fmla="*/ 11 w 35"/>
                <a:gd name="T5" fmla="*/ 0 h 23"/>
                <a:gd name="T6" fmla="*/ 35 w 35"/>
                <a:gd name="T7" fmla="*/ 7 h 23"/>
                <a:gd name="T8" fmla="*/ 30 w 35"/>
                <a:gd name="T9" fmla="*/ 23 h 23"/>
                <a:gd name="T10" fmla="*/ 7 w 35"/>
                <a:gd name="T11" fmla="*/ 16 h 23"/>
                <a:gd name="T12" fmla="*/ 2 w 35"/>
                <a:gd name="T13" fmla="*/ 12 h 23"/>
                <a:gd name="T14" fmla="*/ 1 w 35"/>
                <a:gd name="T15" fmla="*/ 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23">
                  <a:moveTo>
                    <a:pt x="1" y="6"/>
                  </a:moveTo>
                  <a:cubicBezTo>
                    <a:pt x="2" y="4"/>
                    <a:pt x="3" y="2"/>
                    <a:pt x="5" y="1"/>
                  </a:cubicBezTo>
                  <a:cubicBezTo>
                    <a:pt x="7" y="0"/>
                    <a:pt x="9" y="0"/>
                    <a:pt x="11" y="0"/>
                  </a:cubicBezTo>
                  <a:cubicBezTo>
                    <a:pt x="35" y="7"/>
                    <a:pt x="35" y="7"/>
                    <a:pt x="35" y="7"/>
                  </a:cubicBezTo>
                  <a:cubicBezTo>
                    <a:pt x="30" y="23"/>
                    <a:pt x="30" y="23"/>
                    <a:pt x="30" y="23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5" y="15"/>
                    <a:pt x="3" y="14"/>
                    <a:pt x="2" y="12"/>
                  </a:cubicBezTo>
                  <a:cubicBezTo>
                    <a:pt x="1" y="10"/>
                    <a:pt x="0" y="8"/>
                    <a:pt x="1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4" name="Freeform 122"/>
            <p:cNvSpPr>
              <a:spLocks/>
            </p:cNvSpPr>
            <p:nvPr/>
          </p:nvSpPr>
          <p:spPr bwMode="auto">
            <a:xfrm>
              <a:off x="1880505" y="3086826"/>
              <a:ext cx="31875" cy="41173"/>
            </a:xfrm>
            <a:custGeom>
              <a:avLst/>
              <a:gdLst>
                <a:gd name="T0" fmla="*/ 9 w 14"/>
                <a:gd name="T1" fmla="*/ 18 h 18"/>
                <a:gd name="T2" fmla="*/ 14 w 14"/>
                <a:gd name="T3" fmla="*/ 2 h 18"/>
                <a:gd name="T4" fmla="*/ 5 w 14"/>
                <a:gd name="T5" fmla="*/ 0 h 18"/>
                <a:gd name="T6" fmla="*/ 0 w 14"/>
                <a:gd name="T7" fmla="*/ 15 h 18"/>
                <a:gd name="T8" fmla="*/ 9 w 14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8">
                  <a:moveTo>
                    <a:pt x="9" y="18"/>
                  </a:moveTo>
                  <a:cubicBezTo>
                    <a:pt x="14" y="2"/>
                    <a:pt x="14" y="2"/>
                    <a:pt x="14" y="2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4"/>
                    <a:pt x="1" y="10"/>
                    <a:pt x="0" y="15"/>
                  </a:cubicBezTo>
                  <a:lnTo>
                    <a:pt x="9" y="18"/>
                  </a:lnTo>
                  <a:close/>
                </a:path>
              </a:pathLst>
            </a:custGeom>
            <a:solidFill>
              <a:srgbClr val="E0DE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5" name="Freeform 123"/>
            <p:cNvSpPr>
              <a:spLocks/>
            </p:cNvSpPr>
            <p:nvPr/>
          </p:nvSpPr>
          <p:spPr bwMode="auto">
            <a:xfrm>
              <a:off x="1895114" y="3023074"/>
              <a:ext cx="233753" cy="231100"/>
            </a:xfrm>
            <a:custGeom>
              <a:avLst/>
              <a:gdLst>
                <a:gd name="T0" fmla="*/ 1 w 103"/>
                <a:gd name="T1" fmla="*/ 51 h 102"/>
                <a:gd name="T2" fmla="*/ 52 w 103"/>
                <a:gd name="T3" fmla="*/ 0 h 102"/>
                <a:gd name="T4" fmla="*/ 103 w 103"/>
                <a:gd name="T5" fmla="*/ 52 h 102"/>
                <a:gd name="T6" fmla="*/ 51 w 103"/>
                <a:gd name="T7" fmla="*/ 102 h 102"/>
                <a:gd name="T8" fmla="*/ 1 w 103"/>
                <a:gd name="T9" fmla="*/ 5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2">
                  <a:moveTo>
                    <a:pt x="1" y="51"/>
                  </a:moveTo>
                  <a:cubicBezTo>
                    <a:pt x="1" y="22"/>
                    <a:pt x="24" y="0"/>
                    <a:pt x="52" y="0"/>
                  </a:cubicBezTo>
                  <a:cubicBezTo>
                    <a:pt x="80" y="1"/>
                    <a:pt x="103" y="24"/>
                    <a:pt x="103" y="52"/>
                  </a:cubicBezTo>
                  <a:cubicBezTo>
                    <a:pt x="102" y="80"/>
                    <a:pt x="79" y="102"/>
                    <a:pt x="51" y="102"/>
                  </a:cubicBezTo>
                  <a:cubicBezTo>
                    <a:pt x="23" y="102"/>
                    <a:pt x="0" y="79"/>
                    <a:pt x="1" y="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6" name="Freeform 124"/>
            <p:cNvSpPr>
              <a:spLocks/>
            </p:cNvSpPr>
            <p:nvPr/>
          </p:nvSpPr>
          <p:spPr bwMode="auto">
            <a:xfrm>
              <a:off x="1915036" y="3041669"/>
              <a:ext cx="195237" cy="195240"/>
            </a:xfrm>
            <a:custGeom>
              <a:avLst/>
              <a:gdLst>
                <a:gd name="T0" fmla="*/ 0 w 86"/>
                <a:gd name="T1" fmla="*/ 43 h 86"/>
                <a:gd name="T2" fmla="*/ 43 w 86"/>
                <a:gd name="T3" fmla="*/ 0 h 86"/>
                <a:gd name="T4" fmla="*/ 85 w 86"/>
                <a:gd name="T5" fmla="*/ 44 h 86"/>
                <a:gd name="T6" fmla="*/ 42 w 86"/>
                <a:gd name="T7" fmla="*/ 86 h 86"/>
                <a:gd name="T8" fmla="*/ 0 w 86"/>
                <a:gd name="T9" fmla="*/ 4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86">
                  <a:moveTo>
                    <a:pt x="0" y="43"/>
                  </a:moveTo>
                  <a:cubicBezTo>
                    <a:pt x="0" y="19"/>
                    <a:pt x="20" y="0"/>
                    <a:pt x="43" y="0"/>
                  </a:cubicBezTo>
                  <a:cubicBezTo>
                    <a:pt x="67" y="1"/>
                    <a:pt x="86" y="20"/>
                    <a:pt x="85" y="44"/>
                  </a:cubicBezTo>
                  <a:cubicBezTo>
                    <a:pt x="85" y="67"/>
                    <a:pt x="66" y="86"/>
                    <a:pt x="42" y="86"/>
                  </a:cubicBezTo>
                  <a:cubicBezTo>
                    <a:pt x="18" y="86"/>
                    <a:pt x="0" y="66"/>
                    <a:pt x="0" y="43"/>
                  </a:cubicBezTo>
                  <a:close/>
                </a:path>
              </a:pathLst>
            </a:custGeom>
            <a:solidFill>
              <a:srgbClr val="8E43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7" name="Freeform 125"/>
            <p:cNvSpPr>
              <a:spLocks/>
            </p:cNvSpPr>
            <p:nvPr/>
          </p:nvSpPr>
          <p:spPr bwMode="auto">
            <a:xfrm>
              <a:off x="1930974" y="3060263"/>
              <a:ext cx="179299" cy="176645"/>
            </a:xfrm>
            <a:custGeom>
              <a:avLst/>
              <a:gdLst>
                <a:gd name="T0" fmla="*/ 66 w 79"/>
                <a:gd name="T1" fmla="*/ 23 h 78"/>
                <a:gd name="T2" fmla="*/ 23 w 79"/>
                <a:gd name="T3" fmla="*/ 66 h 78"/>
                <a:gd name="T4" fmla="*/ 0 w 79"/>
                <a:gd name="T5" fmla="*/ 58 h 78"/>
                <a:gd name="T6" fmla="*/ 35 w 79"/>
                <a:gd name="T7" fmla="*/ 78 h 78"/>
                <a:gd name="T8" fmla="*/ 78 w 79"/>
                <a:gd name="T9" fmla="*/ 36 h 78"/>
                <a:gd name="T10" fmla="*/ 60 w 79"/>
                <a:gd name="T11" fmla="*/ 0 h 78"/>
                <a:gd name="T12" fmla="*/ 66 w 79"/>
                <a:gd name="T13" fmla="*/ 2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8">
                  <a:moveTo>
                    <a:pt x="66" y="23"/>
                  </a:moveTo>
                  <a:cubicBezTo>
                    <a:pt x="66" y="47"/>
                    <a:pt x="47" y="66"/>
                    <a:pt x="23" y="66"/>
                  </a:cubicBezTo>
                  <a:cubicBezTo>
                    <a:pt x="14" y="65"/>
                    <a:pt x="6" y="63"/>
                    <a:pt x="0" y="58"/>
                  </a:cubicBezTo>
                  <a:cubicBezTo>
                    <a:pt x="7" y="70"/>
                    <a:pt x="20" y="78"/>
                    <a:pt x="35" y="78"/>
                  </a:cubicBezTo>
                  <a:cubicBezTo>
                    <a:pt x="59" y="78"/>
                    <a:pt x="78" y="59"/>
                    <a:pt x="78" y="36"/>
                  </a:cubicBezTo>
                  <a:cubicBezTo>
                    <a:pt x="79" y="21"/>
                    <a:pt x="71" y="8"/>
                    <a:pt x="60" y="0"/>
                  </a:cubicBezTo>
                  <a:cubicBezTo>
                    <a:pt x="64" y="7"/>
                    <a:pt x="66" y="15"/>
                    <a:pt x="66" y="23"/>
                  </a:cubicBezTo>
                  <a:close/>
                </a:path>
              </a:pathLst>
            </a:custGeom>
            <a:solidFill>
              <a:srgbClr val="512A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8" name="Freeform 126"/>
            <p:cNvSpPr>
              <a:spLocks/>
            </p:cNvSpPr>
            <p:nvPr/>
          </p:nvSpPr>
          <p:spPr bwMode="auto">
            <a:xfrm>
              <a:off x="3233879" y="2883618"/>
              <a:ext cx="390474" cy="389152"/>
            </a:xfrm>
            <a:custGeom>
              <a:avLst/>
              <a:gdLst>
                <a:gd name="T0" fmla="*/ 21 w 172"/>
                <a:gd name="T1" fmla="*/ 47 h 172"/>
                <a:gd name="T2" fmla="*/ 125 w 172"/>
                <a:gd name="T3" fmla="*/ 21 h 172"/>
                <a:gd name="T4" fmla="*/ 150 w 172"/>
                <a:gd name="T5" fmla="*/ 125 h 172"/>
                <a:gd name="T6" fmla="*/ 47 w 172"/>
                <a:gd name="T7" fmla="*/ 150 h 172"/>
                <a:gd name="T8" fmla="*/ 21 w 172"/>
                <a:gd name="T9" fmla="*/ 47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172">
                  <a:moveTo>
                    <a:pt x="21" y="47"/>
                  </a:moveTo>
                  <a:cubicBezTo>
                    <a:pt x="43" y="11"/>
                    <a:pt x="89" y="0"/>
                    <a:pt x="125" y="21"/>
                  </a:cubicBezTo>
                  <a:cubicBezTo>
                    <a:pt x="160" y="43"/>
                    <a:pt x="172" y="89"/>
                    <a:pt x="150" y="125"/>
                  </a:cubicBezTo>
                  <a:cubicBezTo>
                    <a:pt x="129" y="160"/>
                    <a:pt x="82" y="172"/>
                    <a:pt x="47" y="150"/>
                  </a:cubicBezTo>
                  <a:cubicBezTo>
                    <a:pt x="11" y="129"/>
                    <a:pt x="0" y="82"/>
                    <a:pt x="21" y="47"/>
                  </a:cubicBezTo>
                  <a:close/>
                </a:path>
              </a:pathLst>
            </a:custGeom>
            <a:solidFill>
              <a:srgbClr val="9EACB4">
                <a:lumMod val="40000"/>
                <a:lumOff val="6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19" name="Freeform 127"/>
            <p:cNvSpPr>
              <a:spLocks/>
            </p:cNvSpPr>
            <p:nvPr/>
          </p:nvSpPr>
          <p:spPr bwMode="auto">
            <a:xfrm>
              <a:off x="3297629" y="2939400"/>
              <a:ext cx="70391" cy="70393"/>
            </a:xfrm>
            <a:custGeom>
              <a:avLst/>
              <a:gdLst>
                <a:gd name="T0" fmla="*/ 2 w 31"/>
                <a:gd name="T1" fmla="*/ 2 h 31"/>
                <a:gd name="T2" fmla="*/ 8 w 31"/>
                <a:gd name="T3" fmla="*/ 0 h 31"/>
                <a:gd name="T4" fmla="*/ 14 w 31"/>
                <a:gd name="T5" fmla="*/ 2 h 31"/>
                <a:gd name="T6" fmla="*/ 31 w 31"/>
                <a:gd name="T7" fmla="*/ 20 h 31"/>
                <a:gd name="T8" fmla="*/ 19 w 31"/>
                <a:gd name="T9" fmla="*/ 31 h 31"/>
                <a:gd name="T10" fmla="*/ 2 w 31"/>
                <a:gd name="T11" fmla="*/ 14 h 31"/>
                <a:gd name="T12" fmla="*/ 0 w 31"/>
                <a:gd name="T13" fmla="*/ 8 h 31"/>
                <a:gd name="T14" fmla="*/ 2 w 31"/>
                <a:gd name="T15" fmla="*/ 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31">
                  <a:moveTo>
                    <a:pt x="2" y="2"/>
                  </a:moveTo>
                  <a:cubicBezTo>
                    <a:pt x="4" y="1"/>
                    <a:pt x="6" y="0"/>
                    <a:pt x="8" y="0"/>
                  </a:cubicBezTo>
                  <a:cubicBezTo>
                    <a:pt x="10" y="0"/>
                    <a:pt x="12" y="1"/>
                    <a:pt x="14" y="2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19" y="31"/>
                    <a:pt x="19" y="31"/>
                    <a:pt x="19" y="31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2"/>
                    <a:pt x="0" y="10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0" name="Freeform 128"/>
            <p:cNvSpPr>
              <a:spLocks/>
            </p:cNvSpPr>
            <p:nvPr/>
          </p:nvSpPr>
          <p:spPr bwMode="auto">
            <a:xfrm>
              <a:off x="3326848" y="2971276"/>
              <a:ext cx="41172" cy="38517"/>
            </a:xfrm>
            <a:custGeom>
              <a:avLst/>
              <a:gdLst>
                <a:gd name="T0" fmla="*/ 6 w 18"/>
                <a:gd name="T1" fmla="*/ 17 h 17"/>
                <a:gd name="T2" fmla="*/ 18 w 18"/>
                <a:gd name="T3" fmla="*/ 6 h 17"/>
                <a:gd name="T4" fmla="*/ 11 w 18"/>
                <a:gd name="T5" fmla="*/ 0 h 17"/>
                <a:gd name="T6" fmla="*/ 0 w 18"/>
                <a:gd name="T7" fmla="*/ 11 h 17"/>
                <a:gd name="T8" fmla="*/ 6 w 18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7">
                  <a:moveTo>
                    <a:pt x="6" y="17"/>
                  </a:moveTo>
                  <a:cubicBezTo>
                    <a:pt x="18" y="6"/>
                    <a:pt x="18" y="6"/>
                    <a:pt x="18" y="6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7" y="3"/>
                    <a:pt x="3" y="6"/>
                    <a:pt x="0" y="11"/>
                  </a:cubicBezTo>
                  <a:lnTo>
                    <a:pt x="6" y="17"/>
                  </a:lnTo>
                  <a:close/>
                </a:path>
              </a:pathLst>
            </a:custGeom>
            <a:solidFill>
              <a:srgbClr val="E0DE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1" name="Freeform 129"/>
            <p:cNvSpPr>
              <a:spLocks/>
            </p:cNvSpPr>
            <p:nvPr/>
          </p:nvSpPr>
          <p:spPr bwMode="auto">
            <a:xfrm>
              <a:off x="3297629" y="2946041"/>
              <a:ext cx="262972" cy="262977"/>
            </a:xfrm>
            <a:custGeom>
              <a:avLst/>
              <a:gdLst>
                <a:gd name="T0" fmla="*/ 14 w 116"/>
                <a:gd name="T1" fmla="*/ 31 h 116"/>
                <a:gd name="T2" fmla="*/ 84 w 116"/>
                <a:gd name="T3" fmla="*/ 14 h 116"/>
                <a:gd name="T4" fmla="*/ 101 w 116"/>
                <a:gd name="T5" fmla="*/ 84 h 116"/>
                <a:gd name="T6" fmla="*/ 31 w 116"/>
                <a:gd name="T7" fmla="*/ 101 h 116"/>
                <a:gd name="T8" fmla="*/ 14 w 116"/>
                <a:gd name="T9" fmla="*/ 3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6">
                  <a:moveTo>
                    <a:pt x="14" y="31"/>
                  </a:moveTo>
                  <a:cubicBezTo>
                    <a:pt x="29" y="7"/>
                    <a:pt x="60" y="0"/>
                    <a:pt x="84" y="14"/>
                  </a:cubicBezTo>
                  <a:cubicBezTo>
                    <a:pt x="108" y="29"/>
                    <a:pt x="116" y="60"/>
                    <a:pt x="101" y="84"/>
                  </a:cubicBezTo>
                  <a:cubicBezTo>
                    <a:pt x="87" y="108"/>
                    <a:pt x="55" y="116"/>
                    <a:pt x="31" y="101"/>
                  </a:cubicBezTo>
                  <a:cubicBezTo>
                    <a:pt x="7" y="87"/>
                    <a:pt x="0" y="55"/>
                    <a:pt x="14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2" name="Freeform 130"/>
            <p:cNvSpPr>
              <a:spLocks/>
            </p:cNvSpPr>
            <p:nvPr/>
          </p:nvSpPr>
          <p:spPr bwMode="auto">
            <a:xfrm>
              <a:off x="3317551" y="2967292"/>
              <a:ext cx="223128" cy="221804"/>
            </a:xfrm>
            <a:custGeom>
              <a:avLst/>
              <a:gdLst>
                <a:gd name="T0" fmla="*/ 12 w 98"/>
                <a:gd name="T1" fmla="*/ 26 h 98"/>
                <a:gd name="T2" fmla="*/ 71 w 98"/>
                <a:gd name="T3" fmla="*/ 12 h 98"/>
                <a:gd name="T4" fmla="*/ 85 w 98"/>
                <a:gd name="T5" fmla="*/ 71 h 98"/>
                <a:gd name="T6" fmla="*/ 27 w 98"/>
                <a:gd name="T7" fmla="*/ 85 h 98"/>
                <a:gd name="T8" fmla="*/ 12 w 98"/>
                <a:gd name="T9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98">
                  <a:moveTo>
                    <a:pt x="12" y="26"/>
                  </a:moveTo>
                  <a:cubicBezTo>
                    <a:pt x="24" y="6"/>
                    <a:pt x="51" y="0"/>
                    <a:pt x="71" y="12"/>
                  </a:cubicBezTo>
                  <a:cubicBezTo>
                    <a:pt x="91" y="24"/>
                    <a:pt x="98" y="51"/>
                    <a:pt x="85" y="71"/>
                  </a:cubicBezTo>
                  <a:cubicBezTo>
                    <a:pt x="73" y="91"/>
                    <a:pt x="47" y="98"/>
                    <a:pt x="27" y="85"/>
                  </a:cubicBezTo>
                  <a:cubicBezTo>
                    <a:pt x="6" y="73"/>
                    <a:pt x="0" y="47"/>
                    <a:pt x="12" y="26"/>
                  </a:cubicBezTo>
                  <a:close/>
                </a:path>
              </a:pathLst>
            </a:custGeom>
            <a:solidFill>
              <a:srgbClr val="8E43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3" name="Freeform 131"/>
            <p:cNvSpPr>
              <a:spLocks/>
            </p:cNvSpPr>
            <p:nvPr/>
          </p:nvSpPr>
          <p:spPr bwMode="auto">
            <a:xfrm>
              <a:off x="3330834" y="3035028"/>
              <a:ext cx="197893" cy="154067"/>
            </a:xfrm>
            <a:custGeom>
              <a:avLst/>
              <a:gdLst>
                <a:gd name="T0" fmla="*/ 75 w 87"/>
                <a:gd name="T1" fmla="*/ 24 h 68"/>
                <a:gd name="T2" fmla="*/ 17 w 87"/>
                <a:gd name="T3" fmla="*/ 38 h 68"/>
                <a:gd name="T4" fmla="*/ 0 w 87"/>
                <a:gd name="T5" fmla="*/ 20 h 68"/>
                <a:gd name="T6" fmla="*/ 21 w 87"/>
                <a:gd name="T7" fmla="*/ 55 h 68"/>
                <a:gd name="T8" fmla="*/ 79 w 87"/>
                <a:gd name="T9" fmla="*/ 41 h 68"/>
                <a:gd name="T10" fmla="*/ 81 w 87"/>
                <a:gd name="T11" fmla="*/ 0 h 68"/>
                <a:gd name="T12" fmla="*/ 75 w 87"/>
                <a:gd name="T13" fmla="*/ 2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68">
                  <a:moveTo>
                    <a:pt x="75" y="24"/>
                  </a:moveTo>
                  <a:cubicBezTo>
                    <a:pt x="63" y="44"/>
                    <a:pt x="37" y="51"/>
                    <a:pt x="17" y="38"/>
                  </a:cubicBezTo>
                  <a:cubicBezTo>
                    <a:pt x="9" y="34"/>
                    <a:pt x="4" y="28"/>
                    <a:pt x="0" y="20"/>
                  </a:cubicBezTo>
                  <a:cubicBezTo>
                    <a:pt x="1" y="34"/>
                    <a:pt x="8" y="48"/>
                    <a:pt x="21" y="55"/>
                  </a:cubicBezTo>
                  <a:cubicBezTo>
                    <a:pt x="41" y="68"/>
                    <a:pt x="67" y="61"/>
                    <a:pt x="79" y="41"/>
                  </a:cubicBezTo>
                  <a:cubicBezTo>
                    <a:pt x="87" y="28"/>
                    <a:pt x="87" y="13"/>
                    <a:pt x="81" y="0"/>
                  </a:cubicBezTo>
                  <a:cubicBezTo>
                    <a:pt x="82" y="8"/>
                    <a:pt x="80" y="17"/>
                    <a:pt x="75" y="24"/>
                  </a:cubicBezTo>
                  <a:close/>
                </a:path>
              </a:pathLst>
            </a:custGeom>
            <a:solidFill>
              <a:srgbClr val="512A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4" name="Freeform 132"/>
            <p:cNvSpPr>
              <a:spLocks/>
            </p:cNvSpPr>
            <p:nvPr/>
          </p:nvSpPr>
          <p:spPr bwMode="auto">
            <a:xfrm>
              <a:off x="4933898" y="2871664"/>
              <a:ext cx="379847" cy="378526"/>
            </a:xfrm>
            <a:custGeom>
              <a:avLst/>
              <a:gdLst>
                <a:gd name="T0" fmla="*/ 156 w 167"/>
                <a:gd name="T1" fmla="*/ 103 h 167"/>
                <a:gd name="T2" fmla="*/ 64 w 167"/>
                <a:gd name="T3" fmla="*/ 156 h 167"/>
                <a:gd name="T4" fmla="*/ 10 w 167"/>
                <a:gd name="T5" fmla="*/ 64 h 167"/>
                <a:gd name="T6" fmla="*/ 103 w 167"/>
                <a:gd name="T7" fmla="*/ 11 h 167"/>
                <a:gd name="T8" fmla="*/ 156 w 167"/>
                <a:gd name="T9" fmla="*/ 10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167">
                  <a:moveTo>
                    <a:pt x="156" y="103"/>
                  </a:moveTo>
                  <a:cubicBezTo>
                    <a:pt x="145" y="143"/>
                    <a:pt x="104" y="167"/>
                    <a:pt x="64" y="156"/>
                  </a:cubicBezTo>
                  <a:cubicBezTo>
                    <a:pt x="23" y="145"/>
                    <a:pt x="0" y="104"/>
                    <a:pt x="10" y="64"/>
                  </a:cubicBezTo>
                  <a:cubicBezTo>
                    <a:pt x="21" y="24"/>
                    <a:pt x="63" y="0"/>
                    <a:pt x="103" y="11"/>
                  </a:cubicBezTo>
                  <a:cubicBezTo>
                    <a:pt x="143" y="22"/>
                    <a:pt x="167" y="63"/>
                    <a:pt x="156" y="103"/>
                  </a:cubicBezTo>
                  <a:close/>
                </a:path>
              </a:pathLst>
            </a:custGeom>
            <a:solidFill>
              <a:srgbClr val="9EACB4">
                <a:lumMod val="40000"/>
                <a:lumOff val="6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5" name="Freeform 133"/>
            <p:cNvSpPr>
              <a:spLocks/>
            </p:cNvSpPr>
            <p:nvPr/>
          </p:nvSpPr>
          <p:spPr bwMode="auto">
            <a:xfrm>
              <a:off x="5208823" y="3100108"/>
              <a:ext cx="75703" cy="63752"/>
            </a:xfrm>
            <a:custGeom>
              <a:avLst/>
              <a:gdLst>
                <a:gd name="T0" fmla="*/ 32 w 33"/>
                <a:gd name="T1" fmla="*/ 23 h 28"/>
                <a:gd name="T2" fmla="*/ 27 w 33"/>
                <a:gd name="T3" fmla="*/ 27 h 28"/>
                <a:gd name="T4" fmla="*/ 21 w 33"/>
                <a:gd name="T5" fmla="*/ 26 h 28"/>
                <a:gd name="T6" fmla="*/ 0 w 33"/>
                <a:gd name="T7" fmla="*/ 14 h 28"/>
                <a:gd name="T8" fmla="*/ 8 w 33"/>
                <a:gd name="T9" fmla="*/ 0 h 28"/>
                <a:gd name="T10" fmla="*/ 29 w 33"/>
                <a:gd name="T11" fmla="*/ 12 h 28"/>
                <a:gd name="T12" fmla="*/ 33 w 33"/>
                <a:gd name="T13" fmla="*/ 17 h 28"/>
                <a:gd name="T14" fmla="*/ 32 w 33"/>
                <a:gd name="T15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2" y="23"/>
                  </a:moveTo>
                  <a:cubicBezTo>
                    <a:pt x="31" y="25"/>
                    <a:pt x="29" y="26"/>
                    <a:pt x="27" y="27"/>
                  </a:cubicBezTo>
                  <a:cubicBezTo>
                    <a:pt x="25" y="28"/>
                    <a:pt x="22" y="27"/>
                    <a:pt x="21" y="26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31" y="13"/>
                    <a:pt x="32" y="15"/>
                    <a:pt x="33" y="17"/>
                  </a:cubicBezTo>
                  <a:cubicBezTo>
                    <a:pt x="33" y="19"/>
                    <a:pt x="33" y="21"/>
                    <a:pt x="3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6" name="Freeform 134"/>
            <p:cNvSpPr>
              <a:spLocks/>
            </p:cNvSpPr>
            <p:nvPr/>
          </p:nvSpPr>
          <p:spPr bwMode="auto">
            <a:xfrm>
              <a:off x="5208823" y="3100108"/>
              <a:ext cx="37188" cy="41173"/>
            </a:xfrm>
            <a:custGeom>
              <a:avLst/>
              <a:gdLst>
                <a:gd name="T0" fmla="*/ 8 w 16"/>
                <a:gd name="T1" fmla="*/ 0 h 18"/>
                <a:gd name="T2" fmla="*/ 0 w 16"/>
                <a:gd name="T3" fmla="*/ 14 h 18"/>
                <a:gd name="T4" fmla="*/ 7 w 16"/>
                <a:gd name="T5" fmla="*/ 18 h 18"/>
                <a:gd name="T6" fmla="*/ 16 w 16"/>
                <a:gd name="T7" fmla="*/ 4 h 18"/>
                <a:gd name="T8" fmla="*/ 8 w 16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8">
                  <a:moveTo>
                    <a:pt x="8" y="0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11" y="14"/>
                    <a:pt x="14" y="10"/>
                    <a:pt x="16" y="4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E0DE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7" name="Freeform 135"/>
            <p:cNvSpPr>
              <a:spLocks/>
            </p:cNvSpPr>
            <p:nvPr/>
          </p:nvSpPr>
          <p:spPr bwMode="auto">
            <a:xfrm>
              <a:off x="4994993" y="2932760"/>
              <a:ext cx="257659" cy="256335"/>
            </a:xfrm>
            <a:custGeom>
              <a:avLst/>
              <a:gdLst>
                <a:gd name="T0" fmla="*/ 105 w 113"/>
                <a:gd name="T1" fmla="*/ 70 h 113"/>
                <a:gd name="T2" fmla="*/ 43 w 113"/>
                <a:gd name="T3" fmla="*/ 106 h 113"/>
                <a:gd name="T4" fmla="*/ 7 w 113"/>
                <a:gd name="T5" fmla="*/ 43 h 113"/>
                <a:gd name="T6" fmla="*/ 70 w 113"/>
                <a:gd name="T7" fmla="*/ 7 h 113"/>
                <a:gd name="T8" fmla="*/ 105 w 113"/>
                <a:gd name="T9" fmla="*/ 7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13">
                  <a:moveTo>
                    <a:pt x="105" y="70"/>
                  </a:moveTo>
                  <a:cubicBezTo>
                    <a:pt x="98" y="97"/>
                    <a:pt x="70" y="113"/>
                    <a:pt x="43" y="106"/>
                  </a:cubicBezTo>
                  <a:cubicBezTo>
                    <a:pt x="16" y="98"/>
                    <a:pt x="0" y="70"/>
                    <a:pt x="7" y="43"/>
                  </a:cubicBezTo>
                  <a:cubicBezTo>
                    <a:pt x="14" y="16"/>
                    <a:pt x="42" y="0"/>
                    <a:pt x="70" y="7"/>
                  </a:cubicBezTo>
                  <a:cubicBezTo>
                    <a:pt x="97" y="15"/>
                    <a:pt x="113" y="43"/>
                    <a:pt x="105" y="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8" name="Freeform 136"/>
            <p:cNvSpPr>
              <a:spLocks/>
            </p:cNvSpPr>
            <p:nvPr/>
          </p:nvSpPr>
          <p:spPr bwMode="auto">
            <a:xfrm>
              <a:off x="5016243" y="2952682"/>
              <a:ext cx="215159" cy="215162"/>
            </a:xfrm>
            <a:custGeom>
              <a:avLst/>
              <a:gdLst>
                <a:gd name="T0" fmla="*/ 89 w 95"/>
                <a:gd name="T1" fmla="*/ 59 h 95"/>
                <a:gd name="T2" fmla="*/ 36 w 95"/>
                <a:gd name="T3" fmla="*/ 89 h 95"/>
                <a:gd name="T4" fmla="*/ 6 w 95"/>
                <a:gd name="T5" fmla="*/ 36 h 95"/>
                <a:gd name="T6" fmla="*/ 58 w 95"/>
                <a:gd name="T7" fmla="*/ 6 h 95"/>
                <a:gd name="T8" fmla="*/ 89 w 95"/>
                <a:gd name="T9" fmla="*/ 59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89" y="59"/>
                  </a:moveTo>
                  <a:cubicBezTo>
                    <a:pt x="82" y="81"/>
                    <a:pt x="59" y="95"/>
                    <a:pt x="36" y="89"/>
                  </a:cubicBezTo>
                  <a:cubicBezTo>
                    <a:pt x="13" y="83"/>
                    <a:pt x="0" y="59"/>
                    <a:pt x="6" y="36"/>
                  </a:cubicBezTo>
                  <a:cubicBezTo>
                    <a:pt x="12" y="13"/>
                    <a:pt x="36" y="0"/>
                    <a:pt x="58" y="6"/>
                  </a:cubicBezTo>
                  <a:cubicBezTo>
                    <a:pt x="81" y="12"/>
                    <a:pt x="95" y="36"/>
                    <a:pt x="89" y="59"/>
                  </a:cubicBezTo>
                  <a:close/>
                </a:path>
              </a:pathLst>
            </a:custGeom>
            <a:solidFill>
              <a:srgbClr val="8E43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29" name="Freeform 137"/>
            <p:cNvSpPr>
              <a:spLocks/>
            </p:cNvSpPr>
            <p:nvPr/>
          </p:nvSpPr>
          <p:spPr bwMode="auto">
            <a:xfrm>
              <a:off x="5020228" y="2952682"/>
              <a:ext cx="195237" cy="172661"/>
            </a:xfrm>
            <a:custGeom>
              <a:avLst/>
              <a:gdLst>
                <a:gd name="T0" fmla="*/ 13 w 86"/>
                <a:gd name="T1" fmla="*/ 51 h 76"/>
                <a:gd name="T2" fmla="*/ 65 w 86"/>
                <a:gd name="T3" fmla="*/ 21 h 76"/>
                <a:gd name="T4" fmla="*/ 86 w 86"/>
                <a:gd name="T5" fmla="*/ 34 h 76"/>
                <a:gd name="T6" fmla="*/ 56 w 86"/>
                <a:gd name="T7" fmla="*/ 6 h 76"/>
                <a:gd name="T8" fmla="*/ 4 w 86"/>
                <a:gd name="T9" fmla="*/ 36 h 76"/>
                <a:gd name="T10" fmla="*/ 13 w 86"/>
                <a:gd name="T11" fmla="*/ 76 h 76"/>
                <a:gd name="T12" fmla="*/ 13 w 86"/>
                <a:gd name="T13" fmla="*/ 5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" h="76">
                  <a:moveTo>
                    <a:pt x="13" y="51"/>
                  </a:moveTo>
                  <a:cubicBezTo>
                    <a:pt x="19" y="28"/>
                    <a:pt x="42" y="15"/>
                    <a:pt x="65" y="21"/>
                  </a:cubicBezTo>
                  <a:cubicBezTo>
                    <a:pt x="73" y="23"/>
                    <a:pt x="81" y="28"/>
                    <a:pt x="86" y="34"/>
                  </a:cubicBezTo>
                  <a:cubicBezTo>
                    <a:pt x="82" y="21"/>
                    <a:pt x="71" y="10"/>
                    <a:pt x="56" y="6"/>
                  </a:cubicBezTo>
                  <a:cubicBezTo>
                    <a:pt x="34" y="0"/>
                    <a:pt x="10" y="13"/>
                    <a:pt x="4" y="36"/>
                  </a:cubicBezTo>
                  <a:cubicBezTo>
                    <a:pt x="0" y="51"/>
                    <a:pt x="4" y="65"/>
                    <a:pt x="13" y="76"/>
                  </a:cubicBezTo>
                  <a:cubicBezTo>
                    <a:pt x="11" y="68"/>
                    <a:pt x="10" y="60"/>
                    <a:pt x="13" y="51"/>
                  </a:cubicBezTo>
                  <a:close/>
                </a:path>
              </a:pathLst>
            </a:custGeom>
            <a:solidFill>
              <a:srgbClr val="512A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0" name="Freeform 138"/>
            <p:cNvSpPr>
              <a:spLocks/>
            </p:cNvSpPr>
            <p:nvPr/>
          </p:nvSpPr>
          <p:spPr bwMode="auto">
            <a:xfrm>
              <a:off x="4924600" y="4319360"/>
              <a:ext cx="391802" cy="389152"/>
            </a:xfrm>
            <a:custGeom>
              <a:avLst/>
              <a:gdLst>
                <a:gd name="T0" fmla="*/ 121 w 172"/>
                <a:gd name="T1" fmla="*/ 153 h 172"/>
                <a:gd name="T2" fmla="*/ 20 w 172"/>
                <a:gd name="T3" fmla="*/ 121 h 172"/>
                <a:gd name="T4" fmla="*/ 51 w 172"/>
                <a:gd name="T5" fmla="*/ 19 h 172"/>
                <a:gd name="T6" fmla="*/ 153 w 172"/>
                <a:gd name="T7" fmla="*/ 51 h 172"/>
                <a:gd name="T8" fmla="*/ 121 w 172"/>
                <a:gd name="T9" fmla="*/ 153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172">
                  <a:moveTo>
                    <a:pt x="121" y="153"/>
                  </a:moveTo>
                  <a:cubicBezTo>
                    <a:pt x="85" y="172"/>
                    <a:pt x="39" y="158"/>
                    <a:pt x="20" y="121"/>
                  </a:cubicBezTo>
                  <a:cubicBezTo>
                    <a:pt x="0" y="84"/>
                    <a:pt x="14" y="39"/>
                    <a:pt x="51" y="19"/>
                  </a:cubicBezTo>
                  <a:cubicBezTo>
                    <a:pt x="88" y="0"/>
                    <a:pt x="133" y="14"/>
                    <a:pt x="153" y="51"/>
                  </a:cubicBezTo>
                  <a:cubicBezTo>
                    <a:pt x="172" y="88"/>
                    <a:pt x="158" y="133"/>
                    <a:pt x="121" y="153"/>
                  </a:cubicBezTo>
                  <a:close/>
                </a:path>
              </a:pathLst>
            </a:custGeom>
            <a:solidFill>
              <a:srgbClr val="9EACB4">
                <a:lumMod val="40000"/>
                <a:lumOff val="6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1" name="Freeform 139"/>
            <p:cNvSpPr>
              <a:spLocks/>
            </p:cNvSpPr>
            <p:nvPr/>
          </p:nvSpPr>
          <p:spPr bwMode="auto">
            <a:xfrm>
              <a:off x="5127807" y="4615540"/>
              <a:ext cx="46485" cy="77033"/>
            </a:xfrm>
            <a:custGeom>
              <a:avLst/>
              <a:gdLst>
                <a:gd name="T0" fmla="*/ 15 w 21"/>
                <a:gd name="T1" fmla="*/ 34 h 34"/>
                <a:gd name="T2" fmla="*/ 9 w 21"/>
                <a:gd name="T3" fmla="*/ 33 h 34"/>
                <a:gd name="T4" fmla="*/ 5 w 21"/>
                <a:gd name="T5" fmla="*/ 28 h 34"/>
                <a:gd name="T6" fmla="*/ 0 w 21"/>
                <a:gd name="T7" fmla="*/ 4 h 34"/>
                <a:gd name="T8" fmla="*/ 16 w 21"/>
                <a:gd name="T9" fmla="*/ 0 h 34"/>
                <a:gd name="T10" fmla="*/ 21 w 21"/>
                <a:gd name="T11" fmla="*/ 24 h 34"/>
                <a:gd name="T12" fmla="*/ 20 w 21"/>
                <a:gd name="T13" fmla="*/ 30 h 34"/>
                <a:gd name="T14" fmla="*/ 15 w 21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34">
                  <a:moveTo>
                    <a:pt x="15" y="34"/>
                  </a:moveTo>
                  <a:cubicBezTo>
                    <a:pt x="13" y="34"/>
                    <a:pt x="10" y="34"/>
                    <a:pt x="9" y="33"/>
                  </a:cubicBezTo>
                  <a:cubicBezTo>
                    <a:pt x="7" y="32"/>
                    <a:pt x="5" y="30"/>
                    <a:pt x="5" y="2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1" y="26"/>
                    <a:pt x="21" y="28"/>
                    <a:pt x="20" y="30"/>
                  </a:cubicBezTo>
                  <a:cubicBezTo>
                    <a:pt x="19" y="32"/>
                    <a:pt x="17" y="33"/>
                    <a:pt x="15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2" name="Freeform 140"/>
            <p:cNvSpPr>
              <a:spLocks/>
            </p:cNvSpPr>
            <p:nvPr/>
          </p:nvSpPr>
          <p:spPr bwMode="auto">
            <a:xfrm>
              <a:off x="5127807" y="4615540"/>
              <a:ext cx="39844" cy="29220"/>
            </a:xfrm>
            <a:custGeom>
              <a:avLst/>
              <a:gdLst>
                <a:gd name="T0" fmla="*/ 16 w 18"/>
                <a:gd name="T1" fmla="*/ 0 h 13"/>
                <a:gd name="T2" fmla="*/ 0 w 18"/>
                <a:gd name="T3" fmla="*/ 4 h 13"/>
                <a:gd name="T4" fmla="*/ 2 w 18"/>
                <a:gd name="T5" fmla="*/ 13 h 13"/>
                <a:gd name="T6" fmla="*/ 18 w 18"/>
                <a:gd name="T7" fmla="*/ 9 h 13"/>
                <a:gd name="T8" fmla="*/ 16 w 18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3">
                  <a:moveTo>
                    <a:pt x="16" y="0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7" y="12"/>
                    <a:pt x="12" y="11"/>
                    <a:pt x="18" y="9"/>
                  </a:cubicBezTo>
                  <a:lnTo>
                    <a:pt x="16" y="0"/>
                  </a:lnTo>
                  <a:close/>
                </a:path>
              </a:pathLst>
            </a:custGeom>
            <a:solidFill>
              <a:srgbClr val="E0DE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3" name="Freeform 141"/>
            <p:cNvSpPr>
              <a:spLocks/>
            </p:cNvSpPr>
            <p:nvPr/>
          </p:nvSpPr>
          <p:spPr bwMode="auto">
            <a:xfrm>
              <a:off x="4988351" y="4381784"/>
              <a:ext cx="264300" cy="262977"/>
            </a:xfrm>
            <a:custGeom>
              <a:avLst/>
              <a:gdLst>
                <a:gd name="T0" fmla="*/ 82 w 116"/>
                <a:gd name="T1" fmla="*/ 103 h 116"/>
                <a:gd name="T2" fmla="*/ 13 w 116"/>
                <a:gd name="T3" fmla="*/ 82 h 116"/>
                <a:gd name="T4" fmla="*/ 34 w 116"/>
                <a:gd name="T5" fmla="*/ 13 h 116"/>
                <a:gd name="T6" fmla="*/ 103 w 116"/>
                <a:gd name="T7" fmla="*/ 34 h 116"/>
                <a:gd name="T8" fmla="*/ 82 w 116"/>
                <a:gd name="T9" fmla="*/ 103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116">
                  <a:moveTo>
                    <a:pt x="82" y="103"/>
                  </a:moveTo>
                  <a:cubicBezTo>
                    <a:pt x="57" y="116"/>
                    <a:pt x="26" y="107"/>
                    <a:pt x="13" y="82"/>
                  </a:cubicBezTo>
                  <a:cubicBezTo>
                    <a:pt x="0" y="57"/>
                    <a:pt x="10" y="26"/>
                    <a:pt x="34" y="13"/>
                  </a:cubicBezTo>
                  <a:cubicBezTo>
                    <a:pt x="59" y="0"/>
                    <a:pt x="90" y="9"/>
                    <a:pt x="103" y="34"/>
                  </a:cubicBezTo>
                  <a:cubicBezTo>
                    <a:pt x="116" y="59"/>
                    <a:pt x="107" y="90"/>
                    <a:pt x="82" y="1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4" name="Freeform 142"/>
            <p:cNvSpPr>
              <a:spLocks/>
            </p:cNvSpPr>
            <p:nvPr/>
          </p:nvSpPr>
          <p:spPr bwMode="auto">
            <a:xfrm>
              <a:off x="5009601" y="4403034"/>
              <a:ext cx="221800" cy="221804"/>
            </a:xfrm>
            <a:custGeom>
              <a:avLst/>
              <a:gdLst>
                <a:gd name="T0" fmla="*/ 69 w 98"/>
                <a:gd name="T1" fmla="*/ 87 h 98"/>
                <a:gd name="T2" fmla="*/ 11 w 98"/>
                <a:gd name="T3" fmla="*/ 69 h 98"/>
                <a:gd name="T4" fmla="*/ 29 w 98"/>
                <a:gd name="T5" fmla="*/ 11 h 98"/>
                <a:gd name="T6" fmla="*/ 87 w 98"/>
                <a:gd name="T7" fmla="*/ 29 h 98"/>
                <a:gd name="T8" fmla="*/ 69 w 98"/>
                <a:gd name="T9" fmla="*/ 8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98">
                  <a:moveTo>
                    <a:pt x="69" y="87"/>
                  </a:moveTo>
                  <a:cubicBezTo>
                    <a:pt x="48" y="98"/>
                    <a:pt x="22" y="90"/>
                    <a:pt x="11" y="69"/>
                  </a:cubicBezTo>
                  <a:cubicBezTo>
                    <a:pt x="0" y="48"/>
                    <a:pt x="8" y="22"/>
                    <a:pt x="29" y="11"/>
                  </a:cubicBezTo>
                  <a:cubicBezTo>
                    <a:pt x="50" y="0"/>
                    <a:pt x="76" y="8"/>
                    <a:pt x="87" y="29"/>
                  </a:cubicBezTo>
                  <a:cubicBezTo>
                    <a:pt x="98" y="50"/>
                    <a:pt x="90" y="76"/>
                    <a:pt x="69" y="87"/>
                  </a:cubicBezTo>
                  <a:close/>
                </a:path>
              </a:pathLst>
            </a:custGeom>
            <a:solidFill>
              <a:srgbClr val="8E43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5" name="Freeform 143"/>
            <p:cNvSpPr>
              <a:spLocks/>
            </p:cNvSpPr>
            <p:nvPr/>
          </p:nvSpPr>
          <p:spPr bwMode="auto">
            <a:xfrm>
              <a:off x="5025540" y="4403034"/>
              <a:ext cx="196565" cy="158052"/>
            </a:xfrm>
            <a:custGeom>
              <a:avLst/>
              <a:gdLst>
                <a:gd name="T0" fmla="*/ 17 w 87"/>
                <a:gd name="T1" fmla="*/ 28 h 70"/>
                <a:gd name="T2" fmla="*/ 75 w 87"/>
                <a:gd name="T3" fmla="*/ 46 h 70"/>
                <a:gd name="T4" fmla="*/ 80 w 87"/>
                <a:gd name="T5" fmla="*/ 70 h 70"/>
                <a:gd name="T6" fmla="*/ 80 w 87"/>
                <a:gd name="T7" fmla="*/ 29 h 70"/>
                <a:gd name="T8" fmla="*/ 22 w 87"/>
                <a:gd name="T9" fmla="*/ 11 h 70"/>
                <a:gd name="T10" fmla="*/ 0 w 87"/>
                <a:gd name="T11" fmla="*/ 45 h 70"/>
                <a:gd name="T12" fmla="*/ 17 w 87"/>
                <a:gd name="T13" fmla="*/ 28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70">
                  <a:moveTo>
                    <a:pt x="17" y="28"/>
                  </a:moveTo>
                  <a:cubicBezTo>
                    <a:pt x="38" y="17"/>
                    <a:pt x="64" y="25"/>
                    <a:pt x="75" y="46"/>
                  </a:cubicBezTo>
                  <a:cubicBezTo>
                    <a:pt x="79" y="53"/>
                    <a:pt x="80" y="62"/>
                    <a:pt x="80" y="70"/>
                  </a:cubicBezTo>
                  <a:cubicBezTo>
                    <a:pt x="86" y="57"/>
                    <a:pt x="87" y="42"/>
                    <a:pt x="80" y="29"/>
                  </a:cubicBezTo>
                  <a:cubicBezTo>
                    <a:pt x="69" y="8"/>
                    <a:pt x="43" y="0"/>
                    <a:pt x="22" y="11"/>
                  </a:cubicBezTo>
                  <a:cubicBezTo>
                    <a:pt x="9" y="18"/>
                    <a:pt x="1" y="31"/>
                    <a:pt x="0" y="45"/>
                  </a:cubicBezTo>
                  <a:cubicBezTo>
                    <a:pt x="3" y="38"/>
                    <a:pt x="9" y="32"/>
                    <a:pt x="17" y="28"/>
                  </a:cubicBezTo>
                  <a:close/>
                </a:path>
              </a:pathLst>
            </a:custGeom>
            <a:solidFill>
              <a:srgbClr val="512A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6" name="Freeform 144"/>
            <p:cNvSpPr>
              <a:spLocks/>
            </p:cNvSpPr>
            <p:nvPr/>
          </p:nvSpPr>
          <p:spPr bwMode="auto">
            <a:xfrm>
              <a:off x="2676060" y="3668561"/>
              <a:ext cx="337347" cy="151410"/>
            </a:xfrm>
            <a:custGeom>
              <a:avLst/>
              <a:gdLst>
                <a:gd name="T0" fmla="*/ 148 w 148"/>
                <a:gd name="T1" fmla="*/ 63 h 67"/>
                <a:gd name="T2" fmla="*/ 0 w 148"/>
                <a:gd name="T3" fmla="*/ 0 h 67"/>
                <a:gd name="T4" fmla="*/ 4 w 148"/>
                <a:gd name="T5" fmla="*/ 6 h 67"/>
                <a:gd name="T6" fmla="*/ 146 w 148"/>
                <a:gd name="T7" fmla="*/ 67 h 67"/>
                <a:gd name="T8" fmla="*/ 148 w 148"/>
                <a:gd name="T9" fmla="*/ 6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67">
                  <a:moveTo>
                    <a:pt x="148" y="6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1" y="4"/>
                    <a:pt x="4" y="6"/>
                  </a:cubicBezTo>
                  <a:cubicBezTo>
                    <a:pt x="146" y="67"/>
                    <a:pt x="146" y="67"/>
                    <a:pt x="146" y="67"/>
                  </a:cubicBezTo>
                  <a:lnTo>
                    <a:pt x="148" y="63"/>
                  </a:lnTo>
                  <a:close/>
                </a:path>
              </a:pathLst>
            </a:custGeom>
            <a:solidFill>
              <a:srgbClr val="F9A9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7" name="Freeform 145"/>
            <p:cNvSpPr>
              <a:spLocks/>
            </p:cNvSpPr>
            <p:nvPr/>
          </p:nvSpPr>
          <p:spPr bwMode="auto">
            <a:xfrm>
              <a:off x="2666763" y="3677858"/>
              <a:ext cx="341332" cy="160707"/>
            </a:xfrm>
            <a:custGeom>
              <a:avLst/>
              <a:gdLst>
                <a:gd name="T0" fmla="*/ 146 w 150"/>
                <a:gd name="T1" fmla="*/ 71 h 71"/>
                <a:gd name="T2" fmla="*/ 150 w 150"/>
                <a:gd name="T3" fmla="*/ 63 h 71"/>
                <a:gd name="T4" fmla="*/ 8 w 150"/>
                <a:gd name="T5" fmla="*/ 2 h 71"/>
                <a:gd name="T6" fmla="*/ 8 w 150"/>
                <a:gd name="T7" fmla="*/ 2 h 71"/>
                <a:gd name="T8" fmla="*/ 8 w 150"/>
                <a:gd name="T9" fmla="*/ 2 h 71"/>
                <a:gd name="T10" fmla="*/ 1 w 150"/>
                <a:gd name="T11" fmla="*/ 3 h 71"/>
                <a:gd name="T12" fmla="*/ 4 w 150"/>
                <a:gd name="T13" fmla="*/ 9 h 71"/>
                <a:gd name="T14" fmla="*/ 4 w 150"/>
                <a:gd name="T15" fmla="*/ 9 h 71"/>
                <a:gd name="T16" fmla="*/ 4 w 150"/>
                <a:gd name="T17" fmla="*/ 9 h 71"/>
                <a:gd name="T18" fmla="*/ 4 w 150"/>
                <a:gd name="T19" fmla="*/ 10 h 71"/>
                <a:gd name="T20" fmla="*/ 146 w 150"/>
                <a:gd name="T21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71">
                  <a:moveTo>
                    <a:pt x="146" y="71"/>
                  </a:moveTo>
                  <a:cubicBezTo>
                    <a:pt x="150" y="63"/>
                    <a:pt x="150" y="63"/>
                    <a:pt x="150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5" y="0"/>
                    <a:pt x="2" y="1"/>
                    <a:pt x="1" y="3"/>
                  </a:cubicBezTo>
                  <a:cubicBezTo>
                    <a:pt x="0" y="5"/>
                    <a:pt x="1" y="8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10"/>
                    <a:pt x="4" y="10"/>
                    <a:pt x="4" y="10"/>
                  </a:cubicBezTo>
                  <a:lnTo>
                    <a:pt x="146" y="71"/>
                  </a:lnTo>
                  <a:close/>
                </a:path>
              </a:pathLst>
            </a:custGeom>
            <a:solidFill>
              <a:srgbClr val="F5E5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8" name="Freeform 146"/>
            <p:cNvSpPr>
              <a:spLocks/>
            </p:cNvSpPr>
            <p:nvPr/>
          </p:nvSpPr>
          <p:spPr bwMode="auto">
            <a:xfrm>
              <a:off x="2662779" y="3697780"/>
              <a:ext cx="336019" cy="147426"/>
            </a:xfrm>
            <a:custGeom>
              <a:avLst/>
              <a:gdLst>
                <a:gd name="T0" fmla="*/ 6 w 148"/>
                <a:gd name="T1" fmla="*/ 1 h 65"/>
                <a:gd name="T2" fmla="*/ 0 w 148"/>
                <a:gd name="T3" fmla="*/ 2 h 65"/>
                <a:gd name="T4" fmla="*/ 147 w 148"/>
                <a:gd name="T5" fmla="*/ 65 h 65"/>
                <a:gd name="T6" fmla="*/ 148 w 148"/>
                <a:gd name="T7" fmla="*/ 62 h 65"/>
                <a:gd name="T8" fmla="*/ 6 w 148"/>
                <a:gd name="T9" fmla="*/ 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65">
                  <a:moveTo>
                    <a:pt x="6" y="1"/>
                  </a:moveTo>
                  <a:cubicBezTo>
                    <a:pt x="3" y="0"/>
                    <a:pt x="1" y="0"/>
                    <a:pt x="0" y="2"/>
                  </a:cubicBezTo>
                  <a:cubicBezTo>
                    <a:pt x="147" y="65"/>
                    <a:pt x="147" y="65"/>
                    <a:pt x="147" y="65"/>
                  </a:cubicBezTo>
                  <a:cubicBezTo>
                    <a:pt x="148" y="62"/>
                    <a:pt x="148" y="62"/>
                    <a:pt x="148" y="62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rgbClr val="F9A9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39" name="Freeform 147"/>
            <p:cNvSpPr>
              <a:spLocks/>
            </p:cNvSpPr>
            <p:nvPr/>
          </p:nvSpPr>
          <p:spPr bwMode="auto">
            <a:xfrm>
              <a:off x="2637544" y="3668561"/>
              <a:ext cx="47813" cy="34532"/>
            </a:xfrm>
            <a:custGeom>
              <a:avLst/>
              <a:gdLst>
                <a:gd name="T0" fmla="*/ 11 w 21"/>
                <a:gd name="T1" fmla="*/ 15 h 15"/>
                <a:gd name="T2" fmla="*/ 17 w 21"/>
                <a:gd name="T3" fmla="*/ 14 h 15"/>
                <a:gd name="T4" fmla="*/ 17 w 21"/>
                <a:gd name="T5" fmla="*/ 13 h 15"/>
                <a:gd name="T6" fmla="*/ 17 w 21"/>
                <a:gd name="T7" fmla="*/ 13 h 15"/>
                <a:gd name="T8" fmla="*/ 17 w 21"/>
                <a:gd name="T9" fmla="*/ 13 h 15"/>
                <a:gd name="T10" fmla="*/ 14 w 21"/>
                <a:gd name="T11" fmla="*/ 7 h 15"/>
                <a:gd name="T12" fmla="*/ 21 w 21"/>
                <a:gd name="T13" fmla="*/ 6 h 15"/>
                <a:gd name="T14" fmla="*/ 21 w 21"/>
                <a:gd name="T15" fmla="*/ 6 h 15"/>
                <a:gd name="T16" fmla="*/ 21 w 21"/>
                <a:gd name="T17" fmla="*/ 6 h 15"/>
                <a:gd name="T18" fmla="*/ 17 w 21"/>
                <a:gd name="T19" fmla="*/ 0 h 15"/>
                <a:gd name="T20" fmla="*/ 0 w 21"/>
                <a:gd name="T21" fmla="*/ 1 h 15"/>
                <a:gd name="T22" fmla="*/ 11 w 21"/>
                <a:gd name="T2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5">
                  <a:moveTo>
                    <a:pt x="11" y="15"/>
                  </a:moveTo>
                  <a:cubicBezTo>
                    <a:pt x="12" y="13"/>
                    <a:pt x="14" y="13"/>
                    <a:pt x="17" y="14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4" y="12"/>
                    <a:pt x="13" y="9"/>
                    <a:pt x="14" y="7"/>
                  </a:cubicBezTo>
                  <a:cubicBezTo>
                    <a:pt x="15" y="5"/>
                    <a:pt x="18" y="4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18" y="4"/>
                    <a:pt x="17" y="2"/>
                    <a:pt x="17" y="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11" y="15"/>
                  </a:lnTo>
                  <a:close/>
                </a:path>
              </a:pathLst>
            </a:custGeom>
            <a:solidFill>
              <a:srgbClr val="F0B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0" name="Freeform 148"/>
            <p:cNvSpPr>
              <a:spLocks/>
            </p:cNvSpPr>
            <p:nvPr/>
          </p:nvSpPr>
          <p:spPr bwMode="auto">
            <a:xfrm>
              <a:off x="2637544" y="3668561"/>
              <a:ext cx="18594" cy="18594"/>
            </a:xfrm>
            <a:custGeom>
              <a:avLst/>
              <a:gdLst>
                <a:gd name="T0" fmla="*/ 8 w 8"/>
                <a:gd name="T1" fmla="*/ 0 h 8"/>
                <a:gd name="T2" fmla="*/ 0 w 8"/>
                <a:gd name="T3" fmla="*/ 1 h 8"/>
                <a:gd name="T4" fmla="*/ 5 w 8"/>
                <a:gd name="T5" fmla="*/ 8 h 8"/>
                <a:gd name="T6" fmla="*/ 7 w 8"/>
                <a:gd name="T7" fmla="*/ 4 h 8"/>
                <a:gd name="T8" fmla="*/ 8 w 8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8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7"/>
                    <a:pt x="7" y="6"/>
                    <a:pt x="7" y="4"/>
                  </a:cubicBezTo>
                  <a:cubicBezTo>
                    <a:pt x="8" y="3"/>
                    <a:pt x="8" y="2"/>
                    <a:pt x="8" y="0"/>
                  </a:cubicBezTo>
                  <a:close/>
                </a:path>
              </a:pathLst>
            </a:custGeom>
            <a:solidFill>
              <a:srgbClr val="0E38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1" name="Freeform 149"/>
            <p:cNvSpPr>
              <a:spLocks/>
            </p:cNvSpPr>
            <p:nvPr/>
          </p:nvSpPr>
          <p:spPr bwMode="auto">
            <a:xfrm>
              <a:off x="3008095" y="3812003"/>
              <a:ext cx="18594" cy="15938"/>
            </a:xfrm>
            <a:custGeom>
              <a:avLst/>
              <a:gdLst>
                <a:gd name="T0" fmla="*/ 4 w 14"/>
                <a:gd name="T1" fmla="*/ 0 h 12"/>
                <a:gd name="T2" fmla="*/ 0 w 14"/>
                <a:gd name="T3" fmla="*/ 6 h 12"/>
                <a:gd name="T4" fmla="*/ 12 w 14"/>
                <a:gd name="T5" fmla="*/ 12 h 12"/>
                <a:gd name="T6" fmla="*/ 14 w 14"/>
                <a:gd name="T7" fmla="*/ 5 h 12"/>
                <a:gd name="T8" fmla="*/ 4 w 14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4" y="0"/>
                  </a:moveTo>
                  <a:lnTo>
                    <a:pt x="0" y="6"/>
                  </a:lnTo>
                  <a:lnTo>
                    <a:pt x="12" y="12"/>
                  </a:lnTo>
                  <a:lnTo>
                    <a:pt x="14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623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2" name="Freeform 150"/>
            <p:cNvSpPr>
              <a:spLocks/>
            </p:cNvSpPr>
            <p:nvPr/>
          </p:nvSpPr>
          <p:spPr bwMode="auto">
            <a:xfrm>
              <a:off x="3001454" y="3819972"/>
              <a:ext cx="22578" cy="25235"/>
            </a:xfrm>
            <a:custGeom>
              <a:avLst/>
              <a:gdLst>
                <a:gd name="T0" fmla="*/ 5 w 17"/>
                <a:gd name="T1" fmla="*/ 0 h 19"/>
                <a:gd name="T2" fmla="*/ 0 w 17"/>
                <a:gd name="T3" fmla="*/ 14 h 19"/>
                <a:gd name="T4" fmla="*/ 10 w 17"/>
                <a:gd name="T5" fmla="*/ 19 h 19"/>
                <a:gd name="T6" fmla="*/ 17 w 17"/>
                <a:gd name="T7" fmla="*/ 6 h 19"/>
                <a:gd name="T8" fmla="*/ 5 w 17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9">
                  <a:moveTo>
                    <a:pt x="5" y="0"/>
                  </a:moveTo>
                  <a:lnTo>
                    <a:pt x="0" y="14"/>
                  </a:lnTo>
                  <a:lnTo>
                    <a:pt x="10" y="19"/>
                  </a:lnTo>
                  <a:lnTo>
                    <a:pt x="17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15C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3" name="Freeform 151"/>
            <p:cNvSpPr>
              <a:spLocks/>
            </p:cNvSpPr>
            <p:nvPr/>
          </p:nvSpPr>
          <p:spPr bwMode="auto">
            <a:xfrm>
              <a:off x="2997469" y="3838566"/>
              <a:ext cx="17266" cy="13282"/>
            </a:xfrm>
            <a:custGeom>
              <a:avLst/>
              <a:gdLst>
                <a:gd name="T0" fmla="*/ 3 w 13"/>
                <a:gd name="T1" fmla="*/ 0 h 10"/>
                <a:gd name="T2" fmla="*/ 0 w 13"/>
                <a:gd name="T3" fmla="*/ 5 h 10"/>
                <a:gd name="T4" fmla="*/ 12 w 13"/>
                <a:gd name="T5" fmla="*/ 10 h 10"/>
                <a:gd name="T6" fmla="*/ 13 w 13"/>
                <a:gd name="T7" fmla="*/ 5 h 10"/>
                <a:gd name="T8" fmla="*/ 3 w 13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3" y="0"/>
                  </a:moveTo>
                  <a:lnTo>
                    <a:pt x="0" y="5"/>
                  </a:lnTo>
                  <a:lnTo>
                    <a:pt x="12" y="10"/>
                  </a:lnTo>
                  <a:lnTo>
                    <a:pt x="13" y="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623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4" name="Freeform 152"/>
            <p:cNvSpPr>
              <a:spLocks/>
            </p:cNvSpPr>
            <p:nvPr/>
          </p:nvSpPr>
          <p:spPr bwMode="auto">
            <a:xfrm>
              <a:off x="3921856" y="4282172"/>
              <a:ext cx="871260" cy="577751"/>
            </a:xfrm>
            <a:custGeom>
              <a:avLst/>
              <a:gdLst>
                <a:gd name="T0" fmla="*/ 9 w 383"/>
                <a:gd name="T1" fmla="*/ 0 h 255"/>
                <a:gd name="T2" fmla="*/ 375 w 383"/>
                <a:gd name="T3" fmla="*/ 0 h 255"/>
                <a:gd name="T4" fmla="*/ 383 w 383"/>
                <a:gd name="T5" fmla="*/ 9 h 255"/>
                <a:gd name="T6" fmla="*/ 383 w 383"/>
                <a:gd name="T7" fmla="*/ 246 h 255"/>
                <a:gd name="T8" fmla="*/ 375 w 383"/>
                <a:gd name="T9" fmla="*/ 255 h 255"/>
                <a:gd name="T10" fmla="*/ 9 w 383"/>
                <a:gd name="T11" fmla="*/ 255 h 255"/>
                <a:gd name="T12" fmla="*/ 0 w 383"/>
                <a:gd name="T13" fmla="*/ 246 h 255"/>
                <a:gd name="T14" fmla="*/ 0 w 383"/>
                <a:gd name="T15" fmla="*/ 9 h 255"/>
                <a:gd name="T16" fmla="*/ 9 w 383"/>
                <a:gd name="T17" fmla="*/ 0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3" h="255">
                  <a:moveTo>
                    <a:pt x="9" y="0"/>
                  </a:moveTo>
                  <a:cubicBezTo>
                    <a:pt x="375" y="0"/>
                    <a:pt x="375" y="0"/>
                    <a:pt x="375" y="0"/>
                  </a:cubicBezTo>
                  <a:cubicBezTo>
                    <a:pt x="379" y="0"/>
                    <a:pt x="383" y="4"/>
                    <a:pt x="383" y="9"/>
                  </a:cubicBezTo>
                  <a:cubicBezTo>
                    <a:pt x="383" y="246"/>
                    <a:pt x="383" y="246"/>
                    <a:pt x="383" y="246"/>
                  </a:cubicBezTo>
                  <a:cubicBezTo>
                    <a:pt x="383" y="251"/>
                    <a:pt x="379" y="255"/>
                    <a:pt x="375" y="255"/>
                  </a:cubicBezTo>
                  <a:cubicBezTo>
                    <a:pt x="9" y="255"/>
                    <a:pt x="9" y="255"/>
                    <a:pt x="9" y="255"/>
                  </a:cubicBezTo>
                  <a:cubicBezTo>
                    <a:pt x="4" y="255"/>
                    <a:pt x="0" y="251"/>
                    <a:pt x="0" y="24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5" name="Freeform 153"/>
            <p:cNvSpPr>
              <a:spLocks/>
            </p:cNvSpPr>
            <p:nvPr/>
          </p:nvSpPr>
          <p:spPr bwMode="auto">
            <a:xfrm>
              <a:off x="3978965" y="4282172"/>
              <a:ext cx="47813" cy="31877"/>
            </a:xfrm>
            <a:custGeom>
              <a:avLst/>
              <a:gdLst>
                <a:gd name="T0" fmla="*/ 0 w 21"/>
                <a:gd name="T1" fmla="*/ 0 h 14"/>
                <a:gd name="T2" fmla="*/ 21 w 21"/>
                <a:gd name="T3" fmla="*/ 0 h 14"/>
                <a:gd name="T4" fmla="*/ 21 w 21"/>
                <a:gd name="T5" fmla="*/ 12 h 14"/>
                <a:gd name="T6" fmla="*/ 19 w 21"/>
                <a:gd name="T7" fmla="*/ 14 h 14"/>
                <a:gd name="T8" fmla="*/ 2 w 21"/>
                <a:gd name="T9" fmla="*/ 14 h 14"/>
                <a:gd name="T10" fmla="*/ 0 w 21"/>
                <a:gd name="T11" fmla="*/ 12 h 14"/>
                <a:gd name="T12" fmla="*/ 0 w 21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4">
                  <a:moveTo>
                    <a:pt x="0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1" y="13"/>
                    <a:pt x="21" y="14"/>
                    <a:pt x="19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4B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6" name="Freeform 154"/>
            <p:cNvSpPr>
              <a:spLocks/>
            </p:cNvSpPr>
            <p:nvPr/>
          </p:nvSpPr>
          <p:spPr bwMode="auto">
            <a:xfrm>
              <a:off x="4688192" y="4282172"/>
              <a:ext cx="47813" cy="31877"/>
            </a:xfrm>
            <a:custGeom>
              <a:avLst/>
              <a:gdLst>
                <a:gd name="T0" fmla="*/ 0 w 21"/>
                <a:gd name="T1" fmla="*/ 0 h 14"/>
                <a:gd name="T2" fmla="*/ 21 w 21"/>
                <a:gd name="T3" fmla="*/ 0 h 14"/>
                <a:gd name="T4" fmla="*/ 21 w 21"/>
                <a:gd name="T5" fmla="*/ 12 h 14"/>
                <a:gd name="T6" fmla="*/ 19 w 21"/>
                <a:gd name="T7" fmla="*/ 14 h 14"/>
                <a:gd name="T8" fmla="*/ 2 w 21"/>
                <a:gd name="T9" fmla="*/ 14 h 14"/>
                <a:gd name="T10" fmla="*/ 0 w 21"/>
                <a:gd name="T11" fmla="*/ 12 h 14"/>
                <a:gd name="T12" fmla="*/ 0 w 21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4">
                  <a:moveTo>
                    <a:pt x="0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1" y="13"/>
                    <a:pt x="20" y="14"/>
                    <a:pt x="19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4B4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7" name="Freeform 155"/>
            <p:cNvSpPr>
              <a:spLocks/>
            </p:cNvSpPr>
            <p:nvPr/>
          </p:nvSpPr>
          <p:spPr bwMode="auto">
            <a:xfrm>
              <a:off x="3831541" y="4028493"/>
              <a:ext cx="1051887" cy="245710"/>
            </a:xfrm>
            <a:custGeom>
              <a:avLst/>
              <a:gdLst>
                <a:gd name="T0" fmla="*/ 13 w 463"/>
                <a:gd name="T1" fmla="*/ 0 h 108"/>
                <a:gd name="T2" fmla="*/ 449 w 463"/>
                <a:gd name="T3" fmla="*/ 0 h 108"/>
                <a:gd name="T4" fmla="*/ 459 w 463"/>
                <a:gd name="T5" fmla="*/ 11 h 108"/>
                <a:gd name="T6" fmla="*/ 422 w 463"/>
                <a:gd name="T7" fmla="*/ 108 h 108"/>
                <a:gd name="T8" fmla="*/ 40 w 463"/>
                <a:gd name="T9" fmla="*/ 108 h 108"/>
                <a:gd name="T10" fmla="*/ 8 w 463"/>
                <a:gd name="T11" fmla="*/ 17 h 108"/>
                <a:gd name="T12" fmla="*/ 13 w 463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3" h="108">
                  <a:moveTo>
                    <a:pt x="13" y="0"/>
                  </a:moveTo>
                  <a:cubicBezTo>
                    <a:pt x="449" y="0"/>
                    <a:pt x="449" y="0"/>
                    <a:pt x="449" y="0"/>
                  </a:cubicBezTo>
                  <a:cubicBezTo>
                    <a:pt x="460" y="0"/>
                    <a:pt x="463" y="4"/>
                    <a:pt x="459" y="11"/>
                  </a:cubicBezTo>
                  <a:cubicBezTo>
                    <a:pt x="422" y="108"/>
                    <a:pt x="422" y="108"/>
                    <a:pt x="422" y="108"/>
                  </a:cubicBezTo>
                  <a:cubicBezTo>
                    <a:pt x="40" y="108"/>
                    <a:pt x="40" y="108"/>
                    <a:pt x="40" y="108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0" y="6"/>
                    <a:pt x="2" y="0"/>
                    <a:pt x="1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8" name="Freeform 156"/>
            <p:cNvSpPr>
              <a:spLocks/>
            </p:cNvSpPr>
            <p:nvPr/>
          </p:nvSpPr>
          <p:spPr bwMode="auto">
            <a:xfrm>
              <a:off x="3889980" y="4067010"/>
              <a:ext cx="932354" cy="188599"/>
            </a:xfrm>
            <a:custGeom>
              <a:avLst/>
              <a:gdLst>
                <a:gd name="T0" fmla="*/ 702 w 702"/>
                <a:gd name="T1" fmla="*/ 0 h 142"/>
                <a:gd name="T2" fmla="*/ 658 w 702"/>
                <a:gd name="T3" fmla="*/ 142 h 142"/>
                <a:gd name="T4" fmla="*/ 47 w 702"/>
                <a:gd name="T5" fmla="*/ 142 h 142"/>
                <a:gd name="T6" fmla="*/ 0 w 702"/>
                <a:gd name="T7" fmla="*/ 0 h 142"/>
                <a:gd name="T8" fmla="*/ 702 w 702"/>
                <a:gd name="T9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2" h="142">
                  <a:moveTo>
                    <a:pt x="702" y="0"/>
                  </a:moveTo>
                  <a:lnTo>
                    <a:pt x="658" y="142"/>
                  </a:lnTo>
                  <a:lnTo>
                    <a:pt x="47" y="142"/>
                  </a:lnTo>
                  <a:lnTo>
                    <a:pt x="0" y="0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49" name="Freeform 157"/>
            <p:cNvSpPr>
              <a:spLocks/>
            </p:cNvSpPr>
            <p:nvPr/>
          </p:nvSpPr>
          <p:spPr bwMode="auto">
            <a:xfrm>
              <a:off x="3851463" y="4031149"/>
              <a:ext cx="1012043" cy="9297"/>
            </a:xfrm>
            <a:custGeom>
              <a:avLst/>
              <a:gdLst>
                <a:gd name="T0" fmla="*/ 2 w 445"/>
                <a:gd name="T1" fmla="*/ 0 h 4"/>
                <a:gd name="T2" fmla="*/ 444 w 445"/>
                <a:gd name="T3" fmla="*/ 0 h 4"/>
                <a:gd name="T4" fmla="*/ 445 w 445"/>
                <a:gd name="T5" fmla="*/ 2 h 4"/>
                <a:gd name="T6" fmla="*/ 444 w 445"/>
                <a:gd name="T7" fmla="*/ 4 h 4"/>
                <a:gd name="T8" fmla="*/ 2 w 445"/>
                <a:gd name="T9" fmla="*/ 4 h 4"/>
                <a:gd name="T10" fmla="*/ 0 w 445"/>
                <a:gd name="T11" fmla="*/ 2 h 4"/>
                <a:gd name="T12" fmla="*/ 2 w 44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5" h="4">
                  <a:moveTo>
                    <a:pt x="2" y="0"/>
                  </a:moveTo>
                  <a:cubicBezTo>
                    <a:pt x="444" y="0"/>
                    <a:pt x="444" y="0"/>
                    <a:pt x="444" y="0"/>
                  </a:cubicBezTo>
                  <a:cubicBezTo>
                    <a:pt x="445" y="0"/>
                    <a:pt x="445" y="1"/>
                    <a:pt x="445" y="2"/>
                  </a:cubicBezTo>
                  <a:cubicBezTo>
                    <a:pt x="445" y="3"/>
                    <a:pt x="445" y="4"/>
                    <a:pt x="444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0" name="Freeform 158"/>
            <p:cNvSpPr>
              <a:spLocks/>
            </p:cNvSpPr>
            <p:nvPr/>
          </p:nvSpPr>
          <p:spPr bwMode="auto">
            <a:xfrm>
              <a:off x="3981621" y="4258265"/>
              <a:ext cx="42501" cy="49142"/>
            </a:xfrm>
            <a:custGeom>
              <a:avLst/>
              <a:gdLst>
                <a:gd name="T0" fmla="*/ 2 w 19"/>
                <a:gd name="T1" fmla="*/ 0 h 22"/>
                <a:gd name="T2" fmla="*/ 17 w 19"/>
                <a:gd name="T3" fmla="*/ 0 h 22"/>
                <a:gd name="T4" fmla="*/ 19 w 19"/>
                <a:gd name="T5" fmla="*/ 2 h 22"/>
                <a:gd name="T6" fmla="*/ 19 w 19"/>
                <a:gd name="T7" fmla="*/ 20 h 22"/>
                <a:gd name="T8" fmla="*/ 17 w 19"/>
                <a:gd name="T9" fmla="*/ 22 h 22"/>
                <a:gd name="T10" fmla="*/ 2 w 19"/>
                <a:gd name="T11" fmla="*/ 22 h 22"/>
                <a:gd name="T12" fmla="*/ 0 w 19"/>
                <a:gd name="T13" fmla="*/ 20 h 22"/>
                <a:gd name="T14" fmla="*/ 0 w 19"/>
                <a:gd name="T15" fmla="*/ 2 h 22"/>
                <a:gd name="T16" fmla="*/ 2 w 19"/>
                <a:gd name="T1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22">
                  <a:moveTo>
                    <a:pt x="2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9" y="1"/>
                    <a:pt x="19" y="2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21"/>
                    <a:pt x="18" y="22"/>
                    <a:pt x="17" y="2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1" y="22"/>
                    <a:pt x="0" y="21"/>
                    <a:pt x="0" y="2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1" name="Freeform 159"/>
            <p:cNvSpPr>
              <a:spLocks/>
            </p:cNvSpPr>
            <p:nvPr/>
          </p:nvSpPr>
          <p:spPr bwMode="auto">
            <a:xfrm>
              <a:off x="4690849" y="4258265"/>
              <a:ext cx="42501" cy="49142"/>
            </a:xfrm>
            <a:custGeom>
              <a:avLst/>
              <a:gdLst>
                <a:gd name="T0" fmla="*/ 2 w 19"/>
                <a:gd name="T1" fmla="*/ 0 h 22"/>
                <a:gd name="T2" fmla="*/ 17 w 19"/>
                <a:gd name="T3" fmla="*/ 0 h 22"/>
                <a:gd name="T4" fmla="*/ 19 w 19"/>
                <a:gd name="T5" fmla="*/ 2 h 22"/>
                <a:gd name="T6" fmla="*/ 19 w 19"/>
                <a:gd name="T7" fmla="*/ 20 h 22"/>
                <a:gd name="T8" fmla="*/ 17 w 19"/>
                <a:gd name="T9" fmla="*/ 22 h 22"/>
                <a:gd name="T10" fmla="*/ 2 w 19"/>
                <a:gd name="T11" fmla="*/ 22 h 22"/>
                <a:gd name="T12" fmla="*/ 0 w 19"/>
                <a:gd name="T13" fmla="*/ 20 h 22"/>
                <a:gd name="T14" fmla="*/ 0 w 19"/>
                <a:gd name="T15" fmla="*/ 2 h 22"/>
                <a:gd name="T16" fmla="*/ 2 w 19"/>
                <a:gd name="T1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22">
                  <a:moveTo>
                    <a:pt x="2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9" y="1"/>
                    <a:pt x="19" y="2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21"/>
                    <a:pt x="18" y="22"/>
                    <a:pt x="17" y="2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1" y="22"/>
                    <a:pt x="0" y="21"/>
                    <a:pt x="0" y="2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2" name="Freeform 160"/>
            <p:cNvSpPr>
              <a:spLocks/>
            </p:cNvSpPr>
            <p:nvPr/>
          </p:nvSpPr>
          <p:spPr bwMode="auto">
            <a:xfrm>
              <a:off x="4701474" y="4359205"/>
              <a:ext cx="39844" cy="31877"/>
            </a:xfrm>
            <a:custGeom>
              <a:avLst/>
              <a:gdLst>
                <a:gd name="T0" fmla="*/ 3 w 17"/>
                <a:gd name="T1" fmla="*/ 0 h 14"/>
                <a:gd name="T2" fmla="*/ 15 w 17"/>
                <a:gd name="T3" fmla="*/ 0 h 14"/>
                <a:gd name="T4" fmla="*/ 17 w 17"/>
                <a:gd name="T5" fmla="*/ 3 h 14"/>
                <a:gd name="T6" fmla="*/ 17 w 17"/>
                <a:gd name="T7" fmla="*/ 11 h 14"/>
                <a:gd name="T8" fmla="*/ 15 w 17"/>
                <a:gd name="T9" fmla="*/ 14 h 14"/>
                <a:gd name="T10" fmla="*/ 3 w 17"/>
                <a:gd name="T11" fmla="*/ 14 h 14"/>
                <a:gd name="T12" fmla="*/ 0 w 17"/>
                <a:gd name="T13" fmla="*/ 11 h 14"/>
                <a:gd name="T14" fmla="*/ 0 w 17"/>
                <a:gd name="T15" fmla="*/ 3 h 14"/>
                <a:gd name="T16" fmla="*/ 3 w 17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4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7" y="13"/>
                    <a:pt x="16" y="14"/>
                    <a:pt x="15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2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3" name="Freeform 161"/>
            <p:cNvSpPr>
              <a:spLocks/>
            </p:cNvSpPr>
            <p:nvPr/>
          </p:nvSpPr>
          <p:spPr bwMode="auto">
            <a:xfrm>
              <a:off x="4701474" y="4397723"/>
              <a:ext cx="39844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4" name="Freeform 162"/>
            <p:cNvSpPr>
              <a:spLocks/>
            </p:cNvSpPr>
            <p:nvPr/>
          </p:nvSpPr>
          <p:spPr bwMode="auto">
            <a:xfrm>
              <a:off x="4701474" y="4445535"/>
              <a:ext cx="39844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5" name="Freeform 163"/>
            <p:cNvSpPr>
              <a:spLocks/>
            </p:cNvSpPr>
            <p:nvPr/>
          </p:nvSpPr>
          <p:spPr bwMode="auto">
            <a:xfrm>
              <a:off x="4701474" y="4493350"/>
              <a:ext cx="39844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6" name="Freeform 164"/>
            <p:cNvSpPr>
              <a:spLocks/>
            </p:cNvSpPr>
            <p:nvPr/>
          </p:nvSpPr>
          <p:spPr bwMode="auto">
            <a:xfrm>
              <a:off x="4701474" y="4541164"/>
              <a:ext cx="39844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7" name="Freeform 165"/>
            <p:cNvSpPr>
              <a:spLocks/>
            </p:cNvSpPr>
            <p:nvPr/>
          </p:nvSpPr>
          <p:spPr bwMode="auto">
            <a:xfrm>
              <a:off x="4701474" y="4588978"/>
              <a:ext cx="39844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8" name="Freeform 166"/>
            <p:cNvSpPr>
              <a:spLocks/>
            </p:cNvSpPr>
            <p:nvPr/>
          </p:nvSpPr>
          <p:spPr bwMode="auto">
            <a:xfrm>
              <a:off x="4656317" y="4359205"/>
              <a:ext cx="37188" cy="31877"/>
            </a:xfrm>
            <a:custGeom>
              <a:avLst/>
              <a:gdLst>
                <a:gd name="T0" fmla="*/ 2 w 16"/>
                <a:gd name="T1" fmla="*/ 0 h 14"/>
                <a:gd name="T2" fmla="*/ 14 w 16"/>
                <a:gd name="T3" fmla="*/ 0 h 14"/>
                <a:gd name="T4" fmla="*/ 16 w 16"/>
                <a:gd name="T5" fmla="*/ 3 h 14"/>
                <a:gd name="T6" fmla="*/ 16 w 16"/>
                <a:gd name="T7" fmla="*/ 11 h 14"/>
                <a:gd name="T8" fmla="*/ 14 w 16"/>
                <a:gd name="T9" fmla="*/ 14 h 14"/>
                <a:gd name="T10" fmla="*/ 2 w 16"/>
                <a:gd name="T11" fmla="*/ 14 h 14"/>
                <a:gd name="T12" fmla="*/ 0 w 16"/>
                <a:gd name="T13" fmla="*/ 11 h 14"/>
                <a:gd name="T14" fmla="*/ 0 w 16"/>
                <a:gd name="T15" fmla="*/ 3 h 14"/>
                <a:gd name="T16" fmla="*/ 2 w 16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4">
                  <a:moveTo>
                    <a:pt x="2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3"/>
                    <a:pt x="15" y="14"/>
                    <a:pt x="14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59" name="Freeform 167"/>
            <p:cNvSpPr>
              <a:spLocks/>
            </p:cNvSpPr>
            <p:nvPr/>
          </p:nvSpPr>
          <p:spPr bwMode="auto">
            <a:xfrm>
              <a:off x="4611160" y="4397723"/>
              <a:ext cx="82345" cy="41173"/>
            </a:xfrm>
            <a:custGeom>
              <a:avLst/>
              <a:gdLst>
                <a:gd name="T0" fmla="*/ 3 w 36"/>
                <a:gd name="T1" fmla="*/ 0 h 18"/>
                <a:gd name="T2" fmla="*/ 33 w 36"/>
                <a:gd name="T3" fmla="*/ 0 h 18"/>
                <a:gd name="T4" fmla="*/ 36 w 36"/>
                <a:gd name="T5" fmla="*/ 3 h 18"/>
                <a:gd name="T6" fmla="*/ 36 w 36"/>
                <a:gd name="T7" fmla="*/ 15 h 18"/>
                <a:gd name="T8" fmla="*/ 33 w 36"/>
                <a:gd name="T9" fmla="*/ 18 h 18"/>
                <a:gd name="T10" fmla="*/ 3 w 36"/>
                <a:gd name="T11" fmla="*/ 18 h 18"/>
                <a:gd name="T12" fmla="*/ 0 w 36"/>
                <a:gd name="T13" fmla="*/ 15 h 18"/>
                <a:gd name="T14" fmla="*/ 0 w 36"/>
                <a:gd name="T15" fmla="*/ 3 h 18"/>
                <a:gd name="T16" fmla="*/ 3 w 3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18">
                  <a:moveTo>
                    <a:pt x="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1"/>
                    <a:pt x="36" y="3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6"/>
                    <a:pt x="35" y="18"/>
                    <a:pt x="3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0" name="Freeform 168"/>
            <p:cNvSpPr>
              <a:spLocks/>
            </p:cNvSpPr>
            <p:nvPr/>
          </p:nvSpPr>
          <p:spPr bwMode="auto">
            <a:xfrm>
              <a:off x="4643034" y="4445535"/>
              <a:ext cx="50469" cy="41173"/>
            </a:xfrm>
            <a:custGeom>
              <a:avLst/>
              <a:gdLst>
                <a:gd name="T0" fmla="*/ 3 w 22"/>
                <a:gd name="T1" fmla="*/ 0 h 18"/>
                <a:gd name="T2" fmla="*/ 19 w 22"/>
                <a:gd name="T3" fmla="*/ 0 h 18"/>
                <a:gd name="T4" fmla="*/ 22 w 22"/>
                <a:gd name="T5" fmla="*/ 3 h 18"/>
                <a:gd name="T6" fmla="*/ 22 w 22"/>
                <a:gd name="T7" fmla="*/ 14 h 18"/>
                <a:gd name="T8" fmla="*/ 19 w 22"/>
                <a:gd name="T9" fmla="*/ 18 h 18"/>
                <a:gd name="T10" fmla="*/ 3 w 22"/>
                <a:gd name="T11" fmla="*/ 18 h 18"/>
                <a:gd name="T12" fmla="*/ 0 w 22"/>
                <a:gd name="T13" fmla="*/ 14 h 18"/>
                <a:gd name="T14" fmla="*/ 0 w 22"/>
                <a:gd name="T15" fmla="*/ 3 h 18"/>
                <a:gd name="T16" fmla="*/ 3 w 22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" h="18">
                  <a:moveTo>
                    <a:pt x="3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2" y="1"/>
                    <a:pt x="22" y="3"/>
                  </a:cubicBezTo>
                  <a:cubicBezTo>
                    <a:pt x="22" y="14"/>
                    <a:pt x="22" y="14"/>
                    <a:pt x="22" y="14"/>
                  </a:cubicBezTo>
                  <a:cubicBezTo>
                    <a:pt x="22" y="16"/>
                    <a:pt x="21" y="18"/>
                    <a:pt x="19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1" name="Freeform 169"/>
            <p:cNvSpPr>
              <a:spLocks/>
            </p:cNvSpPr>
            <p:nvPr/>
          </p:nvSpPr>
          <p:spPr bwMode="auto">
            <a:xfrm>
              <a:off x="4607176" y="4493350"/>
              <a:ext cx="86329" cy="41173"/>
            </a:xfrm>
            <a:custGeom>
              <a:avLst/>
              <a:gdLst>
                <a:gd name="T0" fmla="*/ 3 w 38"/>
                <a:gd name="T1" fmla="*/ 0 h 18"/>
                <a:gd name="T2" fmla="*/ 35 w 38"/>
                <a:gd name="T3" fmla="*/ 0 h 18"/>
                <a:gd name="T4" fmla="*/ 38 w 38"/>
                <a:gd name="T5" fmla="*/ 3 h 18"/>
                <a:gd name="T6" fmla="*/ 38 w 38"/>
                <a:gd name="T7" fmla="*/ 14 h 18"/>
                <a:gd name="T8" fmla="*/ 35 w 38"/>
                <a:gd name="T9" fmla="*/ 18 h 18"/>
                <a:gd name="T10" fmla="*/ 3 w 38"/>
                <a:gd name="T11" fmla="*/ 18 h 18"/>
                <a:gd name="T12" fmla="*/ 0 w 38"/>
                <a:gd name="T13" fmla="*/ 14 h 18"/>
                <a:gd name="T14" fmla="*/ 0 w 38"/>
                <a:gd name="T15" fmla="*/ 3 h 18"/>
                <a:gd name="T16" fmla="*/ 3 w 3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" h="18">
                  <a:moveTo>
                    <a:pt x="3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8" y="1"/>
                    <a:pt x="38" y="3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38" y="16"/>
                    <a:pt x="37" y="18"/>
                    <a:pt x="3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2" name="Freeform 170"/>
            <p:cNvSpPr>
              <a:spLocks/>
            </p:cNvSpPr>
            <p:nvPr/>
          </p:nvSpPr>
          <p:spPr bwMode="auto">
            <a:xfrm>
              <a:off x="4656317" y="4541164"/>
              <a:ext cx="37188" cy="39845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3" name="Freeform 171"/>
            <p:cNvSpPr>
              <a:spLocks/>
            </p:cNvSpPr>
            <p:nvPr/>
          </p:nvSpPr>
          <p:spPr bwMode="auto">
            <a:xfrm>
              <a:off x="4656317" y="4588978"/>
              <a:ext cx="37188" cy="39845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4" name="Freeform 172"/>
            <p:cNvSpPr>
              <a:spLocks/>
            </p:cNvSpPr>
            <p:nvPr/>
          </p:nvSpPr>
          <p:spPr bwMode="auto">
            <a:xfrm>
              <a:off x="4611160" y="4359205"/>
              <a:ext cx="34532" cy="31877"/>
            </a:xfrm>
            <a:custGeom>
              <a:avLst/>
              <a:gdLst>
                <a:gd name="T0" fmla="*/ 3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3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3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5" name="Freeform 173"/>
            <p:cNvSpPr>
              <a:spLocks/>
            </p:cNvSpPr>
            <p:nvPr/>
          </p:nvSpPr>
          <p:spPr bwMode="auto">
            <a:xfrm>
              <a:off x="4567331" y="4359205"/>
              <a:ext cx="34532" cy="31877"/>
            </a:xfrm>
            <a:custGeom>
              <a:avLst/>
              <a:gdLst>
                <a:gd name="T0" fmla="*/ 2 w 15"/>
                <a:gd name="T1" fmla="*/ 0 h 14"/>
                <a:gd name="T2" fmla="*/ 12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2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2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6" name="Freeform 174"/>
            <p:cNvSpPr>
              <a:spLocks/>
            </p:cNvSpPr>
            <p:nvPr/>
          </p:nvSpPr>
          <p:spPr bwMode="auto">
            <a:xfrm>
              <a:off x="4522175" y="4359205"/>
              <a:ext cx="34532" cy="31877"/>
            </a:xfrm>
            <a:custGeom>
              <a:avLst/>
              <a:gdLst>
                <a:gd name="T0" fmla="*/ 2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7" name="Freeform 175"/>
            <p:cNvSpPr>
              <a:spLocks/>
            </p:cNvSpPr>
            <p:nvPr/>
          </p:nvSpPr>
          <p:spPr bwMode="auto">
            <a:xfrm>
              <a:off x="4477018" y="4359205"/>
              <a:ext cx="35860" cy="31877"/>
            </a:xfrm>
            <a:custGeom>
              <a:avLst/>
              <a:gdLst>
                <a:gd name="T0" fmla="*/ 3 w 16"/>
                <a:gd name="T1" fmla="*/ 0 h 14"/>
                <a:gd name="T2" fmla="*/ 13 w 16"/>
                <a:gd name="T3" fmla="*/ 0 h 14"/>
                <a:gd name="T4" fmla="*/ 16 w 16"/>
                <a:gd name="T5" fmla="*/ 3 h 14"/>
                <a:gd name="T6" fmla="*/ 16 w 16"/>
                <a:gd name="T7" fmla="*/ 11 h 14"/>
                <a:gd name="T8" fmla="*/ 13 w 16"/>
                <a:gd name="T9" fmla="*/ 14 h 14"/>
                <a:gd name="T10" fmla="*/ 3 w 16"/>
                <a:gd name="T11" fmla="*/ 14 h 14"/>
                <a:gd name="T12" fmla="*/ 0 w 16"/>
                <a:gd name="T13" fmla="*/ 11 h 14"/>
                <a:gd name="T14" fmla="*/ 0 w 16"/>
                <a:gd name="T15" fmla="*/ 3 h 14"/>
                <a:gd name="T16" fmla="*/ 3 w 16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4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6" y="1"/>
                    <a:pt x="16" y="3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3"/>
                    <a:pt x="14" y="14"/>
                    <a:pt x="13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2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8" name="Freeform 176"/>
            <p:cNvSpPr>
              <a:spLocks/>
            </p:cNvSpPr>
            <p:nvPr/>
          </p:nvSpPr>
          <p:spPr bwMode="auto">
            <a:xfrm>
              <a:off x="4433189" y="4359205"/>
              <a:ext cx="34532" cy="31877"/>
            </a:xfrm>
            <a:custGeom>
              <a:avLst/>
              <a:gdLst>
                <a:gd name="T0" fmla="*/ 2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69" name="Freeform 177"/>
            <p:cNvSpPr>
              <a:spLocks/>
            </p:cNvSpPr>
            <p:nvPr/>
          </p:nvSpPr>
          <p:spPr bwMode="auto">
            <a:xfrm>
              <a:off x="4388032" y="4359205"/>
              <a:ext cx="34532" cy="31877"/>
            </a:xfrm>
            <a:custGeom>
              <a:avLst/>
              <a:gdLst>
                <a:gd name="T0" fmla="*/ 3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3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3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0" name="Freeform 178"/>
            <p:cNvSpPr>
              <a:spLocks/>
            </p:cNvSpPr>
            <p:nvPr/>
          </p:nvSpPr>
          <p:spPr bwMode="auto">
            <a:xfrm>
              <a:off x="4345532" y="4359205"/>
              <a:ext cx="33204" cy="31877"/>
            </a:xfrm>
            <a:custGeom>
              <a:avLst/>
              <a:gdLst>
                <a:gd name="T0" fmla="*/ 2 w 15"/>
                <a:gd name="T1" fmla="*/ 0 h 14"/>
                <a:gd name="T2" fmla="*/ 12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2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2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1" name="Freeform 179"/>
            <p:cNvSpPr>
              <a:spLocks/>
            </p:cNvSpPr>
            <p:nvPr/>
          </p:nvSpPr>
          <p:spPr bwMode="auto">
            <a:xfrm>
              <a:off x="4299048" y="4359205"/>
              <a:ext cx="34532" cy="31877"/>
            </a:xfrm>
            <a:custGeom>
              <a:avLst/>
              <a:gdLst>
                <a:gd name="T0" fmla="*/ 2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2" name="Freeform 180"/>
            <p:cNvSpPr>
              <a:spLocks/>
            </p:cNvSpPr>
            <p:nvPr/>
          </p:nvSpPr>
          <p:spPr bwMode="auto">
            <a:xfrm>
              <a:off x="4253891" y="4359205"/>
              <a:ext cx="37188" cy="31877"/>
            </a:xfrm>
            <a:custGeom>
              <a:avLst/>
              <a:gdLst>
                <a:gd name="T0" fmla="*/ 3 w 16"/>
                <a:gd name="T1" fmla="*/ 0 h 14"/>
                <a:gd name="T2" fmla="*/ 13 w 16"/>
                <a:gd name="T3" fmla="*/ 0 h 14"/>
                <a:gd name="T4" fmla="*/ 16 w 16"/>
                <a:gd name="T5" fmla="*/ 3 h 14"/>
                <a:gd name="T6" fmla="*/ 16 w 16"/>
                <a:gd name="T7" fmla="*/ 11 h 14"/>
                <a:gd name="T8" fmla="*/ 13 w 16"/>
                <a:gd name="T9" fmla="*/ 14 h 14"/>
                <a:gd name="T10" fmla="*/ 3 w 16"/>
                <a:gd name="T11" fmla="*/ 14 h 14"/>
                <a:gd name="T12" fmla="*/ 0 w 16"/>
                <a:gd name="T13" fmla="*/ 11 h 14"/>
                <a:gd name="T14" fmla="*/ 0 w 16"/>
                <a:gd name="T15" fmla="*/ 3 h 14"/>
                <a:gd name="T16" fmla="*/ 3 w 16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4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6" y="1"/>
                    <a:pt x="16" y="3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3"/>
                    <a:pt x="14" y="14"/>
                    <a:pt x="13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2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3" name="Freeform 181"/>
            <p:cNvSpPr>
              <a:spLocks/>
            </p:cNvSpPr>
            <p:nvPr/>
          </p:nvSpPr>
          <p:spPr bwMode="auto">
            <a:xfrm>
              <a:off x="4211391" y="4359205"/>
              <a:ext cx="33204" cy="31877"/>
            </a:xfrm>
            <a:custGeom>
              <a:avLst/>
              <a:gdLst>
                <a:gd name="T0" fmla="*/ 2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4" name="Freeform 182"/>
            <p:cNvSpPr>
              <a:spLocks/>
            </p:cNvSpPr>
            <p:nvPr/>
          </p:nvSpPr>
          <p:spPr bwMode="auto">
            <a:xfrm>
              <a:off x="4164906" y="4359205"/>
              <a:ext cx="34532" cy="31877"/>
            </a:xfrm>
            <a:custGeom>
              <a:avLst/>
              <a:gdLst>
                <a:gd name="T0" fmla="*/ 3 w 15"/>
                <a:gd name="T1" fmla="*/ 0 h 14"/>
                <a:gd name="T2" fmla="*/ 13 w 15"/>
                <a:gd name="T3" fmla="*/ 0 h 14"/>
                <a:gd name="T4" fmla="*/ 15 w 15"/>
                <a:gd name="T5" fmla="*/ 3 h 14"/>
                <a:gd name="T6" fmla="*/ 15 w 15"/>
                <a:gd name="T7" fmla="*/ 11 h 14"/>
                <a:gd name="T8" fmla="*/ 13 w 15"/>
                <a:gd name="T9" fmla="*/ 14 h 14"/>
                <a:gd name="T10" fmla="*/ 3 w 15"/>
                <a:gd name="T11" fmla="*/ 14 h 14"/>
                <a:gd name="T12" fmla="*/ 0 w 15"/>
                <a:gd name="T13" fmla="*/ 11 h 14"/>
                <a:gd name="T14" fmla="*/ 0 w 15"/>
                <a:gd name="T15" fmla="*/ 3 h 14"/>
                <a:gd name="T16" fmla="*/ 3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3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5" name="Freeform 183"/>
            <p:cNvSpPr>
              <a:spLocks/>
            </p:cNvSpPr>
            <p:nvPr/>
          </p:nvSpPr>
          <p:spPr bwMode="auto">
            <a:xfrm>
              <a:off x="4122405" y="4359205"/>
              <a:ext cx="34532" cy="31877"/>
            </a:xfrm>
            <a:custGeom>
              <a:avLst/>
              <a:gdLst>
                <a:gd name="T0" fmla="*/ 2 w 15"/>
                <a:gd name="T1" fmla="*/ 0 h 14"/>
                <a:gd name="T2" fmla="*/ 12 w 15"/>
                <a:gd name="T3" fmla="*/ 0 h 14"/>
                <a:gd name="T4" fmla="*/ 15 w 15"/>
                <a:gd name="T5" fmla="*/ 2 h 14"/>
                <a:gd name="T6" fmla="*/ 15 w 15"/>
                <a:gd name="T7" fmla="*/ 11 h 14"/>
                <a:gd name="T8" fmla="*/ 12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2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1"/>
                    <a:pt x="15" y="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2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6" name="Freeform 184"/>
            <p:cNvSpPr>
              <a:spLocks/>
            </p:cNvSpPr>
            <p:nvPr/>
          </p:nvSpPr>
          <p:spPr bwMode="auto">
            <a:xfrm>
              <a:off x="4077248" y="4359205"/>
              <a:ext cx="33204" cy="31877"/>
            </a:xfrm>
            <a:custGeom>
              <a:avLst/>
              <a:gdLst>
                <a:gd name="T0" fmla="*/ 2 w 15"/>
                <a:gd name="T1" fmla="*/ 0 h 14"/>
                <a:gd name="T2" fmla="*/ 13 w 15"/>
                <a:gd name="T3" fmla="*/ 0 h 14"/>
                <a:gd name="T4" fmla="*/ 15 w 15"/>
                <a:gd name="T5" fmla="*/ 2 h 14"/>
                <a:gd name="T6" fmla="*/ 15 w 15"/>
                <a:gd name="T7" fmla="*/ 11 h 14"/>
                <a:gd name="T8" fmla="*/ 13 w 15"/>
                <a:gd name="T9" fmla="*/ 14 h 14"/>
                <a:gd name="T10" fmla="*/ 2 w 15"/>
                <a:gd name="T11" fmla="*/ 14 h 14"/>
                <a:gd name="T12" fmla="*/ 0 w 15"/>
                <a:gd name="T13" fmla="*/ 11 h 14"/>
                <a:gd name="T14" fmla="*/ 0 w 15"/>
                <a:gd name="T15" fmla="*/ 2 h 14"/>
                <a:gd name="T16" fmla="*/ 2 w 15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4">
                  <a:moveTo>
                    <a:pt x="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5" y="1"/>
                    <a:pt x="15" y="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3"/>
                    <a:pt x="14" y="14"/>
                    <a:pt x="13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7" name="Freeform 185"/>
            <p:cNvSpPr>
              <a:spLocks/>
            </p:cNvSpPr>
            <p:nvPr/>
          </p:nvSpPr>
          <p:spPr bwMode="auto">
            <a:xfrm>
              <a:off x="4030763" y="4359205"/>
              <a:ext cx="37188" cy="31877"/>
            </a:xfrm>
            <a:custGeom>
              <a:avLst/>
              <a:gdLst>
                <a:gd name="T0" fmla="*/ 3 w 16"/>
                <a:gd name="T1" fmla="*/ 0 h 14"/>
                <a:gd name="T2" fmla="*/ 13 w 16"/>
                <a:gd name="T3" fmla="*/ 0 h 14"/>
                <a:gd name="T4" fmla="*/ 16 w 16"/>
                <a:gd name="T5" fmla="*/ 2 h 14"/>
                <a:gd name="T6" fmla="*/ 16 w 16"/>
                <a:gd name="T7" fmla="*/ 11 h 14"/>
                <a:gd name="T8" fmla="*/ 13 w 16"/>
                <a:gd name="T9" fmla="*/ 14 h 14"/>
                <a:gd name="T10" fmla="*/ 3 w 16"/>
                <a:gd name="T11" fmla="*/ 14 h 14"/>
                <a:gd name="T12" fmla="*/ 0 w 16"/>
                <a:gd name="T13" fmla="*/ 11 h 14"/>
                <a:gd name="T14" fmla="*/ 0 w 16"/>
                <a:gd name="T15" fmla="*/ 2 h 14"/>
                <a:gd name="T16" fmla="*/ 3 w 16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4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6" y="1"/>
                    <a:pt x="16" y="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3"/>
                    <a:pt x="14" y="14"/>
                    <a:pt x="13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2" y="14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8" name="Freeform 186"/>
            <p:cNvSpPr>
              <a:spLocks/>
            </p:cNvSpPr>
            <p:nvPr/>
          </p:nvSpPr>
          <p:spPr bwMode="auto">
            <a:xfrm>
              <a:off x="3981621" y="4359205"/>
              <a:ext cx="38516" cy="31877"/>
            </a:xfrm>
            <a:custGeom>
              <a:avLst/>
              <a:gdLst>
                <a:gd name="T0" fmla="*/ 3 w 17"/>
                <a:gd name="T1" fmla="*/ 0 h 14"/>
                <a:gd name="T2" fmla="*/ 15 w 17"/>
                <a:gd name="T3" fmla="*/ 0 h 14"/>
                <a:gd name="T4" fmla="*/ 17 w 17"/>
                <a:gd name="T5" fmla="*/ 2 h 14"/>
                <a:gd name="T6" fmla="*/ 17 w 17"/>
                <a:gd name="T7" fmla="*/ 11 h 14"/>
                <a:gd name="T8" fmla="*/ 15 w 17"/>
                <a:gd name="T9" fmla="*/ 14 h 14"/>
                <a:gd name="T10" fmla="*/ 3 w 17"/>
                <a:gd name="T11" fmla="*/ 14 h 14"/>
                <a:gd name="T12" fmla="*/ 0 w 17"/>
                <a:gd name="T13" fmla="*/ 11 h 14"/>
                <a:gd name="T14" fmla="*/ 0 w 17"/>
                <a:gd name="T15" fmla="*/ 2 h 14"/>
                <a:gd name="T16" fmla="*/ 3 w 17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4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7" y="1"/>
                    <a:pt x="17" y="2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7" y="13"/>
                    <a:pt x="16" y="14"/>
                    <a:pt x="15" y="14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2" y="14"/>
                    <a:pt x="0" y="13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79" name="Freeform 187"/>
            <p:cNvSpPr>
              <a:spLocks/>
            </p:cNvSpPr>
            <p:nvPr/>
          </p:nvSpPr>
          <p:spPr bwMode="auto">
            <a:xfrm>
              <a:off x="4563347" y="4397723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5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0" name="Freeform 188"/>
            <p:cNvSpPr>
              <a:spLocks/>
            </p:cNvSpPr>
            <p:nvPr/>
          </p:nvSpPr>
          <p:spPr bwMode="auto">
            <a:xfrm>
              <a:off x="4515534" y="4397723"/>
              <a:ext cx="35860" cy="41173"/>
            </a:xfrm>
            <a:custGeom>
              <a:avLst/>
              <a:gdLst>
                <a:gd name="T0" fmla="*/ 3 w 16"/>
                <a:gd name="T1" fmla="*/ 0 h 18"/>
                <a:gd name="T2" fmla="*/ 14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4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1" name="Freeform 189"/>
            <p:cNvSpPr>
              <a:spLocks/>
            </p:cNvSpPr>
            <p:nvPr/>
          </p:nvSpPr>
          <p:spPr bwMode="auto">
            <a:xfrm>
              <a:off x="4467721" y="4397723"/>
              <a:ext cx="37188" cy="41173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2" name="Freeform 190"/>
            <p:cNvSpPr>
              <a:spLocks/>
            </p:cNvSpPr>
            <p:nvPr/>
          </p:nvSpPr>
          <p:spPr bwMode="auto">
            <a:xfrm>
              <a:off x="4419908" y="4397723"/>
              <a:ext cx="37188" cy="41173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3" name="Freeform 191"/>
            <p:cNvSpPr>
              <a:spLocks/>
            </p:cNvSpPr>
            <p:nvPr/>
          </p:nvSpPr>
          <p:spPr bwMode="auto">
            <a:xfrm>
              <a:off x="4370767" y="4397723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5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4" name="Freeform 192"/>
            <p:cNvSpPr>
              <a:spLocks/>
            </p:cNvSpPr>
            <p:nvPr/>
          </p:nvSpPr>
          <p:spPr bwMode="auto">
            <a:xfrm>
              <a:off x="4322953" y="4397723"/>
              <a:ext cx="35860" cy="41173"/>
            </a:xfrm>
            <a:custGeom>
              <a:avLst/>
              <a:gdLst>
                <a:gd name="T0" fmla="*/ 3 w 16"/>
                <a:gd name="T1" fmla="*/ 0 h 18"/>
                <a:gd name="T2" fmla="*/ 14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4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5" name="Freeform 193"/>
            <p:cNvSpPr>
              <a:spLocks/>
            </p:cNvSpPr>
            <p:nvPr/>
          </p:nvSpPr>
          <p:spPr bwMode="auto">
            <a:xfrm>
              <a:off x="4275141" y="4397723"/>
              <a:ext cx="35860" cy="41173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6" name="Freeform 194"/>
            <p:cNvSpPr>
              <a:spLocks/>
            </p:cNvSpPr>
            <p:nvPr/>
          </p:nvSpPr>
          <p:spPr bwMode="auto">
            <a:xfrm>
              <a:off x="4227328" y="4397723"/>
              <a:ext cx="35860" cy="41173"/>
            </a:xfrm>
            <a:custGeom>
              <a:avLst/>
              <a:gdLst>
                <a:gd name="T0" fmla="*/ 2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2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2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7" name="Freeform 195"/>
            <p:cNvSpPr>
              <a:spLocks/>
            </p:cNvSpPr>
            <p:nvPr/>
          </p:nvSpPr>
          <p:spPr bwMode="auto">
            <a:xfrm>
              <a:off x="4176858" y="4397723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5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8" name="Freeform 196"/>
            <p:cNvSpPr>
              <a:spLocks/>
            </p:cNvSpPr>
            <p:nvPr/>
          </p:nvSpPr>
          <p:spPr bwMode="auto">
            <a:xfrm>
              <a:off x="4129045" y="4397723"/>
              <a:ext cx="35860" cy="41173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89" name="Freeform 197"/>
            <p:cNvSpPr>
              <a:spLocks/>
            </p:cNvSpPr>
            <p:nvPr/>
          </p:nvSpPr>
          <p:spPr bwMode="auto">
            <a:xfrm>
              <a:off x="4081233" y="4397723"/>
              <a:ext cx="37188" cy="41173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0" name="Freeform 198"/>
            <p:cNvSpPr>
              <a:spLocks/>
            </p:cNvSpPr>
            <p:nvPr/>
          </p:nvSpPr>
          <p:spPr bwMode="auto">
            <a:xfrm>
              <a:off x="4030763" y="4397723"/>
              <a:ext cx="39844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1" name="Freeform 199"/>
            <p:cNvSpPr>
              <a:spLocks/>
            </p:cNvSpPr>
            <p:nvPr/>
          </p:nvSpPr>
          <p:spPr bwMode="auto">
            <a:xfrm>
              <a:off x="3981621" y="4397723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2" name="Freeform 200"/>
            <p:cNvSpPr>
              <a:spLocks/>
            </p:cNvSpPr>
            <p:nvPr/>
          </p:nvSpPr>
          <p:spPr bwMode="auto">
            <a:xfrm>
              <a:off x="3981621" y="4445535"/>
              <a:ext cx="65079" cy="41173"/>
            </a:xfrm>
            <a:custGeom>
              <a:avLst/>
              <a:gdLst>
                <a:gd name="T0" fmla="*/ 4 w 29"/>
                <a:gd name="T1" fmla="*/ 0 h 18"/>
                <a:gd name="T2" fmla="*/ 26 w 29"/>
                <a:gd name="T3" fmla="*/ 0 h 18"/>
                <a:gd name="T4" fmla="*/ 29 w 29"/>
                <a:gd name="T5" fmla="*/ 3 h 18"/>
                <a:gd name="T6" fmla="*/ 29 w 29"/>
                <a:gd name="T7" fmla="*/ 14 h 18"/>
                <a:gd name="T8" fmla="*/ 26 w 29"/>
                <a:gd name="T9" fmla="*/ 18 h 18"/>
                <a:gd name="T10" fmla="*/ 4 w 29"/>
                <a:gd name="T11" fmla="*/ 18 h 18"/>
                <a:gd name="T12" fmla="*/ 0 w 29"/>
                <a:gd name="T13" fmla="*/ 14 h 18"/>
                <a:gd name="T14" fmla="*/ 0 w 29"/>
                <a:gd name="T15" fmla="*/ 3 h 18"/>
                <a:gd name="T16" fmla="*/ 4 w 29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8">
                  <a:moveTo>
                    <a:pt x="4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27" y="0"/>
                    <a:pt x="29" y="1"/>
                    <a:pt x="29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6"/>
                    <a:pt x="27" y="18"/>
                    <a:pt x="26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3" name="Freeform 201"/>
            <p:cNvSpPr>
              <a:spLocks/>
            </p:cNvSpPr>
            <p:nvPr/>
          </p:nvSpPr>
          <p:spPr bwMode="auto">
            <a:xfrm>
              <a:off x="3981621" y="4493350"/>
              <a:ext cx="74376" cy="41173"/>
            </a:xfrm>
            <a:custGeom>
              <a:avLst/>
              <a:gdLst>
                <a:gd name="T0" fmla="*/ 4 w 33"/>
                <a:gd name="T1" fmla="*/ 0 h 18"/>
                <a:gd name="T2" fmla="*/ 30 w 33"/>
                <a:gd name="T3" fmla="*/ 0 h 18"/>
                <a:gd name="T4" fmla="*/ 33 w 33"/>
                <a:gd name="T5" fmla="*/ 3 h 18"/>
                <a:gd name="T6" fmla="*/ 33 w 33"/>
                <a:gd name="T7" fmla="*/ 14 h 18"/>
                <a:gd name="T8" fmla="*/ 30 w 33"/>
                <a:gd name="T9" fmla="*/ 18 h 18"/>
                <a:gd name="T10" fmla="*/ 4 w 33"/>
                <a:gd name="T11" fmla="*/ 18 h 18"/>
                <a:gd name="T12" fmla="*/ 0 w 33"/>
                <a:gd name="T13" fmla="*/ 14 h 18"/>
                <a:gd name="T14" fmla="*/ 0 w 33"/>
                <a:gd name="T15" fmla="*/ 3 h 18"/>
                <a:gd name="T16" fmla="*/ 4 w 33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18">
                  <a:moveTo>
                    <a:pt x="4" y="0"/>
                  </a:moveTo>
                  <a:cubicBezTo>
                    <a:pt x="30" y="0"/>
                    <a:pt x="30" y="0"/>
                    <a:pt x="30" y="0"/>
                  </a:cubicBezTo>
                  <a:cubicBezTo>
                    <a:pt x="32" y="0"/>
                    <a:pt x="33" y="1"/>
                    <a:pt x="33" y="3"/>
                  </a:cubicBezTo>
                  <a:cubicBezTo>
                    <a:pt x="33" y="14"/>
                    <a:pt x="33" y="14"/>
                    <a:pt x="33" y="14"/>
                  </a:cubicBezTo>
                  <a:cubicBezTo>
                    <a:pt x="33" y="16"/>
                    <a:pt x="32" y="18"/>
                    <a:pt x="30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4" name="Freeform 202"/>
            <p:cNvSpPr>
              <a:spLocks/>
            </p:cNvSpPr>
            <p:nvPr/>
          </p:nvSpPr>
          <p:spPr bwMode="auto">
            <a:xfrm>
              <a:off x="3981621" y="4541164"/>
              <a:ext cx="99611" cy="39845"/>
            </a:xfrm>
            <a:custGeom>
              <a:avLst/>
              <a:gdLst>
                <a:gd name="T0" fmla="*/ 4 w 44"/>
                <a:gd name="T1" fmla="*/ 0 h 18"/>
                <a:gd name="T2" fmla="*/ 41 w 44"/>
                <a:gd name="T3" fmla="*/ 0 h 18"/>
                <a:gd name="T4" fmla="*/ 44 w 44"/>
                <a:gd name="T5" fmla="*/ 3 h 18"/>
                <a:gd name="T6" fmla="*/ 44 w 44"/>
                <a:gd name="T7" fmla="*/ 14 h 18"/>
                <a:gd name="T8" fmla="*/ 41 w 44"/>
                <a:gd name="T9" fmla="*/ 18 h 18"/>
                <a:gd name="T10" fmla="*/ 4 w 44"/>
                <a:gd name="T11" fmla="*/ 18 h 18"/>
                <a:gd name="T12" fmla="*/ 0 w 44"/>
                <a:gd name="T13" fmla="*/ 14 h 18"/>
                <a:gd name="T14" fmla="*/ 0 w 44"/>
                <a:gd name="T15" fmla="*/ 3 h 18"/>
                <a:gd name="T16" fmla="*/ 4 w 44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18">
                  <a:moveTo>
                    <a:pt x="4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43" y="0"/>
                    <a:pt x="44" y="1"/>
                    <a:pt x="44" y="3"/>
                  </a:cubicBezTo>
                  <a:cubicBezTo>
                    <a:pt x="44" y="14"/>
                    <a:pt x="44" y="14"/>
                    <a:pt x="44" y="14"/>
                  </a:cubicBezTo>
                  <a:cubicBezTo>
                    <a:pt x="44" y="16"/>
                    <a:pt x="43" y="18"/>
                    <a:pt x="41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5" name="Freeform 203"/>
            <p:cNvSpPr>
              <a:spLocks/>
            </p:cNvSpPr>
            <p:nvPr/>
          </p:nvSpPr>
          <p:spPr bwMode="auto">
            <a:xfrm>
              <a:off x="3981621" y="4588978"/>
              <a:ext cx="49141" cy="38517"/>
            </a:xfrm>
            <a:custGeom>
              <a:avLst/>
              <a:gdLst>
                <a:gd name="T0" fmla="*/ 4 w 22"/>
                <a:gd name="T1" fmla="*/ 0 h 17"/>
                <a:gd name="T2" fmla="*/ 19 w 22"/>
                <a:gd name="T3" fmla="*/ 0 h 17"/>
                <a:gd name="T4" fmla="*/ 22 w 22"/>
                <a:gd name="T5" fmla="*/ 3 h 17"/>
                <a:gd name="T6" fmla="*/ 22 w 22"/>
                <a:gd name="T7" fmla="*/ 14 h 17"/>
                <a:gd name="T8" fmla="*/ 19 w 22"/>
                <a:gd name="T9" fmla="*/ 17 h 17"/>
                <a:gd name="T10" fmla="*/ 4 w 22"/>
                <a:gd name="T11" fmla="*/ 17 h 17"/>
                <a:gd name="T12" fmla="*/ 0 w 22"/>
                <a:gd name="T13" fmla="*/ 14 h 17"/>
                <a:gd name="T14" fmla="*/ 0 w 22"/>
                <a:gd name="T15" fmla="*/ 3 h 17"/>
                <a:gd name="T16" fmla="*/ 4 w 22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" h="17">
                  <a:moveTo>
                    <a:pt x="4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2" y="1"/>
                    <a:pt x="22" y="3"/>
                  </a:cubicBezTo>
                  <a:cubicBezTo>
                    <a:pt x="22" y="14"/>
                    <a:pt x="22" y="14"/>
                    <a:pt x="22" y="14"/>
                  </a:cubicBezTo>
                  <a:cubicBezTo>
                    <a:pt x="22" y="16"/>
                    <a:pt x="21" y="17"/>
                    <a:pt x="19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2" y="17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6" name="Freeform 204"/>
            <p:cNvSpPr>
              <a:spLocks/>
            </p:cNvSpPr>
            <p:nvPr/>
          </p:nvSpPr>
          <p:spPr bwMode="auto">
            <a:xfrm>
              <a:off x="4054670" y="4445535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7" name="Freeform 206"/>
            <p:cNvSpPr>
              <a:spLocks/>
            </p:cNvSpPr>
            <p:nvPr/>
          </p:nvSpPr>
          <p:spPr bwMode="auto">
            <a:xfrm>
              <a:off x="4102521" y="4445511"/>
              <a:ext cx="39845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8" name="Freeform 207"/>
            <p:cNvSpPr>
              <a:spLocks/>
            </p:cNvSpPr>
            <p:nvPr/>
          </p:nvSpPr>
          <p:spPr bwMode="auto">
            <a:xfrm>
              <a:off x="4151662" y="4445511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299" name="Freeform 208"/>
            <p:cNvSpPr>
              <a:spLocks/>
            </p:cNvSpPr>
            <p:nvPr/>
          </p:nvSpPr>
          <p:spPr bwMode="auto">
            <a:xfrm>
              <a:off x="4202133" y="4445511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0" name="Freeform 209"/>
            <p:cNvSpPr>
              <a:spLocks/>
            </p:cNvSpPr>
            <p:nvPr/>
          </p:nvSpPr>
          <p:spPr bwMode="auto">
            <a:xfrm>
              <a:off x="4249947" y="4445511"/>
              <a:ext cx="41173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5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5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1" name="Freeform 210"/>
            <p:cNvSpPr>
              <a:spLocks/>
            </p:cNvSpPr>
            <p:nvPr/>
          </p:nvSpPr>
          <p:spPr bwMode="auto">
            <a:xfrm>
              <a:off x="4299087" y="4445511"/>
              <a:ext cx="39845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2" name="Freeform 211"/>
            <p:cNvSpPr>
              <a:spLocks/>
            </p:cNvSpPr>
            <p:nvPr/>
          </p:nvSpPr>
          <p:spPr bwMode="auto">
            <a:xfrm>
              <a:off x="4349557" y="4445511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3" name="Freeform 212"/>
            <p:cNvSpPr>
              <a:spLocks/>
            </p:cNvSpPr>
            <p:nvPr/>
          </p:nvSpPr>
          <p:spPr bwMode="auto">
            <a:xfrm>
              <a:off x="4397371" y="4445511"/>
              <a:ext cx="41173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5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5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4" name="Freeform 213"/>
            <p:cNvSpPr>
              <a:spLocks/>
            </p:cNvSpPr>
            <p:nvPr/>
          </p:nvSpPr>
          <p:spPr bwMode="auto">
            <a:xfrm>
              <a:off x="4447840" y="4445511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5" name="Freeform 214"/>
            <p:cNvSpPr>
              <a:spLocks/>
            </p:cNvSpPr>
            <p:nvPr/>
          </p:nvSpPr>
          <p:spPr bwMode="auto">
            <a:xfrm>
              <a:off x="4496982" y="4445511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6" name="Freeform 215"/>
            <p:cNvSpPr>
              <a:spLocks/>
            </p:cNvSpPr>
            <p:nvPr/>
          </p:nvSpPr>
          <p:spPr bwMode="auto">
            <a:xfrm>
              <a:off x="4544795" y="4445511"/>
              <a:ext cx="41173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5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5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7" name="Freeform 216"/>
            <p:cNvSpPr>
              <a:spLocks/>
            </p:cNvSpPr>
            <p:nvPr/>
          </p:nvSpPr>
          <p:spPr bwMode="auto">
            <a:xfrm>
              <a:off x="4595265" y="4445511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5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5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8" name="Freeform 217"/>
            <p:cNvSpPr>
              <a:spLocks/>
            </p:cNvSpPr>
            <p:nvPr/>
          </p:nvSpPr>
          <p:spPr bwMode="auto">
            <a:xfrm>
              <a:off x="4067989" y="4493324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09" name="Freeform 218"/>
            <p:cNvSpPr>
              <a:spLocks/>
            </p:cNvSpPr>
            <p:nvPr/>
          </p:nvSpPr>
          <p:spPr bwMode="auto">
            <a:xfrm>
              <a:off x="4115803" y="4493324"/>
              <a:ext cx="41173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0" name="Freeform 219"/>
            <p:cNvSpPr>
              <a:spLocks/>
            </p:cNvSpPr>
            <p:nvPr/>
          </p:nvSpPr>
          <p:spPr bwMode="auto">
            <a:xfrm>
              <a:off x="4164945" y="4493324"/>
              <a:ext cx="39845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1" name="Freeform 220"/>
            <p:cNvSpPr>
              <a:spLocks/>
            </p:cNvSpPr>
            <p:nvPr/>
          </p:nvSpPr>
          <p:spPr bwMode="auto">
            <a:xfrm>
              <a:off x="4215414" y="4493324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2" name="Freeform 221"/>
            <p:cNvSpPr>
              <a:spLocks/>
            </p:cNvSpPr>
            <p:nvPr/>
          </p:nvSpPr>
          <p:spPr bwMode="auto">
            <a:xfrm>
              <a:off x="4263227" y="4493324"/>
              <a:ext cx="41173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3" name="Freeform 222"/>
            <p:cNvSpPr>
              <a:spLocks/>
            </p:cNvSpPr>
            <p:nvPr/>
          </p:nvSpPr>
          <p:spPr bwMode="auto">
            <a:xfrm>
              <a:off x="4313698" y="4493324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4" name="Freeform 223"/>
            <p:cNvSpPr>
              <a:spLocks/>
            </p:cNvSpPr>
            <p:nvPr/>
          </p:nvSpPr>
          <p:spPr bwMode="auto">
            <a:xfrm>
              <a:off x="4362838" y="4493324"/>
              <a:ext cx="39845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5" name="Freeform 224"/>
            <p:cNvSpPr>
              <a:spLocks/>
            </p:cNvSpPr>
            <p:nvPr/>
          </p:nvSpPr>
          <p:spPr bwMode="auto">
            <a:xfrm>
              <a:off x="4410652" y="4493324"/>
              <a:ext cx="41173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6" name="Freeform 225"/>
            <p:cNvSpPr>
              <a:spLocks/>
            </p:cNvSpPr>
            <p:nvPr/>
          </p:nvSpPr>
          <p:spPr bwMode="auto">
            <a:xfrm>
              <a:off x="4461122" y="4493324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7" name="Freeform 226"/>
            <p:cNvSpPr>
              <a:spLocks/>
            </p:cNvSpPr>
            <p:nvPr/>
          </p:nvSpPr>
          <p:spPr bwMode="auto">
            <a:xfrm>
              <a:off x="4511591" y="4493324"/>
              <a:ext cx="38516" cy="41173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8" name="Freeform 227"/>
            <p:cNvSpPr>
              <a:spLocks/>
            </p:cNvSpPr>
            <p:nvPr/>
          </p:nvSpPr>
          <p:spPr bwMode="auto">
            <a:xfrm>
              <a:off x="4559405" y="4493324"/>
              <a:ext cx="39845" cy="41173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9" name="Freeform 228"/>
            <p:cNvSpPr>
              <a:spLocks/>
            </p:cNvSpPr>
            <p:nvPr/>
          </p:nvSpPr>
          <p:spPr bwMode="auto">
            <a:xfrm>
              <a:off x="4093225" y="4541138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0" name="Freeform 229"/>
            <p:cNvSpPr>
              <a:spLocks/>
            </p:cNvSpPr>
            <p:nvPr/>
          </p:nvSpPr>
          <p:spPr bwMode="auto">
            <a:xfrm>
              <a:off x="4142366" y="4541138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1" name="Freeform 230"/>
            <p:cNvSpPr>
              <a:spLocks/>
            </p:cNvSpPr>
            <p:nvPr/>
          </p:nvSpPr>
          <p:spPr bwMode="auto">
            <a:xfrm>
              <a:off x="4190179" y="4541138"/>
              <a:ext cx="41173" cy="39845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2" name="Freeform 231"/>
            <p:cNvSpPr>
              <a:spLocks/>
            </p:cNvSpPr>
            <p:nvPr/>
          </p:nvSpPr>
          <p:spPr bwMode="auto">
            <a:xfrm>
              <a:off x="4240648" y="4541138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3" name="Freeform 232"/>
            <p:cNvSpPr>
              <a:spLocks/>
            </p:cNvSpPr>
            <p:nvPr/>
          </p:nvSpPr>
          <p:spPr bwMode="auto">
            <a:xfrm>
              <a:off x="4291119" y="4541138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4" name="Freeform 233"/>
            <p:cNvSpPr>
              <a:spLocks/>
            </p:cNvSpPr>
            <p:nvPr/>
          </p:nvSpPr>
          <p:spPr bwMode="auto">
            <a:xfrm>
              <a:off x="4338932" y="4541138"/>
              <a:ext cx="39845" cy="39845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5" name="Freeform 234"/>
            <p:cNvSpPr>
              <a:spLocks/>
            </p:cNvSpPr>
            <p:nvPr/>
          </p:nvSpPr>
          <p:spPr bwMode="auto">
            <a:xfrm>
              <a:off x="4388073" y="4541138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6" name="Freeform 235"/>
            <p:cNvSpPr>
              <a:spLocks/>
            </p:cNvSpPr>
            <p:nvPr/>
          </p:nvSpPr>
          <p:spPr bwMode="auto">
            <a:xfrm>
              <a:off x="4438543" y="4541138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7" name="Freeform 236"/>
            <p:cNvSpPr>
              <a:spLocks/>
            </p:cNvSpPr>
            <p:nvPr/>
          </p:nvSpPr>
          <p:spPr bwMode="auto">
            <a:xfrm>
              <a:off x="4486356" y="4541138"/>
              <a:ext cx="41173" cy="39845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8" name="Freeform 237"/>
            <p:cNvSpPr>
              <a:spLocks/>
            </p:cNvSpPr>
            <p:nvPr/>
          </p:nvSpPr>
          <p:spPr bwMode="auto">
            <a:xfrm>
              <a:off x="4535498" y="4541138"/>
              <a:ext cx="39845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29" name="Freeform 238"/>
            <p:cNvSpPr>
              <a:spLocks/>
            </p:cNvSpPr>
            <p:nvPr/>
          </p:nvSpPr>
          <p:spPr bwMode="auto">
            <a:xfrm>
              <a:off x="4585968" y="4541138"/>
              <a:ext cx="59767" cy="39845"/>
            </a:xfrm>
            <a:custGeom>
              <a:avLst/>
              <a:gdLst>
                <a:gd name="T0" fmla="*/ 3 w 26"/>
                <a:gd name="T1" fmla="*/ 0 h 18"/>
                <a:gd name="T2" fmla="*/ 23 w 26"/>
                <a:gd name="T3" fmla="*/ 0 h 18"/>
                <a:gd name="T4" fmla="*/ 26 w 26"/>
                <a:gd name="T5" fmla="*/ 3 h 18"/>
                <a:gd name="T6" fmla="*/ 26 w 26"/>
                <a:gd name="T7" fmla="*/ 14 h 18"/>
                <a:gd name="T8" fmla="*/ 23 w 26"/>
                <a:gd name="T9" fmla="*/ 18 h 18"/>
                <a:gd name="T10" fmla="*/ 3 w 26"/>
                <a:gd name="T11" fmla="*/ 18 h 18"/>
                <a:gd name="T12" fmla="*/ 0 w 26"/>
                <a:gd name="T13" fmla="*/ 14 h 18"/>
                <a:gd name="T14" fmla="*/ 0 w 26"/>
                <a:gd name="T15" fmla="*/ 3 h 18"/>
                <a:gd name="T16" fmla="*/ 3 w 2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8">
                  <a:moveTo>
                    <a:pt x="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6"/>
                    <a:pt x="25" y="18"/>
                    <a:pt x="2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0" name="Freeform 239"/>
            <p:cNvSpPr>
              <a:spLocks/>
            </p:cNvSpPr>
            <p:nvPr/>
          </p:nvSpPr>
          <p:spPr bwMode="auto">
            <a:xfrm>
              <a:off x="4042754" y="4588952"/>
              <a:ext cx="38516" cy="38516"/>
            </a:xfrm>
            <a:custGeom>
              <a:avLst/>
              <a:gdLst>
                <a:gd name="T0" fmla="*/ 3 w 17"/>
                <a:gd name="T1" fmla="*/ 0 h 17"/>
                <a:gd name="T2" fmla="*/ 14 w 17"/>
                <a:gd name="T3" fmla="*/ 0 h 17"/>
                <a:gd name="T4" fmla="*/ 17 w 17"/>
                <a:gd name="T5" fmla="*/ 3 h 17"/>
                <a:gd name="T6" fmla="*/ 17 w 17"/>
                <a:gd name="T7" fmla="*/ 14 h 17"/>
                <a:gd name="T8" fmla="*/ 14 w 17"/>
                <a:gd name="T9" fmla="*/ 17 h 17"/>
                <a:gd name="T10" fmla="*/ 3 w 17"/>
                <a:gd name="T11" fmla="*/ 17 h 17"/>
                <a:gd name="T12" fmla="*/ 0 w 17"/>
                <a:gd name="T13" fmla="*/ 14 h 17"/>
                <a:gd name="T14" fmla="*/ 0 w 17"/>
                <a:gd name="T15" fmla="*/ 3 h 17"/>
                <a:gd name="T16" fmla="*/ 3 w 17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7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7"/>
                    <a:pt x="14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1" y="17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1" name="Freeform 240"/>
            <p:cNvSpPr>
              <a:spLocks/>
            </p:cNvSpPr>
            <p:nvPr/>
          </p:nvSpPr>
          <p:spPr bwMode="auto">
            <a:xfrm>
              <a:off x="4093225" y="4588952"/>
              <a:ext cx="38516" cy="38516"/>
            </a:xfrm>
            <a:custGeom>
              <a:avLst/>
              <a:gdLst>
                <a:gd name="T0" fmla="*/ 3 w 17"/>
                <a:gd name="T1" fmla="*/ 0 h 17"/>
                <a:gd name="T2" fmla="*/ 14 w 17"/>
                <a:gd name="T3" fmla="*/ 0 h 17"/>
                <a:gd name="T4" fmla="*/ 17 w 17"/>
                <a:gd name="T5" fmla="*/ 3 h 17"/>
                <a:gd name="T6" fmla="*/ 17 w 17"/>
                <a:gd name="T7" fmla="*/ 14 h 17"/>
                <a:gd name="T8" fmla="*/ 14 w 17"/>
                <a:gd name="T9" fmla="*/ 17 h 17"/>
                <a:gd name="T10" fmla="*/ 3 w 17"/>
                <a:gd name="T11" fmla="*/ 17 h 17"/>
                <a:gd name="T12" fmla="*/ 0 w 17"/>
                <a:gd name="T13" fmla="*/ 14 h 17"/>
                <a:gd name="T14" fmla="*/ 0 w 17"/>
                <a:gd name="T15" fmla="*/ 3 h 17"/>
                <a:gd name="T16" fmla="*/ 3 w 17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7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7"/>
                    <a:pt x="14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1" y="17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2" name="Freeform 241"/>
            <p:cNvSpPr>
              <a:spLocks/>
            </p:cNvSpPr>
            <p:nvPr/>
          </p:nvSpPr>
          <p:spPr bwMode="auto">
            <a:xfrm>
              <a:off x="4141038" y="4588952"/>
              <a:ext cx="39845" cy="39845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7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3" name="Freeform 242"/>
            <p:cNvSpPr>
              <a:spLocks/>
            </p:cNvSpPr>
            <p:nvPr/>
          </p:nvSpPr>
          <p:spPr bwMode="auto">
            <a:xfrm>
              <a:off x="4190179" y="4588952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4" name="Freeform 243"/>
            <p:cNvSpPr>
              <a:spLocks/>
            </p:cNvSpPr>
            <p:nvPr/>
          </p:nvSpPr>
          <p:spPr bwMode="auto">
            <a:xfrm>
              <a:off x="4240648" y="4588952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5" name="Freeform 244"/>
            <p:cNvSpPr>
              <a:spLocks/>
            </p:cNvSpPr>
            <p:nvPr/>
          </p:nvSpPr>
          <p:spPr bwMode="auto">
            <a:xfrm>
              <a:off x="4288463" y="4588952"/>
              <a:ext cx="41173" cy="39845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6" name="Freeform 245"/>
            <p:cNvSpPr>
              <a:spLocks/>
            </p:cNvSpPr>
            <p:nvPr/>
          </p:nvSpPr>
          <p:spPr bwMode="auto">
            <a:xfrm>
              <a:off x="4338932" y="4588952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7" name="Freeform 246"/>
            <p:cNvSpPr>
              <a:spLocks/>
            </p:cNvSpPr>
            <p:nvPr/>
          </p:nvSpPr>
          <p:spPr bwMode="auto">
            <a:xfrm>
              <a:off x="4388073" y="4588952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8" name="Freeform 247"/>
            <p:cNvSpPr>
              <a:spLocks/>
            </p:cNvSpPr>
            <p:nvPr/>
          </p:nvSpPr>
          <p:spPr bwMode="auto">
            <a:xfrm>
              <a:off x="4435887" y="4588952"/>
              <a:ext cx="41173" cy="39845"/>
            </a:xfrm>
            <a:custGeom>
              <a:avLst/>
              <a:gdLst>
                <a:gd name="T0" fmla="*/ 3 w 18"/>
                <a:gd name="T1" fmla="*/ 0 h 18"/>
                <a:gd name="T2" fmla="*/ 15 w 18"/>
                <a:gd name="T3" fmla="*/ 0 h 18"/>
                <a:gd name="T4" fmla="*/ 18 w 18"/>
                <a:gd name="T5" fmla="*/ 3 h 18"/>
                <a:gd name="T6" fmla="*/ 18 w 18"/>
                <a:gd name="T7" fmla="*/ 14 h 18"/>
                <a:gd name="T8" fmla="*/ 15 w 18"/>
                <a:gd name="T9" fmla="*/ 18 h 18"/>
                <a:gd name="T10" fmla="*/ 3 w 18"/>
                <a:gd name="T11" fmla="*/ 18 h 18"/>
                <a:gd name="T12" fmla="*/ 0 w 18"/>
                <a:gd name="T13" fmla="*/ 14 h 18"/>
                <a:gd name="T14" fmla="*/ 0 w 18"/>
                <a:gd name="T15" fmla="*/ 3 h 18"/>
                <a:gd name="T16" fmla="*/ 3 w 18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18">
                  <a:moveTo>
                    <a:pt x="3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1"/>
                    <a:pt x="18" y="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6"/>
                    <a:pt x="16" y="18"/>
                    <a:pt x="15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9" name="Freeform 248"/>
            <p:cNvSpPr>
              <a:spLocks/>
            </p:cNvSpPr>
            <p:nvPr/>
          </p:nvSpPr>
          <p:spPr bwMode="auto">
            <a:xfrm>
              <a:off x="4486356" y="4588952"/>
              <a:ext cx="38516" cy="39845"/>
            </a:xfrm>
            <a:custGeom>
              <a:avLst/>
              <a:gdLst>
                <a:gd name="T0" fmla="*/ 3 w 17"/>
                <a:gd name="T1" fmla="*/ 0 h 18"/>
                <a:gd name="T2" fmla="*/ 14 w 17"/>
                <a:gd name="T3" fmla="*/ 0 h 18"/>
                <a:gd name="T4" fmla="*/ 17 w 17"/>
                <a:gd name="T5" fmla="*/ 3 h 18"/>
                <a:gd name="T6" fmla="*/ 17 w 17"/>
                <a:gd name="T7" fmla="*/ 14 h 18"/>
                <a:gd name="T8" fmla="*/ 14 w 17"/>
                <a:gd name="T9" fmla="*/ 18 h 18"/>
                <a:gd name="T10" fmla="*/ 3 w 17"/>
                <a:gd name="T11" fmla="*/ 18 h 18"/>
                <a:gd name="T12" fmla="*/ 0 w 17"/>
                <a:gd name="T13" fmla="*/ 14 h 18"/>
                <a:gd name="T14" fmla="*/ 0 w 17"/>
                <a:gd name="T15" fmla="*/ 3 h 18"/>
                <a:gd name="T16" fmla="*/ 3 w 17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8">
                  <a:moveTo>
                    <a:pt x="3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6"/>
                    <a:pt x="16" y="18"/>
                    <a:pt x="14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0" name="Freeform 249"/>
            <p:cNvSpPr>
              <a:spLocks/>
            </p:cNvSpPr>
            <p:nvPr/>
          </p:nvSpPr>
          <p:spPr bwMode="auto">
            <a:xfrm>
              <a:off x="4535498" y="4588952"/>
              <a:ext cx="59767" cy="39845"/>
            </a:xfrm>
            <a:custGeom>
              <a:avLst/>
              <a:gdLst>
                <a:gd name="T0" fmla="*/ 3 w 26"/>
                <a:gd name="T1" fmla="*/ 0 h 18"/>
                <a:gd name="T2" fmla="*/ 23 w 26"/>
                <a:gd name="T3" fmla="*/ 0 h 18"/>
                <a:gd name="T4" fmla="*/ 26 w 26"/>
                <a:gd name="T5" fmla="*/ 3 h 18"/>
                <a:gd name="T6" fmla="*/ 26 w 26"/>
                <a:gd name="T7" fmla="*/ 14 h 18"/>
                <a:gd name="T8" fmla="*/ 23 w 26"/>
                <a:gd name="T9" fmla="*/ 18 h 18"/>
                <a:gd name="T10" fmla="*/ 3 w 26"/>
                <a:gd name="T11" fmla="*/ 18 h 18"/>
                <a:gd name="T12" fmla="*/ 0 w 26"/>
                <a:gd name="T13" fmla="*/ 14 h 18"/>
                <a:gd name="T14" fmla="*/ 0 w 26"/>
                <a:gd name="T15" fmla="*/ 3 h 18"/>
                <a:gd name="T16" fmla="*/ 3 w 2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8">
                  <a:moveTo>
                    <a:pt x="3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6"/>
                    <a:pt x="25" y="18"/>
                    <a:pt x="2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1" name="Freeform 250"/>
            <p:cNvSpPr>
              <a:spLocks/>
            </p:cNvSpPr>
            <p:nvPr/>
          </p:nvSpPr>
          <p:spPr bwMode="auto">
            <a:xfrm>
              <a:off x="4608546" y="4588952"/>
              <a:ext cx="37188" cy="39845"/>
            </a:xfrm>
            <a:custGeom>
              <a:avLst/>
              <a:gdLst>
                <a:gd name="T0" fmla="*/ 3 w 16"/>
                <a:gd name="T1" fmla="*/ 0 h 18"/>
                <a:gd name="T2" fmla="*/ 13 w 16"/>
                <a:gd name="T3" fmla="*/ 0 h 18"/>
                <a:gd name="T4" fmla="*/ 16 w 16"/>
                <a:gd name="T5" fmla="*/ 3 h 18"/>
                <a:gd name="T6" fmla="*/ 16 w 16"/>
                <a:gd name="T7" fmla="*/ 15 h 18"/>
                <a:gd name="T8" fmla="*/ 13 w 16"/>
                <a:gd name="T9" fmla="*/ 18 h 18"/>
                <a:gd name="T10" fmla="*/ 3 w 16"/>
                <a:gd name="T11" fmla="*/ 18 h 18"/>
                <a:gd name="T12" fmla="*/ 0 w 16"/>
                <a:gd name="T13" fmla="*/ 15 h 18"/>
                <a:gd name="T14" fmla="*/ 0 w 16"/>
                <a:gd name="T15" fmla="*/ 3 h 18"/>
                <a:gd name="T16" fmla="*/ 3 w 16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8">
                  <a:moveTo>
                    <a:pt x="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5" y="18"/>
                    <a:pt x="1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8"/>
                    <a:pt x="0" y="16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2" name="Freeform 251"/>
            <p:cNvSpPr>
              <a:spLocks/>
            </p:cNvSpPr>
            <p:nvPr/>
          </p:nvSpPr>
          <p:spPr bwMode="auto">
            <a:xfrm>
              <a:off x="4222055" y="4663327"/>
              <a:ext cx="270942" cy="135471"/>
            </a:xfrm>
            <a:custGeom>
              <a:avLst/>
              <a:gdLst>
                <a:gd name="T0" fmla="*/ 3 w 119"/>
                <a:gd name="T1" fmla="*/ 0 h 60"/>
                <a:gd name="T2" fmla="*/ 116 w 119"/>
                <a:gd name="T3" fmla="*/ 0 h 60"/>
                <a:gd name="T4" fmla="*/ 119 w 119"/>
                <a:gd name="T5" fmla="*/ 3 h 60"/>
                <a:gd name="T6" fmla="*/ 119 w 119"/>
                <a:gd name="T7" fmla="*/ 57 h 60"/>
                <a:gd name="T8" fmla="*/ 116 w 119"/>
                <a:gd name="T9" fmla="*/ 60 h 60"/>
                <a:gd name="T10" fmla="*/ 3 w 119"/>
                <a:gd name="T11" fmla="*/ 60 h 60"/>
                <a:gd name="T12" fmla="*/ 0 w 119"/>
                <a:gd name="T13" fmla="*/ 57 h 60"/>
                <a:gd name="T14" fmla="*/ 0 w 119"/>
                <a:gd name="T15" fmla="*/ 3 h 60"/>
                <a:gd name="T16" fmla="*/ 3 w 11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9" h="60">
                  <a:moveTo>
                    <a:pt x="3" y="0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118" y="0"/>
                    <a:pt x="119" y="1"/>
                    <a:pt x="119" y="3"/>
                  </a:cubicBezTo>
                  <a:cubicBezTo>
                    <a:pt x="119" y="57"/>
                    <a:pt x="119" y="57"/>
                    <a:pt x="119" y="57"/>
                  </a:cubicBezTo>
                  <a:cubicBezTo>
                    <a:pt x="119" y="59"/>
                    <a:pt x="118" y="60"/>
                    <a:pt x="116" y="60"/>
                  </a:cubicBezTo>
                  <a:cubicBezTo>
                    <a:pt x="3" y="60"/>
                    <a:pt x="3" y="60"/>
                    <a:pt x="3" y="60"/>
                  </a:cubicBezTo>
                  <a:cubicBezTo>
                    <a:pt x="2" y="60"/>
                    <a:pt x="0" y="59"/>
                    <a:pt x="0" y="5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3" name="Freeform 252"/>
            <p:cNvSpPr>
              <a:spLocks/>
            </p:cNvSpPr>
            <p:nvPr/>
          </p:nvSpPr>
          <p:spPr bwMode="auto">
            <a:xfrm>
              <a:off x="4222055" y="4808097"/>
              <a:ext cx="130159" cy="26563"/>
            </a:xfrm>
            <a:custGeom>
              <a:avLst/>
              <a:gdLst>
                <a:gd name="T0" fmla="*/ 1 w 57"/>
                <a:gd name="T1" fmla="*/ 0 h 12"/>
                <a:gd name="T2" fmla="*/ 57 w 57"/>
                <a:gd name="T3" fmla="*/ 0 h 12"/>
                <a:gd name="T4" fmla="*/ 57 w 57"/>
                <a:gd name="T5" fmla="*/ 1 h 12"/>
                <a:gd name="T6" fmla="*/ 57 w 57"/>
                <a:gd name="T7" fmla="*/ 12 h 12"/>
                <a:gd name="T8" fmla="*/ 57 w 57"/>
                <a:gd name="T9" fmla="*/ 12 h 12"/>
                <a:gd name="T10" fmla="*/ 1 w 57"/>
                <a:gd name="T11" fmla="*/ 12 h 12"/>
                <a:gd name="T12" fmla="*/ 0 w 57"/>
                <a:gd name="T13" fmla="*/ 12 h 12"/>
                <a:gd name="T14" fmla="*/ 0 w 57"/>
                <a:gd name="T15" fmla="*/ 1 h 12"/>
                <a:gd name="T16" fmla="*/ 1 w 57"/>
                <a:gd name="T1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12">
                  <a:moveTo>
                    <a:pt x="1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1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4" name="Freeform 253"/>
            <p:cNvSpPr>
              <a:spLocks/>
            </p:cNvSpPr>
            <p:nvPr/>
          </p:nvSpPr>
          <p:spPr bwMode="auto">
            <a:xfrm>
              <a:off x="4362838" y="4808097"/>
              <a:ext cx="130159" cy="29219"/>
            </a:xfrm>
            <a:custGeom>
              <a:avLst/>
              <a:gdLst>
                <a:gd name="T0" fmla="*/ 0 w 98"/>
                <a:gd name="T1" fmla="*/ 0 h 22"/>
                <a:gd name="T2" fmla="*/ 96 w 98"/>
                <a:gd name="T3" fmla="*/ 0 h 22"/>
                <a:gd name="T4" fmla="*/ 98 w 98"/>
                <a:gd name="T5" fmla="*/ 2 h 22"/>
                <a:gd name="T6" fmla="*/ 98 w 98"/>
                <a:gd name="T7" fmla="*/ 20 h 22"/>
                <a:gd name="T8" fmla="*/ 96 w 98"/>
                <a:gd name="T9" fmla="*/ 22 h 22"/>
                <a:gd name="T10" fmla="*/ 0 w 98"/>
                <a:gd name="T11" fmla="*/ 22 h 22"/>
                <a:gd name="T12" fmla="*/ 0 w 98"/>
                <a:gd name="T13" fmla="*/ 20 h 22"/>
                <a:gd name="T14" fmla="*/ 0 w 98"/>
                <a:gd name="T15" fmla="*/ 2 h 22"/>
                <a:gd name="T16" fmla="*/ 0 w 98"/>
                <a:gd name="T1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" h="22">
                  <a:moveTo>
                    <a:pt x="0" y="0"/>
                  </a:moveTo>
                  <a:lnTo>
                    <a:pt x="96" y="0"/>
                  </a:lnTo>
                  <a:lnTo>
                    <a:pt x="98" y="2"/>
                  </a:lnTo>
                  <a:lnTo>
                    <a:pt x="98" y="20"/>
                  </a:lnTo>
                  <a:lnTo>
                    <a:pt x="96" y="22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5" name="Freeform 254"/>
            <p:cNvSpPr>
              <a:spLocks/>
            </p:cNvSpPr>
            <p:nvPr/>
          </p:nvSpPr>
          <p:spPr bwMode="auto">
            <a:xfrm>
              <a:off x="3890017" y="4066987"/>
              <a:ext cx="932361" cy="31877"/>
            </a:xfrm>
            <a:custGeom>
              <a:avLst/>
              <a:gdLst>
                <a:gd name="T0" fmla="*/ 695 w 702"/>
                <a:gd name="T1" fmla="*/ 24 h 24"/>
                <a:gd name="T2" fmla="*/ 7 w 702"/>
                <a:gd name="T3" fmla="*/ 24 h 24"/>
                <a:gd name="T4" fmla="*/ 0 w 702"/>
                <a:gd name="T5" fmla="*/ 0 h 24"/>
                <a:gd name="T6" fmla="*/ 702 w 702"/>
                <a:gd name="T7" fmla="*/ 0 h 24"/>
                <a:gd name="T8" fmla="*/ 695 w 70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2" h="24">
                  <a:moveTo>
                    <a:pt x="695" y="24"/>
                  </a:moveTo>
                  <a:lnTo>
                    <a:pt x="7" y="24"/>
                  </a:lnTo>
                  <a:lnTo>
                    <a:pt x="0" y="0"/>
                  </a:lnTo>
                  <a:lnTo>
                    <a:pt x="702" y="0"/>
                  </a:lnTo>
                  <a:lnTo>
                    <a:pt x="695" y="24"/>
                  </a:lnTo>
                  <a:close/>
                </a:path>
              </a:pathLst>
            </a:custGeom>
            <a:solidFill>
              <a:srgbClr val="0E4E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6" name="Freeform 255"/>
            <p:cNvSpPr>
              <a:spLocks/>
            </p:cNvSpPr>
            <p:nvPr/>
          </p:nvSpPr>
          <p:spPr bwMode="auto">
            <a:xfrm>
              <a:off x="3899315" y="4098863"/>
              <a:ext cx="913767" cy="66408"/>
            </a:xfrm>
            <a:custGeom>
              <a:avLst/>
              <a:gdLst>
                <a:gd name="T0" fmla="*/ 673 w 688"/>
                <a:gd name="T1" fmla="*/ 50 h 50"/>
                <a:gd name="T2" fmla="*/ 17 w 688"/>
                <a:gd name="T3" fmla="*/ 50 h 50"/>
                <a:gd name="T4" fmla="*/ 0 w 688"/>
                <a:gd name="T5" fmla="*/ 0 h 50"/>
                <a:gd name="T6" fmla="*/ 688 w 688"/>
                <a:gd name="T7" fmla="*/ 0 h 50"/>
                <a:gd name="T8" fmla="*/ 673 w 688"/>
                <a:gd name="T9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8" h="50">
                  <a:moveTo>
                    <a:pt x="673" y="50"/>
                  </a:moveTo>
                  <a:lnTo>
                    <a:pt x="17" y="50"/>
                  </a:lnTo>
                  <a:lnTo>
                    <a:pt x="0" y="0"/>
                  </a:lnTo>
                  <a:lnTo>
                    <a:pt x="688" y="0"/>
                  </a:lnTo>
                  <a:lnTo>
                    <a:pt x="673" y="50"/>
                  </a:lnTo>
                  <a:close/>
                </a:path>
              </a:pathLst>
            </a:custGeom>
            <a:solidFill>
              <a:srgbClr val="A3D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7" name="Freeform 256"/>
            <p:cNvSpPr>
              <a:spLocks/>
            </p:cNvSpPr>
            <p:nvPr/>
          </p:nvSpPr>
          <p:spPr bwMode="auto">
            <a:xfrm>
              <a:off x="4046739" y="4175896"/>
              <a:ext cx="189926" cy="38516"/>
            </a:xfrm>
            <a:custGeom>
              <a:avLst/>
              <a:gdLst>
                <a:gd name="T0" fmla="*/ 143 w 143"/>
                <a:gd name="T1" fmla="*/ 29 h 29"/>
                <a:gd name="T2" fmla="*/ 9 w 143"/>
                <a:gd name="T3" fmla="*/ 29 h 29"/>
                <a:gd name="T4" fmla="*/ 0 w 143"/>
                <a:gd name="T5" fmla="*/ 0 h 29"/>
                <a:gd name="T6" fmla="*/ 137 w 143"/>
                <a:gd name="T7" fmla="*/ 0 h 29"/>
                <a:gd name="T8" fmla="*/ 143 w 143"/>
                <a:gd name="T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29">
                  <a:moveTo>
                    <a:pt x="143" y="29"/>
                  </a:moveTo>
                  <a:lnTo>
                    <a:pt x="9" y="29"/>
                  </a:lnTo>
                  <a:lnTo>
                    <a:pt x="0" y="0"/>
                  </a:lnTo>
                  <a:lnTo>
                    <a:pt x="137" y="0"/>
                  </a:lnTo>
                  <a:lnTo>
                    <a:pt x="143" y="29"/>
                  </a:lnTo>
                  <a:close/>
                </a:path>
              </a:pathLst>
            </a:custGeom>
            <a:solidFill>
              <a:srgbClr val="0E4E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8" name="Freeform 257"/>
            <p:cNvSpPr>
              <a:spLocks/>
            </p:cNvSpPr>
            <p:nvPr/>
          </p:nvSpPr>
          <p:spPr bwMode="auto">
            <a:xfrm>
              <a:off x="4263227" y="4175896"/>
              <a:ext cx="193910" cy="38516"/>
            </a:xfrm>
            <a:custGeom>
              <a:avLst/>
              <a:gdLst>
                <a:gd name="T0" fmla="*/ 137 w 146"/>
                <a:gd name="T1" fmla="*/ 29 h 29"/>
                <a:gd name="T2" fmla="*/ 4 w 146"/>
                <a:gd name="T3" fmla="*/ 29 h 29"/>
                <a:gd name="T4" fmla="*/ 0 w 146"/>
                <a:gd name="T5" fmla="*/ 0 h 29"/>
                <a:gd name="T6" fmla="*/ 146 w 146"/>
                <a:gd name="T7" fmla="*/ 0 h 29"/>
                <a:gd name="T8" fmla="*/ 137 w 146"/>
                <a:gd name="T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" h="29">
                  <a:moveTo>
                    <a:pt x="137" y="29"/>
                  </a:moveTo>
                  <a:lnTo>
                    <a:pt x="4" y="29"/>
                  </a:lnTo>
                  <a:lnTo>
                    <a:pt x="0" y="0"/>
                  </a:lnTo>
                  <a:lnTo>
                    <a:pt x="146" y="0"/>
                  </a:lnTo>
                  <a:lnTo>
                    <a:pt x="137" y="29"/>
                  </a:lnTo>
                  <a:close/>
                </a:path>
              </a:pathLst>
            </a:custGeom>
            <a:solidFill>
              <a:srgbClr val="0E4E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49" name="Freeform 258"/>
            <p:cNvSpPr>
              <a:spLocks/>
            </p:cNvSpPr>
            <p:nvPr/>
          </p:nvSpPr>
          <p:spPr bwMode="auto">
            <a:xfrm>
              <a:off x="4477059" y="4175896"/>
              <a:ext cx="191254" cy="38516"/>
            </a:xfrm>
            <a:custGeom>
              <a:avLst/>
              <a:gdLst>
                <a:gd name="T0" fmla="*/ 133 w 144"/>
                <a:gd name="T1" fmla="*/ 29 h 29"/>
                <a:gd name="T2" fmla="*/ 0 w 144"/>
                <a:gd name="T3" fmla="*/ 29 h 29"/>
                <a:gd name="T4" fmla="*/ 7 w 144"/>
                <a:gd name="T5" fmla="*/ 0 h 29"/>
                <a:gd name="T6" fmla="*/ 144 w 144"/>
                <a:gd name="T7" fmla="*/ 0 h 29"/>
                <a:gd name="T8" fmla="*/ 133 w 144"/>
                <a:gd name="T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" h="29">
                  <a:moveTo>
                    <a:pt x="133" y="29"/>
                  </a:moveTo>
                  <a:lnTo>
                    <a:pt x="0" y="29"/>
                  </a:lnTo>
                  <a:lnTo>
                    <a:pt x="7" y="0"/>
                  </a:lnTo>
                  <a:lnTo>
                    <a:pt x="144" y="0"/>
                  </a:lnTo>
                  <a:lnTo>
                    <a:pt x="133" y="29"/>
                  </a:lnTo>
                  <a:close/>
                </a:path>
              </a:pathLst>
            </a:custGeom>
            <a:solidFill>
              <a:srgbClr val="0E4E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0" name="Oval 259"/>
            <p:cNvSpPr>
              <a:spLocks noChangeArrowheads="1"/>
            </p:cNvSpPr>
            <p:nvPr/>
          </p:nvSpPr>
          <p:spPr bwMode="auto">
            <a:xfrm>
              <a:off x="4058692" y="4072300"/>
              <a:ext cx="61095" cy="22579"/>
            </a:xfrm>
            <a:prstGeom prst="ellipse">
              <a:avLst/>
            </a:pr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1" name="Rectangle 260"/>
            <p:cNvSpPr>
              <a:spLocks noChangeArrowheads="1"/>
            </p:cNvSpPr>
            <p:nvPr/>
          </p:nvSpPr>
          <p:spPr bwMode="auto">
            <a:xfrm>
              <a:off x="4579327" y="4073628"/>
              <a:ext cx="74376" cy="11953"/>
            </a:xfrm>
            <a:prstGeom prst="rect">
              <a:avLst/>
            </a:pr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2" name="Rectangle 261"/>
            <p:cNvSpPr>
              <a:spLocks noChangeArrowheads="1"/>
            </p:cNvSpPr>
            <p:nvPr/>
          </p:nvSpPr>
          <p:spPr bwMode="auto">
            <a:xfrm>
              <a:off x="4490341" y="4073628"/>
              <a:ext cx="75704" cy="11953"/>
            </a:xfrm>
            <a:prstGeom prst="rect">
              <a:avLst/>
            </a:pr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3" name="Rectangle 262"/>
            <p:cNvSpPr>
              <a:spLocks noChangeArrowheads="1"/>
            </p:cNvSpPr>
            <p:nvPr/>
          </p:nvSpPr>
          <p:spPr bwMode="auto">
            <a:xfrm>
              <a:off x="4400028" y="4073628"/>
              <a:ext cx="74376" cy="11953"/>
            </a:xfrm>
            <a:prstGeom prst="rect">
              <a:avLst/>
            </a:pr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4" name="Rectangle 263"/>
            <p:cNvSpPr>
              <a:spLocks noChangeArrowheads="1"/>
            </p:cNvSpPr>
            <p:nvPr/>
          </p:nvSpPr>
          <p:spPr bwMode="auto">
            <a:xfrm>
              <a:off x="4311041" y="4073628"/>
              <a:ext cx="75704" cy="11953"/>
            </a:xfrm>
            <a:prstGeom prst="rect">
              <a:avLst/>
            </a:pr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5" name="Freeform 264"/>
            <p:cNvSpPr>
              <a:spLocks/>
            </p:cNvSpPr>
            <p:nvPr/>
          </p:nvSpPr>
          <p:spPr bwMode="auto">
            <a:xfrm>
              <a:off x="4061348" y="4223709"/>
              <a:ext cx="176644" cy="6641"/>
            </a:xfrm>
            <a:custGeom>
              <a:avLst/>
              <a:gdLst>
                <a:gd name="T0" fmla="*/ 133 w 133"/>
                <a:gd name="T1" fmla="*/ 0 h 5"/>
                <a:gd name="T2" fmla="*/ 133 w 133"/>
                <a:gd name="T3" fmla="*/ 5 h 5"/>
                <a:gd name="T4" fmla="*/ 1 w 133"/>
                <a:gd name="T5" fmla="*/ 5 h 5"/>
                <a:gd name="T6" fmla="*/ 0 w 133"/>
                <a:gd name="T7" fmla="*/ 0 h 5"/>
                <a:gd name="T8" fmla="*/ 133 w 133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5">
                  <a:moveTo>
                    <a:pt x="133" y="0"/>
                  </a:moveTo>
                  <a:lnTo>
                    <a:pt x="133" y="5"/>
                  </a:lnTo>
                  <a:lnTo>
                    <a:pt x="1" y="5"/>
                  </a:lnTo>
                  <a:lnTo>
                    <a:pt x="0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A8A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6" name="Freeform 265"/>
            <p:cNvSpPr>
              <a:spLocks/>
            </p:cNvSpPr>
            <p:nvPr/>
          </p:nvSpPr>
          <p:spPr bwMode="auto">
            <a:xfrm>
              <a:off x="4062676" y="4235662"/>
              <a:ext cx="180629" cy="7969"/>
            </a:xfrm>
            <a:custGeom>
              <a:avLst/>
              <a:gdLst>
                <a:gd name="T0" fmla="*/ 134 w 136"/>
                <a:gd name="T1" fmla="*/ 0 h 6"/>
                <a:gd name="T2" fmla="*/ 136 w 136"/>
                <a:gd name="T3" fmla="*/ 6 h 6"/>
                <a:gd name="T4" fmla="*/ 4 w 136"/>
                <a:gd name="T5" fmla="*/ 6 h 6"/>
                <a:gd name="T6" fmla="*/ 0 w 136"/>
                <a:gd name="T7" fmla="*/ 0 h 6"/>
                <a:gd name="T8" fmla="*/ 134 w 136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" h="6">
                  <a:moveTo>
                    <a:pt x="134" y="0"/>
                  </a:moveTo>
                  <a:lnTo>
                    <a:pt x="136" y="6"/>
                  </a:lnTo>
                  <a:lnTo>
                    <a:pt x="4" y="6"/>
                  </a:lnTo>
                  <a:lnTo>
                    <a:pt x="0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A8A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7" name="Freeform 266"/>
            <p:cNvSpPr>
              <a:spLocks/>
            </p:cNvSpPr>
            <p:nvPr/>
          </p:nvSpPr>
          <p:spPr bwMode="auto">
            <a:xfrm>
              <a:off x="4474403" y="4223709"/>
              <a:ext cx="177972" cy="6641"/>
            </a:xfrm>
            <a:custGeom>
              <a:avLst/>
              <a:gdLst>
                <a:gd name="T0" fmla="*/ 2 w 134"/>
                <a:gd name="T1" fmla="*/ 0 h 5"/>
                <a:gd name="T2" fmla="*/ 0 w 134"/>
                <a:gd name="T3" fmla="*/ 5 h 5"/>
                <a:gd name="T4" fmla="*/ 132 w 134"/>
                <a:gd name="T5" fmla="*/ 5 h 5"/>
                <a:gd name="T6" fmla="*/ 134 w 134"/>
                <a:gd name="T7" fmla="*/ 0 h 5"/>
                <a:gd name="T8" fmla="*/ 2 w 134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5">
                  <a:moveTo>
                    <a:pt x="2" y="0"/>
                  </a:moveTo>
                  <a:lnTo>
                    <a:pt x="0" y="5"/>
                  </a:lnTo>
                  <a:lnTo>
                    <a:pt x="132" y="5"/>
                  </a:lnTo>
                  <a:lnTo>
                    <a:pt x="13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8A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8" name="Freeform 267"/>
            <p:cNvSpPr>
              <a:spLocks/>
            </p:cNvSpPr>
            <p:nvPr/>
          </p:nvSpPr>
          <p:spPr bwMode="auto">
            <a:xfrm>
              <a:off x="4473075" y="4235662"/>
              <a:ext cx="176644" cy="7969"/>
            </a:xfrm>
            <a:custGeom>
              <a:avLst/>
              <a:gdLst>
                <a:gd name="T0" fmla="*/ 0 w 133"/>
                <a:gd name="T1" fmla="*/ 0 h 6"/>
                <a:gd name="T2" fmla="*/ 0 w 133"/>
                <a:gd name="T3" fmla="*/ 6 h 6"/>
                <a:gd name="T4" fmla="*/ 131 w 133"/>
                <a:gd name="T5" fmla="*/ 6 h 6"/>
                <a:gd name="T6" fmla="*/ 133 w 133"/>
                <a:gd name="T7" fmla="*/ 0 h 6"/>
                <a:gd name="T8" fmla="*/ 0 w 133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6">
                  <a:moveTo>
                    <a:pt x="0" y="0"/>
                  </a:moveTo>
                  <a:lnTo>
                    <a:pt x="0" y="6"/>
                  </a:lnTo>
                  <a:lnTo>
                    <a:pt x="131" y="6"/>
                  </a:lnTo>
                  <a:lnTo>
                    <a:pt x="1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8A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9" name="Freeform 268"/>
            <p:cNvSpPr>
              <a:spLocks/>
            </p:cNvSpPr>
            <p:nvPr/>
          </p:nvSpPr>
          <p:spPr bwMode="auto">
            <a:xfrm>
              <a:off x="4269869" y="4223709"/>
              <a:ext cx="175316" cy="6641"/>
            </a:xfrm>
            <a:custGeom>
              <a:avLst/>
              <a:gdLst>
                <a:gd name="T0" fmla="*/ 0 w 132"/>
                <a:gd name="T1" fmla="*/ 0 h 5"/>
                <a:gd name="T2" fmla="*/ 0 w 132"/>
                <a:gd name="T3" fmla="*/ 5 h 5"/>
                <a:gd name="T4" fmla="*/ 129 w 132"/>
                <a:gd name="T5" fmla="*/ 5 h 5"/>
                <a:gd name="T6" fmla="*/ 132 w 132"/>
                <a:gd name="T7" fmla="*/ 0 h 5"/>
                <a:gd name="T8" fmla="*/ 0 w 132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5">
                  <a:moveTo>
                    <a:pt x="0" y="0"/>
                  </a:moveTo>
                  <a:lnTo>
                    <a:pt x="0" y="5"/>
                  </a:lnTo>
                  <a:lnTo>
                    <a:pt x="129" y="5"/>
                  </a:lnTo>
                  <a:lnTo>
                    <a:pt x="1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8A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0" name="Freeform 269"/>
            <p:cNvSpPr>
              <a:spLocks/>
            </p:cNvSpPr>
            <p:nvPr/>
          </p:nvSpPr>
          <p:spPr bwMode="auto">
            <a:xfrm>
              <a:off x="4269869" y="4235662"/>
              <a:ext cx="171332" cy="7969"/>
            </a:xfrm>
            <a:custGeom>
              <a:avLst/>
              <a:gdLst>
                <a:gd name="T0" fmla="*/ 0 w 129"/>
                <a:gd name="T1" fmla="*/ 0 h 6"/>
                <a:gd name="T2" fmla="*/ 2 w 129"/>
                <a:gd name="T3" fmla="*/ 6 h 6"/>
                <a:gd name="T4" fmla="*/ 127 w 129"/>
                <a:gd name="T5" fmla="*/ 6 h 6"/>
                <a:gd name="T6" fmla="*/ 129 w 129"/>
                <a:gd name="T7" fmla="*/ 0 h 6"/>
                <a:gd name="T8" fmla="*/ 0 w 1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6">
                  <a:moveTo>
                    <a:pt x="0" y="0"/>
                  </a:moveTo>
                  <a:lnTo>
                    <a:pt x="2" y="6"/>
                  </a:lnTo>
                  <a:lnTo>
                    <a:pt x="127" y="6"/>
                  </a:lnTo>
                  <a:lnTo>
                    <a:pt x="1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8A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1" name="Rectangle 270"/>
            <p:cNvSpPr>
              <a:spLocks noChangeArrowheads="1"/>
            </p:cNvSpPr>
            <p:nvPr/>
          </p:nvSpPr>
          <p:spPr bwMode="auto">
            <a:xfrm>
              <a:off x="1973497" y="3600806"/>
              <a:ext cx="598995" cy="41173"/>
            </a:xfrm>
            <a:prstGeom prst="rect">
              <a:avLst/>
            </a:prstGeom>
            <a:solidFill>
              <a:srgbClr val="E49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2" name="Rectangle 271"/>
            <p:cNvSpPr>
              <a:spLocks noChangeArrowheads="1"/>
            </p:cNvSpPr>
            <p:nvPr/>
          </p:nvSpPr>
          <p:spPr bwMode="auto">
            <a:xfrm>
              <a:off x="1973497" y="3641979"/>
              <a:ext cx="598995" cy="402430"/>
            </a:xfrm>
            <a:prstGeom prst="rect">
              <a:avLst/>
            </a:prstGeom>
            <a:solidFill>
              <a:srgbClr val="EAB1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3" name="Rectangle 272"/>
            <p:cNvSpPr>
              <a:spLocks noChangeArrowheads="1"/>
            </p:cNvSpPr>
            <p:nvPr/>
          </p:nvSpPr>
          <p:spPr bwMode="auto">
            <a:xfrm>
              <a:off x="2228501" y="3713699"/>
              <a:ext cx="91642" cy="26031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4" name="Rectangle 273"/>
            <p:cNvSpPr>
              <a:spLocks noChangeArrowheads="1"/>
            </p:cNvSpPr>
            <p:nvPr/>
          </p:nvSpPr>
          <p:spPr bwMode="auto">
            <a:xfrm>
              <a:off x="2438349" y="3713699"/>
              <a:ext cx="65079" cy="26031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5" name="Rectangle 274"/>
            <p:cNvSpPr>
              <a:spLocks noChangeArrowheads="1"/>
            </p:cNvSpPr>
            <p:nvPr/>
          </p:nvSpPr>
          <p:spPr bwMode="auto">
            <a:xfrm>
              <a:off x="2023967" y="3713699"/>
              <a:ext cx="31876" cy="260318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6" name="Freeform 275"/>
            <p:cNvSpPr>
              <a:spLocks/>
            </p:cNvSpPr>
            <p:nvPr/>
          </p:nvSpPr>
          <p:spPr bwMode="auto">
            <a:xfrm>
              <a:off x="2340066" y="2910166"/>
              <a:ext cx="668060" cy="520636"/>
            </a:xfrm>
            <a:custGeom>
              <a:avLst/>
              <a:gdLst>
                <a:gd name="T0" fmla="*/ 294 w 294"/>
                <a:gd name="T1" fmla="*/ 216 h 230"/>
                <a:gd name="T2" fmla="*/ 294 w 294"/>
                <a:gd name="T3" fmla="*/ 15 h 230"/>
                <a:gd name="T4" fmla="*/ 279 w 294"/>
                <a:gd name="T5" fmla="*/ 0 h 230"/>
                <a:gd name="T6" fmla="*/ 15 w 294"/>
                <a:gd name="T7" fmla="*/ 0 h 230"/>
                <a:gd name="T8" fmla="*/ 0 w 294"/>
                <a:gd name="T9" fmla="*/ 15 h 230"/>
                <a:gd name="T10" fmla="*/ 0 w 294"/>
                <a:gd name="T11" fmla="*/ 216 h 230"/>
                <a:gd name="T12" fmla="*/ 15 w 294"/>
                <a:gd name="T13" fmla="*/ 230 h 230"/>
                <a:gd name="T14" fmla="*/ 279 w 294"/>
                <a:gd name="T15" fmla="*/ 230 h 230"/>
                <a:gd name="T16" fmla="*/ 294 w 294"/>
                <a:gd name="T17" fmla="*/ 216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4" h="230">
                  <a:moveTo>
                    <a:pt x="294" y="216"/>
                  </a:moveTo>
                  <a:cubicBezTo>
                    <a:pt x="294" y="15"/>
                    <a:pt x="294" y="15"/>
                    <a:pt x="294" y="15"/>
                  </a:cubicBezTo>
                  <a:cubicBezTo>
                    <a:pt x="294" y="7"/>
                    <a:pt x="287" y="0"/>
                    <a:pt x="279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0" y="224"/>
                    <a:pt x="7" y="230"/>
                    <a:pt x="15" y="230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7" y="230"/>
                    <a:pt x="294" y="224"/>
                    <a:pt x="294" y="2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7" name="Freeform 276"/>
            <p:cNvSpPr>
              <a:spLocks/>
            </p:cNvSpPr>
            <p:nvPr/>
          </p:nvSpPr>
          <p:spPr bwMode="auto">
            <a:xfrm>
              <a:off x="2340066" y="2910166"/>
              <a:ext cx="338678" cy="520636"/>
            </a:xfrm>
            <a:custGeom>
              <a:avLst/>
              <a:gdLst>
                <a:gd name="T0" fmla="*/ 15 w 149"/>
                <a:gd name="T1" fmla="*/ 230 h 230"/>
                <a:gd name="T2" fmla="*/ 149 w 149"/>
                <a:gd name="T3" fmla="*/ 230 h 230"/>
                <a:gd name="T4" fmla="*/ 149 w 149"/>
                <a:gd name="T5" fmla="*/ 0 h 230"/>
                <a:gd name="T6" fmla="*/ 15 w 149"/>
                <a:gd name="T7" fmla="*/ 0 h 230"/>
                <a:gd name="T8" fmla="*/ 0 w 149"/>
                <a:gd name="T9" fmla="*/ 15 h 230"/>
                <a:gd name="T10" fmla="*/ 0 w 149"/>
                <a:gd name="T11" fmla="*/ 216 h 230"/>
                <a:gd name="T12" fmla="*/ 15 w 149"/>
                <a:gd name="T13" fmla="*/ 23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30">
                  <a:moveTo>
                    <a:pt x="15" y="230"/>
                  </a:moveTo>
                  <a:cubicBezTo>
                    <a:pt x="149" y="230"/>
                    <a:pt x="149" y="230"/>
                    <a:pt x="149" y="23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0" y="224"/>
                    <a:pt x="7" y="230"/>
                    <a:pt x="15" y="23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8" name="Oval 277"/>
            <p:cNvSpPr>
              <a:spLocks noChangeArrowheads="1"/>
            </p:cNvSpPr>
            <p:nvPr/>
          </p:nvSpPr>
          <p:spPr bwMode="auto">
            <a:xfrm>
              <a:off x="2358660" y="3157203"/>
              <a:ext cx="26563" cy="26563"/>
            </a:xfrm>
            <a:prstGeom prst="ellipse">
              <a:avLst/>
            </a:prstGeom>
            <a:solidFill>
              <a:srgbClr val="2D47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69" name="Oval 278"/>
            <p:cNvSpPr>
              <a:spLocks noChangeArrowheads="1"/>
            </p:cNvSpPr>
            <p:nvPr/>
          </p:nvSpPr>
          <p:spPr bwMode="auto">
            <a:xfrm>
              <a:off x="2960313" y="3163844"/>
              <a:ext cx="15938" cy="15938"/>
            </a:xfrm>
            <a:prstGeom prst="ellipse">
              <a:avLst/>
            </a:prstGeom>
            <a:solidFill>
              <a:srgbClr val="2D47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0" name="Rectangle 279"/>
            <p:cNvSpPr>
              <a:spLocks noChangeArrowheads="1"/>
            </p:cNvSpPr>
            <p:nvPr/>
          </p:nvSpPr>
          <p:spPr bwMode="auto">
            <a:xfrm>
              <a:off x="2406473" y="2968605"/>
              <a:ext cx="537901" cy="403758"/>
            </a:xfrm>
            <a:prstGeom prst="rect">
              <a:avLst/>
            </a:prstGeom>
            <a:solidFill>
              <a:srgbClr val="2D47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1" name="Freeform 280"/>
            <p:cNvSpPr>
              <a:spLocks/>
            </p:cNvSpPr>
            <p:nvPr/>
          </p:nvSpPr>
          <p:spPr bwMode="auto">
            <a:xfrm>
              <a:off x="2454288" y="3125327"/>
              <a:ext cx="444930" cy="179301"/>
            </a:xfrm>
            <a:custGeom>
              <a:avLst/>
              <a:gdLst>
                <a:gd name="T0" fmla="*/ 325 w 335"/>
                <a:gd name="T1" fmla="*/ 0 h 135"/>
                <a:gd name="T2" fmla="*/ 335 w 335"/>
                <a:gd name="T3" fmla="*/ 14 h 135"/>
                <a:gd name="T4" fmla="*/ 214 w 335"/>
                <a:gd name="T5" fmla="*/ 102 h 135"/>
                <a:gd name="T6" fmla="*/ 135 w 335"/>
                <a:gd name="T7" fmla="*/ 49 h 135"/>
                <a:gd name="T8" fmla="*/ 10 w 335"/>
                <a:gd name="T9" fmla="*/ 135 h 135"/>
                <a:gd name="T10" fmla="*/ 0 w 335"/>
                <a:gd name="T11" fmla="*/ 121 h 135"/>
                <a:gd name="T12" fmla="*/ 135 w 335"/>
                <a:gd name="T13" fmla="*/ 29 h 135"/>
                <a:gd name="T14" fmla="*/ 214 w 335"/>
                <a:gd name="T15" fmla="*/ 82 h 135"/>
                <a:gd name="T16" fmla="*/ 325 w 335"/>
                <a:gd name="T1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5" h="135">
                  <a:moveTo>
                    <a:pt x="325" y="0"/>
                  </a:moveTo>
                  <a:lnTo>
                    <a:pt x="335" y="14"/>
                  </a:lnTo>
                  <a:lnTo>
                    <a:pt x="214" y="102"/>
                  </a:lnTo>
                  <a:lnTo>
                    <a:pt x="135" y="49"/>
                  </a:lnTo>
                  <a:lnTo>
                    <a:pt x="10" y="135"/>
                  </a:lnTo>
                  <a:lnTo>
                    <a:pt x="0" y="121"/>
                  </a:lnTo>
                  <a:lnTo>
                    <a:pt x="135" y="29"/>
                  </a:lnTo>
                  <a:lnTo>
                    <a:pt x="214" y="8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DC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2" name="Freeform 281"/>
            <p:cNvSpPr>
              <a:spLocks/>
            </p:cNvSpPr>
            <p:nvPr/>
          </p:nvSpPr>
          <p:spPr bwMode="auto">
            <a:xfrm>
              <a:off x="2454288" y="3247518"/>
              <a:ext cx="54453" cy="57111"/>
            </a:xfrm>
            <a:custGeom>
              <a:avLst/>
              <a:gdLst>
                <a:gd name="T0" fmla="*/ 0 w 41"/>
                <a:gd name="T1" fmla="*/ 0 h 43"/>
                <a:gd name="T2" fmla="*/ 12 w 41"/>
                <a:gd name="T3" fmla="*/ 0 h 43"/>
                <a:gd name="T4" fmla="*/ 12 w 41"/>
                <a:gd name="T5" fmla="*/ 29 h 43"/>
                <a:gd name="T6" fmla="*/ 41 w 41"/>
                <a:gd name="T7" fmla="*/ 29 h 43"/>
                <a:gd name="T8" fmla="*/ 41 w 41"/>
                <a:gd name="T9" fmla="*/ 43 h 43"/>
                <a:gd name="T10" fmla="*/ 0 w 41"/>
                <a:gd name="T11" fmla="*/ 43 h 43"/>
                <a:gd name="T12" fmla="*/ 0 w 41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43">
                  <a:moveTo>
                    <a:pt x="0" y="0"/>
                  </a:moveTo>
                  <a:lnTo>
                    <a:pt x="12" y="0"/>
                  </a:lnTo>
                  <a:lnTo>
                    <a:pt x="12" y="29"/>
                  </a:lnTo>
                  <a:lnTo>
                    <a:pt x="41" y="29"/>
                  </a:lnTo>
                  <a:lnTo>
                    <a:pt x="41" y="43"/>
                  </a:lnTo>
                  <a:lnTo>
                    <a:pt x="0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C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3" name="Oval 282"/>
            <p:cNvSpPr>
              <a:spLocks noChangeArrowheads="1"/>
            </p:cNvSpPr>
            <p:nvPr/>
          </p:nvSpPr>
          <p:spPr bwMode="auto">
            <a:xfrm>
              <a:off x="2611009" y="3157203"/>
              <a:ext cx="47813" cy="47813"/>
            </a:xfrm>
            <a:prstGeom prst="ellipse">
              <a:avLst/>
            </a:prstGeom>
            <a:solidFill>
              <a:srgbClr val="1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4" name="Oval 283"/>
            <p:cNvSpPr>
              <a:spLocks noChangeArrowheads="1"/>
            </p:cNvSpPr>
            <p:nvPr/>
          </p:nvSpPr>
          <p:spPr bwMode="auto">
            <a:xfrm>
              <a:off x="2713276" y="3224939"/>
              <a:ext cx="47813" cy="47813"/>
            </a:xfrm>
            <a:prstGeom prst="ellipse">
              <a:avLst/>
            </a:prstGeom>
            <a:solidFill>
              <a:srgbClr val="19B0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5" name="Rectangle 284"/>
            <p:cNvSpPr>
              <a:spLocks noChangeArrowheads="1"/>
            </p:cNvSpPr>
            <p:nvPr/>
          </p:nvSpPr>
          <p:spPr bwMode="auto">
            <a:xfrm>
              <a:off x="2710620" y="3000481"/>
              <a:ext cx="195238" cy="111565"/>
            </a:xfrm>
            <a:prstGeom prst="rect">
              <a:avLst/>
            </a:prstGeom>
            <a:solidFill>
              <a:srgbClr val="A7DA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6" name="Rectangle 285"/>
            <p:cNvSpPr>
              <a:spLocks noChangeArrowheads="1"/>
            </p:cNvSpPr>
            <p:nvPr/>
          </p:nvSpPr>
          <p:spPr bwMode="auto">
            <a:xfrm>
              <a:off x="2454288" y="3082826"/>
              <a:ext cx="220473" cy="29219"/>
            </a:xfrm>
            <a:prstGeom prst="rect">
              <a:avLst/>
            </a:prstGeom>
            <a:solidFill>
              <a:srgbClr val="EF7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7" name="Rectangle 286"/>
            <p:cNvSpPr>
              <a:spLocks noChangeArrowheads="1"/>
            </p:cNvSpPr>
            <p:nvPr/>
          </p:nvSpPr>
          <p:spPr bwMode="auto">
            <a:xfrm>
              <a:off x="2454288" y="3000481"/>
              <a:ext cx="220473" cy="29219"/>
            </a:xfrm>
            <a:prstGeom prst="rect">
              <a:avLst/>
            </a:prstGeom>
            <a:solidFill>
              <a:srgbClr val="EF7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8" name="Rectangle 287"/>
            <p:cNvSpPr>
              <a:spLocks noChangeArrowheads="1"/>
            </p:cNvSpPr>
            <p:nvPr/>
          </p:nvSpPr>
          <p:spPr bwMode="auto">
            <a:xfrm>
              <a:off x="2454288" y="3041653"/>
              <a:ext cx="220473" cy="29219"/>
            </a:xfrm>
            <a:prstGeom prst="rect">
              <a:avLst/>
            </a:prstGeom>
            <a:solidFill>
              <a:srgbClr val="EF75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9" name="Freeform 288"/>
            <p:cNvSpPr>
              <a:spLocks/>
            </p:cNvSpPr>
            <p:nvPr/>
          </p:nvSpPr>
          <p:spPr bwMode="auto">
            <a:xfrm>
              <a:off x="4269869" y="2935401"/>
              <a:ext cx="434305" cy="601654"/>
            </a:xfrm>
            <a:custGeom>
              <a:avLst/>
              <a:gdLst>
                <a:gd name="T0" fmla="*/ 0 w 191"/>
                <a:gd name="T1" fmla="*/ 0 h 266"/>
                <a:gd name="T2" fmla="*/ 183 w 191"/>
                <a:gd name="T3" fmla="*/ 0 h 266"/>
                <a:gd name="T4" fmla="*/ 191 w 191"/>
                <a:gd name="T5" fmla="*/ 7 h 266"/>
                <a:gd name="T6" fmla="*/ 191 w 191"/>
                <a:gd name="T7" fmla="*/ 259 h 266"/>
                <a:gd name="T8" fmla="*/ 183 w 191"/>
                <a:gd name="T9" fmla="*/ 266 h 266"/>
                <a:gd name="T10" fmla="*/ 0 w 191"/>
                <a:gd name="T11" fmla="*/ 266 h 266"/>
                <a:gd name="T12" fmla="*/ 0 w 191"/>
                <a:gd name="T1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1" h="266">
                  <a:moveTo>
                    <a:pt x="0" y="0"/>
                  </a:moveTo>
                  <a:cubicBezTo>
                    <a:pt x="183" y="0"/>
                    <a:pt x="183" y="0"/>
                    <a:pt x="183" y="0"/>
                  </a:cubicBezTo>
                  <a:cubicBezTo>
                    <a:pt x="187" y="0"/>
                    <a:pt x="191" y="3"/>
                    <a:pt x="191" y="7"/>
                  </a:cubicBezTo>
                  <a:cubicBezTo>
                    <a:pt x="191" y="259"/>
                    <a:pt x="191" y="259"/>
                    <a:pt x="191" y="259"/>
                  </a:cubicBezTo>
                  <a:cubicBezTo>
                    <a:pt x="191" y="263"/>
                    <a:pt x="187" y="266"/>
                    <a:pt x="18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0" name="Rectangle 289"/>
            <p:cNvSpPr>
              <a:spLocks noChangeArrowheads="1"/>
            </p:cNvSpPr>
            <p:nvPr/>
          </p:nvSpPr>
          <p:spPr bwMode="auto">
            <a:xfrm>
              <a:off x="4301743" y="2951340"/>
              <a:ext cx="357272" cy="569777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1" name="Rectangle 290"/>
            <p:cNvSpPr>
              <a:spLocks noChangeArrowheads="1"/>
            </p:cNvSpPr>
            <p:nvPr/>
          </p:nvSpPr>
          <p:spPr bwMode="auto">
            <a:xfrm>
              <a:off x="4292447" y="2951340"/>
              <a:ext cx="357272" cy="5697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2" name="Oval 291"/>
            <p:cNvSpPr>
              <a:spLocks noChangeArrowheads="1"/>
            </p:cNvSpPr>
            <p:nvPr/>
          </p:nvSpPr>
          <p:spPr bwMode="auto">
            <a:xfrm>
              <a:off x="4308384" y="3469318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3" name="Oval 292"/>
            <p:cNvSpPr>
              <a:spLocks noChangeArrowheads="1"/>
            </p:cNvSpPr>
            <p:nvPr/>
          </p:nvSpPr>
          <p:spPr bwMode="auto">
            <a:xfrm>
              <a:off x="4308384" y="3420177"/>
              <a:ext cx="18594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4" name="Oval 293"/>
            <p:cNvSpPr>
              <a:spLocks noChangeArrowheads="1"/>
            </p:cNvSpPr>
            <p:nvPr/>
          </p:nvSpPr>
          <p:spPr bwMode="auto">
            <a:xfrm>
              <a:off x="4308384" y="3369708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5" name="Oval 294"/>
            <p:cNvSpPr>
              <a:spLocks noChangeArrowheads="1"/>
            </p:cNvSpPr>
            <p:nvPr/>
          </p:nvSpPr>
          <p:spPr bwMode="auto">
            <a:xfrm>
              <a:off x="4308384" y="3321893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6" name="Oval 295"/>
            <p:cNvSpPr>
              <a:spLocks noChangeArrowheads="1"/>
            </p:cNvSpPr>
            <p:nvPr/>
          </p:nvSpPr>
          <p:spPr bwMode="auto">
            <a:xfrm>
              <a:off x="4308384" y="3272752"/>
              <a:ext cx="18594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7" name="Oval 296"/>
            <p:cNvSpPr>
              <a:spLocks noChangeArrowheads="1"/>
            </p:cNvSpPr>
            <p:nvPr/>
          </p:nvSpPr>
          <p:spPr bwMode="auto">
            <a:xfrm>
              <a:off x="4308384" y="3224939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8" name="Oval 297"/>
            <p:cNvSpPr>
              <a:spLocks noChangeArrowheads="1"/>
            </p:cNvSpPr>
            <p:nvPr/>
          </p:nvSpPr>
          <p:spPr bwMode="auto">
            <a:xfrm>
              <a:off x="4308384" y="3174468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89" name="Oval 298"/>
            <p:cNvSpPr>
              <a:spLocks noChangeArrowheads="1"/>
            </p:cNvSpPr>
            <p:nvPr/>
          </p:nvSpPr>
          <p:spPr bwMode="auto">
            <a:xfrm>
              <a:off x="4308384" y="3125327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0" name="Oval 299"/>
            <p:cNvSpPr>
              <a:spLocks noChangeArrowheads="1"/>
            </p:cNvSpPr>
            <p:nvPr/>
          </p:nvSpPr>
          <p:spPr bwMode="auto">
            <a:xfrm>
              <a:off x="4308384" y="3077514"/>
              <a:ext cx="18594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1" name="Oval 300"/>
            <p:cNvSpPr>
              <a:spLocks noChangeArrowheads="1"/>
            </p:cNvSpPr>
            <p:nvPr/>
          </p:nvSpPr>
          <p:spPr bwMode="auto">
            <a:xfrm>
              <a:off x="4308384" y="3028372"/>
              <a:ext cx="18594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2" name="Freeform 301"/>
            <p:cNvSpPr>
              <a:spLocks/>
            </p:cNvSpPr>
            <p:nvPr/>
          </p:nvSpPr>
          <p:spPr bwMode="auto">
            <a:xfrm>
              <a:off x="4308384" y="2980558"/>
              <a:ext cx="18594" cy="17266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0 h 8"/>
                <a:gd name="T4" fmla="*/ 8 w 8"/>
                <a:gd name="T5" fmla="*/ 4 h 8"/>
                <a:gd name="T6" fmla="*/ 4 w 8"/>
                <a:gd name="T7" fmla="*/ 7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6"/>
                    <a:pt x="6" y="7"/>
                    <a:pt x="4" y="7"/>
                  </a:cubicBezTo>
                  <a:cubicBezTo>
                    <a:pt x="2" y="8"/>
                    <a:pt x="0" y="6"/>
                    <a:pt x="0" y="4"/>
                  </a:cubicBezTo>
                  <a:close/>
                </a:path>
              </a:pathLst>
            </a:cu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3" name="Freeform 302"/>
            <p:cNvSpPr>
              <a:spLocks/>
            </p:cNvSpPr>
            <p:nvPr/>
          </p:nvSpPr>
          <p:spPr bwMode="auto">
            <a:xfrm>
              <a:off x="3850173" y="2935401"/>
              <a:ext cx="432977" cy="601654"/>
            </a:xfrm>
            <a:custGeom>
              <a:avLst/>
              <a:gdLst>
                <a:gd name="T0" fmla="*/ 191 w 191"/>
                <a:gd name="T1" fmla="*/ 0 h 266"/>
                <a:gd name="T2" fmla="*/ 8 w 191"/>
                <a:gd name="T3" fmla="*/ 0 h 266"/>
                <a:gd name="T4" fmla="*/ 0 w 191"/>
                <a:gd name="T5" fmla="*/ 7 h 266"/>
                <a:gd name="T6" fmla="*/ 1 w 191"/>
                <a:gd name="T7" fmla="*/ 259 h 266"/>
                <a:gd name="T8" fmla="*/ 8 w 191"/>
                <a:gd name="T9" fmla="*/ 266 h 266"/>
                <a:gd name="T10" fmla="*/ 191 w 191"/>
                <a:gd name="T11" fmla="*/ 266 h 266"/>
                <a:gd name="T12" fmla="*/ 191 w 191"/>
                <a:gd name="T1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1" h="266">
                  <a:moveTo>
                    <a:pt x="191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7"/>
                  </a:cubicBezTo>
                  <a:cubicBezTo>
                    <a:pt x="1" y="259"/>
                    <a:pt x="1" y="259"/>
                    <a:pt x="1" y="259"/>
                  </a:cubicBezTo>
                  <a:cubicBezTo>
                    <a:pt x="1" y="263"/>
                    <a:pt x="4" y="266"/>
                    <a:pt x="8" y="266"/>
                  </a:cubicBezTo>
                  <a:cubicBezTo>
                    <a:pt x="191" y="266"/>
                    <a:pt x="191" y="266"/>
                    <a:pt x="191" y="266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4" name="Rectangle 303"/>
            <p:cNvSpPr>
              <a:spLocks noChangeArrowheads="1"/>
            </p:cNvSpPr>
            <p:nvPr/>
          </p:nvSpPr>
          <p:spPr bwMode="auto">
            <a:xfrm>
              <a:off x="3890017" y="2951340"/>
              <a:ext cx="357272" cy="569777"/>
            </a:xfrm>
            <a:prstGeom prst="rect">
              <a:avLst/>
            </a:prstGeom>
            <a:solidFill>
              <a:srgbClr val="B0AE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5" name="Rectangle 304"/>
            <p:cNvSpPr>
              <a:spLocks noChangeArrowheads="1"/>
            </p:cNvSpPr>
            <p:nvPr/>
          </p:nvSpPr>
          <p:spPr bwMode="auto">
            <a:xfrm>
              <a:off x="3897986" y="2951340"/>
              <a:ext cx="355944" cy="569777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6" name="Rectangle 305"/>
            <p:cNvSpPr>
              <a:spLocks noChangeArrowheads="1"/>
            </p:cNvSpPr>
            <p:nvPr/>
          </p:nvSpPr>
          <p:spPr bwMode="auto">
            <a:xfrm>
              <a:off x="3904627" y="2951340"/>
              <a:ext cx="355944" cy="5697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7" name="Oval 306"/>
            <p:cNvSpPr>
              <a:spLocks noChangeArrowheads="1"/>
            </p:cNvSpPr>
            <p:nvPr/>
          </p:nvSpPr>
          <p:spPr bwMode="auto">
            <a:xfrm>
              <a:off x="4227368" y="3469318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8" name="Oval 307"/>
            <p:cNvSpPr>
              <a:spLocks noChangeArrowheads="1"/>
            </p:cNvSpPr>
            <p:nvPr/>
          </p:nvSpPr>
          <p:spPr bwMode="auto">
            <a:xfrm>
              <a:off x="4227368" y="3420177"/>
              <a:ext cx="17266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9" name="Oval 308"/>
            <p:cNvSpPr>
              <a:spLocks noChangeArrowheads="1"/>
            </p:cNvSpPr>
            <p:nvPr/>
          </p:nvSpPr>
          <p:spPr bwMode="auto">
            <a:xfrm>
              <a:off x="4227368" y="3369708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0" name="Oval 309"/>
            <p:cNvSpPr>
              <a:spLocks noChangeArrowheads="1"/>
            </p:cNvSpPr>
            <p:nvPr/>
          </p:nvSpPr>
          <p:spPr bwMode="auto">
            <a:xfrm>
              <a:off x="4227368" y="3321893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1" name="Oval 310"/>
            <p:cNvSpPr>
              <a:spLocks noChangeArrowheads="1"/>
            </p:cNvSpPr>
            <p:nvPr/>
          </p:nvSpPr>
          <p:spPr bwMode="auto">
            <a:xfrm>
              <a:off x="4227368" y="3272752"/>
              <a:ext cx="17266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2" name="Oval 311"/>
            <p:cNvSpPr>
              <a:spLocks noChangeArrowheads="1"/>
            </p:cNvSpPr>
            <p:nvPr/>
          </p:nvSpPr>
          <p:spPr bwMode="auto">
            <a:xfrm>
              <a:off x="4227368" y="3224939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3" name="Oval 312"/>
            <p:cNvSpPr>
              <a:spLocks noChangeArrowheads="1"/>
            </p:cNvSpPr>
            <p:nvPr/>
          </p:nvSpPr>
          <p:spPr bwMode="auto">
            <a:xfrm>
              <a:off x="4227368" y="3174468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4" name="Oval 313"/>
            <p:cNvSpPr>
              <a:spLocks noChangeArrowheads="1"/>
            </p:cNvSpPr>
            <p:nvPr/>
          </p:nvSpPr>
          <p:spPr bwMode="auto">
            <a:xfrm>
              <a:off x="4227368" y="3125327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5" name="Oval 314"/>
            <p:cNvSpPr>
              <a:spLocks noChangeArrowheads="1"/>
            </p:cNvSpPr>
            <p:nvPr/>
          </p:nvSpPr>
          <p:spPr bwMode="auto">
            <a:xfrm>
              <a:off x="4227368" y="3077514"/>
              <a:ext cx="17266" cy="18594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6" name="Oval 315"/>
            <p:cNvSpPr>
              <a:spLocks noChangeArrowheads="1"/>
            </p:cNvSpPr>
            <p:nvPr/>
          </p:nvSpPr>
          <p:spPr bwMode="auto">
            <a:xfrm>
              <a:off x="4227368" y="3028372"/>
              <a:ext cx="17266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7" name="Oval 316"/>
            <p:cNvSpPr>
              <a:spLocks noChangeArrowheads="1"/>
            </p:cNvSpPr>
            <p:nvPr/>
          </p:nvSpPr>
          <p:spPr bwMode="auto">
            <a:xfrm>
              <a:off x="4227368" y="2980558"/>
              <a:ext cx="17266" cy="17266"/>
            </a:xfrm>
            <a:prstGeom prst="ellipse">
              <a:avLst/>
            </a:prstGeom>
            <a:solidFill>
              <a:srgbClr val="1B1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8" name="Freeform 317"/>
            <p:cNvSpPr>
              <a:spLocks/>
            </p:cNvSpPr>
            <p:nvPr/>
          </p:nvSpPr>
          <p:spPr bwMode="auto">
            <a:xfrm>
              <a:off x="4234008" y="3474632"/>
              <a:ext cx="86330" cy="7969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09" name="Freeform 318"/>
            <p:cNvSpPr>
              <a:spLocks/>
            </p:cNvSpPr>
            <p:nvPr/>
          </p:nvSpPr>
          <p:spPr bwMode="auto">
            <a:xfrm>
              <a:off x="4234008" y="3424161"/>
              <a:ext cx="86330" cy="9297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0" name="Freeform 319"/>
            <p:cNvSpPr>
              <a:spLocks/>
            </p:cNvSpPr>
            <p:nvPr/>
          </p:nvSpPr>
          <p:spPr bwMode="auto">
            <a:xfrm>
              <a:off x="4234008" y="3375020"/>
              <a:ext cx="86330" cy="7969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1" name="Freeform 320"/>
            <p:cNvSpPr>
              <a:spLocks/>
            </p:cNvSpPr>
            <p:nvPr/>
          </p:nvSpPr>
          <p:spPr bwMode="auto">
            <a:xfrm>
              <a:off x="4234008" y="3327207"/>
              <a:ext cx="86330" cy="6641"/>
            </a:xfrm>
            <a:custGeom>
              <a:avLst/>
              <a:gdLst>
                <a:gd name="T0" fmla="*/ 0 w 38"/>
                <a:gd name="T1" fmla="*/ 2 h 3"/>
                <a:gd name="T2" fmla="*/ 3 w 38"/>
                <a:gd name="T3" fmla="*/ 0 h 3"/>
                <a:gd name="T4" fmla="*/ 36 w 38"/>
                <a:gd name="T5" fmla="*/ 0 h 3"/>
                <a:gd name="T6" fmla="*/ 38 w 38"/>
                <a:gd name="T7" fmla="*/ 2 h 3"/>
                <a:gd name="T8" fmla="*/ 36 w 38"/>
                <a:gd name="T9" fmla="*/ 3 h 3"/>
                <a:gd name="T10" fmla="*/ 3 w 38"/>
                <a:gd name="T11" fmla="*/ 3 h 3"/>
                <a:gd name="T12" fmla="*/ 0 w 38"/>
                <a:gd name="T13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3"/>
                    <a:pt x="36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2" name="Freeform 321"/>
            <p:cNvSpPr>
              <a:spLocks/>
            </p:cNvSpPr>
            <p:nvPr/>
          </p:nvSpPr>
          <p:spPr bwMode="auto">
            <a:xfrm>
              <a:off x="4234008" y="3276736"/>
              <a:ext cx="86330" cy="9297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3" name="Freeform 322"/>
            <p:cNvSpPr>
              <a:spLocks/>
            </p:cNvSpPr>
            <p:nvPr/>
          </p:nvSpPr>
          <p:spPr bwMode="auto">
            <a:xfrm>
              <a:off x="4234008" y="3228924"/>
              <a:ext cx="86330" cy="7969"/>
            </a:xfrm>
            <a:custGeom>
              <a:avLst/>
              <a:gdLst>
                <a:gd name="T0" fmla="*/ 0 w 38"/>
                <a:gd name="T1" fmla="*/ 1 h 3"/>
                <a:gd name="T2" fmla="*/ 3 w 38"/>
                <a:gd name="T3" fmla="*/ 0 h 3"/>
                <a:gd name="T4" fmla="*/ 36 w 38"/>
                <a:gd name="T5" fmla="*/ 0 h 3"/>
                <a:gd name="T6" fmla="*/ 38 w 38"/>
                <a:gd name="T7" fmla="*/ 1 h 3"/>
                <a:gd name="T8" fmla="*/ 36 w 38"/>
                <a:gd name="T9" fmla="*/ 3 h 3"/>
                <a:gd name="T10" fmla="*/ 3 w 38"/>
                <a:gd name="T11" fmla="*/ 3 h 3"/>
                <a:gd name="T12" fmla="*/ 0 w 38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">
                  <a:moveTo>
                    <a:pt x="0" y="1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0"/>
                    <a:pt x="38" y="1"/>
                  </a:cubicBezTo>
                  <a:cubicBezTo>
                    <a:pt x="38" y="2"/>
                    <a:pt x="37" y="3"/>
                    <a:pt x="36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0" y="2"/>
                    <a:pt x="0" y="1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4" name="Freeform 323"/>
            <p:cNvSpPr>
              <a:spLocks/>
            </p:cNvSpPr>
            <p:nvPr/>
          </p:nvSpPr>
          <p:spPr bwMode="auto">
            <a:xfrm>
              <a:off x="4234008" y="3179781"/>
              <a:ext cx="86330" cy="9297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5" name="Freeform 324"/>
            <p:cNvSpPr>
              <a:spLocks/>
            </p:cNvSpPr>
            <p:nvPr/>
          </p:nvSpPr>
          <p:spPr bwMode="auto">
            <a:xfrm>
              <a:off x="4234008" y="3129311"/>
              <a:ext cx="86330" cy="9297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6" name="Freeform 325"/>
            <p:cNvSpPr>
              <a:spLocks/>
            </p:cNvSpPr>
            <p:nvPr/>
          </p:nvSpPr>
          <p:spPr bwMode="auto">
            <a:xfrm>
              <a:off x="4234008" y="3082826"/>
              <a:ext cx="86330" cy="6641"/>
            </a:xfrm>
            <a:custGeom>
              <a:avLst/>
              <a:gdLst>
                <a:gd name="T0" fmla="*/ 0 w 38"/>
                <a:gd name="T1" fmla="*/ 1 h 3"/>
                <a:gd name="T2" fmla="*/ 3 w 38"/>
                <a:gd name="T3" fmla="*/ 0 h 3"/>
                <a:gd name="T4" fmla="*/ 36 w 38"/>
                <a:gd name="T5" fmla="*/ 0 h 3"/>
                <a:gd name="T6" fmla="*/ 38 w 38"/>
                <a:gd name="T7" fmla="*/ 1 h 3"/>
                <a:gd name="T8" fmla="*/ 36 w 38"/>
                <a:gd name="T9" fmla="*/ 3 h 3"/>
                <a:gd name="T10" fmla="*/ 3 w 38"/>
                <a:gd name="T11" fmla="*/ 3 h 3"/>
                <a:gd name="T12" fmla="*/ 0 w 38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">
                  <a:moveTo>
                    <a:pt x="0" y="1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0"/>
                    <a:pt x="38" y="1"/>
                  </a:cubicBezTo>
                  <a:cubicBezTo>
                    <a:pt x="38" y="2"/>
                    <a:pt x="37" y="3"/>
                    <a:pt x="36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0" y="2"/>
                    <a:pt x="0" y="1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7" name="Freeform 326"/>
            <p:cNvSpPr>
              <a:spLocks/>
            </p:cNvSpPr>
            <p:nvPr/>
          </p:nvSpPr>
          <p:spPr bwMode="auto">
            <a:xfrm>
              <a:off x="4234008" y="3032356"/>
              <a:ext cx="86330" cy="9297"/>
            </a:xfrm>
            <a:custGeom>
              <a:avLst/>
              <a:gdLst>
                <a:gd name="T0" fmla="*/ 0 w 38"/>
                <a:gd name="T1" fmla="*/ 2 h 4"/>
                <a:gd name="T2" fmla="*/ 3 w 38"/>
                <a:gd name="T3" fmla="*/ 0 h 4"/>
                <a:gd name="T4" fmla="*/ 36 w 38"/>
                <a:gd name="T5" fmla="*/ 0 h 4"/>
                <a:gd name="T6" fmla="*/ 38 w 38"/>
                <a:gd name="T7" fmla="*/ 2 h 4"/>
                <a:gd name="T8" fmla="*/ 36 w 38"/>
                <a:gd name="T9" fmla="*/ 4 h 4"/>
                <a:gd name="T10" fmla="*/ 3 w 38"/>
                <a:gd name="T11" fmla="*/ 4 h 4"/>
                <a:gd name="T12" fmla="*/ 0 w 38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4">
                  <a:moveTo>
                    <a:pt x="0" y="2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1"/>
                    <a:pt x="38" y="2"/>
                  </a:cubicBezTo>
                  <a:cubicBezTo>
                    <a:pt x="38" y="3"/>
                    <a:pt x="37" y="4"/>
                    <a:pt x="36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3"/>
                    <a:pt x="0" y="2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8" name="Freeform 327"/>
            <p:cNvSpPr>
              <a:spLocks/>
            </p:cNvSpPr>
            <p:nvPr/>
          </p:nvSpPr>
          <p:spPr bwMode="auto">
            <a:xfrm>
              <a:off x="4234008" y="2984543"/>
              <a:ext cx="86330" cy="6641"/>
            </a:xfrm>
            <a:custGeom>
              <a:avLst/>
              <a:gdLst>
                <a:gd name="T0" fmla="*/ 0 w 38"/>
                <a:gd name="T1" fmla="*/ 1 h 3"/>
                <a:gd name="T2" fmla="*/ 3 w 38"/>
                <a:gd name="T3" fmla="*/ 0 h 3"/>
                <a:gd name="T4" fmla="*/ 36 w 38"/>
                <a:gd name="T5" fmla="*/ 0 h 3"/>
                <a:gd name="T6" fmla="*/ 38 w 38"/>
                <a:gd name="T7" fmla="*/ 1 h 3"/>
                <a:gd name="T8" fmla="*/ 36 w 38"/>
                <a:gd name="T9" fmla="*/ 3 h 3"/>
                <a:gd name="T10" fmla="*/ 3 w 38"/>
                <a:gd name="T11" fmla="*/ 3 h 3"/>
                <a:gd name="T12" fmla="*/ 0 w 38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">
                  <a:moveTo>
                    <a:pt x="0" y="1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7" y="0"/>
                    <a:pt x="38" y="0"/>
                    <a:pt x="38" y="1"/>
                  </a:cubicBezTo>
                  <a:cubicBezTo>
                    <a:pt x="38" y="2"/>
                    <a:pt x="37" y="3"/>
                    <a:pt x="36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0" y="2"/>
                    <a:pt x="0" y="1"/>
                  </a:cubicBezTo>
                  <a:close/>
                </a:path>
              </a:pathLst>
            </a:custGeom>
            <a:solidFill>
              <a:srgbClr val="C7C7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19" name="Freeform 328"/>
            <p:cNvSpPr>
              <a:spLocks/>
            </p:cNvSpPr>
            <p:nvPr/>
          </p:nvSpPr>
          <p:spPr bwMode="auto">
            <a:xfrm>
              <a:off x="4402683" y="3243533"/>
              <a:ext cx="224457" cy="221802"/>
            </a:xfrm>
            <a:custGeom>
              <a:avLst/>
              <a:gdLst>
                <a:gd name="T0" fmla="*/ 0 w 169"/>
                <a:gd name="T1" fmla="*/ 54 h 167"/>
                <a:gd name="T2" fmla="*/ 118 w 169"/>
                <a:gd name="T3" fmla="*/ 0 h 167"/>
                <a:gd name="T4" fmla="*/ 169 w 169"/>
                <a:gd name="T5" fmla="*/ 114 h 167"/>
                <a:gd name="T6" fmla="*/ 53 w 169"/>
                <a:gd name="T7" fmla="*/ 167 h 167"/>
                <a:gd name="T8" fmla="*/ 0 w 169"/>
                <a:gd name="T9" fmla="*/ 54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" h="167">
                  <a:moveTo>
                    <a:pt x="0" y="54"/>
                  </a:moveTo>
                  <a:lnTo>
                    <a:pt x="118" y="0"/>
                  </a:lnTo>
                  <a:lnTo>
                    <a:pt x="169" y="114"/>
                  </a:lnTo>
                  <a:lnTo>
                    <a:pt x="53" y="167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9EB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0" name="Freeform 329"/>
            <p:cNvSpPr>
              <a:spLocks/>
            </p:cNvSpPr>
            <p:nvPr/>
          </p:nvSpPr>
          <p:spPr bwMode="auto">
            <a:xfrm>
              <a:off x="2154126" y="1915380"/>
              <a:ext cx="927049" cy="442274"/>
            </a:xfrm>
            <a:custGeom>
              <a:avLst/>
              <a:gdLst>
                <a:gd name="T0" fmla="*/ 53 w 408"/>
                <a:gd name="T1" fmla="*/ 164 h 195"/>
                <a:gd name="T2" fmla="*/ 104 w 408"/>
                <a:gd name="T3" fmla="*/ 195 h 195"/>
                <a:gd name="T4" fmla="*/ 328 w 408"/>
                <a:gd name="T5" fmla="*/ 195 h 195"/>
                <a:gd name="T6" fmla="*/ 375 w 408"/>
                <a:gd name="T7" fmla="*/ 163 h 195"/>
                <a:gd name="T8" fmla="*/ 403 w 408"/>
                <a:gd name="T9" fmla="*/ 57 h 195"/>
                <a:gd name="T10" fmla="*/ 373 w 408"/>
                <a:gd name="T11" fmla="*/ 20 h 195"/>
                <a:gd name="T12" fmla="*/ 253 w 408"/>
                <a:gd name="T13" fmla="*/ 3 h 195"/>
                <a:gd name="T14" fmla="*/ 176 w 408"/>
                <a:gd name="T15" fmla="*/ 2 h 195"/>
                <a:gd name="T16" fmla="*/ 33 w 408"/>
                <a:gd name="T17" fmla="*/ 20 h 195"/>
                <a:gd name="T18" fmla="*/ 7 w 408"/>
                <a:gd name="T19" fmla="*/ 55 h 195"/>
                <a:gd name="T20" fmla="*/ 53 w 408"/>
                <a:gd name="T21" fmla="*/ 16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195">
                  <a:moveTo>
                    <a:pt x="53" y="164"/>
                  </a:moveTo>
                  <a:cubicBezTo>
                    <a:pt x="60" y="181"/>
                    <a:pt x="83" y="195"/>
                    <a:pt x="104" y="195"/>
                  </a:cubicBezTo>
                  <a:cubicBezTo>
                    <a:pt x="328" y="195"/>
                    <a:pt x="328" y="195"/>
                    <a:pt x="328" y="195"/>
                  </a:cubicBezTo>
                  <a:cubicBezTo>
                    <a:pt x="349" y="195"/>
                    <a:pt x="370" y="180"/>
                    <a:pt x="375" y="163"/>
                  </a:cubicBezTo>
                  <a:cubicBezTo>
                    <a:pt x="403" y="57"/>
                    <a:pt x="403" y="57"/>
                    <a:pt x="403" y="57"/>
                  </a:cubicBezTo>
                  <a:cubicBezTo>
                    <a:pt x="408" y="39"/>
                    <a:pt x="394" y="23"/>
                    <a:pt x="373" y="20"/>
                  </a:cubicBezTo>
                  <a:cubicBezTo>
                    <a:pt x="253" y="3"/>
                    <a:pt x="253" y="3"/>
                    <a:pt x="253" y="3"/>
                  </a:cubicBezTo>
                  <a:cubicBezTo>
                    <a:pt x="232" y="0"/>
                    <a:pt x="197" y="0"/>
                    <a:pt x="176" y="2"/>
                  </a:cubicBezTo>
                  <a:cubicBezTo>
                    <a:pt x="33" y="20"/>
                    <a:pt x="33" y="20"/>
                    <a:pt x="33" y="20"/>
                  </a:cubicBezTo>
                  <a:cubicBezTo>
                    <a:pt x="12" y="22"/>
                    <a:pt x="0" y="38"/>
                    <a:pt x="7" y="55"/>
                  </a:cubicBezTo>
                  <a:lnTo>
                    <a:pt x="53" y="164"/>
                  </a:lnTo>
                  <a:close/>
                </a:path>
              </a:pathLst>
            </a:custGeom>
            <a:solidFill>
              <a:srgbClr val="31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21" name="Freeform 330"/>
            <p:cNvSpPr>
              <a:spLocks/>
            </p:cNvSpPr>
            <p:nvPr/>
          </p:nvSpPr>
          <p:spPr bwMode="auto">
            <a:xfrm>
              <a:off x="2537960" y="2007023"/>
              <a:ext cx="664075" cy="953614"/>
            </a:xfrm>
            <a:custGeom>
              <a:avLst/>
              <a:gdLst>
                <a:gd name="T0" fmla="*/ 36 w 292"/>
                <a:gd name="T1" fmla="*/ 176 h 421"/>
                <a:gd name="T2" fmla="*/ 169 w 292"/>
                <a:gd name="T3" fmla="*/ 192 h 421"/>
                <a:gd name="T4" fmla="*/ 161 w 292"/>
                <a:gd name="T5" fmla="*/ 395 h 421"/>
                <a:gd name="T6" fmla="*/ 215 w 292"/>
                <a:gd name="T7" fmla="*/ 421 h 421"/>
                <a:gd name="T8" fmla="*/ 289 w 292"/>
                <a:gd name="T9" fmla="*/ 221 h 421"/>
                <a:gd name="T10" fmla="*/ 238 w 292"/>
                <a:gd name="T11" fmla="*/ 82 h 421"/>
                <a:gd name="T12" fmla="*/ 45 w 292"/>
                <a:gd name="T13" fmla="*/ 4 h 421"/>
                <a:gd name="T14" fmla="*/ 36 w 292"/>
                <a:gd name="T15" fmla="*/ 176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2" h="421">
                  <a:moveTo>
                    <a:pt x="36" y="176"/>
                  </a:moveTo>
                  <a:cubicBezTo>
                    <a:pt x="36" y="176"/>
                    <a:pt x="124" y="174"/>
                    <a:pt x="169" y="192"/>
                  </a:cubicBezTo>
                  <a:cubicBezTo>
                    <a:pt x="214" y="209"/>
                    <a:pt x="213" y="312"/>
                    <a:pt x="161" y="395"/>
                  </a:cubicBezTo>
                  <a:cubicBezTo>
                    <a:pt x="192" y="411"/>
                    <a:pt x="215" y="421"/>
                    <a:pt x="215" y="421"/>
                  </a:cubicBezTo>
                  <a:cubicBezTo>
                    <a:pt x="215" y="421"/>
                    <a:pt x="286" y="287"/>
                    <a:pt x="289" y="221"/>
                  </a:cubicBezTo>
                  <a:cubicBezTo>
                    <a:pt x="292" y="162"/>
                    <a:pt x="261" y="104"/>
                    <a:pt x="238" y="82"/>
                  </a:cubicBezTo>
                  <a:cubicBezTo>
                    <a:pt x="192" y="38"/>
                    <a:pt x="129" y="0"/>
                    <a:pt x="45" y="4"/>
                  </a:cubicBezTo>
                  <a:cubicBezTo>
                    <a:pt x="0" y="6"/>
                    <a:pt x="36" y="176"/>
                    <a:pt x="36" y="17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2" name="Freeform 331"/>
            <p:cNvSpPr>
              <a:spLocks/>
            </p:cNvSpPr>
            <p:nvPr/>
          </p:nvSpPr>
          <p:spPr bwMode="auto">
            <a:xfrm>
              <a:off x="2101000" y="2001710"/>
              <a:ext cx="669388" cy="978849"/>
            </a:xfrm>
            <a:custGeom>
              <a:avLst/>
              <a:gdLst>
                <a:gd name="T0" fmla="*/ 235 w 294"/>
                <a:gd name="T1" fmla="*/ 171 h 432"/>
                <a:gd name="T2" fmla="*/ 126 w 294"/>
                <a:gd name="T3" fmla="*/ 179 h 432"/>
                <a:gd name="T4" fmla="*/ 146 w 294"/>
                <a:gd name="T5" fmla="*/ 402 h 432"/>
                <a:gd name="T6" fmla="*/ 94 w 294"/>
                <a:gd name="T7" fmla="*/ 432 h 432"/>
                <a:gd name="T8" fmla="*/ 11 w 294"/>
                <a:gd name="T9" fmla="*/ 265 h 432"/>
                <a:gd name="T10" fmla="*/ 59 w 294"/>
                <a:gd name="T11" fmla="*/ 83 h 432"/>
                <a:gd name="T12" fmla="*/ 249 w 294"/>
                <a:gd name="T13" fmla="*/ 7 h 432"/>
                <a:gd name="T14" fmla="*/ 235 w 294"/>
                <a:gd name="T15" fmla="*/ 171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4" h="432">
                  <a:moveTo>
                    <a:pt x="235" y="171"/>
                  </a:moveTo>
                  <a:cubicBezTo>
                    <a:pt x="235" y="171"/>
                    <a:pt x="169" y="159"/>
                    <a:pt x="126" y="179"/>
                  </a:cubicBezTo>
                  <a:cubicBezTo>
                    <a:pt x="87" y="197"/>
                    <a:pt x="89" y="322"/>
                    <a:pt x="146" y="402"/>
                  </a:cubicBezTo>
                  <a:cubicBezTo>
                    <a:pt x="116" y="421"/>
                    <a:pt x="94" y="432"/>
                    <a:pt x="94" y="432"/>
                  </a:cubicBezTo>
                  <a:cubicBezTo>
                    <a:pt x="94" y="432"/>
                    <a:pt x="23" y="326"/>
                    <a:pt x="11" y="265"/>
                  </a:cubicBezTo>
                  <a:cubicBezTo>
                    <a:pt x="0" y="205"/>
                    <a:pt x="11" y="132"/>
                    <a:pt x="59" y="83"/>
                  </a:cubicBezTo>
                  <a:cubicBezTo>
                    <a:pt x="101" y="40"/>
                    <a:pt x="185" y="0"/>
                    <a:pt x="249" y="7"/>
                  </a:cubicBezTo>
                  <a:cubicBezTo>
                    <a:pt x="294" y="11"/>
                    <a:pt x="235" y="171"/>
                    <a:pt x="235" y="17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3" name="Freeform 332"/>
            <p:cNvSpPr>
              <a:spLocks/>
            </p:cNvSpPr>
            <p:nvPr/>
          </p:nvSpPr>
          <p:spPr bwMode="auto">
            <a:xfrm>
              <a:off x="2336081" y="2926104"/>
              <a:ext cx="227113" cy="305476"/>
            </a:xfrm>
            <a:custGeom>
              <a:avLst/>
              <a:gdLst>
                <a:gd name="T0" fmla="*/ 0 w 100"/>
                <a:gd name="T1" fmla="*/ 19 h 135"/>
                <a:gd name="T2" fmla="*/ 11 w 100"/>
                <a:gd name="T3" fmla="*/ 55 h 135"/>
                <a:gd name="T4" fmla="*/ 31 w 100"/>
                <a:gd name="T5" fmla="*/ 122 h 135"/>
                <a:gd name="T6" fmla="*/ 21 w 100"/>
                <a:gd name="T7" fmla="*/ 82 h 135"/>
                <a:gd name="T8" fmla="*/ 49 w 100"/>
                <a:gd name="T9" fmla="*/ 132 h 135"/>
                <a:gd name="T10" fmla="*/ 35 w 100"/>
                <a:gd name="T11" fmla="*/ 81 h 135"/>
                <a:gd name="T12" fmla="*/ 66 w 100"/>
                <a:gd name="T13" fmla="*/ 133 h 135"/>
                <a:gd name="T14" fmla="*/ 46 w 100"/>
                <a:gd name="T15" fmla="*/ 75 h 135"/>
                <a:gd name="T16" fmla="*/ 70 w 100"/>
                <a:gd name="T17" fmla="*/ 116 h 135"/>
                <a:gd name="T18" fmla="*/ 79 w 100"/>
                <a:gd name="T19" fmla="*/ 108 h 135"/>
                <a:gd name="T20" fmla="*/ 65 w 100"/>
                <a:gd name="T21" fmla="*/ 59 h 135"/>
                <a:gd name="T22" fmla="*/ 81 w 100"/>
                <a:gd name="T23" fmla="*/ 70 h 135"/>
                <a:gd name="T24" fmla="*/ 87 w 100"/>
                <a:gd name="T25" fmla="*/ 55 h 135"/>
                <a:gd name="T26" fmla="*/ 45 w 100"/>
                <a:gd name="T27" fmla="*/ 21 h 135"/>
                <a:gd name="T28" fmla="*/ 31 w 100"/>
                <a:gd name="T29" fmla="*/ 0 h 135"/>
                <a:gd name="T30" fmla="*/ 0 w 100"/>
                <a:gd name="T31" fmla="*/ 19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0" h="135">
                  <a:moveTo>
                    <a:pt x="0" y="19"/>
                  </a:moveTo>
                  <a:cubicBezTo>
                    <a:pt x="0" y="19"/>
                    <a:pt x="13" y="47"/>
                    <a:pt x="11" y="55"/>
                  </a:cubicBezTo>
                  <a:cubicBezTo>
                    <a:pt x="5" y="72"/>
                    <a:pt x="20" y="114"/>
                    <a:pt x="31" y="122"/>
                  </a:cubicBezTo>
                  <a:cubicBezTo>
                    <a:pt x="37" y="124"/>
                    <a:pt x="24" y="92"/>
                    <a:pt x="21" y="82"/>
                  </a:cubicBezTo>
                  <a:cubicBezTo>
                    <a:pt x="27" y="99"/>
                    <a:pt x="43" y="132"/>
                    <a:pt x="49" y="132"/>
                  </a:cubicBezTo>
                  <a:cubicBezTo>
                    <a:pt x="57" y="131"/>
                    <a:pt x="35" y="81"/>
                    <a:pt x="35" y="81"/>
                  </a:cubicBezTo>
                  <a:cubicBezTo>
                    <a:pt x="35" y="81"/>
                    <a:pt x="60" y="135"/>
                    <a:pt x="66" y="133"/>
                  </a:cubicBezTo>
                  <a:cubicBezTo>
                    <a:pt x="77" y="128"/>
                    <a:pt x="46" y="75"/>
                    <a:pt x="46" y="75"/>
                  </a:cubicBezTo>
                  <a:cubicBezTo>
                    <a:pt x="46" y="75"/>
                    <a:pt x="67" y="108"/>
                    <a:pt x="70" y="116"/>
                  </a:cubicBezTo>
                  <a:cubicBezTo>
                    <a:pt x="74" y="125"/>
                    <a:pt x="88" y="123"/>
                    <a:pt x="79" y="108"/>
                  </a:cubicBezTo>
                  <a:cubicBezTo>
                    <a:pt x="64" y="82"/>
                    <a:pt x="63" y="62"/>
                    <a:pt x="65" y="59"/>
                  </a:cubicBezTo>
                  <a:cubicBezTo>
                    <a:pt x="67" y="56"/>
                    <a:pt x="78" y="61"/>
                    <a:pt x="81" y="70"/>
                  </a:cubicBezTo>
                  <a:cubicBezTo>
                    <a:pt x="86" y="85"/>
                    <a:pt x="100" y="83"/>
                    <a:pt x="87" y="55"/>
                  </a:cubicBezTo>
                  <a:cubicBezTo>
                    <a:pt x="76" y="32"/>
                    <a:pt x="45" y="21"/>
                    <a:pt x="45" y="21"/>
                  </a:cubicBezTo>
                  <a:cubicBezTo>
                    <a:pt x="31" y="0"/>
                    <a:pt x="31" y="0"/>
                    <a:pt x="31" y="0"/>
                  </a:cubicBezTo>
                  <a:lnTo>
                    <a:pt x="0" y="19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4" name="Freeform 333"/>
            <p:cNvSpPr>
              <a:spLocks/>
            </p:cNvSpPr>
            <p:nvPr/>
          </p:nvSpPr>
          <p:spPr bwMode="auto">
            <a:xfrm>
              <a:off x="2790309" y="2912823"/>
              <a:ext cx="216489" cy="308132"/>
            </a:xfrm>
            <a:custGeom>
              <a:avLst/>
              <a:gdLst>
                <a:gd name="T0" fmla="*/ 95 w 95"/>
                <a:gd name="T1" fmla="*/ 17 h 136"/>
                <a:gd name="T2" fmla="*/ 87 w 95"/>
                <a:gd name="T3" fmla="*/ 53 h 136"/>
                <a:gd name="T4" fmla="*/ 71 w 95"/>
                <a:gd name="T5" fmla="*/ 121 h 136"/>
                <a:gd name="T6" fmla="*/ 78 w 95"/>
                <a:gd name="T7" fmla="*/ 82 h 136"/>
                <a:gd name="T8" fmla="*/ 53 w 95"/>
                <a:gd name="T9" fmla="*/ 132 h 136"/>
                <a:gd name="T10" fmla="*/ 65 w 95"/>
                <a:gd name="T11" fmla="*/ 81 h 136"/>
                <a:gd name="T12" fmla="*/ 36 w 95"/>
                <a:gd name="T13" fmla="*/ 134 h 136"/>
                <a:gd name="T14" fmla="*/ 53 w 95"/>
                <a:gd name="T15" fmla="*/ 75 h 136"/>
                <a:gd name="T16" fmla="*/ 31 w 95"/>
                <a:gd name="T17" fmla="*/ 118 h 136"/>
                <a:gd name="T18" fmla="*/ 22 w 95"/>
                <a:gd name="T19" fmla="*/ 110 h 136"/>
                <a:gd name="T20" fmla="*/ 33 w 95"/>
                <a:gd name="T21" fmla="*/ 60 h 136"/>
                <a:gd name="T22" fmla="*/ 17 w 95"/>
                <a:gd name="T23" fmla="*/ 72 h 136"/>
                <a:gd name="T24" fmla="*/ 11 w 95"/>
                <a:gd name="T25" fmla="*/ 57 h 136"/>
                <a:gd name="T26" fmla="*/ 50 w 95"/>
                <a:gd name="T27" fmla="*/ 21 h 136"/>
                <a:gd name="T28" fmla="*/ 64 w 95"/>
                <a:gd name="T29" fmla="*/ 0 h 136"/>
                <a:gd name="T30" fmla="*/ 95 w 95"/>
                <a:gd name="T31" fmla="*/ 17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5" h="136">
                  <a:moveTo>
                    <a:pt x="95" y="17"/>
                  </a:moveTo>
                  <a:cubicBezTo>
                    <a:pt x="95" y="17"/>
                    <a:pt x="84" y="46"/>
                    <a:pt x="87" y="53"/>
                  </a:cubicBezTo>
                  <a:cubicBezTo>
                    <a:pt x="93" y="70"/>
                    <a:pt x="81" y="113"/>
                    <a:pt x="71" y="121"/>
                  </a:cubicBezTo>
                  <a:cubicBezTo>
                    <a:pt x="64" y="124"/>
                    <a:pt x="75" y="91"/>
                    <a:pt x="78" y="82"/>
                  </a:cubicBezTo>
                  <a:cubicBezTo>
                    <a:pt x="73" y="98"/>
                    <a:pt x="59" y="132"/>
                    <a:pt x="53" y="132"/>
                  </a:cubicBezTo>
                  <a:cubicBezTo>
                    <a:pt x="45" y="132"/>
                    <a:pt x="65" y="81"/>
                    <a:pt x="65" y="81"/>
                  </a:cubicBezTo>
                  <a:cubicBezTo>
                    <a:pt x="65" y="81"/>
                    <a:pt x="42" y="136"/>
                    <a:pt x="36" y="134"/>
                  </a:cubicBezTo>
                  <a:cubicBezTo>
                    <a:pt x="25" y="130"/>
                    <a:pt x="53" y="75"/>
                    <a:pt x="53" y="75"/>
                  </a:cubicBezTo>
                  <a:cubicBezTo>
                    <a:pt x="53" y="75"/>
                    <a:pt x="34" y="109"/>
                    <a:pt x="31" y="118"/>
                  </a:cubicBezTo>
                  <a:cubicBezTo>
                    <a:pt x="28" y="127"/>
                    <a:pt x="14" y="126"/>
                    <a:pt x="22" y="110"/>
                  </a:cubicBezTo>
                  <a:cubicBezTo>
                    <a:pt x="35" y="83"/>
                    <a:pt x="36" y="63"/>
                    <a:pt x="33" y="60"/>
                  </a:cubicBezTo>
                  <a:cubicBezTo>
                    <a:pt x="31" y="58"/>
                    <a:pt x="20" y="63"/>
                    <a:pt x="17" y="72"/>
                  </a:cubicBezTo>
                  <a:cubicBezTo>
                    <a:pt x="13" y="87"/>
                    <a:pt x="0" y="86"/>
                    <a:pt x="11" y="57"/>
                  </a:cubicBezTo>
                  <a:cubicBezTo>
                    <a:pt x="20" y="34"/>
                    <a:pt x="50" y="21"/>
                    <a:pt x="50" y="21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95" y="17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5" name="Freeform 334"/>
            <p:cNvSpPr>
              <a:spLocks/>
            </p:cNvSpPr>
            <p:nvPr/>
          </p:nvSpPr>
          <p:spPr bwMode="auto">
            <a:xfrm>
              <a:off x="2480850" y="5319436"/>
              <a:ext cx="925720" cy="444931"/>
            </a:xfrm>
            <a:custGeom>
              <a:avLst/>
              <a:gdLst>
                <a:gd name="T0" fmla="*/ 355 w 407"/>
                <a:gd name="T1" fmla="*/ 31 h 196"/>
                <a:gd name="T2" fmla="*/ 304 w 407"/>
                <a:gd name="T3" fmla="*/ 1 h 196"/>
                <a:gd name="T4" fmla="*/ 80 w 407"/>
                <a:gd name="T5" fmla="*/ 0 h 196"/>
                <a:gd name="T6" fmla="*/ 33 w 407"/>
                <a:gd name="T7" fmla="*/ 32 h 196"/>
                <a:gd name="T8" fmla="*/ 4 w 407"/>
                <a:gd name="T9" fmla="*/ 138 h 196"/>
                <a:gd name="T10" fmla="*/ 34 w 407"/>
                <a:gd name="T11" fmla="*/ 175 h 196"/>
                <a:gd name="T12" fmla="*/ 154 w 407"/>
                <a:gd name="T13" fmla="*/ 192 h 196"/>
                <a:gd name="T14" fmla="*/ 231 w 407"/>
                <a:gd name="T15" fmla="*/ 193 h 196"/>
                <a:gd name="T16" fmla="*/ 374 w 407"/>
                <a:gd name="T17" fmla="*/ 176 h 196"/>
                <a:gd name="T18" fmla="*/ 400 w 407"/>
                <a:gd name="T19" fmla="*/ 141 h 196"/>
                <a:gd name="T20" fmla="*/ 355 w 407"/>
                <a:gd name="T21" fmla="*/ 31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7" h="196">
                  <a:moveTo>
                    <a:pt x="355" y="31"/>
                  </a:moveTo>
                  <a:cubicBezTo>
                    <a:pt x="348" y="14"/>
                    <a:pt x="325" y="1"/>
                    <a:pt x="304" y="1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59" y="0"/>
                    <a:pt x="37" y="14"/>
                    <a:pt x="33" y="32"/>
                  </a:cubicBezTo>
                  <a:cubicBezTo>
                    <a:pt x="4" y="138"/>
                    <a:pt x="4" y="138"/>
                    <a:pt x="4" y="138"/>
                  </a:cubicBezTo>
                  <a:cubicBezTo>
                    <a:pt x="0" y="155"/>
                    <a:pt x="13" y="172"/>
                    <a:pt x="34" y="175"/>
                  </a:cubicBezTo>
                  <a:cubicBezTo>
                    <a:pt x="154" y="192"/>
                    <a:pt x="154" y="192"/>
                    <a:pt x="154" y="192"/>
                  </a:cubicBezTo>
                  <a:cubicBezTo>
                    <a:pt x="175" y="195"/>
                    <a:pt x="210" y="196"/>
                    <a:pt x="231" y="193"/>
                  </a:cubicBezTo>
                  <a:cubicBezTo>
                    <a:pt x="374" y="176"/>
                    <a:pt x="374" y="176"/>
                    <a:pt x="374" y="176"/>
                  </a:cubicBezTo>
                  <a:cubicBezTo>
                    <a:pt x="395" y="173"/>
                    <a:pt x="407" y="157"/>
                    <a:pt x="400" y="141"/>
                  </a:cubicBezTo>
                  <a:lnTo>
                    <a:pt x="355" y="31"/>
                  </a:lnTo>
                  <a:close/>
                </a:path>
              </a:pathLst>
            </a:custGeom>
            <a:solidFill>
              <a:srgbClr val="31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26" name="Freeform 335"/>
            <p:cNvSpPr>
              <a:spLocks/>
            </p:cNvSpPr>
            <p:nvPr/>
          </p:nvSpPr>
          <p:spPr bwMode="auto">
            <a:xfrm>
              <a:off x="2359988" y="4715126"/>
              <a:ext cx="662747" cy="956270"/>
            </a:xfrm>
            <a:custGeom>
              <a:avLst/>
              <a:gdLst>
                <a:gd name="T0" fmla="*/ 255 w 291"/>
                <a:gd name="T1" fmla="*/ 246 h 422"/>
                <a:gd name="T2" fmla="*/ 123 w 291"/>
                <a:gd name="T3" fmla="*/ 230 h 422"/>
                <a:gd name="T4" fmla="*/ 131 w 291"/>
                <a:gd name="T5" fmla="*/ 27 h 422"/>
                <a:gd name="T6" fmla="*/ 77 w 291"/>
                <a:gd name="T7" fmla="*/ 0 h 422"/>
                <a:gd name="T8" fmla="*/ 3 w 291"/>
                <a:gd name="T9" fmla="*/ 200 h 422"/>
                <a:gd name="T10" fmla="*/ 54 w 291"/>
                <a:gd name="T11" fmla="*/ 340 h 422"/>
                <a:gd name="T12" fmla="*/ 247 w 291"/>
                <a:gd name="T13" fmla="*/ 418 h 422"/>
                <a:gd name="T14" fmla="*/ 255 w 291"/>
                <a:gd name="T15" fmla="*/ 246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1" h="422">
                  <a:moveTo>
                    <a:pt x="255" y="246"/>
                  </a:moveTo>
                  <a:cubicBezTo>
                    <a:pt x="255" y="246"/>
                    <a:pt x="168" y="248"/>
                    <a:pt x="123" y="230"/>
                  </a:cubicBezTo>
                  <a:cubicBezTo>
                    <a:pt x="78" y="213"/>
                    <a:pt x="79" y="110"/>
                    <a:pt x="131" y="27"/>
                  </a:cubicBezTo>
                  <a:cubicBezTo>
                    <a:pt x="100" y="10"/>
                    <a:pt x="77" y="0"/>
                    <a:pt x="77" y="0"/>
                  </a:cubicBezTo>
                  <a:cubicBezTo>
                    <a:pt x="77" y="0"/>
                    <a:pt x="6" y="134"/>
                    <a:pt x="3" y="200"/>
                  </a:cubicBezTo>
                  <a:cubicBezTo>
                    <a:pt x="0" y="260"/>
                    <a:pt x="31" y="318"/>
                    <a:pt x="54" y="340"/>
                  </a:cubicBezTo>
                  <a:cubicBezTo>
                    <a:pt x="99" y="384"/>
                    <a:pt x="163" y="422"/>
                    <a:pt x="247" y="418"/>
                  </a:cubicBezTo>
                  <a:cubicBezTo>
                    <a:pt x="291" y="416"/>
                    <a:pt x="255" y="246"/>
                    <a:pt x="255" y="246"/>
                  </a:cubicBezTo>
                  <a:close/>
                </a:path>
              </a:pathLst>
            </a:custGeom>
            <a:solidFill>
              <a:srgbClr val="9EACB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7" name="Freeform 336"/>
            <p:cNvSpPr>
              <a:spLocks/>
            </p:cNvSpPr>
            <p:nvPr/>
          </p:nvSpPr>
          <p:spPr bwMode="auto">
            <a:xfrm>
              <a:off x="2588430" y="5132166"/>
              <a:ext cx="349304" cy="350633"/>
            </a:xfrm>
            <a:custGeom>
              <a:avLst/>
              <a:gdLst>
                <a:gd name="T0" fmla="*/ 94 w 154"/>
                <a:gd name="T1" fmla="*/ 145 h 155"/>
                <a:gd name="T2" fmla="*/ 145 w 154"/>
                <a:gd name="T3" fmla="*/ 60 h 155"/>
                <a:gd name="T4" fmla="*/ 60 w 154"/>
                <a:gd name="T5" fmla="*/ 10 h 155"/>
                <a:gd name="T6" fmla="*/ 9 w 154"/>
                <a:gd name="T7" fmla="*/ 95 h 155"/>
                <a:gd name="T8" fmla="*/ 94 w 154"/>
                <a:gd name="T9" fmla="*/ 14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" h="155">
                  <a:moveTo>
                    <a:pt x="94" y="145"/>
                  </a:moveTo>
                  <a:cubicBezTo>
                    <a:pt x="132" y="136"/>
                    <a:pt x="154" y="98"/>
                    <a:pt x="145" y="60"/>
                  </a:cubicBezTo>
                  <a:cubicBezTo>
                    <a:pt x="135" y="23"/>
                    <a:pt x="97" y="0"/>
                    <a:pt x="60" y="10"/>
                  </a:cubicBezTo>
                  <a:cubicBezTo>
                    <a:pt x="23" y="19"/>
                    <a:pt x="0" y="57"/>
                    <a:pt x="9" y="95"/>
                  </a:cubicBezTo>
                  <a:cubicBezTo>
                    <a:pt x="19" y="132"/>
                    <a:pt x="57" y="155"/>
                    <a:pt x="94" y="145"/>
                  </a:cubicBezTo>
                  <a:close/>
                </a:path>
              </a:pathLst>
            </a:custGeom>
            <a:solidFill>
              <a:srgbClr val="9EACB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8" name="Freeform 337"/>
            <p:cNvSpPr>
              <a:spLocks/>
            </p:cNvSpPr>
            <p:nvPr/>
          </p:nvSpPr>
          <p:spPr bwMode="auto">
            <a:xfrm>
              <a:off x="2799605" y="5116228"/>
              <a:ext cx="351960" cy="347977"/>
            </a:xfrm>
            <a:custGeom>
              <a:avLst/>
              <a:gdLst>
                <a:gd name="T0" fmla="*/ 95 w 155"/>
                <a:gd name="T1" fmla="*/ 145 h 154"/>
                <a:gd name="T2" fmla="*/ 145 w 155"/>
                <a:gd name="T3" fmla="*/ 60 h 154"/>
                <a:gd name="T4" fmla="*/ 60 w 155"/>
                <a:gd name="T5" fmla="*/ 9 h 154"/>
                <a:gd name="T6" fmla="*/ 10 w 155"/>
                <a:gd name="T7" fmla="*/ 94 h 154"/>
                <a:gd name="T8" fmla="*/ 95 w 155"/>
                <a:gd name="T9" fmla="*/ 14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5" h="154">
                  <a:moveTo>
                    <a:pt x="95" y="145"/>
                  </a:moveTo>
                  <a:cubicBezTo>
                    <a:pt x="132" y="135"/>
                    <a:pt x="155" y="97"/>
                    <a:pt x="145" y="60"/>
                  </a:cubicBezTo>
                  <a:cubicBezTo>
                    <a:pt x="136" y="22"/>
                    <a:pt x="98" y="0"/>
                    <a:pt x="60" y="9"/>
                  </a:cubicBezTo>
                  <a:cubicBezTo>
                    <a:pt x="23" y="19"/>
                    <a:pt x="0" y="57"/>
                    <a:pt x="10" y="94"/>
                  </a:cubicBezTo>
                  <a:cubicBezTo>
                    <a:pt x="19" y="132"/>
                    <a:pt x="57" y="154"/>
                    <a:pt x="95" y="145"/>
                  </a:cubicBezTo>
                  <a:close/>
                </a:path>
              </a:pathLst>
            </a:custGeom>
            <a:solidFill>
              <a:srgbClr val="9EACB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29" name="Freeform 338"/>
            <p:cNvSpPr>
              <a:spLocks/>
            </p:cNvSpPr>
            <p:nvPr/>
          </p:nvSpPr>
          <p:spPr bwMode="auto">
            <a:xfrm>
              <a:off x="2790309" y="4696532"/>
              <a:ext cx="670716" cy="978849"/>
            </a:xfrm>
            <a:custGeom>
              <a:avLst/>
              <a:gdLst>
                <a:gd name="T0" fmla="*/ 60 w 295"/>
                <a:gd name="T1" fmla="*/ 261 h 432"/>
                <a:gd name="T2" fmla="*/ 169 w 295"/>
                <a:gd name="T3" fmla="*/ 253 h 432"/>
                <a:gd name="T4" fmla="*/ 149 w 295"/>
                <a:gd name="T5" fmla="*/ 30 h 432"/>
                <a:gd name="T6" fmla="*/ 202 w 295"/>
                <a:gd name="T7" fmla="*/ 0 h 432"/>
                <a:gd name="T8" fmla="*/ 284 w 295"/>
                <a:gd name="T9" fmla="*/ 168 h 432"/>
                <a:gd name="T10" fmla="*/ 236 w 295"/>
                <a:gd name="T11" fmla="*/ 349 h 432"/>
                <a:gd name="T12" fmla="*/ 45 w 295"/>
                <a:gd name="T13" fmla="*/ 426 h 432"/>
                <a:gd name="T14" fmla="*/ 60 w 295"/>
                <a:gd name="T15" fmla="*/ 261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5" h="432">
                  <a:moveTo>
                    <a:pt x="60" y="261"/>
                  </a:moveTo>
                  <a:cubicBezTo>
                    <a:pt x="60" y="261"/>
                    <a:pt x="125" y="273"/>
                    <a:pt x="169" y="253"/>
                  </a:cubicBezTo>
                  <a:cubicBezTo>
                    <a:pt x="208" y="236"/>
                    <a:pt x="206" y="110"/>
                    <a:pt x="149" y="30"/>
                  </a:cubicBezTo>
                  <a:cubicBezTo>
                    <a:pt x="179" y="12"/>
                    <a:pt x="202" y="0"/>
                    <a:pt x="202" y="0"/>
                  </a:cubicBezTo>
                  <a:cubicBezTo>
                    <a:pt x="202" y="0"/>
                    <a:pt x="272" y="107"/>
                    <a:pt x="284" y="168"/>
                  </a:cubicBezTo>
                  <a:cubicBezTo>
                    <a:pt x="295" y="228"/>
                    <a:pt x="284" y="300"/>
                    <a:pt x="236" y="349"/>
                  </a:cubicBezTo>
                  <a:cubicBezTo>
                    <a:pt x="193" y="392"/>
                    <a:pt x="110" y="432"/>
                    <a:pt x="45" y="426"/>
                  </a:cubicBezTo>
                  <a:cubicBezTo>
                    <a:pt x="0" y="421"/>
                    <a:pt x="60" y="261"/>
                    <a:pt x="60" y="261"/>
                  </a:cubicBezTo>
                  <a:close/>
                </a:path>
              </a:pathLst>
            </a:custGeom>
            <a:solidFill>
              <a:srgbClr val="9EACB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0" name="Freeform 339"/>
            <p:cNvSpPr>
              <a:spLocks/>
            </p:cNvSpPr>
            <p:nvPr/>
          </p:nvSpPr>
          <p:spPr bwMode="auto">
            <a:xfrm>
              <a:off x="3001485" y="4445511"/>
              <a:ext cx="225785" cy="305476"/>
            </a:xfrm>
            <a:custGeom>
              <a:avLst/>
              <a:gdLst>
                <a:gd name="T0" fmla="*/ 99 w 99"/>
                <a:gd name="T1" fmla="*/ 117 h 135"/>
                <a:gd name="T2" fmla="*/ 89 w 99"/>
                <a:gd name="T3" fmla="*/ 81 h 135"/>
                <a:gd name="T4" fmla="*/ 69 w 99"/>
                <a:gd name="T5" fmla="*/ 14 h 135"/>
                <a:gd name="T6" fmla="*/ 78 w 99"/>
                <a:gd name="T7" fmla="*/ 53 h 135"/>
                <a:gd name="T8" fmla="*/ 51 w 99"/>
                <a:gd name="T9" fmla="*/ 4 h 135"/>
                <a:gd name="T10" fmla="*/ 65 w 99"/>
                <a:gd name="T11" fmla="*/ 54 h 135"/>
                <a:gd name="T12" fmla="*/ 34 w 99"/>
                <a:gd name="T13" fmla="*/ 3 h 135"/>
                <a:gd name="T14" fmla="*/ 53 w 99"/>
                <a:gd name="T15" fmla="*/ 61 h 135"/>
                <a:gd name="T16" fmla="*/ 30 w 99"/>
                <a:gd name="T17" fmla="*/ 19 h 135"/>
                <a:gd name="T18" fmla="*/ 21 w 99"/>
                <a:gd name="T19" fmla="*/ 28 h 135"/>
                <a:gd name="T20" fmla="*/ 35 w 99"/>
                <a:gd name="T21" fmla="*/ 76 h 135"/>
                <a:gd name="T22" fmla="*/ 18 w 99"/>
                <a:gd name="T23" fmla="*/ 65 h 135"/>
                <a:gd name="T24" fmla="*/ 13 w 99"/>
                <a:gd name="T25" fmla="*/ 80 h 135"/>
                <a:gd name="T26" fmla="*/ 54 w 99"/>
                <a:gd name="T27" fmla="*/ 115 h 135"/>
                <a:gd name="T28" fmla="*/ 69 w 99"/>
                <a:gd name="T29" fmla="*/ 135 h 135"/>
                <a:gd name="T30" fmla="*/ 99 w 99"/>
                <a:gd name="T31" fmla="*/ 11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9" h="135">
                  <a:moveTo>
                    <a:pt x="99" y="117"/>
                  </a:moveTo>
                  <a:cubicBezTo>
                    <a:pt x="99" y="117"/>
                    <a:pt x="86" y="88"/>
                    <a:pt x="89" y="81"/>
                  </a:cubicBezTo>
                  <a:cubicBezTo>
                    <a:pt x="94" y="64"/>
                    <a:pt x="80" y="22"/>
                    <a:pt x="69" y="14"/>
                  </a:cubicBezTo>
                  <a:cubicBezTo>
                    <a:pt x="62" y="11"/>
                    <a:pt x="75" y="43"/>
                    <a:pt x="78" y="53"/>
                  </a:cubicBezTo>
                  <a:cubicBezTo>
                    <a:pt x="72" y="37"/>
                    <a:pt x="57" y="3"/>
                    <a:pt x="51" y="4"/>
                  </a:cubicBezTo>
                  <a:cubicBezTo>
                    <a:pt x="42" y="4"/>
                    <a:pt x="65" y="54"/>
                    <a:pt x="65" y="54"/>
                  </a:cubicBezTo>
                  <a:cubicBezTo>
                    <a:pt x="65" y="54"/>
                    <a:pt x="40" y="0"/>
                    <a:pt x="34" y="3"/>
                  </a:cubicBezTo>
                  <a:cubicBezTo>
                    <a:pt x="23" y="7"/>
                    <a:pt x="53" y="61"/>
                    <a:pt x="53" y="61"/>
                  </a:cubicBezTo>
                  <a:cubicBezTo>
                    <a:pt x="53" y="61"/>
                    <a:pt x="33" y="28"/>
                    <a:pt x="30" y="19"/>
                  </a:cubicBezTo>
                  <a:cubicBezTo>
                    <a:pt x="26" y="10"/>
                    <a:pt x="12" y="12"/>
                    <a:pt x="21" y="28"/>
                  </a:cubicBezTo>
                  <a:cubicBezTo>
                    <a:pt x="35" y="54"/>
                    <a:pt x="37" y="73"/>
                    <a:pt x="35" y="76"/>
                  </a:cubicBezTo>
                  <a:cubicBezTo>
                    <a:pt x="33" y="79"/>
                    <a:pt x="21" y="74"/>
                    <a:pt x="18" y="65"/>
                  </a:cubicBezTo>
                  <a:cubicBezTo>
                    <a:pt x="14" y="50"/>
                    <a:pt x="0" y="53"/>
                    <a:pt x="13" y="80"/>
                  </a:cubicBezTo>
                  <a:cubicBezTo>
                    <a:pt x="23" y="103"/>
                    <a:pt x="54" y="115"/>
                    <a:pt x="54" y="115"/>
                  </a:cubicBezTo>
                  <a:cubicBezTo>
                    <a:pt x="69" y="135"/>
                    <a:pt x="69" y="135"/>
                    <a:pt x="69" y="135"/>
                  </a:cubicBezTo>
                  <a:lnTo>
                    <a:pt x="99" y="117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1" name="Freeform 340"/>
            <p:cNvSpPr>
              <a:spLocks/>
            </p:cNvSpPr>
            <p:nvPr/>
          </p:nvSpPr>
          <p:spPr bwMode="auto">
            <a:xfrm>
              <a:off x="2556555" y="4454808"/>
              <a:ext cx="217817" cy="310787"/>
            </a:xfrm>
            <a:custGeom>
              <a:avLst/>
              <a:gdLst>
                <a:gd name="T0" fmla="*/ 0 w 96"/>
                <a:gd name="T1" fmla="*/ 120 h 137"/>
                <a:gd name="T2" fmla="*/ 9 w 96"/>
                <a:gd name="T3" fmla="*/ 84 h 137"/>
                <a:gd name="T4" fmla="*/ 25 w 96"/>
                <a:gd name="T5" fmla="*/ 16 h 137"/>
                <a:gd name="T6" fmla="*/ 18 w 96"/>
                <a:gd name="T7" fmla="*/ 55 h 137"/>
                <a:gd name="T8" fmla="*/ 43 w 96"/>
                <a:gd name="T9" fmla="*/ 5 h 137"/>
                <a:gd name="T10" fmla="*/ 31 w 96"/>
                <a:gd name="T11" fmla="*/ 56 h 137"/>
                <a:gd name="T12" fmla="*/ 59 w 96"/>
                <a:gd name="T13" fmla="*/ 3 h 137"/>
                <a:gd name="T14" fmla="*/ 43 w 96"/>
                <a:gd name="T15" fmla="*/ 62 h 137"/>
                <a:gd name="T16" fmla="*/ 65 w 96"/>
                <a:gd name="T17" fmla="*/ 19 h 137"/>
                <a:gd name="T18" fmla="*/ 74 w 96"/>
                <a:gd name="T19" fmla="*/ 27 h 137"/>
                <a:gd name="T20" fmla="*/ 62 w 96"/>
                <a:gd name="T21" fmla="*/ 77 h 137"/>
                <a:gd name="T22" fmla="*/ 78 w 96"/>
                <a:gd name="T23" fmla="*/ 65 h 137"/>
                <a:gd name="T24" fmla="*/ 85 w 96"/>
                <a:gd name="T25" fmla="*/ 80 h 137"/>
                <a:gd name="T26" fmla="*/ 45 w 96"/>
                <a:gd name="T27" fmla="*/ 116 h 137"/>
                <a:gd name="T28" fmla="*/ 31 w 96"/>
                <a:gd name="T29" fmla="*/ 137 h 137"/>
                <a:gd name="T30" fmla="*/ 0 w 96"/>
                <a:gd name="T31" fmla="*/ 12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6" h="137">
                  <a:moveTo>
                    <a:pt x="0" y="120"/>
                  </a:moveTo>
                  <a:cubicBezTo>
                    <a:pt x="0" y="120"/>
                    <a:pt x="12" y="91"/>
                    <a:pt x="9" y="84"/>
                  </a:cubicBezTo>
                  <a:cubicBezTo>
                    <a:pt x="2" y="67"/>
                    <a:pt x="14" y="24"/>
                    <a:pt x="25" y="16"/>
                  </a:cubicBezTo>
                  <a:cubicBezTo>
                    <a:pt x="31" y="13"/>
                    <a:pt x="20" y="45"/>
                    <a:pt x="18" y="55"/>
                  </a:cubicBezTo>
                  <a:cubicBezTo>
                    <a:pt x="23" y="39"/>
                    <a:pt x="36" y="5"/>
                    <a:pt x="43" y="5"/>
                  </a:cubicBezTo>
                  <a:cubicBezTo>
                    <a:pt x="51" y="5"/>
                    <a:pt x="31" y="56"/>
                    <a:pt x="31" y="56"/>
                  </a:cubicBezTo>
                  <a:cubicBezTo>
                    <a:pt x="31" y="56"/>
                    <a:pt x="53" y="0"/>
                    <a:pt x="59" y="3"/>
                  </a:cubicBezTo>
                  <a:cubicBezTo>
                    <a:pt x="71" y="7"/>
                    <a:pt x="43" y="62"/>
                    <a:pt x="43" y="62"/>
                  </a:cubicBezTo>
                  <a:cubicBezTo>
                    <a:pt x="43" y="62"/>
                    <a:pt x="62" y="28"/>
                    <a:pt x="65" y="19"/>
                  </a:cubicBezTo>
                  <a:cubicBezTo>
                    <a:pt x="68" y="10"/>
                    <a:pt x="82" y="11"/>
                    <a:pt x="74" y="27"/>
                  </a:cubicBezTo>
                  <a:cubicBezTo>
                    <a:pt x="61" y="54"/>
                    <a:pt x="60" y="74"/>
                    <a:pt x="62" y="77"/>
                  </a:cubicBezTo>
                  <a:cubicBezTo>
                    <a:pt x="64" y="79"/>
                    <a:pt x="76" y="74"/>
                    <a:pt x="78" y="65"/>
                  </a:cubicBezTo>
                  <a:cubicBezTo>
                    <a:pt x="82" y="50"/>
                    <a:pt x="96" y="51"/>
                    <a:pt x="85" y="80"/>
                  </a:cubicBezTo>
                  <a:cubicBezTo>
                    <a:pt x="75" y="103"/>
                    <a:pt x="45" y="116"/>
                    <a:pt x="45" y="116"/>
                  </a:cubicBezTo>
                  <a:cubicBezTo>
                    <a:pt x="31" y="137"/>
                    <a:pt x="31" y="137"/>
                    <a:pt x="31" y="137"/>
                  </a:cubicBezTo>
                  <a:lnTo>
                    <a:pt x="0" y="120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2" name="Freeform 341"/>
            <p:cNvSpPr>
              <a:spLocks/>
            </p:cNvSpPr>
            <p:nvPr/>
          </p:nvSpPr>
          <p:spPr bwMode="auto">
            <a:xfrm>
              <a:off x="2644213" y="5122869"/>
              <a:ext cx="498057" cy="539230"/>
            </a:xfrm>
            <a:custGeom>
              <a:avLst/>
              <a:gdLst>
                <a:gd name="T0" fmla="*/ 219 w 219"/>
                <a:gd name="T1" fmla="*/ 119 h 238"/>
                <a:gd name="T2" fmla="*/ 110 w 219"/>
                <a:gd name="T3" fmla="*/ 0 h 238"/>
                <a:gd name="T4" fmla="*/ 0 w 219"/>
                <a:gd name="T5" fmla="*/ 118 h 238"/>
                <a:gd name="T6" fmla="*/ 109 w 219"/>
                <a:gd name="T7" fmla="*/ 238 h 238"/>
                <a:gd name="T8" fmla="*/ 219 w 219"/>
                <a:gd name="T9" fmla="*/ 11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38">
                  <a:moveTo>
                    <a:pt x="219" y="119"/>
                  </a:moveTo>
                  <a:cubicBezTo>
                    <a:pt x="219" y="53"/>
                    <a:pt x="170" y="0"/>
                    <a:pt x="110" y="0"/>
                  </a:cubicBezTo>
                  <a:cubicBezTo>
                    <a:pt x="49" y="0"/>
                    <a:pt x="0" y="53"/>
                    <a:pt x="0" y="118"/>
                  </a:cubicBezTo>
                  <a:cubicBezTo>
                    <a:pt x="0" y="184"/>
                    <a:pt x="49" y="237"/>
                    <a:pt x="109" y="238"/>
                  </a:cubicBezTo>
                  <a:cubicBezTo>
                    <a:pt x="170" y="238"/>
                    <a:pt x="219" y="184"/>
                    <a:pt x="219" y="119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3" name="Freeform 342"/>
            <p:cNvSpPr>
              <a:spLocks/>
            </p:cNvSpPr>
            <p:nvPr/>
          </p:nvSpPr>
          <p:spPr bwMode="auto">
            <a:xfrm>
              <a:off x="2738511" y="5562488"/>
              <a:ext cx="240395" cy="240396"/>
            </a:xfrm>
            <a:custGeom>
              <a:avLst/>
              <a:gdLst>
                <a:gd name="T0" fmla="*/ 65 w 106"/>
                <a:gd name="T1" fmla="*/ 100 h 106"/>
                <a:gd name="T2" fmla="*/ 100 w 106"/>
                <a:gd name="T3" fmla="*/ 42 h 106"/>
                <a:gd name="T4" fmla="*/ 41 w 106"/>
                <a:gd name="T5" fmla="*/ 7 h 106"/>
                <a:gd name="T6" fmla="*/ 7 w 106"/>
                <a:gd name="T7" fmla="*/ 65 h 106"/>
                <a:gd name="T8" fmla="*/ 65 w 106"/>
                <a:gd name="T9" fmla="*/ 10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06">
                  <a:moveTo>
                    <a:pt x="65" y="100"/>
                  </a:moveTo>
                  <a:cubicBezTo>
                    <a:pt x="91" y="93"/>
                    <a:pt x="106" y="67"/>
                    <a:pt x="100" y="42"/>
                  </a:cubicBezTo>
                  <a:cubicBezTo>
                    <a:pt x="93" y="16"/>
                    <a:pt x="67" y="0"/>
                    <a:pt x="41" y="7"/>
                  </a:cubicBezTo>
                  <a:cubicBezTo>
                    <a:pt x="16" y="13"/>
                    <a:pt x="0" y="39"/>
                    <a:pt x="7" y="65"/>
                  </a:cubicBezTo>
                  <a:cubicBezTo>
                    <a:pt x="13" y="91"/>
                    <a:pt x="39" y="106"/>
                    <a:pt x="65" y="10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4" name="Freeform 343"/>
            <p:cNvSpPr>
              <a:spLocks/>
            </p:cNvSpPr>
            <p:nvPr/>
          </p:nvSpPr>
          <p:spPr bwMode="auto">
            <a:xfrm>
              <a:off x="4026817" y="5338030"/>
              <a:ext cx="925720" cy="440946"/>
            </a:xfrm>
            <a:custGeom>
              <a:avLst/>
              <a:gdLst>
                <a:gd name="T0" fmla="*/ 355 w 407"/>
                <a:gd name="T1" fmla="*/ 30 h 195"/>
                <a:gd name="T2" fmla="*/ 304 w 407"/>
                <a:gd name="T3" fmla="*/ 0 h 195"/>
                <a:gd name="T4" fmla="*/ 80 w 407"/>
                <a:gd name="T5" fmla="*/ 0 h 195"/>
                <a:gd name="T6" fmla="*/ 33 w 407"/>
                <a:gd name="T7" fmla="*/ 31 h 195"/>
                <a:gd name="T8" fmla="*/ 4 w 407"/>
                <a:gd name="T9" fmla="*/ 138 h 195"/>
                <a:gd name="T10" fmla="*/ 34 w 407"/>
                <a:gd name="T11" fmla="*/ 174 h 195"/>
                <a:gd name="T12" fmla="*/ 155 w 407"/>
                <a:gd name="T13" fmla="*/ 192 h 195"/>
                <a:gd name="T14" fmla="*/ 232 w 407"/>
                <a:gd name="T15" fmla="*/ 192 h 195"/>
                <a:gd name="T16" fmla="*/ 375 w 407"/>
                <a:gd name="T17" fmla="*/ 174 h 195"/>
                <a:gd name="T18" fmla="*/ 400 w 407"/>
                <a:gd name="T19" fmla="*/ 139 h 195"/>
                <a:gd name="T20" fmla="*/ 355 w 407"/>
                <a:gd name="T21" fmla="*/ 3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7" h="195">
                  <a:moveTo>
                    <a:pt x="355" y="30"/>
                  </a:moveTo>
                  <a:cubicBezTo>
                    <a:pt x="348" y="13"/>
                    <a:pt x="325" y="0"/>
                    <a:pt x="304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58" y="0"/>
                    <a:pt x="37" y="14"/>
                    <a:pt x="33" y="31"/>
                  </a:cubicBezTo>
                  <a:cubicBezTo>
                    <a:pt x="4" y="138"/>
                    <a:pt x="4" y="138"/>
                    <a:pt x="4" y="138"/>
                  </a:cubicBezTo>
                  <a:cubicBezTo>
                    <a:pt x="0" y="155"/>
                    <a:pt x="13" y="172"/>
                    <a:pt x="34" y="174"/>
                  </a:cubicBezTo>
                  <a:cubicBezTo>
                    <a:pt x="155" y="192"/>
                    <a:pt x="155" y="192"/>
                    <a:pt x="155" y="192"/>
                  </a:cubicBezTo>
                  <a:cubicBezTo>
                    <a:pt x="176" y="195"/>
                    <a:pt x="210" y="195"/>
                    <a:pt x="232" y="192"/>
                  </a:cubicBezTo>
                  <a:cubicBezTo>
                    <a:pt x="375" y="174"/>
                    <a:pt x="375" y="174"/>
                    <a:pt x="375" y="174"/>
                  </a:cubicBezTo>
                  <a:cubicBezTo>
                    <a:pt x="396" y="172"/>
                    <a:pt x="407" y="156"/>
                    <a:pt x="400" y="139"/>
                  </a:cubicBezTo>
                  <a:lnTo>
                    <a:pt x="355" y="30"/>
                  </a:lnTo>
                  <a:close/>
                </a:path>
              </a:pathLst>
            </a:custGeom>
            <a:solidFill>
              <a:srgbClr val="31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35" name="Freeform 344"/>
            <p:cNvSpPr>
              <a:spLocks/>
            </p:cNvSpPr>
            <p:nvPr/>
          </p:nvSpPr>
          <p:spPr bwMode="auto">
            <a:xfrm>
              <a:off x="3905955" y="4733720"/>
              <a:ext cx="664075" cy="953614"/>
            </a:xfrm>
            <a:custGeom>
              <a:avLst/>
              <a:gdLst>
                <a:gd name="T0" fmla="*/ 255 w 292"/>
                <a:gd name="T1" fmla="*/ 246 h 421"/>
                <a:gd name="T2" fmla="*/ 123 w 292"/>
                <a:gd name="T3" fmla="*/ 230 h 421"/>
                <a:gd name="T4" fmla="*/ 131 w 292"/>
                <a:gd name="T5" fmla="*/ 27 h 421"/>
                <a:gd name="T6" fmla="*/ 77 w 292"/>
                <a:gd name="T7" fmla="*/ 0 h 421"/>
                <a:gd name="T8" fmla="*/ 2 w 292"/>
                <a:gd name="T9" fmla="*/ 200 h 421"/>
                <a:gd name="T10" fmla="*/ 54 w 292"/>
                <a:gd name="T11" fmla="*/ 340 h 421"/>
                <a:gd name="T12" fmla="*/ 247 w 292"/>
                <a:gd name="T13" fmla="*/ 417 h 421"/>
                <a:gd name="T14" fmla="*/ 255 w 292"/>
                <a:gd name="T15" fmla="*/ 246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2" h="421">
                  <a:moveTo>
                    <a:pt x="255" y="246"/>
                  </a:moveTo>
                  <a:cubicBezTo>
                    <a:pt x="255" y="246"/>
                    <a:pt x="168" y="247"/>
                    <a:pt x="123" y="230"/>
                  </a:cubicBezTo>
                  <a:cubicBezTo>
                    <a:pt x="78" y="212"/>
                    <a:pt x="79" y="110"/>
                    <a:pt x="131" y="27"/>
                  </a:cubicBezTo>
                  <a:cubicBezTo>
                    <a:pt x="100" y="10"/>
                    <a:pt x="77" y="0"/>
                    <a:pt x="77" y="0"/>
                  </a:cubicBezTo>
                  <a:cubicBezTo>
                    <a:pt x="77" y="0"/>
                    <a:pt x="5" y="134"/>
                    <a:pt x="2" y="200"/>
                  </a:cubicBezTo>
                  <a:cubicBezTo>
                    <a:pt x="0" y="260"/>
                    <a:pt x="31" y="318"/>
                    <a:pt x="54" y="340"/>
                  </a:cubicBezTo>
                  <a:cubicBezTo>
                    <a:pt x="100" y="383"/>
                    <a:pt x="163" y="421"/>
                    <a:pt x="247" y="417"/>
                  </a:cubicBezTo>
                  <a:cubicBezTo>
                    <a:pt x="292" y="415"/>
                    <a:pt x="255" y="246"/>
                    <a:pt x="255" y="24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6" name="Freeform 346"/>
            <p:cNvSpPr>
              <a:spLocks/>
            </p:cNvSpPr>
            <p:nvPr/>
          </p:nvSpPr>
          <p:spPr bwMode="auto">
            <a:xfrm>
              <a:off x="4338932" y="4712470"/>
              <a:ext cx="668060" cy="978849"/>
            </a:xfrm>
            <a:custGeom>
              <a:avLst/>
              <a:gdLst>
                <a:gd name="T0" fmla="*/ 59 w 294"/>
                <a:gd name="T1" fmla="*/ 261 h 432"/>
                <a:gd name="T2" fmla="*/ 168 w 294"/>
                <a:gd name="T3" fmla="*/ 253 h 432"/>
                <a:gd name="T4" fmla="*/ 148 w 294"/>
                <a:gd name="T5" fmla="*/ 30 h 432"/>
                <a:gd name="T6" fmla="*/ 200 w 294"/>
                <a:gd name="T7" fmla="*/ 0 h 432"/>
                <a:gd name="T8" fmla="*/ 282 w 294"/>
                <a:gd name="T9" fmla="*/ 167 h 432"/>
                <a:gd name="T10" fmla="*/ 235 w 294"/>
                <a:gd name="T11" fmla="*/ 349 h 432"/>
                <a:gd name="T12" fmla="*/ 44 w 294"/>
                <a:gd name="T13" fmla="*/ 426 h 432"/>
                <a:gd name="T14" fmla="*/ 59 w 294"/>
                <a:gd name="T15" fmla="*/ 261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4" h="432">
                  <a:moveTo>
                    <a:pt x="59" y="261"/>
                  </a:moveTo>
                  <a:cubicBezTo>
                    <a:pt x="59" y="261"/>
                    <a:pt x="124" y="273"/>
                    <a:pt x="168" y="253"/>
                  </a:cubicBezTo>
                  <a:cubicBezTo>
                    <a:pt x="206" y="235"/>
                    <a:pt x="205" y="110"/>
                    <a:pt x="148" y="30"/>
                  </a:cubicBezTo>
                  <a:cubicBezTo>
                    <a:pt x="177" y="12"/>
                    <a:pt x="200" y="0"/>
                    <a:pt x="200" y="0"/>
                  </a:cubicBezTo>
                  <a:cubicBezTo>
                    <a:pt x="200" y="0"/>
                    <a:pt x="271" y="106"/>
                    <a:pt x="282" y="167"/>
                  </a:cubicBezTo>
                  <a:cubicBezTo>
                    <a:pt x="294" y="228"/>
                    <a:pt x="283" y="300"/>
                    <a:pt x="235" y="349"/>
                  </a:cubicBezTo>
                  <a:cubicBezTo>
                    <a:pt x="192" y="392"/>
                    <a:pt x="109" y="432"/>
                    <a:pt x="44" y="426"/>
                  </a:cubicBezTo>
                  <a:cubicBezTo>
                    <a:pt x="0" y="421"/>
                    <a:pt x="59" y="261"/>
                    <a:pt x="59" y="26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7" name="Freeform 347"/>
            <p:cNvSpPr>
              <a:spLocks/>
            </p:cNvSpPr>
            <p:nvPr/>
          </p:nvSpPr>
          <p:spPr bwMode="auto">
            <a:xfrm>
              <a:off x="4544795" y="4461449"/>
              <a:ext cx="225785" cy="305476"/>
            </a:xfrm>
            <a:custGeom>
              <a:avLst/>
              <a:gdLst>
                <a:gd name="T0" fmla="*/ 99 w 99"/>
                <a:gd name="T1" fmla="*/ 117 h 135"/>
                <a:gd name="T2" fmla="*/ 89 w 99"/>
                <a:gd name="T3" fmla="*/ 81 h 135"/>
                <a:gd name="T4" fmla="*/ 69 w 99"/>
                <a:gd name="T5" fmla="*/ 14 h 135"/>
                <a:gd name="T6" fmla="*/ 78 w 99"/>
                <a:gd name="T7" fmla="*/ 53 h 135"/>
                <a:gd name="T8" fmla="*/ 51 w 99"/>
                <a:gd name="T9" fmla="*/ 4 h 135"/>
                <a:gd name="T10" fmla="*/ 65 w 99"/>
                <a:gd name="T11" fmla="*/ 54 h 135"/>
                <a:gd name="T12" fmla="*/ 34 w 99"/>
                <a:gd name="T13" fmla="*/ 3 h 135"/>
                <a:gd name="T14" fmla="*/ 54 w 99"/>
                <a:gd name="T15" fmla="*/ 61 h 135"/>
                <a:gd name="T16" fmla="*/ 30 w 99"/>
                <a:gd name="T17" fmla="*/ 19 h 135"/>
                <a:gd name="T18" fmla="*/ 21 w 99"/>
                <a:gd name="T19" fmla="*/ 28 h 135"/>
                <a:gd name="T20" fmla="*/ 35 w 99"/>
                <a:gd name="T21" fmla="*/ 76 h 135"/>
                <a:gd name="T22" fmla="*/ 18 w 99"/>
                <a:gd name="T23" fmla="*/ 65 h 135"/>
                <a:gd name="T24" fmla="*/ 13 w 99"/>
                <a:gd name="T25" fmla="*/ 80 h 135"/>
                <a:gd name="T26" fmla="*/ 54 w 99"/>
                <a:gd name="T27" fmla="*/ 115 h 135"/>
                <a:gd name="T28" fmla="*/ 69 w 99"/>
                <a:gd name="T29" fmla="*/ 135 h 135"/>
                <a:gd name="T30" fmla="*/ 99 w 99"/>
                <a:gd name="T31" fmla="*/ 11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9" h="135">
                  <a:moveTo>
                    <a:pt x="99" y="117"/>
                  </a:moveTo>
                  <a:cubicBezTo>
                    <a:pt x="99" y="117"/>
                    <a:pt x="86" y="88"/>
                    <a:pt x="89" y="81"/>
                  </a:cubicBezTo>
                  <a:cubicBezTo>
                    <a:pt x="94" y="64"/>
                    <a:pt x="80" y="22"/>
                    <a:pt x="69" y="14"/>
                  </a:cubicBezTo>
                  <a:cubicBezTo>
                    <a:pt x="62" y="11"/>
                    <a:pt x="75" y="43"/>
                    <a:pt x="78" y="53"/>
                  </a:cubicBezTo>
                  <a:cubicBezTo>
                    <a:pt x="73" y="37"/>
                    <a:pt x="57" y="3"/>
                    <a:pt x="51" y="4"/>
                  </a:cubicBezTo>
                  <a:cubicBezTo>
                    <a:pt x="42" y="4"/>
                    <a:pt x="65" y="54"/>
                    <a:pt x="65" y="54"/>
                  </a:cubicBezTo>
                  <a:cubicBezTo>
                    <a:pt x="65" y="54"/>
                    <a:pt x="40" y="0"/>
                    <a:pt x="34" y="3"/>
                  </a:cubicBezTo>
                  <a:cubicBezTo>
                    <a:pt x="23" y="7"/>
                    <a:pt x="54" y="61"/>
                    <a:pt x="54" y="61"/>
                  </a:cubicBezTo>
                  <a:cubicBezTo>
                    <a:pt x="54" y="61"/>
                    <a:pt x="33" y="28"/>
                    <a:pt x="30" y="19"/>
                  </a:cubicBezTo>
                  <a:cubicBezTo>
                    <a:pt x="26" y="10"/>
                    <a:pt x="12" y="12"/>
                    <a:pt x="21" y="28"/>
                  </a:cubicBezTo>
                  <a:cubicBezTo>
                    <a:pt x="35" y="54"/>
                    <a:pt x="37" y="74"/>
                    <a:pt x="35" y="76"/>
                  </a:cubicBezTo>
                  <a:cubicBezTo>
                    <a:pt x="33" y="79"/>
                    <a:pt x="22" y="74"/>
                    <a:pt x="18" y="65"/>
                  </a:cubicBezTo>
                  <a:cubicBezTo>
                    <a:pt x="14" y="50"/>
                    <a:pt x="0" y="53"/>
                    <a:pt x="13" y="80"/>
                  </a:cubicBezTo>
                  <a:cubicBezTo>
                    <a:pt x="23" y="103"/>
                    <a:pt x="54" y="115"/>
                    <a:pt x="54" y="115"/>
                  </a:cubicBezTo>
                  <a:cubicBezTo>
                    <a:pt x="69" y="135"/>
                    <a:pt x="69" y="135"/>
                    <a:pt x="69" y="135"/>
                  </a:cubicBezTo>
                  <a:lnTo>
                    <a:pt x="99" y="117"/>
                  </a:ln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8" name="Freeform 348"/>
            <p:cNvSpPr>
              <a:spLocks/>
            </p:cNvSpPr>
            <p:nvPr/>
          </p:nvSpPr>
          <p:spPr bwMode="auto">
            <a:xfrm>
              <a:off x="4099865" y="4473401"/>
              <a:ext cx="217817" cy="306804"/>
            </a:xfrm>
            <a:custGeom>
              <a:avLst/>
              <a:gdLst>
                <a:gd name="T0" fmla="*/ 0 w 96"/>
                <a:gd name="T1" fmla="*/ 120 h 136"/>
                <a:gd name="T2" fmla="*/ 9 w 96"/>
                <a:gd name="T3" fmla="*/ 83 h 136"/>
                <a:gd name="T4" fmla="*/ 25 w 96"/>
                <a:gd name="T5" fmla="*/ 15 h 136"/>
                <a:gd name="T6" fmla="*/ 18 w 96"/>
                <a:gd name="T7" fmla="*/ 55 h 136"/>
                <a:gd name="T8" fmla="*/ 43 w 96"/>
                <a:gd name="T9" fmla="*/ 4 h 136"/>
                <a:gd name="T10" fmla="*/ 31 w 96"/>
                <a:gd name="T11" fmla="*/ 55 h 136"/>
                <a:gd name="T12" fmla="*/ 59 w 96"/>
                <a:gd name="T13" fmla="*/ 2 h 136"/>
                <a:gd name="T14" fmla="*/ 43 w 96"/>
                <a:gd name="T15" fmla="*/ 61 h 136"/>
                <a:gd name="T16" fmla="*/ 65 w 96"/>
                <a:gd name="T17" fmla="*/ 19 h 136"/>
                <a:gd name="T18" fmla="*/ 74 w 96"/>
                <a:gd name="T19" fmla="*/ 27 h 136"/>
                <a:gd name="T20" fmla="*/ 62 w 96"/>
                <a:gd name="T21" fmla="*/ 76 h 136"/>
                <a:gd name="T22" fmla="*/ 78 w 96"/>
                <a:gd name="T23" fmla="*/ 64 h 136"/>
                <a:gd name="T24" fmla="*/ 85 w 96"/>
                <a:gd name="T25" fmla="*/ 79 h 136"/>
                <a:gd name="T26" fmla="*/ 45 w 96"/>
                <a:gd name="T27" fmla="*/ 115 h 136"/>
                <a:gd name="T28" fmla="*/ 32 w 96"/>
                <a:gd name="T29" fmla="*/ 136 h 136"/>
                <a:gd name="T30" fmla="*/ 0 w 96"/>
                <a:gd name="T31" fmla="*/ 12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6" h="136">
                  <a:moveTo>
                    <a:pt x="0" y="120"/>
                  </a:moveTo>
                  <a:cubicBezTo>
                    <a:pt x="0" y="120"/>
                    <a:pt x="12" y="91"/>
                    <a:pt x="9" y="83"/>
                  </a:cubicBezTo>
                  <a:cubicBezTo>
                    <a:pt x="2" y="66"/>
                    <a:pt x="14" y="24"/>
                    <a:pt x="25" y="15"/>
                  </a:cubicBezTo>
                  <a:cubicBezTo>
                    <a:pt x="31" y="13"/>
                    <a:pt x="20" y="45"/>
                    <a:pt x="18" y="55"/>
                  </a:cubicBezTo>
                  <a:cubicBezTo>
                    <a:pt x="23" y="38"/>
                    <a:pt x="36" y="4"/>
                    <a:pt x="43" y="4"/>
                  </a:cubicBezTo>
                  <a:cubicBezTo>
                    <a:pt x="51" y="4"/>
                    <a:pt x="31" y="55"/>
                    <a:pt x="31" y="55"/>
                  </a:cubicBezTo>
                  <a:cubicBezTo>
                    <a:pt x="31" y="55"/>
                    <a:pt x="53" y="0"/>
                    <a:pt x="59" y="2"/>
                  </a:cubicBezTo>
                  <a:cubicBezTo>
                    <a:pt x="71" y="7"/>
                    <a:pt x="43" y="61"/>
                    <a:pt x="43" y="61"/>
                  </a:cubicBezTo>
                  <a:cubicBezTo>
                    <a:pt x="43" y="61"/>
                    <a:pt x="62" y="27"/>
                    <a:pt x="65" y="19"/>
                  </a:cubicBezTo>
                  <a:cubicBezTo>
                    <a:pt x="68" y="10"/>
                    <a:pt x="82" y="11"/>
                    <a:pt x="74" y="27"/>
                  </a:cubicBezTo>
                  <a:cubicBezTo>
                    <a:pt x="61" y="53"/>
                    <a:pt x="60" y="73"/>
                    <a:pt x="62" y="76"/>
                  </a:cubicBezTo>
                  <a:cubicBezTo>
                    <a:pt x="64" y="79"/>
                    <a:pt x="76" y="73"/>
                    <a:pt x="78" y="64"/>
                  </a:cubicBezTo>
                  <a:cubicBezTo>
                    <a:pt x="82" y="49"/>
                    <a:pt x="96" y="51"/>
                    <a:pt x="85" y="79"/>
                  </a:cubicBezTo>
                  <a:cubicBezTo>
                    <a:pt x="75" y="102"/>
                    <a:pt x="45" y="115"/>
                    <a:pt x="45" y="115"/>
                  </a:cubicBezTo>
                  <a:cubicBezTo>
                    <a:pt x="32" y="136"/>
                    <a:pt x="32" y="136"/>
                    <a:pt x="32" y="136"/>
                  </a:cubicBezTo>
                  <a:lnTo>
                    <a:pt x="0" y="120"/>
                  </a:ln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39" name="Freeform 349"/>
            <p:cNvSpPr>
              <a:spLocks/>
            </p:cNvSpPr>
            <p:nvPr/>
          </p:nvSpPr>
          <p:spPr bwMode="auto">
            <a:xfrm>
              <a:off x="4190179" y="5138806"/>
              <a:ext cx="498057" cy="539230"/>
            </a:xfrm>
            <a:custGeom>
              <a:avLst/>
              <a:gdLst>
                <a:gd name="T0" fmla="*/ 219 w 219"/>
                <a:gd name="T1" fmla="*/ 119 h 238"/>
                <a:gd name="T2" fmla="*/ 109 w 219"/>
                <a:gd name="T3" fmla="*/ 0 h 238"/>
                <a:gd name="T4" fmla="*/ 0 w 219"/>
                <a:gd name="T5" fmla="*/ 119 h 238"/>
                <a:gd name="T6" fmla="*/ 109 w 219"/>
                <a:gd name="T7" fmla="*/ 238 h 238"/>
                <a:gd name="T8" fmla="*/ 219 w 219"/>
                <a:gd name="T9" fmla="*/ 11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9" h="238">
                  <a:moveTo>
                    <a:pt x="219" y="119"/>
                  </a:moveTo>
                  <a:cubicBezTo>
                    <a:pt x="219" y="53"/>
                    <a:pt x="170" y="0"/>
                    <a:pt x="109" y="0"/>
                  </a:cubicBezTo>
                  <a:cubicBezTo>
                    <a:pt x="49" y="0"/>
                    <a:pt x="0" y="53"/>
                    <a:pt x="0" y="119"/>
                  </a:cubicBezTo>
                  <a:cubicBezTo>
                    <a:pt x="0" y="185"/>
                    <a:pt x="49" y="238"/>
                    <a:pt x="109" y="238"/>
                  </a:cubicBezTo>
                  <a:cubicBezTo>
                    <a:pt x="170" y="238"/>
                    <a:pt x="219" y="184"/>
                    <a:pt x="219" y="119"/>
                  </a:cubicBezTo>
                  <a:close/>
                </a:path>
              </a:pathLst>
            </a:custGeom>
            <a:solidFill>
              <a:srgbClr val="2740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0" name="Freeform 350"/>
            <p:cNvSpPr>
              <a:spLocks/>
            </p:cNvSpPr>
            <p:nvPr/>
          </p:nvSpPr>
          <p:spPr bwMode="auto">
            <a:xfrm>
              <a:off x="3720014" y="1953897"/>
              <a:ext cx="927049" cy="442274"/>
            </a:xfrm>
            <a:custGeom>
              <a:avLst/>
              <a:gdLst>
                <a:gd name="T0" fmla="*/ 53 w 408"/>
                <a:gd name="T1" fmla="*/ 165 h 195"/>
                <a:gd name="T2" fmla="*/ 104 w 408"/>
                <a:gd name="T3" fmla="*/ 195 h 195"/>
                <a:gd name="T4" fmla="*/ 328 w 408"/>
                <a:gd name="T5" fmla="*/ 194 h 195"/>
                <a:gd name="T6" fmla="*/ 375 w 408"/>
                <a:gd name="T7" fmla="*/ 163 h 195"/>
                <a:gd name="T8" fmla="*/ 403 w 408"/>
                <a:gd name="T9" fmla="*/ 56 h 195"/>
                <a:gd name="T10" fmla="*/ 373 w 408"/>
                <a:gd name="T11" fmla="*/ 20 h 195"/>
                <a:gd name="T12" fmla="*/ 253 w 408"/>
                <a:gd name="T13" fmla="*/ 3 h 195"/>
                <a:gd name="T14" fmla="*/ 176 w 408"/>
                <a:gd name="T15" fmla="*/ 2 h 195"/>
                <a:gd name="T16" fmla="*/ 33 w 408"/>
                <a:gd name="T17" fmla="*/ 20 h 195"/>
                <a:gd name="T18" fmla="*/ 7 w 408"/>
                <a:gd name="T19" fmla="*/ 55 h 195"/>
                <a:gd name="T20" fmla="*/ 53 w 408"/>
                <a:gd name="T21" fmla="*/ 16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195">
                  <a:moveTo>
                    <a:pt x="53" y="165"/>
                  </a:moveTo>
                  <a:cubicBezTo>
                    <a:pt x="60" y="181"/>
                    <a:pt x="83" y="195"/>
                    <a:pt x="104" y="195"/>
                  </a:cubicBezTo>
                  <a:cubicBezTo>
                    <a:pt x="328" y="194"/>
                    <a:pt x="328" y="194"/>
                    <a:pt x="328" y="194"/>
                  </a:cubicBezTo>
                  <a:cubicBezTo>
                    <a:pt x="349" y="194"/>
                    <a:pt x="370" y="180"/>
                    <a:pt x="375" y="163"/>
                  </a:cubicBezTo>
                  <a:cubicBezTo>
                    <a:pt x="403" y="56"/>
                    <a:pt x="403" y="56"/>
                    <a:pt x="403" y="56"/>
                  </a:cubicBezTo>
                  <a:cubicBezTo>
                    <a:pt x="408" y="39"/>
                    <a:pt x="394" y="23"/>
                    <a:pt x="373" y="20"/>
                  </a:cubicBezTo>
                  <a:cubicBezTo>
                    <a:pt x="253" y="3"/>
                    <a:pt x="253" y="3"/>
                    <a:pt x="253" y="3"/>
                  </a:cubicBezTo>
                  <a:cubicBezTo>
                    <a:pt x="232" y="0"/>
                    <a:pt x="197" y="0"/>
                    <a:pt x="176" y="2"/>
                  </a:cubicBezTo>
                  <a:cubicBezTo>
                    <a:pt x="33" y="20"/>
                    <a:pt x="33" y="20"/>
                    <a:pt x="33" y="20"/>
                  </a:cubicBezTo>
                  <a:cubicBezTo>
                    <a:pt x="12" y="23"/>
                    <a:pt x="0" y="39"/>
                    <a:pt x="7" y="55"/>
                  </a:cubicBezTo>
                  <a:lnTo>
                    <a:pt x="53" y="165"/>
                  </a:lnTo>
                  <a:close/>
                </a:path>
              </a:pathLst>
            </a:custGeom>
            <a:solidFill>
              <a:srgbClr val="31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41" name="Freeform 351"/>
            <p:cNvSpPr>
              <a:spLocks/>
            </p:cNvSpPr>
            <p:nvPr/>
          </p:nvSpPr>
          <p:spPr bwMode="auto">
            <a:xfrm>
              <a:off x="4103849" y="2045540"/>
              <a:ext cx="664075" cy="989474"/>
            </a:xfrm>
            <a:custGeom>
              <a:avLst/>
              <a:gdLst>
                <a:gd name="T0" fmla="*/ 37 w 292"/>
                <a:gd name="T1" fmla="*/ 176 h 437"/>
                <a:gd name="T2" fmla="*/ 169 w 292"/>
                <a:gd name="T3" fmla="*/ 191 h 437"/>
                <a:gd name="T4" fmla="*/ 152 w 292"/>
                <a:gd name="T5" fmla="*/ 411 h 437"/>
                <a:gd name="T6" fmla="*/ 206 w 292"/>
                <a:gd name="T7" fmla="*/ 437 h 437"/>
                <a:gd name="T8" fmla="*/ 289 w 292"/>
                <a:gd name="T9" fmla="*/ 221 h 437"/>
                <a:gd name="T10" fmla="*/ 238 w 292"/>
                <a:gd name="T11" fmla="*/ 81 h 437"/>
                <a:gd name="T12" fmla="*/ 45 w 292"/>
                <a:gd name="T13" fmla="*/ 4 h 437"/>
                <a:gd name="T14" fmla="*/ 37 w 292"/>
                <a:gd name="T15" fmla="*/ 176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2" h="437">
                  <a:moveTo>
                    <a:pt x="37" y="176"/>
                  </a:moveTo>
                  <a:cubicBezTo>
                    <a:pt x="37" y="176"/>
                    <a:pt x="124" y="174"/>
                    <a:pt x="169" y="191"/>
                  </a:cubicBezTo>
                  <a:cubicBezTo>
                    <a:pt x="214" y="209"/>
                    <a:pt x="204" y="327"/>
                    <a:pt x="152" y="411"/>
                  </a:cubicBezTo>
                  <a:cubicBezTo>
                    <a:pt x="183" y="427"/>
                    <a:pt x="206" y="437"/>
                    <a:pt x="206" y="437"/>
                  </a:cubicBezTo>
                  <a:cubicBezTo>
                    <a:pt x="206" y="437"/>
                    <a:pt x="287" y="287"/>
                    <a:pt x="289" y="221"/>
                  </a:cubicBezTo>
                  <a:cubicBezTo>
                    <a:pt x="292" y="161"/>
                    <a:pt x="261" y="103"/>
                    <a:pt x="238" y="81"/>
                  </a:cubicBezTo>
                  <a:cubicBezTo>
                    <a:pt x="192" y="38"/>
                    <a:pt x="128" y="0"/>
                    <a:pt x="45" y="4"/>
                  </a:cubicBezTo>
                  <a:cubicBezTo>
                    <a:pt x="0" y="6"/>
                    <a:pt x="37" y="176"/>
                    <a:pt x="37" y="1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2" name="Freeform 352"/>
            <p:cNvSpPr>
              <a:spLocks/>
            </p:cNvSpPr>
            <p:nvPr/>
          </p:nvSpPr>
          <p:spPr bwMode="auto">
            <a:xfrm>
              <a:off x="3924549" y="2997825"/>
              <a:ext cx="243052" cy="306804"/>
            </a:xfrm>
            <a:custGeom>
              <a:avLst/>
              <a:gdLst>
                <a:gd name="T0" fmla="*/ 0 w 107"/>
                <a:gd name="T1" fmla="*/ 17 h 135"/>
                <a:gd name="T2" fmla="*/ 19 w 107"/>
                <a:gd name="T3" fmla="*/ 54 h 135"/>
                <a:gd name="T4" fmla="*/ 29 w 107"/>
                <a:gd name="T5" fmla="*/ 106 h 135"/>
                <a:gd name="T6" fmla="*/ 64 w 107"/>
                <a:gd name="T7" fmla="*/ 131 h 135"/>
                <a:gd name="T8" fmla="*/ 76 w 107"/>
                <a:gd name="T9" fmla="*/ 131 h 135"/>
                <a:gd name="T10" fmla="*/ 102 w 107"/>
                <a:gd name="T11" fmla="*/ 115 h 135"/>
                <a:gd name="T12" fmla="*/ 107 w 107"/>
                <a:gd name="T13" fmla="*/ 109 h 135"/>
                <a:gd name="T14" fmla="*/ 107 w 107"/>
                <a:gd name="T15" fmla="*/ 99 h 135"/>
                <a:gd name="T16" fmla="*/ 100 w 107"/>
                <a:gd name="T17" fmla="*/ 100 h 135"/>
                <a:gd name="T18" fmla="*/ 98 w 107"/>
                <a:gd name="T19" fmla="*/ 106 h 135"/>
                <a:gd name="T20" fmla="*/ 76 w 107"/>
                <a:gd name="T21" fmla="*/ 115 h 135"/>
                <a:gd name="T22" fmla="*/ 59 w 107"/>
                <a:gd name="T23" fmla="*/ 93 h 135"/>
                <a:gd name="T24" fmla="*/ 58 w 107"/>
                <a:gd name="T25" fmla="*/ 75 h 135"/>
                <a:gd name="T26" fmla="*/ 63 w 107"/>
                <a:gd name="T27" fmla="*/ 31 h 135"/>
                <a:gd name="T28" fmla="*/ 32 w 107"/>
                <a:gd name="T29" fmla="*/ 0 h 135"/>
                <a:gd name="T30" fmla="*/ 0 w 107"/>
                <a:gd name="T31" fmla="*/ 1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7" h="135">
                  <a:moveTo>
                    <a:pt x="0" y="17"/>
                  </a:moveTo>
                  <a:cubicBezTo>
                    <a:pt x="19" y="54"/>
                    <a:pt x="19" y="54"/>
                    <a:pt x="19" y="54"/>
                  </a:cubicBezTo>
                  <a:cubicBezTo>
                    <a:pt x="29" y="106"/>
                    <a:pt x="29" y="106"/>
                    <a:pt x="29" y="106"/>
                  </a:cubicBezTo>
                  <a:cubicBezTo>
                    <a:pt x="29" y="106"/>
                    <a:pt x="58" y="128"/>
                    <a:pt x="64" y="131"/>
                  </a:cubicBezTo>
                  <a:cubicBezTo>
                    <a:pt x="70" y="135"/>
                    <a:pt x="72" y="133"/>
                    <a:pt x="76" y="131"/>
                  </a:cubicBezTo>
                  <a:cubicBezTo>
                    <a:pt x="79" y="129"/>
                    <a:pt x="100" y="117"/>
                    <a:pt x="102" y="115"/>
                  </a:cubicBezTo>
                  <a:cubicBezTo>
                    <a:pt x="105" y="114"/>
                    <a:pt x="107" y="112"/>
                    <a:pt x="107" y="109"/>
                  </a:cubicBezTo>
                  <a:cubicBezTo>
                    <a:pt x="107" y="107"/>
                    <a:pt x="107" y="101"/>
                    <a:pt x="107" y="99"/>
                  </a:cubicBezTo>
                  <a:cubicBezTo>
                    <a:pt x="107" y="98"/>
                    <a:pt x="102" y="93"/>
                    <a:pt x="100" y="100"/>
                  </a:cubicBezTo>
                  <a:cubicBezTo>
                    <a:pt x="98" y="106"/>
                    <a:pt x="98" y="106"/>
                    <a:pt x="98" y="106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8" y="75"/>
                    <a:pt x="58" y="75"/>
                    <a:pt x="58" y="75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3" name="Freeform 353"/>
            <p:cNvSpPr>
              <a:spLocks/>
            </p:cNvSpPr>
            <p:nvPr/>
          </p:nvSpPr>
          <p:spPr bwMode="auto">
            <a:xfrm>
              <a:off x="4000253" y="3182438"/>
              <a:ext cx="144768" cy="96955"/>
            </a:xfrm>
            <a:custGeom>
              <a:avLst/>
              <a:gdLst>
                <a:gd name="T0" fmla="*/ 0 w 64"/>
                <a:gd name="T1" fmla="*/ 17 h 43"/>
                <a:gd name="T2" fmla="*/ 21 w 64"/>
                <a:gd name="T3" fmla="*/ 39 h 43"/>
                <a:gd name="T4" fmla="*/ 33 w 64"/>
                <a:gd name="T5" fmla="*/ 39 h 43"/>
                <a:gd name="T6" fmla="*/ 60 w 64"/>
                <a:gd name="T7" fmla="*/ 23 h 43"/>
                <a:gd name="T8" fmla="*/ 64 w 64"/>
                <a:gd name="T9" fmla="*/ 17 h 43"/>
                <a:gd name="T10" fmla="*/ 64 w 64"/>
                <a:gd name="T11" fmla="*/ 7 h 43"/>
                <a:gd name="T12" fmla="*/ 57 w 64"/>
                <a:gd name="T13" fmla="*/ 7 h 43"/>
                <a:gd name="T14" fmla="*/ 55 w 64"/>
                <a:gd name="T15" fmla="*/ 14 h 43"/>
                <a:gd name="T16" fmla="*/ 33 w 64"/>
                <a:gd name="T17" fmla="*/ 23 h 43"/>
                <a:gd name="T18" fmla="*/ 16 w 64"/>
                <a:gd name="T1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43">
                  <a:moveTo>
                    <a:pt x="0" y="17"/>
                  </a:moveTo>
                  <a:cubicBezTo>
                    <a:pt x="0" y="17"/>
                    <a:pt x="16" y="36"/>
                    <a:pt x="21" y="39"/>
                  </a:cubicBezTo>
                  <a:cubicBezTo>
                    <a:pt x="27" y="43"/>
                    <a:pt x="29" y="41"/>
                    <a:pt x="33" y="39"/>
                  </a:cubicBezTo>
                  <a:cubicBezTo>
                    <a:pt x="36" y="37"/>
                    <a:pt x="57" y="25"/>
                    <a:pt x="60" y="23"/>
                  </a:cubicBezTo>
                  <a:cubicBezTo>
                    <a:pt x="62" y="22"/>
                    <a:pt x="64" y="20"/>
                    <a:pt x="64" y="17"/>
                  </a:cubicBezTo>
                  <a:cubicBezTo>
                    <a:pt x="64" y="14"/>
                    <a:pt x="64" y="8"/>
                    <a:pt x="64" y="7"/>
                  </a:cubicBezTo>
                  <a:cubicBezTo>
                    <a:pt x="64" y="6"/>
                    <a:pt x="59" y="1"/>
                    <a:pt x="57" y="7"/>
                  </a:cubicBezTo>
                  <a:cubicBezTo>
                    <a:pt x="55" y="14"/>
                    <a:pt x="55" y="14"/>
                    <a:pt x="55" y="14"/>
                  </a:cubicBezTo>
                  <a:cubicBezTo>
                    <a:pt x="33" y="23"/>
                    <a:pt x="33" y="23"/>
                    <a:pt x="33" y="23"/>
                  </a:cubicBezTo>
                  <a:cubicBezTo>
                    <a:pt x="16" y="0"/>
                    <a:pt x="16" y="0"/>
                    <a:pt x="16" y="0"/>
                  </a:cubicBezTo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4" name="Freeform 354"/>
            <p:cNvSpPr>
              <a:spLocks noEditPoints="1"/>
            </p:cNvSpPr>
            <p:nvPr/>
          </p:nvSpPr>
          <p:spPr bwMode="auto">
            <a:xfrm>
              <a:off x="4000253" y="3150563"/>
              <a:ext cx="211176" cy="215161"/>
            </a:xfrm>
            <a:custGeom>
              <a:avLst/>
              <a:gdLst>
                <a:gd name="T0" fmla="*/ 2 w 93"/>
                <a:gd name="T1" fmla="*/ 88 h 95"/>
                <a:gd name="T2" fmla="*/ 8 w 93"/>
                <a:gd name="T3" fmla="*/ 93 h 95"/>
                <a:gd name="T4" fmla="*/ 10 w 93"/>
                <a:gd name="T5" fmla="*/ 95 h 95"/>
                <a:gd name="T6" fmla="*/ 88 w 93"/>
                <a:gd name="T7" fmla="*/ 15 h 95"/>
                <a:gd name="T8" fmla="*/ 88 w 93"/>
                <a:gd name="T9" fmla="*/ 15 h 95"/>
                <a:gd name="T10" fmla="*/ 91 w 93"/>
                <a:gd name="T11" fmla="*/ 7 h 95"/>
                <a:gd name="T12" fmla="*/ 93 w 93"/>
                <a:gd name="T13" fmla="*/ 0 h 95"/>
                <a:gd name="T14" fmla="*/ 86 w 93"/>
                <a:gd name="T15" fmla="*/ 2 h 95"/>
                <a:gd name="T16" fmla="*/ 86 w 93"/>
                <a:gd name="T17" fmla="*/ 2 h 95"/>
                <a:gd name="T18" fmla="*/ 78 w 93"/>
                <a:gd name="T19" fmla="*/ 5 h 95"/>
                <a:gd name="T20" fmla="*/ 78 w 93"/>
                <a:gd name="T21" fmla="*/ 5 h 95"/>
                <a:gd name="T22" fmla="*/ 0 w 93"/>
                <a:gd name="T23" fmla="*/ 85 h 95"/>
                <a:gd name="T24" fmla="*/ 2 w 93"/>
                <a:gd name="T25" fmla="*/ 88 h 95"/>
                <a:gd name="T26" fmla="*/ 77 w 93"/>
                <a:gd name="T27" fmla="*/ 11 h 95"/>
                <a:gd name="T28" fmla="*/ 79 w 93"/>
                <a:gd name="T29" fmla="*/ 7 h 95"/>
                <a:gd name="T30" fmla="*/ 77 w 93"/>
                <a:gd name="T31" fmla="*/ 11 h 95"/>
                <a:gd name="T32" fmla="*/ 79 w 93"/>
                <a:gd name="T33" fmla="*/ 6 h 95"/>
                <a:gd name="T34" fmla="*/ 79 w 93"/>
                <a:gd name="T35" fmla="*/ 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95">
                  <a:moveTo>
                    <a:pt x="2" y="88"/>
                  </a:moveTo>
                  <a:cubicBezTo>
                    <a:pt x="8" y="93"/>
                    <a:pt x="8" y="93"/>
                    <a:pt x="8" y="93"/>
                  </a:cubicBezTo>
                  <a:cubicBezTo>
                    <a:pt x="10" y="95"/>
                    <a:pt x="10" y="95"/>
                    <a:pt x="10" y="95"/>
                  </a:cubicBezTo>
                  <a:cubicBezTo>
                    <a:pt x="88" y="15"/>
                    <a:pt x="88" y="15"/>
                    <a:pt x="88" y="15"/>
                  </a:cubicBezTo>
                  <a:cubicBezTo>
                    <a:pt x="88" y="15"/>
                    <a:pt x="88" y="15"/>
                    <a:pt x="88" y="15"/>
                  </a:cubicBezTo>
                  <a:cubicBezTo>
                    <a:pt x="91" y="7"/>
                    <a:pt x="91" y="7"/>
                    <a:pt x="91" y="7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78" y="5"/>
                    <a:pt x="78" y="5"/>
                    <a:pt x="78" y="5"/>
                  </a:cubicBezTo>
                  <a:cubicBezTo>
                    <a:pt x="78" y="5"/>
                    <a:pt x="78" y="5"/>
                    <a:pt x="78" y="5"/>
                  </a:cubicBezTo>
                  <a:cubicBezTo>
                    <a:pt x="0" y="85"/>
                    <a:pt x="0" y="85"/>
                    <a:pt x="0" y="85"/>
                  </a:cubicBezTo>
                  <a:lnTo>
                    <a:pt x="2" y="88"/>
                  </a:lnTo>
                  <a:close/>
                  <a:moveTo>
                    <a:pt x="77" y="11"/>
                  </a:moveTo>
                  <a:cubicBezTo>
                    <a:pt x="78" y="9"/>
                    <a:pt x="79" y="8"/>
                    <a:pt x="79" y="7"/>
                  </a:cubicBezTo>
                  <a:cubicBezTo>
                    <a:pt x="79" y="8"/>
                    <a:pt x="78" y="9"/>
                    <a:pt x="77" y="11"/>
                  </a:cubicBezTo>
                  <a:close/>
                  <a:moveTo>
                    <a:pt x="79" y="6"/>
                  </a:moveTo>
                  <a:cubicBezTo>
                    <a:pt x="79" y="6"/>
                    <a:pt x="79" y="6"/>
                    <a:pt x="79" y="6"/>
                  </a:cubicBezTo>
                </a:path>
              </a:pathLst>
            </a:custGeom>
            <a:solidFill>
              <a:srgbClr val="1323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5" name="Freeform 355"/>
            <p:cNvSpPr>
              <a:spLocks/>
            </p:cNvSpPr>
            <p:nvPr/>
          </p:nvSpPr>
          <p:spPr bwMode="auto">
            <a:xfrm>
              <a:off x="3988301" y="3343145"/>
              <a:ext cx="34532" cy="33204"/>
            </a:xfrm>
            <a:custGeom>
              <a:avLst/>
              <a:gdLst>
                <a:gd name="T0" fmla="*/ 3 w 26"/>
                <a:gd name="T1" fmla="*/ 12 h 25"/>
                <a:gd name="T2" fmla="*/ 14 w 26"/>
                <a:gd name="T3" fmla="*/ 22 h 25"/>
                <a:gd name="T4" fmla="*/ 17 w 26"/>
                <a:gd name="T5" fmla="*/ 25 h 25"/>
                <a:gd name="T6" fmla="*/ 26 w 26"/>
                <a:gd name="T7" fmla="*/ 17 h 25"/>
                <a:gd name="T8" fmla="*/ 22 w 26"/>
                <a:gd name="T9" fmla="*/ 13 h 25"/>
                <a:gd name="T10" fmla="*/ 12 w 26"/>
                <a:gd name="T11" fmla="*/ 5 h 25"/>
                <a:gd name="T12" fmla="*/ 9 w 26"/>
                <a:gd name="T13" fmla="*/ 0 h 25"/>
                <a:gd name="T14" fmla="*/ 0 w 26"/>
                <a:gd name="T15" fmla="*/ 8 h 25"/>
                <a:gd name="T16" fmla="*/ 3 w 26"/>
                <a:gd name="T17" fmla="*/ 1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5">
                  <a:moveTo>
                    <a:pt x="3" y="12"/>
                  </a:moveTo>
                  <a:lnTo>
                    <a:pt x="14" y="22"/>
                  </a:lnTo>
                  <a:lnTo>
                    <a:pt x="17" y="25"/>
                  </a:lnTo>
                  <a:lnTo>
                    <a:pt x="26" y="17"/>
                  </a:lnTo>
                  <a:lnTo>
                    <a:pt x="22" y="13"/>
                  </a:lnTo>
                  <a:lnTo>
                    <a:pt x="12" y="5"/>
                  </a:lnTo>
                  <a:lnTo>
                    <a:pt x="9" y="0"/>
                  </a:lnTo>
                  <a:lnTo>
                    <a:pt x="0" y="8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1323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6" name="Freeform 356"/>
            <p:cNvSpPr>
              <a:spLocks/>
            </p:cNvSpPr>
            <p:nvPr/>
          </p:nvSpPr>
          <p:spPr bwMode="auto">
            <a:xfrm>
              <a:off x="4036114" y="3068217"/>
              <a:ext cx="118204" cy="191254"/>
            </a:xfrm>
            <a:custGeom>
              <a:avLst/>
              <a:gdLst>
                <a:gd name="T0" fmla="*/ 14 w 52"/>
                <a:gd name="T1" fmla="*/ 0 h 84"/>
                <a:gd name="T2" fmla="*/ 34 w 52"/>
                <a:gd name="T3" fmla="*/ 28 h 84"/>
                <a:gd name="T4" fmla="*/ 50 w 52"/>
                <a:gd name="T5" fmla="*/ 71 h 84"/>
                <a:gd name="T6" fmla="*/ 46 w 52"/>
                <a:gd name="T7" fmla="*/ 82 h 84"/>
                <a:gd name="T8" fmla="*/ 34 w 52"/>
                <a:gd name="T9" fmla="*/ 71 h 84"/>
                <a:gd name="T10" fmla="*/ 7 w 52"/>
                <a:gd name="T11" fmla="*/ 41 h 84"/>
                <a:gd name="T12" fmla="*/ 14 w 52"/>
                <a:gd name="T13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84">
                  <a:moveTo>
                    <a:pt x="14" y="0"/>
                  </a:moveTo>
                  <a:cubicBezTo>
                    <a:pt x="14" y="0"/>
                    <a:pt x="29" y="14"/>
                    <a:pt x="34" y="28"/>
                  </a:cubicBezTo>
                  <a:cubicBezTo>
                    <a:pt x="40" y="41"/>
                    <a:pt x="50" y="71"/>
                    <a:pt x="50" y="71"/>
                  </a:cubicBezTo>
                  <a:cubicBezTo>
                    <a:pt x="50" y="71"/>
                    <a:pt x="52" y="80"/>
                    <a:pt x="46" y="82"/>
                  </a:cubicBezTo>
                  <a:cubicBezTo>
                    <a:pt x="40" y="84"/>
                    <a:pt x="34" y="71"/>
                    <a:pt x="34" y="71"/>
                  </a:cubicBezTo>
                  <a:cubicBezTo>
                    <a:pt x="34" y="71"/>
                    <a:pt x="27" y="43"/>
                    <a:pt x="7" y="41"/>
                  </a:cubicBezTo>
                  <a:cubicBezTo>
                    <a:pt x="0" y="34"/>
                    <a:pt x="14" y="0"/>
                    <a:pt x="14" y="0"/>
                  </a:cubicBez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7" name="Freeform 357"/>
            <p:cNvSpPr>
              <a:spLocks/>
            </p:cNvSpPr>
            <p:nvPr/>
          </p:nvSpPr>
          <p:spPr bwMode="auto">
            <a:xfrm>
              <a:off x="3668216" y="2040227"/>
              <a:ext cx="668060" cy="1017365"/>
            </a:xfrm>
            <a:custGeom>
              <a:avLst/>
              <a:gdLst>
                <a:gd name="T0" fmla="*/ 235 w 294"/>
                <a:gd name="T1" fmla="*/ 171 h 449"/>
                <a:gd name="T2" fmla="*/ 126 w 294"/>
                <a:gd name="T3" fmla="*/ 179 h 449"/>
                <a:gd name="T4" fmla="*/ 153 w 294"/>
                <a:gd name="T5" fmla="*/ 419 h 449"/>
                <a:gd name="T6" fmla="*/ 101 w 294"/>
                <a:gd name="T7" fmla="*/ 449 h 449"/>
                <a:gd name="T8" fmla="*/ 12 w 294"/>
                <a:gd name="T9" fmla="*/ 265 h 449"/>
                <a:gd name="T10" fmla="*/ 48 w 294"/>
                <a:gd name="T11" fmla="*/ 93 h 449"/>
                <a:gd name="T12" fmla="*/ 249 w 294"/>
                <a:gd name="T13" fmla="*/ 7 h 449"/>
                <a:gd name="T14" fmla="*/ 235 w 294"/>
                <a:gd name="T15" fmla="*/ 171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4" h="449">
                  <a:moveTo>
                    <a:pt x="235" y="171"/>
                  </a:moveTo>
                  <a:cubicBezTo>
                    <a:pt x="235" y="171"/>
                    <a:pt x="170" y="159"/>
                    <a:pt x="126" y="179"/>
                  </a:cubicBezTo>
                  <a:cubicBezTo>
                    <a:pt x="87" y="197"/>
                    <a:pt x="96" y="339"/>
                    <a:pt x="153" y="419"/>
                  </a:cubicBezTo>
                  <a:cubicBezTo>
                    <a:pt x="123" y="437"/>
                    <a:pt x="101" y="449"/>
                    <a:pt x="101" y="449"/>
                  </a:cubicBezTo>
                  <a:cubicBezTo>
                    <a:pt x="101" y="449"/>
                    <a:pt x="23" y="326"/>
                    <a:pt x="12" y="265"/>
                  </a:cubicBezTo>
                  <a:cubicBezTo>
                    <a:pt x="0" y="205"/>
                    <a:pt x="0" y="142"/>
                    <a:pt x="48" y="93"/>
                  </a:cubicBezTo>
                  <a:cubicBezTo>
                    <a:pt x="90" y="50"/>
                    <a:pt x="185" y="0"/>
                    <a:pt x="249" y="7"/>
                  </a:cubicBezTo>
                  <a:cubicBezTo>
                    <a:pt x="294" y="11"/>
                    <a:pt x="235" y="171"/>
                    <a:pt x="235" y="1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8" name="Freeform 358"/>
            <p:cNvSpPr>
              <a:spLocks/>
            </p:cNvSpPr>
            <p:nvPr/>
          </p:nvSpPr>
          <p:spPr bwMode="auto">
            <a:xfrm>
              <a:off x="4329635" y="2987200"/>
              <a:ext cx="215161" cy="308132"/>
            </a:xfrm>
            <a:custGeom>
              <a:avLst/>
              <a:gdLst>
                <a:gd name="T0" fmla="*/ 95 w 95"/>
                <a:gd name="T1" fmla="*/ 16 h 136"/>
                <a:gd name="T2" fmla="*/ 87 w 95"/>
                <a:gd name="T3" fmla="*/ 53 h 136"/>
                <a:gd name="T4" fmla="*/ 71 w 95"/>
                <a:gd name="T5" fmla="*/ 121 h 136"/>
                <a:gd name="T6" fmla="*/ 78 w 95"/>
                <a:gd name="T7" fmla="*/ 81 h 136"/>
                <a:gd name="T8" fmla="*/ 53 w 95"/>
                <a:gd name="T9" fmla="*/ 132 h 136"/>
                <a:gd name="T10" fmla="*/ 65 w 95"/>
                <a:gd name="T11" fmla="*/ 81 h 136"/>
                <a:gd name="T12" fmla="*/ 36 w 95"/>
                <a:gd name="T13" fmla="*/ 134 h 136"/>
                <a:gd name="T14" fmla="*/ 53 w 95"/>
                <a:gd name="T15" fmla="*/ 75 h 136"/>
                <a:gd name="T16" fmla="*/ 31 w 95"/>
                <a:gd name="T17" fmla="*/ 117 h 136"/>
                <a:gd name="T18" fmla="*/ 22 w 95"/>
                <a:gd name="T19" fmla="*/ 109 h 136"/>
                <a:gd name="T20" fmla="*/ 33 w 95"/>
                <a:gd name="T21" fmla="*/ 60 h 136"/>
                <a:gd name="T22" fmla="*/ 17 w 95"/>
                <a:gd name="T23" fmla="*/ 72 h 136"/>
                <a:gd name="T24" fmla="*/ 11 w 95"/>
                <a:gd name="T25" fmla="*/ 57 h 136"/>
                <a:gd name="T26" fmla="*/ 50 w 95"/>
                <a:gd name="T27" fmla="*/ 21 h 136"/>
                <a:gd name="T28" fmla="*/ 64 w 95"/>
                <a:gd name="T29" fmla="*/ 0 h 136"/>
                <a:gd name="T30" fmla="*/ 95 w 95"/>
                <a:gd name="T31" fmla="*/ 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5" h="136">
                  <a:moveTo>
                    <a:pt x="95" y="16"/>
                  </a:moveTo>
                  <a:cubicBezTo>
                    <a:pt x="95" y="16"/>
                    <a:pt x="84" y="45"/>
                    <a:pt x="87" y="53"/>
                  </a:cubicBezTo>
                  <a:cubicBezTo>
                    <a:pt x="93" y="69"/>
                    <a:pt x="81" y="112"/>
                    <a:pt x="71" y="121"/>
                  </a:cubicBezTo>
                  <a:cubicBezTo>
                    <a:pt x="64" y="123"/>
                    <a:pt x="75" y="91"/>
                    <a:pt x="78" y="81"/>
                  </a:cubicBezTo>
                  <a:cubicBezTo>
                    <a:pt x="73" y="98"/>
                    <a:pt x="59" y="132"/>
                    <a:pt x="53" y="132"/>
                  </a:cubicBezTo>
                  <a:cubicBezTo>
                    <a:pt x="45" y="132"/>
                    <a:pt x="65" y="81"/>
                    <a:pt x="65" y="81"/>
                  </a:cubicBezTo>
                  <a:cubicBezTo>
                    <a:pt x="65" y="81"/>
                    <a:pt x="42" y="136"/>
                    <a:pt x="36" y="134"/>
                  </a:cubicBezTo>
                  <a:cubicBezTo>
                    <a:pt x="25" y="129"/>
                    <a:pt x="53" y="75"/>
                    <a:pt x="53" y="75"/>
                  </a:cubicBezTo>
                  <a:cubicBezTo>
                    <a:pt x="53" y="75"/>
                    <a:pt x="34" y="109"/>
                    <a:pt x="31" y="117"/>
                  </a:cubicBezTo>
                  <a:cubicBezTo>
                    <a:pt x="28" y="126"/>
                    <a:pt x="14" y="125"/>
                    <a:pt x="22" y="109"/>
                  </a:cubicBezTo>
                  <a:cubicBezTo>
                    <a:pt x="35" y="83"/>
                    <a:pt x="36" y="63"/>
                    <a:pt x="33" y="60"/>
                  </a:cubicBezTo>
                  <a:cubicBezTo>
                    <a:pt x="31" y="57"/>
                    <a:pt x="20" y="63"/>
                    <a:pt x="17" y="72"/>
                  </a:cubicBezTo>
                  <a:cubicBezTo>
                    <a:pt x="13" y="87"/>
                    <a:pt x="0" y="85"/>
                    <a:pt x="11" y="57"/>
                  </a:cubicBezTo>
                  <a:cubicBezTo>
                    <a:pt x="20" y="34"/>
                    <a:pt x="50" y="21"/>
                    <a:pt x="50" y="21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95" y="16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49" name="Freeform 359"/>
            <p:cNvSpPr>
              <a:spLocks/>
            </p:cNvSpPr>
            <p:nvPr/>
          </p:nvSpPr>
          <p:spPr bwMode="auto">
            <a:xfrm>
              <a:off x="4038769" y="2196949"/>
              <a:ext cx="428993" cy="366571"/>
            </a:xfrm>
            <a:custGeom>
              <a:avLst/>
              <a:gdLst>
                <a:gd name="T0" fmla="*/ 181 w 189"/>
                <a:gd name="T1" fmla="*/ 62 h 162"/>
                <a:gd name="T2" fmla="*/ 79 w 189"/>
                <a:gd name="T3" fmla="*/ 10 h 162"/>
                <a:gd name="T4" fmla="*/ 8 w 189"/>
                <a:gd name="T5" fmla="*/ 99 h 162"/>
                <a:gd name="T6" fmla="*/ 110 w 189"/>
                <a:gd name="T7" fmla="*/ 152 h 162"/>
                <a:gd name="T8" fmla="*/ 181 w 189"/>
                <a:gd name="T9" fmla="*/ 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" h="162">
                  <a:moveTo>
                    <a:pt x="181" y="62"/>
                  </a:moveTo>
                  <a:cubicBezTo>
                    <a:pt x="172" y="23"/>
                    <a:pt x="127" y="0"/>
                    <a:pt x="79" y="10"/>
                  </a:cubicBezTo>
                  <a:cubicBezTo>
                    <a:pt x="32" y="20"/>
                    <a:pt x="0" y="60"/>
                    <a:pt x="8" y="99"/>
                  </a:cubicBezTo>
                  <a:cubicBezTo>
                    <a:pt x="17" y="138"/>
                    <a:pt x="62" y="162"/>
                    <a:pt x="110" y="152"/>
                  </a:cubicBezTo>
                  <a:cubicBezTo>
                    <a:pt x="157" y="141"/>
                    <a:pt x="189" y="102"/>
                    <a:pt x="181" y="62"/>
                  </a:cubicBez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0" name="Freeform 360"/>
            <p:cNvSpPr>
              <a:spLocks/>
            </p:cNvSpPr>
            <p:nvPr/>
          </p:nvSpPr>
          <p:spPr bwMode="auto">
            <a:xfrm>
              <a:off x="3963066" y="2004367"/>
              <a:ext cx="529931" cy="548527"/>
            </a:xfrm>
            <a:custGeom>
              <a:avLst/>
              <a:gdLst>
                <a:gd name="T0" fmla="*/ 64 w 233"/>
                <a:gd name="T1" fmla="*/ 229 h 242"/>
                <a:gd name="T2" fmla="*/ 133 w 233"/>
                <a:gd name="T3" fmla="*/ 222 h 242"/>
                <a:gd name="T4" fmla="*/ 207 w 233"/>
                <a:gd name="T5" fmla="*/ 205 h 242"/>
                <a:gd name="T6" fmla="*/ 219 w 233"/>
                <a:gd name="T7" fmla="*/ 185 h 242"/>
                <a:gd name="T8" fmla="*/ 227 w 233"/>
                <a:gd name="T9" fmla="*/ 107 h 242"/>
                <a:gd name="T10" fmla="*/ 96 w 233"/>
                <a:gd name="T11" fmla="*/ 13 h 242"/>
                <a:gd name="T12" fmla="*/ 13 w 233"/>
                <a:gd name="T13" fmla="*/ 152 h 242"/>
                <a:gd name="T14" fmla="*/ 64 w 233"/>
                <a:gd name="T15" fmla="*/ 22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3" h="242">
                  <a:moveTo>
                    <a:pt x="64" y="229"/>
                  </a:moveTo>
                  <a:cubicBezTo>
                    <a:pt x="89" y="242"/>
                    <a:pt x="120" y="224"/>
                    <a:pt x="133" y="222"/>
                  </a:cubicBezTo>
                  <a:cubicBezTo>
                    <a:pt x="147" y="220"/>
                    <a:pt x="184" y="232"/>
                    <a:pt x="207" y="205"/>
                  </a:cubicBezTo>
                  <a:cubicBezTo>
                    <a:pt x="215" y="196"/>
                    <a:pt x="219" y="186"/>
                    <a:pt x="219" y="185"/>
                  </a:cubicBezTo>
                  <a:cubicBezTo>
                    <a:pt x="230" y="162"/>
                    <a:pt x="233" y="134"/>
                    <a:pt x="227" y="107"/>
                  </a:cubicBezTo>
                  <a:cubicBezTo>
                    <a:pt x="214" y="42"/>
                    <a:pt x="155" y="0"/>
                    <a:pt x="96" y="13"/>
                  </a:cubicBezTo>
                  <a:cubicBezTo>
                    <a:pt x="37" y="25"/>
                    <a:pt x="0" y="87"/>
                    <a:pt x="13" y="152"/>
                  </a:cubicBezTo>
                  <a:cubicBezTo>
                    <a:pt x="20" y="185"/>
                    <a:pt x="39" y="212"/>
                    <a:pt x="64" y="229"/>
                  </a:cubicBezTo>
                  <a:close/>
                </a:path>
              </a:pathLst>
            </a:custGeom>
            <a:solidFill>
              <a:srgbClr val="B970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1" name="Freeform 361"/>
            <p:cNvSpPr>
              <a:spLocks/>
            </p:cNvSpPr>
            <p:nvPr/>
          </p:nvSpPr>
          <p:spPr bwMode="auto">
            <a:xfrm>
              <a:off x="6000448" y="3498539"/>
              <a:ext cx="443602" cy="921738"/>
            </a:xfrm>
            <a:custGeom>
              <a:avLst/>
              <a:gdLst>
                <a:gd name="T0" fmla="*/ 30 w 195"/>
                <a:gd name="T1" fmla="*/ 52 h 407"/>
                <a:gd name="T2" fmla="*/ 0 w 195"/>
                <a:gd name="T3" fmla="*/ 103 h 407"/>
                <a:gd name="T4" fmla="*/ 0 w 195"/>
                <a:gd name="T5" fmla="*/ 327 h 407"/>
                <a:gd name="T6" fmla="*/ 31 w 195"/>
                <a:gd name="T7" fmla="*/ 374 h 407"/>
                <a:gd name="T8" fmla="*/ 137 w 195"/>
                <a:gd name="T9" fmla="*/ 403 h 407"/>
                <a:gd name="T10" fmla="*/ 174 w 195"/>
                <a:gd name="T11" fmla="*/ 373 h 407"/>
                <a:gd name="T12" fmla="*/ 192 w 195"/>
                <a:gd name="T13" fmla="*/ 252 h 407"/>
                <a:gd name="T14" fmla="*/ 192 w 195"/>
                <a:gd name="T15" fmla="*/ 176 h 407"/>
                <a:gd name="T16" fmla="*/ 175 w 195"/>
                <a:gd name="T17" fmla="*/ 32 h 407"/>
                <a:gd name="T18" fmla="*/ 140 w 195"/>
                <a:gd name="T19" fmla="*/ 6 h 407"/>
                <a:gd name="T20" fmla="*/ 30 w 195"/>
                <a:gd name="T21" fmla="*/ 52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5" h="407">
                  <a:moveTo>
                    <a:pt x="30" y="52"/>
                  </a:moveTo>
                  <a:cubicBezTo>
                    <a:pt x="14" y="59"/>
                    <a:pt x="0" y="82"/>
                    <a:pt x="0" y="103"/>
                  </a:cubicBezTo>
                  <a:cubicBezTo>
                    <a:pt x="0" y="327"/>
                    <a:pt x="0" y="327"/>
                    <a:pt x="0" y="327"/>
                  </a:cubicBezTo>
                  <a:cubicBezTo>
                    <a:pt x="0" y="348"/>
                    <a:pt x="14" y="369"/>
                    <a:pt x="31" y="374"/>
                  </a:cubicBezTo>
                  <a:cubicBezTo>
                    <a:pt x="137" y="403"/>
                    <a:pt x="137" y="403"/>
                    <a:pt x="137" y="403"/>
                  </a:cubicBezTo>
                  <a:cubicBezTo>
                    <a:pt x="155" y="407"/>
                    <a:pt x="171" y="394"/>
                    <a:pt x="174" y="373"/>
                  </a:cubicBezTo>
                  <a:cubicBezTo>
                    <a:pt x="192" y="252"/>
                    <a:pt x="192" y="252"/>
                    <a:pt x="192" y="252"/>
                  </a:cubicBezTo>
                  <a:cubicBezTo>
                    <a:pt x="195" y="231"/>
                    <a:pt x="195" y="197"/>
                    <a:pt x="192" y="176"/>
                  </a:cubicBezTo>
                  <a:cubicBezTo>
                    <a:pt x="175" y="32"/>
                    <a:pt x="175" y="32"/>
                    <a:pt x="175" y="32"/>
                  </a:cubicBezTo>
                  <a:cubicBezTo>
                    <a:pt x="172" y="11"/>
                    <a:pt x="157" y="0"/>
                    <a:pt x="140" y="6"/>
                  </a:cubicBezTo>
                  <a:lnTo>
                    <a:pt x="30" y="52"/>
                  </a:lnTo>
                  <a:close/>
                </a:path>
              </a:pathLst>
            </a:custGeom>
            <a:solidFill>
              <a:srgbClr val="31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52" name="Freeform 362"/>
            <p:cNvSpPr>
              <a:spLocks/>
            </p:cNvSpPr>
            <p:nvPr/>
          </p:nvSpPr>
          <p:spPr bwMode="auto">
            <a:xfrm>
              <a:off x="5393483" y="3879719"/>
              <a:ext cx="956268" cy="661420"/>
            </a:xfrm>
            <a:custGeom>
              <a:avLst/>
              <a:gdLst>
                <a:gd name="T0" fmla="*/ 246 w 421"/>
                <a:gd name="T1" fmla="*/ 36 h 292"/>
                <a:gd name="T2" fmla="*/ 230 w 421"/>
                <a:gd name="T3" fmla="*/ 169 h 292"/>
                <a:gd name="T4" fmla="*/ 26 w 421"/>
                <a:gd name="T5" fmla="*/ 160 h 292"/>
                <a:gd name="T6" fmla="*/ 0 w 421"/>
                <a:gd name="T7" fmla="*/ 214 h 292"/>
                <a:gd name="T8" fmla="*/ 200 w 421"/>
                <a:gd name="T9" fmla="*/ 289 h 292"/>
                <a:gd name="T10" fmla="*/ 339 w 421"/>
                <a:gd name="T11" fmla="*/ 238 h 292"/>
                <a:gd name="T12" fmla="*/ 418 w 421"/>
                <a:gd name="T13" fmla="*/ 45 h 292"/>
                <a:gd name="T14" fmla="*/ 246 w 421"/>
                <a:gd name="T15" fmla="*/ 36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1" h="292">
                  <a:moveTo>
                    <a:pt x="246" y="36"/>
                  </a:moveTo>
                  <a:cubicBezTo>
                    <a:pt x="246" y="36"/>
                    <a:pt x="247" y="124"/>
                    <a:pt x="230" y="169"/>
                  </a:cubicBezTo>
                  <a:cubicBezTo>
                    <a:pt x="212" y="213"/>
                    <a:pt x="109" y="213"/>
                    <a:pt x="26" y="160"/>
                  </a:cubicBezTo>
                  <a:cubicBezTo>
                    <a:pt x="10" y="191"/>
                    <a:pt x="0" y="214"/>
                    <a:pt x="0" y="214"/>
                  </a:cubicBezTo>
                  <a:cubicBezTo>
                    <a:pt x="0" y="214"/>
                    <a:pt x="134" y="286"/>
                    <a:pt x="200" y="289"/>
                  </a:cubicBezTo>
                  <a:cubicBezTo>
                    <a:pt x="259" y="292"/>
                    <a:pt x="317" y="261"/>
                    <a:pt x="339" y="238"/>
                  </a:cubicBezTo>
                  <a:cubicBezTo>
                    <a:pt x="383" y="192"/>
                    <a:pt x="421" y="129"/>
                    <a:pt x="418" y="45"/>
                  </a:cubicBezTo>
                  <a:cubicBezTo>
                    <a:pt x="416" y="0"/>
                    <a:pt x="246" y="36"/>
                    <a:pt x="246" y="36"/>
                  </a:cubicBezTo>
                  <a:close/>
                </a:path>
              </a:pathLst>
            </a:custGeom>
            <a:solidFill>
              <a:srgbClr val="2F49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3" name="Freeform 363"/>
            <p:cNvSpPr>
              <a:spLocks/>
            </p:cNvSpPr>
            <p:nvPr/>
          </p:nvSpPr>
          <p:spPr bwMode="auto">
            <a:xfrm>
              <a:off x="5811849" y="3963392"/>
              <a:ext cx="349304" cy="350633"/>
            </a:xfrm>
            <a:custGeom>
              <a:avLst/>
              <a:gdLst>
                <a:gd name="T0" fmla="*/ 144 w 154"/>
                <a:gd name="T1" fmla="*/ 61 h 155"/>
                <a:gd name="T2" fmla="*/ 60 w 154"/>
                <a:gd name="T3" fmla="*/ 10 h 155"/>
                <a:gd name="T4" fmla="*/ 9 w 154"/>
                <a:gd name="T5" fmla="*/ 95 h 155"/>
                <a:gd name="T6" fmla="*/ 94 w 154"/>
                <a:gd name="T7" fmla="*/ 145 h 155"/>
                <a:gd name="T8" fmla="*/ 144 w 154"/>
                <a:gd name="T9" fmla="*/ 6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" h="155">
                  <a:moveTo>
                    <a:pt x="144" y="61"/>
                  </a:moveTo>
                  <a:cubicBezTo>
                    <a:pt x="135" y="23"/>
                    <a:pt x="97" y="0"/>
                    <a:pt x="60" y="10"/>
                  </a:cubicBezTo>
                  <a:cubicBezTo>
                    <a:pt x="22" y="19"/>
                    <a:pt x="0" y="57"/>
                    <a:pt x="9" y="95"/>
                  </a:cubicBezTo>
                  <a:cubicBezTo>
                    <a:pt x="18" y="132"/>
                    <a:pt x="56" y="155"/>
                    <a:pt x="94" y="145"/>
                  </a:cubicBezTo>
                  <a:cubicBezTo>
                    <a:pt x="131" y="136"/>
                    <a:pt x="154" y="98"/>
                    <a:pt x="144" y="61"/>
                  </a:cubicBezTo>
                  <a:close/>
                </a:path>
              </a:pathLst>
            </a:custGeom>
            <a:solidFill>
              <a:srgbClr val="2F49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4" name="Freeform 364"/>
            <p:cNvSpPr>
              <a:spLocks/>
            </p:cNvSpPr>
            <p:nvPr/>
          </p:nvSpPr>
          <p:spPr bwMode="auto">
            <a:xfrm>
              <a:off x="5793255" y="3752216"/>
              <a:ext cx="351960" cy="351961"/>
            </a:xfrm>
            <a:custGeom>
              <a:avLst/>
              <a:gdLst>
                <a:gd name="T0" fmla="*/ 145 w 155"/>
                <a:gd name="T1" fmla="*/ 60 h 155"/>
                <a:gd name="T2" fmla="*/ 60 w 155"/>
                <a:gd name="T3" fmla="*/ 10 h 155"/>
                <a:gd name="T4" fmla="*/ 10 w 155"/>
                <a:gd name="T5" fmla="*/ 95 h 155"/>
                <a:gd name="T6" fmla="*/ 94 w 155"/>
                <a:gd name="T7" fmla="*/ 145 h 155"/>
                <a:gd name="T8" fmla="*/ 145 w 155"/>
                <a:gd name="T9" fmla="*/ 6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5" h="155">
                  <a:moveTo>
                    <a:pt x="145" y="60"/>
                  </a:moveTo>
                  <a:cubicBezTo>
                    <a:pt x="136" y="23"/>
                    <a:pt x="98" y="0"/>
                    <a:pt x="60" y="10"/>
                  </a:cubicBezTo>
                  <a:cubicBezTo>
                    <a:pt x="23" y="19"/>
                    <a:pt x="0" y="57"/>
                    <a:pt x="10" y="95"/>
                  </a:cubicBezTo>
                  <a:cubicBezTo>
                    <a:pt x="19" y="132"/>
                    <a:pt x="57" y="155"/>
                    <a:pt x="94" y="145"/>
                  </a:cubicBezTo>
                  <a:cubicBezTo>
                    <a:pt x="132" y="136"/>
                    <a:pt x="155" y="98"/>
                    <a:pt x="145" y="60"/>
                  </a:cubicBezTo>
                  <a:close/>
                </a:path>
              </a:pathLst>
            </a:custGeom>
            <a:solidFill>
              <a:srgbClr val="2F49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5" name="Freeform 365"/>
            <p:cNvSpPr>
              <a:spLocks/>
            </p:cNvSpPr>
            <p:nvPr/>
          </p:nvSpPr>
          <p:spPr bwMode="auto">
            <a:xfrm>
              <a:off x="5374889" y="3444084"/>
              <a:ext cx="982831" cy="666733"/>
            </a:xfrm>
            <a:custGeom>
              <a:avLst/>
              <a:gdLst>
                <a:gd name="T0" fmla="*/ 260 w 432"/>
                <a:gd name="T1" fmla="*/ 235 h 294"/>
                <a:gd name="T2" fmla="*/ 253 w 432"/>
                <a:gd name="T3" fmla="*/ 126 h 294"/>
                <a:gd name="T4" fmla="*/ 29 w 432"/>
                <a:gd name="T5" fmla="*/ 145 h 294"/>
                <a:gd name="T6" fmla="*/ 0 w 432"/>
                <a:gd name="T7" fmla="*/ 93 h 294"/>
                <a:gd name="T8" fmla="*/ 167 w 432"/>
                <a:gd name="T9" fmla="*/ 11 h 294"/>
                <a:gd name="T10" fmla="*/ 349 w 432"/>
                <a:gd name="T11" fmla="*/ 59 h 294"/>
                <a:gd name="T12" fmla="*/ 425 w 432"/>
                <a:gd name="T13" fmla="*/ 250 h 294"/>
                <a:gd name="T14" fmla="*/ 260 w 432"/>
                <a:gd name="T15" fmla="*/ 235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2" h="294">
                  <a:moveTo>
                    <a:pt x="260" y="235"/>
                  </a:moveTo>
                  <a:cubicBezTo>
                    <a:pt x="260" y="235"/>
                    <a:pt x="273" y="169"/>
                    <a:pt x="253" y="126"/>
                  </a:cubicBezTo>
                  <a:cubicBezTo>
                    <a:pt x="235" y="87"/>
                    <a:pt x="110" y="89"/>
                    <a:pt x="29" y="145"/>
                  </a:cubicBezTo>
                  <a:cubicBezTo>
                    <a:pt x="11" y="116"/>
                    <a:pt x="0" y="93"/>
                    <a:pt x="0" y="93"/>
                  </a:cubicBezTo>
                  <a:cubicBezTo>
                    <a:pt x="0" y="93"/>
                    <a:pt x="106" y="22"/>
                    <a:pt x="167" y="11"/>
                  </a:cubicBezTo>
                  <a:cubicBezTo>
                    <a:pt x="227" y="0"/>
                    <a:pt x="300" y="11"/>
                    <a:pt x="349" y="59"/>
                  </a:cubicBezTo>
                  <a:cubicBezTo>
                    <a:pt x="392" y="102"/>
                    <a:pt x="432" y="185"/>
                    <a:pt x="425" y="250"/>
                  </a:cubicBezTo>
                  <a:cubicBezTo>
                    <a:pt x="420" y="294"/>
                    <a:pt x="260" y="235"/>
                    <a:pt x="260" y="235"/>
                  </a:cubicBezTo>
                  <a:close/>
                </a:path>
              </a:pathLst>
            </a:custGeom>
            <a:solidFill>
              <a:srgbClr val="2F49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6" name="Freeform 366"/>
            <p:cNvSpPr>
              <a:spLocks/>
            </p:cNvSpPr>
            <p:nvPr/>
          </p:nvSpPr>
          <p:spPr bwMode="auto">
            <a:xfrm>
              <a:off x="5119885" y="3677839"/>
              <a:ext cx="306803" cy="224458"/>
            </a:xfrm>
            <a:custGeom>
              <a:avLst/>
              <a:gdLst>
                <a:gd name="T0" fmla="*/ 117 w 135"/>
                <a:gd name="T1" fmla="*/ 0 h 99"/>
                <a:gd name="T2" fmla="*/ 81 w 135"/>
                <a:gd name="T3" fmla="*/ 10 h 99"/>
                <a:gd name="T4" fmla="*/ 14 w 135"/>
                <a:gd name="T5" fmla="*/ 30 h 99"/>
                <a:gd name="T6" fmla="*/ 53 w 135"/>
                <a:gd name="T7" fmla="*/ 21 h 99"/>
                <a:gd name="T8" fmla="*/ 4 w 135"/>
                <a:gd name="T9" fmla="*/ 48 h 99"/>
                <a:gd name="T10" fmla="*/ 54 w 135"/>
                <a:gd name="T11" fmla="*/ 34 h 99"/>
                <a:gd name="T12" fmla="*/ 3 w 135"/>
                <a:gd name="T13" fmla="*/ 65 h 99"/>
                <a:gd name="T14" fmla="*/ 61 w 135"/>
                <a:gd name="T15" fmla="*/ 45 h 99"/>
                <a:gd name="T16" fmla="*/ 19 w 135"/>
                <a:gd name="T17" fmla="*/ 69 h 99"/>
                <a:gd name="T18" fmla="*/ 28 w 135"/>
                <a:gd name="T19" fmla="*/ 78 h 99"/>
                <a:gd name="T20" fmla="*/ 77 w 135"/>
                <a:gd name="T21" fmla="*/ 64 h 99"/>
                <a:gd name="T22" fmla="*/ 65 w 135"/>
                <a:gd name="T23" fmla="*/ 80 h 99"/>
                <a:gd name="T24" fmla="*/ 81 w 135"/>
                <a:gd name="T25" fmla="*/ 86 h 99"/>
                <a:gd name="T26" fmla="*/ 115 w 135"/>
                <a:gd name="T27" fmla="*/ 45 h 99"/>
                <a:gd name="T28" fmla="*/ 135 w 135"/>
                <a:gd name="T29" fmla="*/ 30 h 99"/>
                <a:gd name="T30" fmla="*/ 117 w 135"/>
                <a:gd name="T31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5" h="99">
                  <a:moveTo>
                    <a:pt x="117" y="0"/>
                  </a:moveTo>
                  <a:cubicBezTo>
                    <a:pt x="117" y="0"/>
                    <a:pt x="89" y="13"/>
                    <a:pt x="81" y="10"/>
                  </a:cubicBezTo>
                  <a:cubicBezTo>
                    <a:pt x="64" y="4"/>
                    <a:pt x="22" y="19"/>
                    <a:pt x="14" y="30"/>
                  </a:cubicBezTo>
                  <a:cubicBezTo>
                    <a:pt x="12" y="36"/>
                    <a:pt x="43" y="24"/>
                    <a:pt x="53" y="21"/>
                  </a:cubicBezTo>
                  <a:cubicBezTo>
                    <a:pt x="37" y="26"/>
                    <a:pt x="3" y="42"/>
                    <a:pt x="4" y="48"/>
                  </a:cubicBezTo>
                  <a:cubicBezTo>
                    <a:pt x="5" y="56"/>
                    <a:pt x="54" y="34"/>
                    <a:pt x="54" y="34"/>
                  </a:cubicBezTo>
                  <a:cubicBezTo>
                    <a:pt x="54" y="34"/>
                    <a:pt x="0" y="59"/>
                    <a:pt x="3" y="65"/>
                  </a:cubicBezTo>
                  <a:cubicBezTo>
                    <a:pt x="8" y="76"/>
                    <a:pt x="61" y="45"/>
                    <a:pt x="61" y="45"/>
                  </a:cubicBezTo>
                  <a:cubicBezTo>
                    <a:pt x="61" y="45"/>
                    <a:pt x="28" y="66"/>
                    <a:pt x="19" y="69"/>
                  </a:cubicBezTo>
                  <a:cubicBezTo>
                    <a:pt x="11" y="73"/>
                    <a:pt x="12" y="87"/>
                    <a:pt x="28" y="78"/>
                  </a:cubicBezTo>
                  <a:cubicBezTo>
                    <a:pt x="54" y="64"/>
                    <a:pt x="74" y="62"/>
                    <a:pt x="77" y="64"/>
                  </a:cubicBezTo>
                  <a:cubicBezTo>
                    <a:pt x="79" y="66"/>
                    <a:pt x="75" y="77"/>
                    <a:pt x="65" y="80"/>
                  </a:cubicBezTo>
                  <a:cubicBezTo>
                    <a:pt x="50" y="85"/>
                    <a:pt x="53" y="99"/>
                    <a:pt x="81" y="86"/>
                  </a:cubicBezTo>
                  <a:cubicBezTo>
                    <a:pt x="103" y="76"/>
                    <a:pt x="115" y="45"/>
                    <a:pt x="115" y="45"/>
                  </a:cubicBezTo>
                  <a:cubicBezTo>
                    <a:pt x="135" y="30"/>
                    <a:pt x="135" y="30"/>
                    <a:pt x="135" y="30"/>
                  </a:cubicBezTo>
                  <a:lnTo>
                    <a:pt x="117" y="0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7" name="Freeform 367"/>
            <p:cNvSpPr>
              <a:spLocks/>
            </p:cNvSpPr>
            <p:nvPr/>
          </p:nvSpPr>
          <p:spPr bwMode="auto">
            <a:xfrm>
              <a:off x="5131837" y="4128083"/>
              <a:ext cx="309459" cy="217817"/>
            </a:xfrm>
            <a:custGeom>
              <a:avLst/>
              <a:gdLst>
                <a:gd name="T0" fmla="*/ 119 w 136"/>
                <a:gd name="T1" fmla="*/ 96 h 96"/>
                <a:gd name="T2" fmla="*/ 83 w 136"/>
                <a:gd name="T3" fmla="*/ 87 h 96"/>
                <a:gd name="T4" fmla="*/ 15 w 136"/>
                <a:gd name="T5" fmla="*/ 71 h 96"/>
                <a:gd name="T6" fmla="*/ 55 w 136"/>
                <a:gd name="T7" fmla="*/ 78 h 96"/>
                <a:gd name="T8" fmla="*/ 4 w 136"/>
                <a:gd name="T9" fmla="*/ 53 h 96"/>
                <a:gd name="T10" fmla="*/ 55 w 136"/>
                <a:gd name="T11" fmla="*/ 65 h 96"/>
                <a:gd name="T12" fmla="*/ 2 w 136"/>
                <a:gd name="T13" fmla="*/ 36 h 96"/>
                <a:gd name="T14" fmla="*/ 61 w 136"/>
                <a:gd name="T15" fmla="*/ 53 h 96"/>
                <a:gd name="T16" fmla="*/ 18 w 136"/>
                <a:gd name="T17" fmla="*/ 31 h 96"/>
                <a:gd name="T18" fmla="*/ 27 w 136"/>
                <a:gd name="T19" fmla="*/ 22 h 96"/>
                <a:gd name="T20" fmla="*/ 76 w 136"/>
                <a:gd name="T21" fmla="*/ 34 h 96"/>
                <a:gd name="T22" fmla="*/ 64 w 136"/>
                <a:gd name="T23" fmla="*/ 18 h 96"/>
                <a:gd name="T24" fmla="*/ 79 w 136"/>
                <a:gd name="T25" fmla="*/ 11 h 96"/>
                <a:gd name="T26" fmla="*/ 115 w 136"/>
                <a:gd name="T27" fmla="*/ 51 h 96"/>
                <a:gd name="T28" fmla="*/ 136 w 136"/>
                <a:gd name="T29" fmla="*/ 64 h 96"/>
                <a:gd name="T30" fmla="*/ 119 w 136"/>
                <a:gd name="T3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6" h="96">
                  <a:moveTo>
                    <a:pt x="119" y="96"/>
                  </a:moveTo>
                  <a:cubicBezTo>
                    <a:pt x="119" y="96"/>
                    <a:pt x="90" y="84"/>
                    <a:pt x="83" y="87"/>
                  </a:cubicBezTo>
                  <a:cubicBezTo>
                    <a:pt x="66" y="94"/>
                    <a:pt x="23" y="81"/>
                    <a:pt x="15" y="71"/>
                  </a:cubicBezTo>
                  <a:cubicBezTo>
                    <a:pt x="12" y="64"/>
                    <a:pt x="45" y="76"/>
                    <a:pt x="55" y="78"/>
                  </a:cubicBezTo>
                  <a:cubicBezTo>
                    <a:pt x="38" y="73"/>
                    <a:pt x="4" y="59"/>
                    <a:pt x="4" y="53"/>
                  </a:cubicBezTo>
                  <a:cubicBezTo>
                    <a:pt x="4" y="45"/>
                    <a:pt x="55" y="65"/>
                    <a:pt x="55" y="65"/>
                  </a:cubicBezTo>
                  <a:cubicBezTo>
                    <a:pt x="55" y="65"/>
                    <a:pt x="0" y="42"/>
                    <a:pt x="2" y="36"/>
                  </a:cubicBezTo>
                  <a:cubicBezTo>
                    <a:pt x="6" y="25"/>
                    <a:pt x="61" y="53"/>
                    <a:pt x="61" y="53"/>
                  </a:cubicBezTo>
                  <a:cubicBezTo>
                    <a:pt x="61" y="53"/>
                    <a:pt x="27" y="34"/>
                    <a:pt x="18" y="31"/>
                  </a:cubicBezTo>
                  <a:cubicBezTo>
                    <a:pt x="9" y="28"/>
                    <a:pt x="10" y="14"/>
                    <a:pt x="27" y="22"/>
                  </a:cubicBezTo>
                  <a:cubicBezTo>
                    <a:pt x="53" y="35"/>
                    <a:pt x="73" y="36"/>
                    <a:pt x="76" y="34"/>
                  </a:cubicBezTo>
                  <a:cubicBezTo>
                    <a:pt x="79" y="32"/>
                    <a:pt x="73" y="20"/>
                    <a:pt x="64" y="18"/>
                  </a:cubicBezTo>
                  <a:cubicBezTo>
                    <a:pt x="49" y="14"/>
                    <a:pt x="51" y="0"/>
                    <a:pt x="79" y="11"/>
                  </a:cubicBezTo>
                  <a:cubicBezTo>
                    <a:pt x="102" y="21"/>
                    <a:pt x="115" y="51"/>
                    <a:pt x="115" y="51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19" y="96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8" name="Freeform 368"/>
            <p:cNvSpPr>
              <a:spLocks/>
            </p:cNvSpPr>
            <p:nvPr/>
          </p:nvSpPr>
          <p:spPr bwMode="auto">
            <a:xfrm>
              <a:off x="5799897" y="3761513"/>
              <a:ext cx="541886" cy="496730"/>
            </a:xfrm>
            <a:custGeom>
              <a:avLst/>
              <a:gdLst>
                <a:gd name="T0" fmla="*/ 119 w 238"/>
                <a:gd name="T1" fmla="*/ 0 h 219"/>
                <a:gd name="T2" fmla="*/ 0 w 238"/>
                <a:gd name="T3" fmla="*/ 109 h 219"/>
                <a:gd name="T4" fmla="*/ 119 w 238"/>
                <a:gd name="T5" fmla="*/ 219 h 219"/>
                <a:gd name="T6" fmla="*/ 238 w 238"/>
                <a:gd name="T7" fmla="*/ 110 h 219"/>
                <a:gd name="T8" fmla="*/ 119 w 238"/>
                <a:gd name="T9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19">
                  <a:moveTo>
                    <a:pt x="119" y="0"/>
                  </a:moveTo>
                  <a:cubicBezTo>
                    <a:pt x="53" y="0"/>
                    <a:pt x="0" y="49"/>
                    <a:pt x="0" y="109"/>
                  </a:cubicBezTo>
                  <a:cubicBezTo>
                    <a:pt x="0" y="170"/>
                    <a:pt x="53" y="219"/>
                    <a:pt x="119" y="219"/>
                  </a:cubicBezTo>
                  <a:cubicBezTo>
                    <a:pt x="184" y="219"/>
                    <a:pt x="238" y="170"/>
                    <a:pt x="238" y="110"/>
                  </a:cubicBezTo>
                  <a:cubicBezTo>
                    <a:pt x="238" y="49"/>
                    <a:pt x="185" y="0"/>
                    <a:pt x="119" y="0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59" name="Freeform 369"/>
            <p:cNvSpPr>
              <a:spLocks/>
            </p:cNvSpPr>
            <p:nvPr/>
          </p:nvSpPr>
          <p:spPr bwMode="auto">
            <a:xfrm>
              <a:off x="6240842" y="3922220"/>
              <a:ext cx="243052" cy="243053"/>
            </a:xfrm>
            <a:custGeom>
              <a:avLst/>
              <a:gdLst>
                <a:gd name="T0" fmla="*/ 100 w 107"/>
                <a:gd name="T1" fmla="*/ 42 h 107"/>
                <a:gd name="T2" fmla="*/ 42 w 107"/>
                <a:gd name="T3" fmla="*/ 7 h 107"/>
                <a:gd name="T4" fmla="*/ 7 w 107"/>
                <a:gd name="T5" fmla="*/ 65 h 107"/>
                <a:gd name="T6" fmla="*/ 65 w 107"/>
                <a:gd name="T7" fmla="*/ 100 h 107"/>
                <a:gd name="T8" fmla="*/ 100 w 107"/>
                <a:gd name="T9" fmla="*/ 42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107">
                  <a:moveTo>
                    <a:pt x="100" y="42"/>
                  </a:moveTo>
                  <a:cubicBezTo>
                    <a:pt x="94" y="16"/>
                    <a:pt x="68" y="0"/>
                    <a:pt x="42" y="7"/>
                  </a:cubicBezTo>
                  <a:cubicBezTo>
                    <a:pt x="16" y="14"/>
                    <a:pt x="0" y="40"/>
                    <a:pt x="7" y="65"/>
                  </a:cubicBezTo>
                  <a:cubicBezTo>
                    <a:pt x="14" y="91"/>
                    <a:pt x="40" y="107"/>
                    <a:pt x="65" y="100"/>
                  </a:cubicBezTo>
                  <a:cubicBezTo>
                    <a:pt x="91" y="94"/>
                    <a:pt x="107" y="68"/>
                    <a:pt x="100" y="4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0" name="Freeform 370"/>
            <p:cNvSpPr>
              <a:spLocks/>
            </p:cNvSpPr>
            <p:nvPr/>
          </p:nvSpPr>
          <p:spPr bwMode="auto">
            <a:xfrm>
              <a:off x="828632" y="3568931"/>
              <a:ext cx="444930" cy="921738"/>
            </a:xfrm>
            <a:custGeom>
              <a:avLst/>
              <a:gdLst>
                <a:gd name="T0" fmla="*/ 164 w 196"/>
                <a:gd name="T1" fmla="*/ 359 h 407"/>
                <a:gd name="T2" fmla="*/ 195 w 196"/>
                <a:gd name="T3" fmla="*/ 308 h 407"/>
                <a:gd name="T4" fmla="*/ 196 w 196"/>
                <a:gd name="T5" fmla="*/ 84 h 407"/>
                <a:gd name="T6" fmla="*/ 165 w 196"/>
                <a:gd name="T7" fmla="*/ 37 h 407"/>
                <a:gd name="T8" fmla="*/ 55 w 196"/>
                <a:gd name="T9" fmla="*/ 4 h 407"/>
                <a:gd name="T10" fmla="*/ 19 w 196"/>
                <a:gd name="T11" fmla="*/ 34 h 407"/>
                <a:gd name="T12" fmla="*/ 4 w 196"/>
                <a:gd name="T13" fmla="*/ 158 h 407"/>
                <a:gd name="T14" fmla="*/ 3 w 196"/>
                <a:gd name="T15" fmla="*/ 235 h 407"/>
                <a:gd name="T16" fmla="*/ 27 w 196"/>
                <a:gd name="T17" fmla="*/ 375 h 407"/>
                <a:gd name="T18" fmla="*/ 62 w 196"/>
                <a:gd name="T19" fmla="*/ 401 h 407"/>
                <a:gd name="T20" fmla="*/ 164 w 196"/>
                <a:gd name="T21" fmla="*/ 359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6" h="407">
                  <a:moveTo>
                    <a:pt x="164" y="359"/>
                  </a:moveTo>
                  <a:cubicBezTo>
                    <a:pt x="181" y="353"/>
                    <a:pt x="195" y="330"/>
                    <a:pt x="195" y="308"/>
                  </a:cubicBezTo>
                  <a:cubicBezTo>
                    <a:pt x="196" y="84"/>
                    <a:pt x="196" y="84"/>
                    <a:pt x="196" y="84"/>
                  </a:cubicBezTo>
                  <a:cubicBezTo>
                    <a:pt x="196" y="63"/>
                    <a:pt x="182" y="42"/>
                    <a:pt x="165" y="37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38" y="0"/>
                    <a:pt x="22" y="13"/>
                    <a:pt x="19" y="34"/>
                  </a:cubicBezTo>
                  <a:cubicBezTo>
                    <a:pt x="4" y="158"/>
                    <a:pt x="4" y="158"/>
                    <a:pt x="4" y="158"/>
                  </a:cubicBezTo>
                  <a:cubicBezTo>
                    <a:pt x="1" y="179"/>
                    <a:pt x="0" y="214"/>
                    <a:pt x="3" y="235"/>
                  </a:cubicBezTo>
                  <a:cubicBezTo>
                    <a:pt x="27" y="375"/>
                    <a:pt x="27" y="375"/>
                    <a:pt x="27" y="375"/>
                  </a:cubicBezTo>
                  <a:cubicBezTo>
                    <a:pt x="30" y="396"/>
                    <a:pt x="45" y="407"/>
                    <a:pt x="62" y="401"/>
                  </a:cubicBezTo>
                  <a:lnTo>
                    <a:pt x="164" y="359"/>
                  </a:lnTo>
                  <a:close/>
                </a:path>
              </a:pathLst>
            </a:custGeom>
            <a:solidFill>
              <a:srgbClr val="31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61" name="Freeform 371"/>
            <p:cNvSpPr>
              <a:spLocks/>
            </p:cNvSpPr>
            <p:nvPr/>
          </p:nvSpPr>
          <p:spPr bwMode="auto">
            <a:xfrm>
              <a:off x="1302781" y="4377777"/>
              <a:ext cx="104924" cy="57111"/>
            </a:xfrm>
            <a:custGeom>
              <a:avLst/>
              <a:gdLst>
                <a:gd name="T0" fmla="*/ 79 w 79"/>
                <a:gd name="T1" fmla="*/ 17 h 43"/>
                <a:gd name="T2" fmla="*/ 7 w 79"/>
                <a:gd name="T3" fmla="*/ 43 h 43"/>
                <a:gd name="T4" fmla="*/ 0 w 79"/>
                <a:gd name="T5" fmla="*/ 24 h 43"/>
                <a:gd name="T6" fmla="*/ 72 w 79"/>
                <a:gd name="T7" fmla="*/ 0 h 43"/>
                <a:gd name="T8" fmla="*/ 79 w 79"/>
                <a:gd name="T9" fmla="*/ 1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43">
                  <a:moveTo>
                    <a:pt x="79" y="17"/>
                  </a:moveTo>
                  <a:lnTo>
                    <a:pt x="7" y="43"/>
                  </a:lnTo>
                  <a:lnTo>
                    <a:pt x="0" y="24"/>
                  </a:lnTo>
                  <a:lnTo>
                    <a:pt x="72" y="0"/>
                  </a:lnTo>
                  <a:lnTo>
                    <a:pt x="79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2" name="Freeform 372"/>
            <p:cNvSpPr>
              <a:spLocks/>
            </p:cNvSpPr>
            <p:nvPr/>
          </p:nvSpPr>
          <p:spPr bwMode="auto">
            <a:xfrm>
              <a:off x="828632" y="3428146"/>
              <a:ext cx="1029316" cy="691968"/>
            </a:xfrm>
            <a:custGeom>
              <a:avLst/>
              <a:gdLst>
                <a:gd name="T0" fmla="*/ 187 w 453"/>
                <a:gd name="T1" fmla="*/ 266 h 305"/>
                <a:gd name="T2" fmla="*/ 206 w 453"/>
                <a:gd name="T3" fmla="*/ 128 h 305"/>
                <a:gd name="T4" fmla="*/ 424 w 453"/>
                <a:gd name="T5" fmla="*/ 136 h 305"/>
                <a:gd name="T6" fmla="*/ 453 w 453"/>
                <a:gd name="T7" fmla="*/ 79 h 305"/>
                <a:gd name="T8" fmla="*/ 239 w 453"/>
                <a:gd name="T9" fmla="*/ 2 h 305"/>
                <a:gd name="T10" fmla="*/ 89 w 453"/>
                <a:gd name="T11" fmla="*/ 56 h 305"/>
                <a:gd name="T12" fmla="*/ 3 w 453"/>
                <a:gd name="T13" fmla="*/ 258 h 305"/>
                <a:gd name="T14" fmla="*/ 187 w 453"/>
                <a:gd name="T15" fmla="*/ 266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3" h="305">
                  <a:moveTo>
                    <a:pt x="187" y="266"/>
                  </a:moveTo>
                  <a:cubicBezTo>
                    <a:pt x="187" y="266"/>
                    <a:pt x="187" y="175"/>
                    <a:pt x="206" y="128"/>
                  </a:cubicBezTo>
                  <a:cubicBezTo>
                    <a:pt x="225" y="81"/>
                    <a:pt x="335" y="81"/>
                    <a:pt x="424" y="136"/>
                  </a:cubicBezTo>
                  <a:cubicBezTo>
                    <a:pt x="442" y="103"/>
                    <a:pt x="453" y="79"/>
                    <a:pt x="453" y="79"/>
                  </a:cubicBezTo>
                  <a:cubicBezTo>
                    <a:pt x="453" y="79"/>
                    <a:pt x="310" y="5"/>
                    <a:pt x="239" y="2"/>
                  </a:cubicBezTo>
                  <a:cubicBezTo>
                    <a:pt x="175" y="0"/>
                    <a:pt x="113" y="32"/>
                    <a:pt x="89" y="56"/>
                  </a:cubicBezTo>
                  <a:cubicBezTo>
                    <a:pt x="42" y="104"/>
                    <a:pt x="0" y="170"/>
                    <a:pt x="3" y="258"/>
                  </a:cubicBezTo>
                  <a:cubicBezTo>
                    <a:pt x="5" y="305"/>
                    <a:pt x="187" y="266"/>
                    <a:pt x="187" y="266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3" name="Freeform 373"/>
            <p:cNvSpPr>
              <a:spLocks/>
            </p:cNvSpPr>
            <p:nvPr/>
          </p:nvSpPr>
          <p:spPr bwMode="auto">
            <a:xfrm>
              <a:off x="960118" y="3677839"/>
              <a:ext cx="593683" cy="626888"/>
            </a:xfrm>
            <a:custGeom>
              <a:avLst/>
              <a:gdLst>
                <a:gd name="T0" fmla="*/ 155 w 261"/>
                <a:gd name="T1" fmla="*/ 0 h 277"/>
                <a:gd name="T2" fmla="*/ 261 w 261"/>
                <a:gd name="T3" fmla="*/ 19 h 277"/>
                <a:gd name="T4" fmla="*/ 258 w 261"/>
                <a:gd name="T5" fmla="*/ 262 h 277"/>
                <a:gd name="T6" fmla="*/ 143 w 261"/>
                <a:gd name="T7" fmla="*/ 277 h 277"/>
                <a:gd name="T8" fmla="*/ 0 w 261"/>
                <a:gd name="T9" fmla="*/ 110 h 277"/>
                <a:gd name="T10" fmla="*/ 155 w 261"/>
                <a:gd name="T11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1" h="277">
                  <a:moveTo>
                    <a:pt x="155" y="0"/>
                  </a:moveTo>
                  <a:cubicBezTo>
                    <a:pt x="155" y="0"/>
                    <a:pt x="162" y="27"/>
                    <a:pt x="261" y="19"/>
                  </a:cubicBezTo>
                  <a:cubicBezTo>
                    <a:pt x="258" y="262"/>
                    <a:pt x="258" y="262"/>
                    <a:pt x="258" y="262"/>
                  </a:cubicBezTo>
                  <a:cubicBezTo>
                    <a:pt x="258" y="262"/>
                    <a:pt x="131" y="260"/>
                    <a:pt x="143" y="277"/>
                  </a:cubicBezTo>
                  <a:cubicBezTo>
                    <a:pt x="95" y="273"/>
                    <a:pt x="0" y="110"/>
                    <a:pt x="0" y="110"/>
                  </a:cubicBezTo>
                  <a:lnTo>
                    <a:pt x="15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4" name="Freeform 374"/>
            <p:cNvSpPr>
              <a:spLocks/>
            </p:cNvSpPr>
            <p:nvPr/>
          </p:nvSpPr>
          <p:spPr bwMode="auto">
            <a:xfrm>
              <a:off x="1235046" y="3773467"/>
              <a:ext cx="281568" cy="440946"/>
            </a:xfrm>
            <a:custGeom>
              <a:avLst/>
              <a:gdLst>
                <a:gd name="T0" fmla="*/ 38 w 212"/>
                <a:gd name="T1" fmla="*/ 0 h 332"/>
                <a:gd name="T2" fmla="*/ 212 w 212"/>
                <a:gd name="T3" fmla="*/ 180 h 332"/>
                <a:gd name="T4" fmla="*/ 0 w 212"/>
                <a:gd name="T5" fmla="*/ 332 h 332"/>
                <a:gd name="T6" fmla="*/ 38 w 212"/>
                <a:gd name="T7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" h="332">
                  <a:moveTo>
                    <a:pt x="38" y="0"/>
                  </a:moveTo>
                  <a:lnTo>
                    <a:pt x="212" y="180"/>
                  </a:lnTo>
                  <a:lnTo>
                    <a:pt x="0" y="33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5" name="Freeform 375"/>
            <p:cNvSpPr>
              <a:spLocks/>
            </p:cNvSpPr>
            <p:nvPr/>
          </p:nvSpPr>
          <p:spPr bwMode="auto">
            <a:xfrm>
              <a:off x="1235046" y="3773467"/>
              <a:ext cx="281568" cy="440946"/>
            </a:xfrm>
            <a:custGeom>
              <a:avLst/>
              <a:gdLst>
                <a:gd name="T0" fmla="*/ 38 w 212"/>
                <a:gd name="T1" fmla="*/ 0 h 332"/>
                <a:gd name="T2" fmla="*/ 212 w 212"/>
                <a:gd name="T3" fmla="*/ 180 h 332"/>
                <a:gd name="T4" fmla="*/ 0 w 212"/>
                <a:gd name="T5" fmla="*/ 332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" h="332">
                  <a:moveTo>
                    <a:pt x="38" y="0"/>
                  </a:moveTo>
                  <a:lnTo>
                    <a:pt x="212" y="180"/>
                  </a:lnTo>
                  <a:lnTo>
                    <a:pt x="0" y="33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6" name="Freeform 376"/>
            <p:cNvSpPr>
              <a:spLocks/>
            </p:cNvSpPr>
            <p:nvPr/>
          </p:nvSpPr>
          <p:spPr bwMode="auto">
            <a:xfrm>
              <a:off x="1378485" y="3967377"/>
              <a:ext cx="138128" cy="79689"/>
            </a:xfrm>
            <a:custGeom>
              <a:avLst/>
              <a:gdLst>
                <a:gd name="T0" fmla="*/ 72 w 104"/>
                <a:gd name="T1" fmla="*/ 0 h 60"/>
                <a:gd name="T2" fmla="*/ 2 w 104"/>
                <a:gd name="T3" fmla="*/ 7 h 60"/>
                <a:gd name="T4" fmla="*/ 0 w 104"/>
                <a:gd name="T5" fmla="*/ 43 h 60"/>
                <a:gd name="T6" fmla="*/ 67 w 104"/>
                <a:gd name="T7" fmla="*/ 60 h 60"/>
                <a:gd name="T8" fmla="*/ 104 w 104"/>
                <a:gd name="T9" fmla="*/ 34 h 60"/>
                <a:gd name="T10" fmla="*/ 72 w 104"/>
                <a:gd name="T11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4" h="60">
                  <a:moveTo>
                    <a:pt x="72" y="0"/>
                  </a:moveTo>
                  <a:lnTo>
                    <a:pt x="2" y="7"/>
                  </a:lnTo>
                  <a:lnTo>
                    <a:pt x="0" y="43"/>
                  </a:lnTo>
                  <a:lnTo>
                    <a:pt x="67" y="60"/>
                  </a:lnTo>
                  <a:lnTo>
                    <a:pt x="104" y="34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EC22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7" name="Freeform 377"/>
            <p:cNvSpPr>
              <a:spLocks/>
            </p:cNvSpPr>
            <p:nvPr/>
          </p:nvSpPr>
          <p:spPr bwMode="auto">
            <a:xfrm>
              <a:off x="819335" y="3877063"/>
              <a:ext cx="674700" cy="754391"/>
            </a:xfrm>
            <a:custGeom>
              <a:avLst/>
              <a:gdLst>
                <a:gd name="T0" fmla="*/ 184 w 297"/>
                <a:gd name="T1" fmla="*/ 62 h 333"/>
                <a:gd name="T2" fmla="*/ 200 w 297"/>
                <a:gd name="T3" fmla="*/ 163 h 333"/>
                <a:gd name="T4" fmla="*/ 229 w 297"/>
                <a:gd name="T5" fmla="*/ 144 h 333"/>
                <a:gd name="T6" fmla="*/ 255 w 297"/>
                <a:gd name="T7" fmla="*/ 226 h 333"/>
                <a:gd name="T8" fmla="*/ 226 w 297"/>
                <a:gd name="T9" fmla="*/ 319 h 333"/>
                <a:gd name="T10" fmla="*/ 71 w 297"/>
                <a:gd name="T11" fmla="*/ 245 h 333"/>
                <a:gd name="T12" fmla="*/ 8 w 297"/>
                <a:gd name="T13" fmla="*/ 47 h 333"/>
                <a:gd name="T14" fmla="*/ 184 w 297"/>
                <a:gd name="T15" fmla="*/ 62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7" h="333">
                  <a:moveTo>
                    <a:pt x="184" y="62"/>
                  </a:moveTo>
                  <a:cubicBezTo>
                    <a:pt x="184" y="62"/>
                    <a:pt x="185" y="116"/>
                    <a:pt x="200" y="163"/>
                  </a:cubicBezTo>
                  <a:cubicBezTo>
                    <a:pt x="200" y="163"/>
                    <a:pt x="245" y="188"/>
                    <a:pt x="229" y="144"/>
                  </a:cubicBezTo>
                  <a:cubicBezTo>
                    <a:pt x="255" y="226"/>
                    <a:pt x="255" y="226"/>
                    <a:pt x="255" y="226"/>
                  </a:cubicBezTo>
                  <a:cubicBezTo>
                    <a:pt x="255" y="226"/>
                    <a:pt x="297" y="296"/>
                    <a:pt x="226" y="319"/>
                  </a:cubicBezTo>
                  <a:cubicBezTo>
                    <a:pt x="182" y="333"/>
                    <a:pt x="116" y="315"/>
                    <a:pt x="71" y="245"/>
                  </a:cubicBezTo>
                  <a:cubicBezTo>
                    <a:pt x="42" y="201"/>
                    <a:pt x="0" y="114"/>
                    <a:pt x="8" y="47"/>
                  </a:cubicBezTo>
                  <a:cubicBezTo>
                    <a:pt x="13" y="0"/>
                    <a:pt x="184" y="62"/>
                    <a:pt x="184" y="62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8" name="Freeform 378"/>
            <p:cNvSpPr>
              <a:spLocks/>
            </p:cNvSpPr>
            <p:nvPr/>
          </p:nvSpPr>
          <p:spPr bwMode="auto">
            <a:xfrm>
              <a:off x="1228405" y="4162615"/>
              <a:ext cx="159378" cy="244381"/>
            </a:xfrm>
            <a:custGeom>
              <a:avLst/>
              <a:gdLst>
                <a:gd name="T0" fmla="*/ 65 w 70"/>
                <a:gd name="T1" fmla="*/ 99 h 108"/>
                <a:gd name="T2" fmla="*/ 63 w 70"/>
                <a:gd name="T3" fmla="*/ 70 h 108"/>
                <a:gd name="T4" fmla="*/ 58 w 70"/>
                <a:gd name="T5" fmla="*/ 15 h 108"/>
                <a:gd name="T6" fmla="*/ 59 w 70"/>
                <a:gd name="T7" fmla="*/ 46 h 108"/>
                <a:gd name="T8" fmla="*/ 45 w 70"/>
                <a:gd name="T9" fmla="*/ 4 h 108"/>
                <a:gd name="T10" fmla="*/ 49 w 70"/>
                <a:gd name="T11" fmla="*/ 45 h 108"/>
                <a:gd name="T12" fmla="*/ 33 w 70"/>
                <a:gd name="T13" fmla="*/ 1 h 108"/>
                <a:gd name="T14" fmla="*/ 39 w 70"/>
                <a:gd name="T15" fmla="*/ 49 h 108"/>
                <a:gd name="T16" fmla="*/ 27 w 70"/>
                <a:gd name="T17" fmla="*/ 13 h 108"/>
                <a:gd name="T18" fmla="*/ 20 w 70"/>
                <a:gd name="T19" fmla="*/ 18 h 108"/>
                <a:gd name="T20" fmla="*/ 23 w 70"/>
                <a:gd name="T21" fmla="*/ 58 h 108"/>
                <a:gd name="T22" fmla="*/ 12 w 70"/>
                <a:gd name="T23" fmla="*/ 47 h 108"/>
                <a:gd name="T24" fmla="*/ 6 w 70"/>
                <a:gd name="T25" fmla="*/ 58 h 108"/>
                <a:gd name="T26" fmla="*/ 32 w 70"/>
                <a:gd name="T27" fmla="*/ 91 h 108"/>
                <a:gd name="T28" fmla="*/ 40 w 70"/>
                <a:gd name="T29" fmla="*/ 108 h 108"/>
                <a:gd name="T30" fmla="*/ 65 w 70"/>
                <a:gd name="T31" fmla="*/ 9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0" h="108">
                  <a:moveTo>
                    <a:pt x="65" y="99"/>
                  </a:moveTo>
                  <a:cubicBezTo>
                    <a:pt x="65" y="99"/>
                    <a:pt x="60" y="75"/>
                    <a:pt x="63" y="70"/>
                  </a:cubicBezTo>
                  <a:cubicBezTo>
                    <a:pt x="70" y="57"/>
                    <a:pt x="65" y="23"/>
                    <a:pt x="58" y="15"/>
                  </a:cubicBezTo>
                  <a:cubicBezTo>
                    <a:pt x="53" y="12"/>
                    <a:pt x="58" y="38"/>
                    <a:pt x="59" y="46"/>
                  </a:cubicBezTo>
                  <a:cubicBezTo>
                    <a:pt x="57" y="33"/>
                    <a:pt x="50" y="5"/>
                    <a:pt x="45" y="4"/>
                  </a:cubicBezTo>
                  <a:cubicBezTo>
                    <a:pt x="39" y="4"/>
                    <a:pt x="49" y="45"/>
                    <a:pt x="49" y="45"/>
                  </a:cubicBezTo>
                  <a:cubicBezTo>
                    <a:pt x="49" y="45"/>
                    <a:pt x="38" y="0"/>
                    <a:pt x="33" y="1"/>
                  </a:cubicBezTo>
                  <a:cubicBezTo>
                    <a:pt x="24" y="3"/>
                    <a:pt x="39" y="49"/>
                    <a:pt x="39" y="49"/>
                  </a:cubicBezTo>
                  <a:cubicBezTo>
                    <a:pt x="39" y="49"/>
                    <a:pt x="29" y="20"/>
                    <a:pt x="27" y="13"/>
                  </a:cubicBezTo>
                  <a:cubicBezTo>
                    <a:pt x="26" y="6"/>
                    <a:pt x="15" y="5"/>
                    <a:pt x="20" y="18"/>
                  </a:cubicBezTo>
                  <a:cubicBezTo>
                    <a:pt x="27" y="41"/>
                    <a:pt x="25" y="56"/>
                    <a:pt x="23" y="58"/>
                  </a:cubicBezTo>
                  <a:cubicBezTo>
                    <a:pt x="21" y="60"/>
                    <a:pt x="13" y="54"/>
                    <a:pt x="12" y="47"/>
                  </a:cubicBezTo>
                  <a:cubicBezTo>
                    <a:pt x="11" y="35"/>
                    <a:pt x="0" y="34"/>
                    <a:pt x="6" y="58"/>
                  </a:cubicBezTo>
                  <a:cubicBezTo>
                    <a:pt x="11" y="77"/>
                    <a:pt x="32" y="91"/>
                    <a:pt x="32" y="91"/>
                  </a:cubicBezTo>
                  <a:cubicBezTo>
                    <a:pt x="40" y="108"/>
                    <a:pt x="40" y="108"/>
                    <a:pt x="40" y="108"/>
                  </a:cubicBezTo>
                  <a:lnTo>
                    <a:pt x="65" y="99"/>
                  </a:ln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69" name="Freeform 379"/>
            <p:cNvSpPr>
              <a:spLocks/>
            </p:cNvSpPr>
            <p:nvPr/>
          </p:nvSpPr>
          <p:spPr bwMode="auto">
            <a:xfrm>
              <a:off x="873789" y="3728309"/>
              <a:ext cx="540558" cy="515324"/>
            </a:xfrm>
            <a:custGeom>
              <a:avLst/>
              <a:gdLst>
                <a:gd name="T0" fmla="*/ 118 w 238"/>
                <a:gd name="T1" fmla="*/ 228 h 228"/>
                <a:gd name="T2" fmla="*/ 237 w 238"/>
                <a:gd name="T3" fmla="*/ 114 h 228"/>
                <a:gd name="T4" fmla="*/ 120 w 238"/>
                <a:gd name="T5" fmla="*/ 0 h 228"/>
                <a:gd name="T6" fmla="*/ 1 w 238"/>
                <a:gd name="T7" fmla="*/ 114 h 228"/>
                <a:gd name="T8" fmla="*/ 118 w 238"/>
                <a:gd name="T9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28">
                  <a:moveTo>
                    <a:pt x="118" y="228"/>
                  </a:moveTo>
                  <a:cubicBezTo>
                    <a:pt x="183" y="228"/>
                    <a:pt x="237" y="177"/>
                    <a:pt x="237" y="114"/>
                  </a:cubicBezTo>
                  <a:cubicBezTo>
                    <a:pt x="238" y="51"/>
                    <a:pt x="186" y="0"/>
                    <a:pt x="120" y="0"/>
                  </a:cubicBezTo>
                  <a:cubicBezTo>
                    <a:pt x="55" y="0"/>
                    <a:pt x="2" y="51"/>
                    <a:pt x="1" y="114"/>
                  </a:cubicBezTo>
                  <a:cubicBezTo>
                    <a:pt x="0" y="177"/>
                    <a:pt x="53" y="228"/>
                    <a:pt x="118" y="228"/>
                  </a:cubicBez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70" name="Freeform 380"/>
            <p:cNvSpPr>
              <a:spLocks/>
            </p:cNvSpPr>
            <p:nvPr/>
          </p:nvSpPr>
          <p:spPr bwMode="auto">
            <a:xfrm>
              <a:off x="1803494" y="3628698"/>
              <a:ext cx="332037" cy="225786"/>
            </a:xfrm>
            <a:custGeom>
              <a:avLst/>
              <a:gdLst>
                <a:gd name="T0" fmla="*/ 19 w 146"/>
                <a:gd name="T1" fmla="*/ 0 h 100"/>
                <a:gd name="T2" fmla="*/ 58 w 146"/>
                <a:gd name="T3" fmla="*/ 9 h 100"/>
                <a:gd name="T4" fmla="*/ 130 w 146"/>
                <a:gd name="T5" fmla="*/ 26 h 100"/>
                <a:gd name="T6" fmla="*/ 88 w 146"/>
                <a:gd name="T7" fmla="*/ 18 h 100"/>
                <a:gd name="T8" fmla="*/ 142 w 146"/>
                <a:gd name="T9" fmla="*/ 44 h 100"/>
                <a:gd name="T10" fmla="*/ 87 w 146"/>
                <a:gd name="T11" fmla="*/ 32 h 100"/>
                <a:gd name="T12" fmla="*/ 144 w 146"/>
                <a:gd name="T13" fmla="*/ 62 h 100"/>
                <a:gd name="T14" fmla="*/ 80 w 146"/>
                <a:gd name="T15" fmla="*/ 45 h 100"/>
                <a:gd name="T16" fmla="*/ 126 w 146"/>
                <a:gd name="T17" fmla="*/ 67 h 100"/>
                <a:gd name="T18" fmla="*/ 117 w 146"/>
                <a:gd name="T19" fmla="*/ 77 h 100"/>
                <a:gd name="T20" fmla="*/ 65 w 146"/>
                <a:gd name="T21" fmla="*/ 65 h 100"/>
                <a:gd name="T22" fmla="*/ 77 w 146"/>
                <a:gd name="T23" fmla="*/ 81 h 100"/>
                <a:gd name="T24" fmla="*/ 61 w 146"/>
                <a:gd name="T25" fmla="*/ 88 h 100"/>
                <a:gd name="T26" fmla="*/ 23 w 146"/>
                <a:gd name="T27" fmla="*/ 47 h 100"/>
                <a:gd name="T28" fmla="*/ 0 w 146"/>
                <a:gd name="T29" fmla="*/ 33 h 100"/>
                <a:gd name="T30" fmla="*/ 19 w 146"/>
                <a:gd name="T31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6" h="100">
                  <a:moveTo>
                    <a:pt x="19" y="0"/>
                  </a:moveTo>
                  <a:cubicBezTo>
                    <a:pt x="19" y="0"/>
                    <a:pt x="50" y="12"/>
                    <a:pt x="58" y="9"/>
                  </a:cubicBezTo>
                  <a:cubicBezTo>
                    <a:pt x="76" y="2"/>
                    <a:pt x="121" y="15"/>
                    <a:pt x="130" y="26"/>
                  </a:cubicBezTo>
                  <a:cubicBezTo>
                    <a:pt x="133" y="32"/>
                    <a:pt x="98" y="21"/>
                    <a:pt x="88" y="18"/>
                  </a:cubicBezTo>
                  <a:cubicBezTo>
                    <a:pt x="105" y="23"/>
                    <a:pt x="142" y="38"/>
                    <a:pt x="142" y="44"/>
                  </a:cubicBezTo>
                  <a:cubicBezTo>
                    <a:pt x="141" y="53"/>
                    <a:pt x="87" y="32"/>
                    <a:pt x="87" y="32"/>
                  </a:cubicBezTo>
                  <a:cubicBezTo>
                    <a:pt x="87" y="32"/>
                    <a:pt x="146" y="55"/>
                    <a:pt x="144" y="62"/>
                  </a:cubicBezTo>
                  <a:cubicBezTo>
                    <a:pt x="139" y="74"/>
                    <a:pt x="80" y="45"/>
                    <a:pt x="80" y="45"/>
                  </a:cubicBezTo>
                  <a:cubicBezTo>
                    <a:pt x="80" y="45"/>
                    <a:pt x="117" y="64"/>
                    <a:pt x="126" y="67"/>
                  </a:cubicBezTo>
                  <a:cubicBezTo>
                    <a:pt x="136" y="70"/>
                    <a:pt x="134" y="85"/>
                    <a:pt x="117" y="77"/>
                  </a:cubicBezTo>
                  <a:cubicBezTo>
                    <a:pt x="89" y="63"/>
                    <a:pt x="67" y="63"/>
                    <a:pt x="65" y="65"/>
                  </a:cubicBezTo>
                  <a:cubicBezTo>
                    <a:pt x="62" y="67"/>
                    <a:pt x="67" y="79"/>
                    <a:pt x="77" y="81"/>
                  </a:cubicBezTo>
                  <a:cubicBezTo>
                    <a:pt x="93" y="86"/>
                    <a:pt x="91" y="100"/>
                    <a:pt x="61" y="88"/>
                  </a:cubicBezTo>
                  <a:cubicBezTo>
                    <a:pt x="36" y="79"/>
                    <a:pt x="23" y="47"/>
                    <a:pt x="23" y="47"/>
                  </a:cubicBezTo>
                  <a:cubicBezTo>
                    <a:pt x="0" y="33"/>
                    <a:pt x="0" y="33"/>
                    <a:pt x="0" y="33"/>
                  </a:cubicBezTo>
                  <a:lnTo>
                    <a:pt x="19" y="0"/>
                  </a:lnTo>
                  <a:close/>
                </a:path>
              </a:pathLst>
            </a:custGeom>
            <a:solidFill>
              <a:srgbClr val="FFCF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71" name="Freeform 381"/>
            <p:cNvSpPr>
              <a:spLocks/>
            </p:cNvSpPr>
            <p:nvPr/>
          </p:nvSpPr>
          <p:spPr bwMode="auto">
            <a:xfrm>
              <a:off x="778163" y="3659245"/>
              <a:ext cx="632199" cy="605638"/>
            </a:xfrm>
            <a:custGeom>
              <a:avLst/>
              <a:gdLst>
                <a:gd name="T0" fmla="*/ 217 w 278"/>
                <a:gd name="T1" fmla="*/ 248 h 267"/>
                <a:gd name="T2" fmla="*/ 242 w 278"/>
                <a:gd name="T3" fmla="*/ 167 h 267"/>
                <a:gd name="T4" fmla="*/ 263 w 278"/>
                <a:gd name="T5" fmla="*/ 83 h 267"/>
                <a:gd name="T6" fmla="*/ 248 w 278"/>
                <a:gd name="T7" fmla="*/ 61 h 267"/>
                <a:gd name="T8" fmla="*/ 175 w 278"/>
                <a:gd name="T9" fmla="*/ 16 h 267"/>
                <a:gd name="T10" fmla="*/ 17 w 278"/>
                <a:gd name="T11" fmla="*/ 108 h 267"/>
                <a:gd name="T12" fmla="*/ 113 w 278"/>
                <a:gd name="T13" fmla="*/ 258 h 267"/>
                <a:gd name="T14" fmla="*/ 217 w 278"/>
                <a:gd name="T15" fmla="*/ 248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8" h="267">
                  <a:moveTo>
                    <a:pt x="217" y="248"/>
                  </a:moveTo>
                  <a:cubicBezTo>
                    <a:pt x="248" y="227"/>
                    <a:pt x="238" y="182"/>
                    <a:pt x="242" y="167"/>
                  </a:cubicBezTo>
                  <a:cubicBezTo>
                    <a:pt x="247" y="152"/>
                    <a:pt x="278" y="119"/>
                    <a:pt x="263" y="83"/>
                  </a:cubicBezTo>
                  <a:cubicBezTo>
                    <a:pt x="257" y="71"/>
                    <a:pt x="249" y="62"/>
                    <a:pt x="248" y="61"/>
                  </a:cubicBezTo>
                  <a:cubicBezTo>
                    <a:pt x="231" y="39"/>
                    <a:pt x="206" y="23"/>
                    <a:pt x="175" y="16"/>
                  </a:cubicBezTo>
                  <a:cubicBezTo>
                    <a:pt x="105" y="0"/>
                    <a:pt x="34" y="41"/>
                    <a:pt x="17" y="108"/>
                  </a:cubicBezTo>
                  <a:cubicBezTo>
                    <a:pt x="0" y="175"/>
                    <a:pt x="43" y="242"/>
                    <a:pt x="113" y="258"/>
                  </a:cubicBezTo>
                  <a:cubicBezTo>
                    <a:pt x="150" y="267"/>
                    <a:pt x="188" y="265"/>
                    <a:pt x="217" y="248"/>
                  </a:cubicBezTo>
                  <a:close/>
                </a:path>
              </a:pathLst>
            </a:custGeom>
            <a:solidFill>
              <a:srgbClr val="B970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72" name="Freeform 382"/>
            <p:cNvSpPr>
              <a:spLocks/>
            </p:cNvSpPr>
            <p:nvPr/>
          </p:nvSpPr>
          <p:spPr bwMode="auto">
            <a:xfrm>
              <a:off x="1787557" y="3604791"/>
              <a:ext cx="92971" cy="140784"/>
            </a:xfrm>
            <a:custGeom>
              <a:avLst/>
              <a:gdLst>
                <a:gd name="T0" fmla="*/ 26 w 70"/>
                <a:gd name="T1" fmla="*/ 106 h 106"/>
                <a:gd name="T2" fmla="*/ 0 w 70"/>
                <a:gd name="T3" fmla="*/ 96 h 106"/>
                <a:gd name="T4" fmla="*/ 46 w 70"/>
                <a:gd name="T5" fmla="*/ 0 h 106"/>
                <a:gd name="T6" fmla="*/ 70 w 70"/>
                <a:gd name="T7" fmla="*/ 11 h 106"/>
                <a:gd name="T8" fmla="*/ 26 w 70"/>
                <a:gd name="T9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106">
                  <a:moveTo>
                    <a:pt x="26" y="106"/>
                  </a:moveTo>
                  <a:lnTo>
                    <a:pt x="0" y="96"/>
                  </a:lnTo>
                  <a:lnTo>
                    <a:pt x="46" y="0"/>
                  </a:lnTo>
                  <a:lnTo>
                    <a:pt x="70" y="11"/>
                  </a:lnTo>
                  <a:lnTo>
                    <a:pt x="26" y="1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73" name="Freeform 383"/>
            <p:cNvSpPr>
              <a:spLocks/>
            </p:cNvSpPr>
            <p:nvPr/>
          </p:nvSpPr>
          <p:spPr bwMode="auto">
            <a:xfrm>
              <a:off x="2467569" y="2210231"/>
              <a:ext cx="402429" cy="330711"/>
            </a:xfrm>
            <a:custGeom>
              <a:avLst/>
              <a:gdLst>
                <a:gd name="T0" fmla="*/ 176 w 177"/>
                <a:gd name="T1" fmla="*/ 72 h 146"/>
                <a:gd name="T2" fmla="*/ 87 w 177"/>
                <a:gd name="T3" fmla="*/ 1 h 146"/>
                <a:gd name="T4" fmla="*/ 0 w 177"/>
                <a:gd name="T5" fmla="*/ 74 h 146"/>
                <a:gd name="T6" fmla="*/ 89 w 177"/>
                <a:gd name="T7" fmla="*/ 145 h 146"/>
                <a:gd name="T8" fmla="*/ 176 w 177"/>
                <a:gd name="T9" fmla="*/ 72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146">
                  <a:moveTo>
                    <a:pt x="176" y="72"/>
                  </a:moveTo>
                  <a:cubicBezTo>
                    <a:pt x="176" y="32"/>
                    <a:pt x="136" y="0"/>
                    <a:pt x="87" y="1"/>
                  </a:cubicBezTo>
                  <a:cubicBezTo>
                    <a:pt x="39" y="1"/>
                    <a:pt x="0" y="34"/>
                    <a:pt x="0" y="74"/>
                  </a:cubicBezTo>
                  <a:cubicBezTo>
                    <a:pt x="1" y="114"/>
                    <a:pt x="41" y="146"/>
                    <a:pt x="89" y="145"/>
                  </a:cubicBezTo>
                  <a:cubicBezTo>
                    <a:pt x="138" y="145"/>
                    <a:pt x="177" y="112"/>
                    <a:pt x="176" y="72"/>
                  </a:cubicBezTo>
                  <a:close/>
                </a:path>
              </a:pathLst>
            </a:custGeom>
            <a:solidFill>
              <a:srgbClr val="E7B2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EACB4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474" name="Freeform 384"/>
            <p:cNvSpPr>
              <a:spLocks/>
            </p:cNvSpPr>
            <p:nvPr/>
          </p:nvSpPr>
          <p:spPr bwMode="auto">
            <a:xfrm>
              <a:off x="2417102" y="2020304"/>
              <a:ext cx="500713" cy="527276"/>
            </a:xfrm>
            <a:custGeom>
              <a:avLst/>
              <a:gdLst>
                <a:gd name="T0" fmla="*/ 36 w 220"/>
                <a:gd name="T1" fmla="*/ 206 h 233"/>
                <a:gd name="T2" fmla="*/ 105 w 220"/>
                <a:gd name="T3" fmla="*/ 213 h 233"/>
                <a:gd name="T4" fmla="*/ 181 w 220"/>
                <a:gd name="T5" fmla="*/ 211 h 233"/>
                <a:gd name="T6" fmla="*/ 196 w 220"/>
                <a:gd name="T7" fmla="*/ 193 h 233"/>
                <a:gd name="T8" fmla="*/ 220 w 220"/>
                <a:gd name="T9" fmla="*/ 118 h 233"/>
                <a:gd name="T10" fmla="*/ 109 w 220"/>
                <a:gd name="T11" fmla="*/ 1 h 233"/>
                <a:gd name="T12" fmla="*/ 1 w 220"/>
                <a:gd name="T13" fmla="*/ 121 h 233"/>
                <a:gd name="T14" fmla="*/ 36 w 220"/>
                <a:gd name="T15" fmla="*/ 206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0" h="233">
                  <a:moveTo>
                    <a:pt x="36" y="206"/>
                  </a:moveTo>
                  <a:cubicBezTo>
                    <a:pt x="58" y="224"/>
                    <a:pt x="92" y="212"/>
                    <a:pt x="105" y="213"/>
                  </a:cubicBezTo>
                  <a:cubicBezTo>
                    <a:pt x="119" y="213"/>
                    <a:pt x="153" y="233"/>
                    <a:pt x="181" y="211"/>
                  </a:cubicBezTo>
                  <a:cubicBezTo>
                    <a:pt x="190" y="204"/>
                    <a:pt x="196" y="194"/>
                    <a:pt x="196" y="193"/>
                  </a:cubicBezTo>
                  <a:cubicBezTo>
                    <a:pt x="211" y="173"/>
                    <a:pt x="220" y="147"/>
                    <a:pt x="220" y="118"/>
                  </a:cubicBezTo>
                  <a:cubicBezTo>
                    <a:pt x="219" y="53"/>
                    <a:pt x="169" y="0"/>
                    <a:pt x="109" y="1"/>
                  </a:cubicBezTo>
                  <a:cubicBezTo>
                    <a:pt x="49" y="1"/>
                    <a:pt x="0" y="55"/>
                    <a:pt x="1" y="121"/>
                  </a:cubicBezTo>
                  <a:cubicBezTo>
                    <a:pt x="1" y="155"/>
                    <a:pt x="15" y="185"/>
                    <a:pt x="36" y="206"/>
                  </a:cubicBezTo>
                  <a:close/>
                </a:path>
              </a:pathLst>
            </a:custGeom>
            <a:solidFill>
              <a:srgbClr val="523E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F7D7C"/>
                </a:solidFill>
                <a:effectLst/>
                <a:uLnTx/>
                <a:uFillTx/>
                <a:latin typeface="+mj-lt"/>
              </a:endParaRPr>
            </a:p>
          </p:txBody>
        </p:sp>
      </p:grpSp>
      <p:sp>
        <p:nvSpPr>
          <p:cNvPr id="479" name="TextBox 478"/>
          <p:cNvSpPr txBox="1"/>
          <p:nvPr/>
        </p:nvSpPr>
        <p:spPr>
          <a:xfrm>
            <a:off x="7735572" y="179121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0" name="TextBox 479"/>
          <p:cNvSpPr txBox="1"/>
          <p:nvPr/>
        </p:nvSpPr>
        <p:spPr>
          <a:xfrm>
            <a:off x="7735573" y="2139599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481" name="TextBox 480"/>
          <p:cNvSpPr txBox="1"/>
          <p:nvPr/>
        </p:nvSpPr>
        <p:spPr>
          <a:xfrm>
            <a:off x="7735572" y="2883760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2" name="TextBox 481"/>
          <p:cNvSpPr txBox="1"/>
          <p:nvPr/>
        </p:nvSpPr>
        <p:spPr>
          <a:xfrm>
            <a:off x="7735573" y="3232145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483" name="TextBox 482"/>
          <p:cNvSpPr txBox="1"/>
          <p:nvPr/>
        </p:nvSpPr>
        <p:spPr>
          <a:xfrm>
            <a:off x="7735572" y="3976306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4" name="TextBox 483"/>
          <p:cNvSpPr txBox="1"/>
          <p:nvPr/>
        </p:nvSpPr>
        <p:spPr>
          <a:xfrm>
            <a:off x="7735573" y="4324691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485" name="TextBox 484"/>
          <p:cNvSpPr txBox="1"/>
          <p:nvPr/>
        </p:nvSpPr>
        <p:spPr>
          <a:xfrm>
            <a:off x="7735572" y="5068851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6" name="TextBox 485"/>
          <p:cNvSpPr txBox="1"/>
          <p:nvPr/>
        </p:nvSpPr>
        <p:spPr>
          <a:xfrm>
            <a:off x="7735573" y="5417236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487" name="Rectangle 486"/>
          <p:cNvSpPr/>
          <p:nvPr/>
        </p:nvSpPr>
        <p:spPr>
          <a:xfrm>
            <a:off x="7458442" y="1868489"/>
            <a:ext cx="80849" cy="704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8" name="Rectangle 487"/>
          <p:cNvSpPr/>
          <p:nvPr/>
        </p:nvSpPr>
        <p:spPr>
          <a:xfrm>
            <a:off x="7458442" y="2961035"/>
            <a:ext cx="80849" cy="7041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9" name="Rectangle 488"/>
          <p:cNvSpPr/>
          <p:nvPr/>
        </p:nvSpPr>
        <p:spPr>
          <a:xfrm>
            <a:off x="7458442" y="4053581"/>
            <a:ext cx="80849" cy="7041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  <p:sp>
        <p:nvSpPr>
          <p:cNvPr id="490" name="Rectangle 489"/>
          <p:cNvSpPr/>
          <p:nvPr/>
        </p:nvSpPr>
        <p:spPr>
          <a:xfrm>
            <a:off x="7458442" y="5146126"/>
            <a:ext cx="80849" cy="7041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48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" b="5000"/>
          <a:stretch>
            <a:fillRect/>
          </a:stretch>
        </p:blipFill>
        <p:spPr/>
      </p:pic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2A35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" name="TextBox 10"/>
          <p:cNvSpPr txBox="1"/>
          <p:nvPr/>
        </p:nvSpPr>
        <p:spPr>
          <a:xfrm>
            <a:off x="5382508" y="5417527"/>
            <a:ext cx="1426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Montserrat" pitchFamily="2" charset="0"/>
                <a:ea typeface="Questrial" panose="020B0306030504020204" pitchFamily="34" charset="0"/>
                <a:cs typeface="Questrial" panose="020B0306030504020204" pitchFamily="34" charset="0"/>
              </a:rPr>
              <a:t>23 July, 2019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02811" y="2990418"/>
            <a:ext cx="9276899" cy="7620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ctr"/>
            <a:r>
              <a:rPr lang="en-US" sz="5400" b="1" dirty="0">
                <a:solidFill>
                  <a:srgbClr val="FFFFFF"/>
                </a:solidFill>
                <a:latin typeface="Montserrat" pitchFamily="2" charset="0"/>
              </a:rPr>
              <a:t>TITLE OF PRESENTATION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192" y="3870789"/>
            <a:ext cx="3047630" cy="353943"/>
          </a:xfrm>
          <a:prstGeom prst="rect">
            <a:avLst/>
          </a:prstGeom>
          <a:noFill/>
        </p:spPr>
        <p:txBody>
          <a:bodyPr wrap="none" lIns="91440" tIns="0" rIns="91440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bg1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B0306030504020204" pitchFamily="34" charset="0"/>
              </a:defRPr>
            </a:lvl1pPr>
          </a:lstStyle>
          <a:p>
            <a:r>
              <a:rPr lang="en-US" dirty="0">
                <a:solidFill>
                  <a:srgbClr val="FFFFFF"/>
                </a:solidFill>
                <a:latin typeface="Montserrat" pitchFamily="2" charset="0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79972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0759" y="4132681"/>
            <a:ext cx="1295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+mj-lt"/>
              </a:rPr>
              <a:t>Jacobs Simon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925216" y="4403153"/>
            <a:ext cx="198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+mj-lt"/>
              </a:rPr>
              <a:t>Project Manager, </a:t>
            </a:r>
            <a:r>
              <a:rPr lang="en-US" sz="1200" b="1" dirty="0">
                <a:solidFill>
                  <a:schemeClr val="tx2"/>
                </a:solidFill>
                <a:latin typeface="+mj-lt"/>
              </a:rPr>
              <a:t>Trendy Inc.</a:t>
            </a:r>
          </a:p>
        </p:txBody>
      </p:sp>
      <p:sp>
        <p:nvSpPr>
          <p:cNvPr id="6" name="Freeform 5"/>
          <p:cNvSpPr>
            <a:spLocks noEditPoints="1"/>
          </p:cNvSpPr>
          <p:nvPr/>
        </p:nvSpPr>
        <p:spPr bwMode="auto">
          <a:xfrm>
            <a:off x="2653847" y="4801033"/>
            <a:ext cx="196978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1204 w 1820"/>
              <a:gd name="T11" fmla="*/ 501 h 1820"/>
              <a:gd name="T12" fmla="*/ 1062 w 1820"/>
              <a:gd name="T13" fmla="*/ 501 h 1820"/>
              <a:gd name="T14" fmla="*/ 1005 w 1820"/>
              <a:gd name="T15" fmla="*/ 552 h 1820"/>
              <a:gd name="T16" fmla="*/ 1005 w 1820"/>
              <a:gd name="T17" fmla="*/ 697 h 1820"/>
              <a:gd name="T18" fmla="*/ 1204 w 1820"/>
              <a:gd name="T19" fmla="*/ 697 h 1820"/>
              <a:gd name="T20" fmla="*/ 1180 w 1820"/>
              <a:gd name="T21" fmla="*/ 910 h 1820"/>
              <a:gd name="T22" fmla="*/ 1004 w 1820"/>
              <a:gd name="T23" fmla="*/ 910 h 1820"/>
              <a:gd name="T24" fmla="*/ 1004 w 1820"/>
              <a:gd name="T25" fmla="*/ 1540 h 1820"/>
              <a:gd name="T26" fmla="*/ 743 w 1820"/>
              <a:gd name="T27" fmla="*/ 1540 h 1820"/>
              <a:gd name="T28" fmla="*/ 743 w 1820"/>
              <a:gd name="T29" fmla="*/ 909 h 1820"/>
              <a:gd name="T30" fmla="*/ 616 w 1820"/>
              <a:gd name="T31" fmla="*/ 909 h 1820"/>
              <a:gd name="T32" fmla="*/ 616 w 1820"/>
              <a:gd name="T33" fmla="*/ 697 h 1820"/>
              <a:gd name="T34" fmla="*/ 743 w 1820"/>
              <a:gd name="T35" fmla="*/ 697 h 1820"/>
              <a:gd name="T36" fmla="*/ 743 w 1820"/>
              <a:gd name="T37" fmla="*/ 524 h 1820"/>
              <a:gd name="T38" fmla="*/ 1011 w 1820"/>
              <a:gd name="T39" fmla="*/ 280 h 1820"/>
              <a:gd name="T40" fmla="*/ 1204 w 1820"/>
              <a:gd name="T41" fmla="*/ 280 h 1820"/>
              <a:gd name="T42" fmla="*/ 1204 w 1820"/>
              <a:gd name="T43" fmla="*/ 501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1204" y="501"/>
                </a:moveTo>
                <a:cubicBezTo>
                  <a:pt x="1062" y="501"/>
                  <a:pt x="1062" y="501"/>
                  <a:pt x="1062" y="501"/>
                </a:cubicBezTo>
                <a:cubicBezTo>
                  <a:pt x="1034" y="501"/>
                  <a:pt x="1005" y="530"/>
                  <a:pt x="1005" y="552"/>
                </a:cubicBezTo>
                <a:cubicBezTo>
                  <a:pt x="1005" y="697"/>
                  <a:pt x="1005" y="697"/>
                  <a:pt x="1005" y="697"/>
                </a:cubicBezTo>
                <a:cubicBezTo>
                  <a:pt x="1204" y="697"/>
                  <a:pt x="1204" y="697"/>
                  <a:pt x="1204" y="697"/>
                </a:cubicBezTo>
                <a:cubicBezTo>
                  <a:pt x="1196" y="808"/>
                  <a:pt x="1180" y="910"/>
                  <a:pt x="1180" y="910"/>
                </a:cubicBezTo>
                <a:cubicBezTo>
                  <a:pt x="1004" y="910"/>
                  <a:pt x="1004" y="910"/>
                  <a:pt x="1004" y="910"/>
                </a:cubicBezTo>
                <a:cubicBezTo>
                  <a:pt x="1004" y="1540"/>
                  <a:pt x="1004" y="1540"/>
                  <a:pt x="1004" y="1540"/>
                </a:cubicBezTo>
                <a:cubicBezTo>
                  <a:pt x="743" y="1540"/>
                  <a:pt x="743" y="1540"/>
                  <a:pt x="743" y="1540"/>
                </a:cubicBezTo>
                <a:cubicBezTo>
                  <a:pt x="743" y="909"/>
                  <a:pt x="743" y="909"/>
                  <a:pt x="743" y="909"/>
                </a:cubicBezTo>
                <a:cubicBezTo>
                  <a:pt x="616" y="909"/>
                  <a:pt x="616" y="909"/>
                  <a:pt x="616" y="909"/>
                </a:cubicBezTo>
                <a:cubicBezTo>
                  <a:pt x="616" y="697"/>
                  <a:pt x="616" y="697"/>
                  <a:pt x="616" y="697"/>
                </a:cubicBezTo>
                <a:cubicBezTo>
                  <a:pt x="743" y="697"/>
                  <a:pt x="743" y="697"/>
                  <a:pt x="743" y="697"/>
                </a:cubicBezTo>
                <a:cubicBezTo>
                  <a:pt x="743" y="524"/>
                  <a:pt x="743" y="524"/>
                  <a:pt x="743" y="524"/>
                </a:cubicBezTo>
                <a:cubicBezTo>
                  <a:pt x="743" y="492"/>
                  <a:pt x="737" y="280"/>
                  <a:pt x="1011" y="280"/>
                </a:cubicBezTo>
                <a:cubicBezTo>
                  <a:pt x="1204" y="280"/>
                  <a:pt x="1204" y="280"/>
                  <a:pt x="1204" y="280"/>
                </a:cubicBezTo>
                <a:cubicBezTo>
                  <a:pt x="1204" y="501"/>
                  <a:pt x="1204" y="501"/>
                  <a:pt x="1204" y="50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/>
        </p:nvSpPr>
        <p:spPr bwMode="auto">
          <a:xfrm>
            <a:off x="2908377" y="4801033"/>
            <a:ext cx="196978" cy="196409"/>
          </a:xfrm>
          <a:custGeom>
            <a:avLst/>
            <a:gdLst>
              <a:gd name="T0" fmla="*/ 0 w 1820"/>
              <a:gd name="T1" fmla="*/ 0 h 1820"/>
              <a:gd name="T2" fmla="*/ 0 w 1820"/>
              <a:gd name="T3" fmla="*/ 1820 h 1820"/>
              <a:gd name="T4" fmla="*/ 1820 w 1820"/>
              <a:gd name="T5" fmla="*/ 1820 h 1820"/>
              <a:gd name="T6" fmla="*/ 1820 w 1820"/>
              <a:gd name="T7" fmla="*/ 0 h 1820"/>
              <a:gd name="T8" fmla="*/ 0 w 1820"/>
              <a:gd name="T9" fmla="*/ 0 h 1820"/>
              <a:gd name="T10" fmla="*/ 566 w 1820"/>
              <a:gd name="T11" fmla="*/ 1512 h 1820"/>
              <a:gd name="T12" fmla="*/ 296 w 1820"/>
              <a:gd name="T13" fmla="*/ 1512 h 1820"/>
              <a:gd name="T14" fmla="*/ 296 w 1820"/>
              <a:gd name="T15" fmla="*/ 699 h 1820"/>
              <a:gd name="T16" fmla="*/ 566 w 1820"/>
              <a:gd name="T17" fmla="*/ 699 h 1820"/>
              <a:gd name="T18" fmla="*/ 566 w 1820"/>
              <a:gd name="T19" fmla="*/ 1512 h 1820"/>
              <a:gd name="T20" fmla="*/ 431 w 1820"/>
              <a:gd name="T21" fmla="*/ 589 h 1820"/>
              <a:gd name="T22" fmla="*/ 430 w 1820"/>
              <a:gd name="T23" fmla="*/ 589 h 1820"/>
              <a:gd name="T24" fmla="*/ 280 w 1820"/>
              <a:gd name="T25" fmla="*/ 448 h 1820"/>
              <a:gd name="T26" fmla="*/ 433 w 1820"/>
              <a:gd name="T27" fmla="*/ 308 h 1820"/>
              <a:gd name="T28" fmla="*/ 584 w 1820"/>
              <a:gd name="T29" fmla="*/ 448 h 1820"/>
              <a:gd name="T30" fmla="*/ 431 w 1820"/>
              <a:gd name="T31" fmla="*/ 589 h 1820"/>
              <a:gd name="T32" fmla="*/ 1540 w 1820"/>
              <a:gd name="T33" fmla="*/ 1512 h 1820"/>
              <a:gd name="T34" fmla="*/ 1270 w 1820"/>
              <a:gd name="T35" fmla="*/ 1512 h 1820"/>
              <a:gd name="T36" fmla="*/ 1270 w 1820"/>
              <a:gd name="T37" fmla="*/ 1077 h 1820"/>
              <a:gd name="T38" fmla="*/ 1133 w 1820"/>
              <a:gd name="T39" fmla="*/ 894 h 1820"/>
              <a:gd name="T40" fmla="*/ 995 w 1820"/>
              <a:gd name="T41" fmla="*/ 992 h 1820"/>
              <a:gd name="T42" fmla="*/ 986 w 1820"/>
              <a:gd name="T43" fmla="*/ 1058 h 1820"/>
              <a:gd name="T44" fmla="*/ 986 w 1820"/>
              <a:gd name="T45" fmla="*/ 1512 h 1820"/>
              <a:gd name="T46" fmla="*/ 716 w 1820"/>
              <a:gd name="T47" fmla="*/ 1512 h 1820"/>
              <a:gd name="T48" fmla="*/ 716 w 1820"/>
              <a:gd name="T49" fmla="*/ 699 h 1820"/>
              <a:gd name="T50" fmla="*/ 986 w 1820"/>
              <a:gd name="T51" fmla="*/ 699 h 1820"/>
              <a:gd name="T52" fmla="*/ 986 w 1820"/>
              <a:gd name="T53" fmla="*/ 815 h 1820"/>
              <a:gd name="T54" fmla="*/ 1229 w 1820"/>
              <a:gd name="T55" fmla="*/ 680 h 1820"/>
              <a:gd name="T56" fmla="*/ 1540 w 1820"/>
              <a:gd name="T57" fmla="*/ 1046 h 1820"/>
              <a:gd name="T58" fmla="*/ 1540 w 1820"/>
              <a:gd name="T59" fmla="*/ 1512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820" h="1820">
                <a:moveTo>
                  <a:pt x="0" y="0"/>
                </a:moveTo>
                <a:cubicBezTo>
                  <a:pt x="0" y="1820"/>
                  <a:pt x="0" y="1820"/>
                  <a:pt x="0" y="1820"/>
                </a:cubicBezTo>
                <a:cubicBezTo>
                  <a:pt x="1820" y="1820"/>
                  <a:pt x="1820" y="1820"/>
                  <a:pt x="1820" y="1820"/>
                </a:cubicBezTo>
                <a:cubicBezTo>
                  <a:pt x="1820" y="0"/>
                  <a:pt x="1820" y="0"/>
                  <a:pt x="1820" y="0"/>
                </a:cubicBezTo>
                <a:lnTo>
                  <a:pt x="0" y="0"/>
                </a:lnTo>
                <a:close/>
                <a:moveTo>
                  <a:pt x="566" y="1512"/>
                </a:moveTo>
                <a:cubicBezTo>
                  <a:pt x="296" y="1512"/>
                  <a:pt x="296" y="1512"/>
                  <a:pt x="296" y="1512"/>
                </a:cubicBezTo>
                <a:cubicBezTo>
                  <a:pt x="296" y="699"/>
                  <a:pt x="296" y="699"/>
                  <a:pt x="296" y="699"/>
                </a:cubicBezTo>
                <a:cubicBezTo>
                  <a:pt x="566" y="699"/>
                  <a:pt x="566" y="699"/>
                  <a:pt x="566" y="699"/>
                </a:cubicBezTo>
                <a:lnTo>
                  <a:pt x="566" y="1512"/>
                </a:lnTo>
                <a:close/>
                <a:moveTo>
                  <a:pt x="431" y="589"/>
                </a:moveTo>
                <a:cubicBezTo>
                  <a:pt x="430" y="589"/>
                  <a:pt x="430" y="589"/>
                  <a:pt x="430" y="589"/>
                </a:cubicBezTo>
                <a:cubicBezTo>
                  <a:pt x="339" y="589"/>
                  <a:pt x="280" y="526"/>
                  <a:pt x="280" y="448"/>
                </a:cubicBezTo>
                <a:cubicBezTo>
                  <a:pt x="280" y="368"/>
                  <a:pt x="341" y="308"/>
                  <a:pt x="433" y="308"/>
                </a:cubicBezTo>
                <a:cubicBezTo>
                  <a:pt x="526" y="308"/>
                  <a:pt x="582" y="368"/>
                  <a:pt x="584" y="448"/>
                </a:cubicBezTo>
                <a:cubicBezTo>
                  <a:pt x="584" y="526"/>
                  <a:pt x="526" y="589"/>
                  <a:pt x="431" y="589"/>
                </a:cubicBezTo>
                <a:close/>
                <a:moveTo>
                  <a:pt x="1540" y="1512"/>
                </a:moveTo>
                <a:cubicBezTo>
                  <a:pt x="1270" y="1512"/>
                  <a:pt x="1270" y="1512"/>
                  <a:pt x="1270" y="1512"/>
                </a:cubicBezTo>
                <a:cubicBezTo>
                  <a:pt x="1270" y="1077"/>
                  <a:pt x="1270" y="1077"/>
                  <a:pt x="1270" y="1077"/>
                </a:cubicBezTo>
                <a:cubicBezTo>
                  <a:pt x="1270" y="968"/>
                  <a:pt x="1231" y="894"/>
                  <a:pt x="1133" y="894"/>
                </a:cubicBezTo>
                <a:cubicBezTo>
                  <a:pt x="1059" y="894"/>
                  <a:pt x="1014" y="944"/>
                  <a:pt x="995" y="992"/>
                </a:cubicBezTo>
                <a:cubicBezTo>
                  <a:pt x="988" y="1010"/>
                  <a:pt x="986" y="1034"/>
                  <a:pt x="986" y="1058"/>
                </a:cubicBezTo>
                <a:cubicBezTo>
                  <a:pt x="986" y="1512"/>
                  <a:pt x="986" y="1512"/>
                  <a:pt x="986" y="1512"/>
                </a:cubicBezTo>
                <a:cubicBezTo>
                  <a:pt x="716" y="1512"/>
                  <a:pt x="716" y="1512"/>
                  <a:pt x="716" y="1512"/>
                </a:cubicBezTo>
                <a:cubicBezTo>
                  <a:pt x="716" y="1512"/>
                  <a:pt x="719" y="776"/>
                  <a:pt x="716" y="699"/>
                </a:cubicBezTo>
                <a:cubicBezTo>
                  <a:pt x="986" y="699"/>
                  <a:pt x="986" y="699"/>
                  <a:pt x="986" y="699"/>
                </a:cubicBezTo>
                <a:cubicBezTo>
                  <a:pt x="986" y="815"/>
                  <a:pt x="986" y="815"/>
                  <a:pt x="986" y="815"/>
                </a:cubicBezTo>
                <a:cubicBezTo>
                  <a:pt x="1022" y="759"/>
                  <a:pt x="1086" y="680"/>
                  <a:pt x="1229" y="680"/>
                </a:cubicBezTo>
                <a:cubicBezTo>
                  <a:pt x="1407" y="680"/>
                  <a:pt x="1540" y="797"/>
                  <a:pt x="1540" y="1046"/>
                </a:cubicBezTo>
                <a:lnTo>
                  <a:pt x="1540" y="151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727418" y="1710104"/>
            <a:ext cx="0" cy="3660386"/>
          </a:xfrm>
          <a:prstGeom prst="line">
            <a:avLst/>
          </a:prstGeom>
          <a:ln w="12700">
            <a:solidFill>
              <a:srgbClr val="E1E9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086619" y="3281955"/>
            <a:ext cx="52559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latin typeface="+mj-lt"/>
              </a:rPr>
              <a:t>Sed ut perspiciatis unde omnis iste natus error sit voluptatem accusantium doloremque laudantium, fringilla </a:t>
            </a:r>
            <a:r>
              <a:rPr lang="en-US" sz="1200" dirty="0" smtClean="0">
                <a:latin typeface="+mj-lt"/>
              </a:rPr>
              <a:t>totama </a:t>
            </a:r>
            <a:r>
              <a:rPr lang="en-US" sz="1200" dirty="0">
                <a:latin typeface="+mj-lt"/>
              </a:rPr>
              <a:t>rem aperiam, eaque ipsa quae ab illo inventore veritatis et </a:t>
            </a:r>
            <a:r>
              <a:rPr lang="en-US" sz="1200" dirty="0" smtClean="0">
                <a:latin typeface="+mj-lt"/>
              </a:rPr>
              <a:t>quasi </a:t>
            </a:r>
            <a:r>
              <a:rPr lang="en-US" sz="1200" dirty="0">
                <a:latin typeface="+mj-lt"/>
              </a:rPr>
              <a:t>architecto beatae vitae dicta sunt explicabo. Donec ut volutpat </a:t>
            </a:r>
            <a:r>
              <a:rPr lang="en-US" sz="1200" dirty="0" smtClean="0">
                <a:latin typeface="+mj-lt"/>
              </a:rPr>
              <a:t>metui. </a:t>
            </a:r>
            <a:r>
              <a:rPr lang="en-US" sz="1200" dirty="0">
                <a:latin typeface="+mj-lt"/>
              </a:rPr>
              <a:t>Aliquam tortor lorem, fringilla tempor dignissim at, </a:t>
            </a:r>
            <a:r>
              <a:rPr lang="en-US" sz="1200" dirty="0" smtClean="0">
                <a:latin typeface="+mj-lt"/>
              </a:rPr>
              <a:t>eaque </a:t>
            </a:r>
            <a:r>
              <a:rPr lang="en-US" sz="1200" dirty="0">
                <a:latin typeface="+mj-lt"/>
              </a:rPr>
              <a:t>ipsa quae ab illo inventore veritatis.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86619" y="1857459"/>
            <a:ext cx="15139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sz="2400" dirty="0">
                <a:latin typeface="+mj-lt"/>
              </a:rPr>
              <a:t>WELCOME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86619" y="2215764"/>
            <a:ext cx="22381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sz="4000" b="1" dirty="0" smtClean="0">
                <a:solidFill>
                  <a:schemeClr val="tx2"/>
                </a:solidFill>
                <a:latin typeface="+mj-lt"/>
              </a:rPr>
              <a:t>MESSAGE</a:t>
            </a:r>
            <a:endParaRPr lang="en-US" sz="4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03937" y="2923650"/>
            <a:ext cx="2511380" cy="45719"/>
          </a:xfrm>
          <a:prstGeom prst="rect">
            <a:avLst/>
          </a:prstGeom>
          <a:solidFill>
            <a:srgbClr val="E1E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62201" y="4626085"/>
            <a:ext cx="1116011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10000"/>
              </a:lnSpc>
              <a:defRPr sz="1200"/>
            </a:lvl1pPr>
          </a:lstStyle>
          <a:p>
            <a:pPr algn="ctr"/>
            <a:r>
              <a:rPr lang="en-US" dirty="0">
                <a:latin typeface="+mj-lt"/>
              </a:rPr>
              <a:t>Best Regards</a:t>
            </a: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0" r="187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297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996556" y="3538113"/>
            <a:ext cx="7809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z="1600" dirty="0">
                <a:solidFill>
                  <a:schemeClr val="tx2"/>
                </a:solidFill>
              </a:rPr>
              <a:t>SOCIAL</a:t>
            </a:r>
            <a:endParaRPr lang="id-ID" sz="1600" dirty="0">
              <a:solidFill>
                <a:schemeClr val="tx2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949493" y="2060346"/>
            <a:ext cx="4897515" cy="3632968"/>
            <a:chOff x="949493" y="2060346"/>
            <a:chExt cx="4897515" cy="3632968"/>
          </a:xfrm>
        </p:grpSpPr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2474711" y="2801613"/>
              <a:ext cx="1817217" cy="1313426"/>
            </a:xfrm>
            <a:custGeom>
              <a:avLst/>
              <a:gdLst>
                <a:gd name="T0" fmla="*/ 104 w 128"/>
                <a:gd name="T1" fmla="*/ 33 h 92"/>
                <a:gd name="T2" fmla="*/ 68 w 128"/>
                <a:gd name="T3" fmla="*/ 0 h 92"/>
                <a:gd name="T4" fmla="*/ 35 w 128"/>
                <a:gd name="T5" fmla="*/ 21 h 92"/>
                <a:gd name="T6" fmla="*/ 30 w 128"/>
                <a:gd name="T7" fmla="*/ 20 h 92"/>
                <a:gd name="T8" fmla="*/ 12 w 128"/>
                <a:gd name="T9" fmla="*/ 38 h 92"/>
                <a:gd name="T10" fmla="*/ 13 w 128"/>
                <a:gd name="T11" fmla="*/ 44 h 92"/>
                <a:gd name="T12" fmla="*/ 0 w 128"/>
                <a:gd name="T13" fmla="*/ 66 h 92"/>
                <a:gd name="T14" fmla="*/ 26 w 128"/>
                <a:gd name="T15" fmla="*/ 92 h 92"/>
                <a:gd name="T16" fmla="*/ 26 w 128"/>
                <a:gd name="T17" fmla="*/ 92 h 92"/>
                <a:gd name="T18" fmla="*/ 98 w 128"/>
                <a:gd name="T19" fmla="*/ 92 h 92"/>
                <a:gd name="T20" fmla="*/ 98 w 128"/>
                <a:gd name="T21" fmla="*/ 92 h 92"/>
                <a:gd name="T22" fmla="*/ 128 w 128"/>
                <a:gd name="T23" fmla="*/ 62 h 92"/>
                <a:gd name="T24" fmla="*/ 104 w 128"/>
                <a:gd name="T25" fmla="*/ 33 h 92"/>
                <a:gd name="T26" fmla="*/ 98 w 128"/>
                <a:gd name="T27" fmla="*/ 84 h 92"/>
                <a:gd name="T28" fmla="*/ 98 w 128"/>
                <a:gd name="T29" fmla="*/ 84 h 92"/>
                <a:gd name="T30" fmla="*/ 26 w 128"/>
                <a:gd name="T31" fmla="*/ 84 h 92"/>
                <a:gd name="T32" fmla="*/ 8 w 128"/>
                <a:gd name="T33" fmla="*/ 66 h 92"/>
                <a:gd name="T34" fmla="*/ 17 w 128"/>
                <a:gd name="T35" fmla="*/ 51 h 92"/>
                <a:gd name="T36" fmla="*/ 21 w 128"/>
                <a:gd name="T37" fmla="*/ 41 h 92"/>
                <a:gd name="T38" fmla="*/ 20 w 128"/>
                <a:gd name="T39" fmla="*/ 38 h 92"/>
                <a:gd name="T40" fmla="*/ 30 w 128"/>
                <a:gd name="T41" fmla="*/ 28 h 92"/>
                <a:gd name="T42" fmla="*/ 35 w 128"/>
                <a:gd name="T43" fmla="*/ 29 h 92"/>
                <a:gd name="T44" fmla="*/ 43 w 128"/>
                <a:gd name="T45" fmla="*/ 24 h 92"/>
                <a:gd name="T46" fmla="*/ 68 w 128"/>
                <a:gd name="T47" fmla="*/ 8 h 92"/>
                <a:gd name="T48" fmla="*/ 96 w 128"/>
                <a:gd name="T49" fmla="*/ 33 h 92"/>
                <a:gd name="T50" fmla="*/ 102 w 128"/>
                <a:gd name="T51" fmla="*/ 40 h 92"/>
                <a:gd name="T52" fmla="*/ 120 w 128"/>
                <a:gd name="T53" fmla="*/ 62 h 92"/>
                <a:gd name="T54" fmla="*/ 98 w 128"/>
                <a:gd name="T55" fmla="*/ 8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8" h="92">
                  <a:moveTo>
                    <a:pt x="104" y="33"/>
                  </a:moveTo>
                  <a:cubicBezTo>
                    <a:pt x="102" y="14"/>
                    <a:pt x="87" y="0"/>
                    <a:pt x="68" y="0"/>
                  </a:cubicBezTo>
                  <a:cubicBezTo>
                    <a:pt x="54" y="0"/>
                    <a:pt x="41" y="9"/>
                    <a:pt x="35" y="21"/>
                  </a:cubicBezTo>
                  <a:cubicBezTo>
                    <a:pt x="34" y="20"/>
                    <a:pt x="32" y="20"/>
                    <a:pt x="30" y="20"/>
                  </a:cubicBezTo>
                  <a:cubicBezTo>
                    <a:pt x="20" y="20"/>
                    <a:pt x="12" y="28"/>
                    <a:pt x="12" y="38"/>
                  </a:cubicBezTo>
                  <a:cubicBezTo>
                    <a:pt x="12" y="40"/>
                    <a:pt x="12" y="42"/>
                    <a:pt x="13" y="44"/>
                  </a:cubicBezTo>
                  <a:cubicBezTo>
                    <a:pt x="5" y="48"/>
                    <a:pt x="0" y="56"/>
                    <a:pt x="0" y="66"/>
                  </a:cubicBezTo>
                  <a:cubicBezTo>
                    <a:pt x="0" y="80"/>
                    <a:pt x="12" y="92"/>
                    <a:pt x="26" y="92"/>
                  </a:cubicBezTo>
                  <a:cubicBezTo>
                    <a:pt x="26" y="92"/>
                    <a:pt x="26" y="92"/>
                    <a:pt x="26" y="92"/>
                  </a:cubicBezTo>
                  <a:cubicBezTo>
                    <a:pt x="98" y="92"/>
                    <a:pt x="98" y="92"/>
                    <a:pt x="98" y="92"/>
                  </a:cubicBezTo>
                  <a:cubicBezTo>
                    <a:pt x="98" y="92"/>
                    <a:pt x="98" y="92"/>
                    <a:pt x="98" y="92"/>
                  </a:cubicBezTo>
                  <a:cubicBezTo>
                    <a:pt x="115" y="92"/>
                    <a:pt x="128" y="79"/>
                    <a:pt x="128" y="62"/>
                  </a:cubicBezTo>
                  <a:cubicBezTo>
                    <a:pt x="128" y="47"/>
                    <a:pt x="118" y="35"/>
                    <a:pt x="104" y="33"/>
                  </a:cubicBezTo>
                  <a:close/>
                  <a:moveTo>
                    <a:pt x="98" y="84"/>
                  </a:moveTo>
                  <a:cubicBezTo>
                    <a:pt x="98" y="84"/>
                    <a:pt x="98" y="84"/>
                    <a:pt x="98" y="84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16" y="84"/>
                    <a:pt x="8" y="76"/>
                    <a:pt x="8" y="66"/>
                  </a:cubicBezTo>
                  <a:cubicBezTo>
                    <a:pt x="8" y="60"/>
                    <a:pt x="11" y="54"/>
                    <a:pt x="17" y="51"/>
                  </a:cubicBezTo>
                  <a:cubicBezTo>
                    <a:pt x="23" y="47"/>
                    <a:pt x="23" y="47"/>
                    <a:pt x="21" y="41"/>
                  </a:cubicBezTo>
                  <a:cubicBezTo>
                    <a:pt x="20" y="40"/>
                    <a:pt x="20" y="39"/>
                    <a:pt x="20" y="38"/>
                  </a:cubicBezTo>
                  <a:cubicBezTo>
                    <a:pt x="20" y="32"/>
                    <a:pt x="24" y="28"/>
                    <a:pt x="30" y="28"/>
                  </a:cubicBezTo>
                  <a:cubicBezTo>
                    <a:pt x="30" y="28"/>
                    <a:pt x="33" y="28"/>
                    <a:pt x="35" y="29"/>
                  </a:cubicBezTo>
                  <a:cubicBezTo>
                    <a:pt x="40" y="31"/>
                    <a:pt x="41" y="29"/>
                    <a:pt x="43" y="24"/>
                  </a:cubicBezTo>
                  <a:cubicBezTo>
                    <a:pt x="47" y="14"/>
                    <a:pt x="57" y="8"/>
                    <a:pt x="68" y="8"/>
                  </a:cubicBezTo>
                  <a:cubicBezTo>
                    <a:pt x="82" y="8"/>
                    <a:pt x="94" y="19"/>
                    <a:pt x="96" y="33"/>
                  </a:cubicBezTo>
                  <a:cubicBezTo>
                    <a:pt x="96" y="39"/>
                    <a:pt x="96" y="39"/>
                    <a:pt x="102" y="40"/>
                  </a:cubicBezTo>
                  <a:cubicBezTo>
                    <a:pt x="112" y="42"/>
                    <a:pt x="120" y="51"/>
                    <a:pt x="120" y="62"/>
                  </a:cubicBezTo>
                  <a:cubicBezTo>
                    <a:pt x="120" y="74"/>
                    <a:pt x="110" y="84"/>
                    <a:pt x="98" y="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4049150" y="2663979"/>
              <a:ext cx="541588" cy="541730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2086335" y="2985696"/>
              <a:ext cx="430044" cy="338723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2060203" y="4122987"/>
              <a:ext cx="506668" cy="506799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4156695" y="4087670"/>
              <a:ext cx="434046" cy="498809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 5"/>
            <p:cNvSpPr>
              <a:spLocks noEditPoints="1"/>
            </p:cNvSpPr>
            <p:nvPr/>
          </p:nvSpPr>
          <p:spPr bwMode="auto">
            <a:xfrm>
              <a:off x="5377833" y="3451203"/>
              <a:ext cx="347410" cy="345995"/>
            </a:xfrm>
            <a:custGeom>
              <a:avLst/>
              <a:gdLst>
                <a:gd name="T0" fmla="*/ 168 w 175"/>
                <a:gd name="T1" fmla="*/ 53 h 174"/>
                <a:gd name="T2" fmla="*/ 149 w 175"/>
                <a:gd name="T3" fmla="*/ 25 h 174"/>
                <a:gd name="T4" fmla="*/ 121 w 175"/>
                <a:gd name="T5" fmla="*/ 6 h 174"/>
                <a:gd name="T6" fmla="*/ 87 w 175"/>
                <a:gd name="T7" fmla="*/ 0 h 174"/>
                <a:gd name="T8" fmla="*/ 53 w 175"/>
                <a:gd name="T9" fmla="*/ 6 h 174"/>
                <a:gd name="T10" fmla="*/ 26 w 175"/>
                <a:gd name="T11" fmla="*/ 25 h 174"/>
                <a:gd name="T12" fmla="*/ 7 w 175"/>
                <a:gd name="T13" fmla="*/ 53 h 174"/>
                <a:gd name="T14" fmla="*/ 0 w 175"/>
                <a:gd name="T15" fmla="*/ 87 h 174"/>
                <a:gd name="T16" fmla="*/ 7 w 175"/>
                <a:gd name="T17" fmla="*/ 121 h 174"/>
                <a:gd name="T18" fmla="*/ 26 w 175"/>
                <a:gd name="T19" fmla="*/ 149 h 174"/>
                <a:gd name="T20" fmla="*/ 53 w 175"/>
                <a:gd name="T21" fmla="*/ 167 h 174"/>
                <a:gd name="T22" fmla="*/ 87 w 175"/>
                <a:gd name="T23" fmla="*/ 174 h 174"/>
                <a:gd name="T24" fmla="*/ 121 w 175"/>
                <a:gd name="T25" fmla="*/ 167 h 174"/>
                <a:gd name="T26" fmla="*/ 149 w 175"/>
                <a:gd name="T27" fmla="*/ 149 h 174"/>
                <a:gd name="T28" fmla="*/ 168 w 175"/>
                <a:gd name="T29" fmla="*/ 121 h 174"/>
                <a:gd name="T30" fmla="*/ 175 w 175"/>
                <a:gd name="T31" fmla="*/ 87 h 174"/>
                <a:gd name="T32" fmla="*/ 162 w 175"/>
                <a:gd name="T33" fmla="*/ 86 h 174"/>
                <a:gd name="T34" fmla="*/ 108 w 175"/>
                <a:gd name="T35" fmla="*/ 80 h 174"/>
                <a:gd name="T36" fmla="*/ 145 w 175"/>
                <a:gd name="T37" fmla="*/ 40 h 174"/>
                <a:gd name="T38" fmla="*/ 137 w 175"/>
                <a:gd name="T39" fmla="*/ 31 h 174"/>
                <a:gd name="T40" fmla="*/ 70 w 175"/>
                <a:gd name="T41" fmla="*/ 14 h 174"/>
                <a:gd name="T42" fmla="*/ 137 w 175"/>
                <a:gd name="T43" fmla="*/ 31 h 174"/>
                <a:gd name="T44" fmla="*/ 70 w 175"/>
                <a:gd name="T45" fmla="*/ 14 h 174"/>
                <a:gd name="T46" fmla="*/ 70 w 175"/>
                <a:gd name="T47" fmla="*/ 14 h 174"/>
                <a:gd name="T48" fmla="*/ 83 w 175"/>
                <a:gd name="T49" fmla="*/ 62 h 174"/>
                <a:gd name="T50" fmla="*/ 56 w 175"/>
                <a:gd name="T51" fmla="*/ 19 h 174"/>
                <a:gd name="T52" fmla="*/ 13 w 175"/>
                <a:gd name="T53" fmla="*/ 85 h 174"/>
                <a:gd name="T54" fmla="*/ 96 w 175"/>
                <a:gd name="T55" fmla="*/ 87 h 174"/>
                <a:gd name="T56" fmla="*/ 32 w 175"/>
                <a:gd name="T57" fmla="*/ 137 h 174"/>
                <a:gd name="T58" fmla="*/ 13 w 175"/>
                <a:gd name="T59" fmla="*/ 87 h 174"/>
                <a:gd name="T60" fmla="*/ 40 w 175"/>
                <a:gd name="T61" fmla="*/ 144 h 174"/>
                <a:gd name="T62" fmla="*/ 100 w 175"/>
                <a:gd name="T63" fmla="*/ 99 h 174"/>
                <a:gd name="T64" fmla="*/ 117 w 175"/>
                <a:gd name="T65" fmla="*/ 156 h 174"/>
                <a:gd name="T66" fmla="*/ 129 w 175"/>
                <a:gd name="T67" fmla="*/ 149 h 174"/>
                <a:gd name="T68" fmla="*/ 161 w 175"/>
                <a:gd name="T69" fmla="*/ 99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5" h="174">
                  <a:moveTo>
                    <a:pt x="173" y="69"/>
                  </a:moveTo>
                  <a:cubicBezTo>
                    <a:pt x="172" y="64"/>
                    <a:pt x="170" y="58"/>
                    <a:pt x="168" y="53"/>
                  </a:cubicBezTo>
                  <a:cubicBezTo>
                    <a:pt x="166" y="48"/>
                    <a:pt x="163" y="43"/>
                    <a:pt x="160" y="38"/>
                  </a:cubicBezTo>
                  <a:cubicBezTo>
                    <a:pt x="157" y="33"/>
                    <a:pt x="153" y="29"/>
                    <a:pt x="149" y="25"/>
                  </a:cubicBezTo>
                  <a:cubicBezTo>
                    <a:pt x="145" y="21"/>
                    <a:pt x="141" y="18"/>
                    <a:pt x="136" y="14"/>
                  </a:cubicBezTo>
                  <a:cubicBezTo>
                    <a:pt x="132" y="11"/>
                    <a:pt x="127" y="9"/>
                    <a:pt x="121" y="6"/>
                  </a:cubicBezTo>
                  <a:cubicBezTo>
                    <a:pt x="116" y="4"/>
                    <a:pt x="111" y="2"/>
                    <a:pt x="105" y="1"/>
                  </a:cubicBezTo>
                  <a:cubicBezTo>
                    <a:pt x="99" y="0"/>
                    <a:pt x="93" y="0"/>
                    <a:pt x="87" y="0"/>
                  </a:cubicBezTo>
                  <a:cubicBezTo>
                    <a:pt x="82" y="0"/>
                    <a:pt x="76" y="0"/>
                    <a:pt x="70" y="1"/>
                  </a:cubicBezTo>
                  <a:cubicBezTo>
                    <a:pt x="64" y="2"/>
                    <a:pt x="59" y="4"/>
                    <a:pt x="53" y="6"/>
                  </a:cubicBezTo>
                  <a:cubicBezTo>
                    <a:pt x="48" y="9"/>
                    <a:pt x="43" y="11"/>
                    <a:pt x="39" y="14"/>
                  </a:cubicBezTo>
                  <a:cubicBezTo>
                    <a:pt x="34" y="18"/>
                    <a:pt x="30" y="21"/>
                    <a:pt x="26" y="25"/>
                  </a:cubicBezTo>
                  <a:cubicBezTo>
                    <a:pt x="22" y="29"/>
                    <a:pt x="18" y="33"/>
                    <a:pt x="15" y="38"/>
                  </a:cubicBezTo>
                  <a:cubicBezTo>
                    <a:pt x="12" y="43"/>
                    <a:pt x="9" y="48"/>
                    <a:pt x="7" y="53"/>
                  </a:cubicBezTo>
                  <a:cubicBezTo>
                    <a:pt x="5" y="58"/>
                    <a:pt x="3" y="64"/>
                    <a:pt x="2" y="69"/>
                  </a:cubicBezTo>
                  <a:cubicBezTo>
                    <a:pt x="1" y="75"/>
                    <a:pt x="0" y="81"/>
                    <a:pt x="0" y="87"/>
                  </a:cubicBezTo>
                  <a:cubicBezTo>
                    <a:pt x="0" y="93"/>
                    <a:pt x="1" y="99"/>
                    <a:pt x="2" y="105"/>
                  </a:cubicBezTo>
                  <a:cubicBezTo>
                    <a:pt x="3" y="110"/>
                    <a:pt x="5" y="116"/>
                    <a:pt x="7" y="121"/>
                  </a:cubicBezTo>
                  <a:cubicBezTo>
                    <a:pt x="9" y="126"/>
                    <a:pt x="12" y="131"/>
                    <a:pt x="15" y="136"/>
                  </a:cubicBezTo>
                  <a:cubicBezTo>
                    <a:pt x="18" y="140"/>
                    <a:pt x="22" y="145"/>
                    <a:pt x="26" y="149"/>
                  </a:cubicBezTo>
                  <a:cubicBezTo>
                    <a:pt x="30" y="153"/>
                    <a:pt x="34" y="156"/>
                    <a:pt x="39" y="159"/>
                  </a:cubicBezTo>
                  <a:cubicBezTo>
                    <a:pt x="43" y="163"/>
                    <a:pt x="48" y="165"/>
                    <a:pt x="53" y="167"/>
                  </a:cubicBezTo>
                  <a:cubicBezTo>
                    <a:pt x="59" y="170"/>
                    <a:pt x="64" y="171"/>
                    <a:pt x="70" y="173"/>
                  </a:cubicBezTo>
                  <a:cubicBezTo>
                    <a:pt x="76" y="174"/>
                    <a:pt x="82" y="174"/>
                    <a:pt x="87" y="174"/>
                  </a:cubicBezTo>
                  <a:cubicBezTo>
                    <a:pt x="93" y="174"/>
                    <a:pt x="99" y="174"/>
                    <a:pt x="105" y="173"/>
                  </a:cubicBezTo>
                  <a:cubicBezTo>
                    <a:pt x="111" y="171"/>
                    <a:pt x="116" y="170"/>
                    <a:pt x="121" y="167"/>
                  </a:cubicBezTo>
                  <a:cubicBezTo>
                    <a:pt x="127" y="165"/>
                    <a:pt x="132" y="163"/>
                    <a:pt x="136" y="159"/>
                  </a:cubicBezTo>
                  <a:cubicBezTo>
                    <a:pt x="141" y="156"/>
                    <a:pt x="145" y="153"/>
                    <a:pt x="149" y="149"/>
                  </a:cubicBezTo>
                  <a:cubicBezTo>
                    <a:pt x="153" y="145"/>
                    <a:pt x="157" y="140"/>
                    <a:pt x="160" y="136"/>
                  </a:cubicBezTo>
                  <a:cubicBezTo>
                    <a:pt x="163" y="131"/>
                    <a:pt x="166" y="126"/>
                    <a:pt x="168" y="121"/>
                  </a:cubicBezTo>
                  <a:cubicBezTo>
                    <a:pt x="170" y="116"/>
                    <a:pt x="172" y="110"/>
                    <a:pt x="173" y="105"/>
                  </a:cubicBezTo>
                  <a:cubicBezTo>
                    <a:pt x="174" y="99"/>
                    <a:pt x="175" y="93"/>
                    <a:pt x="175" y="87"/>
                  </a:cubicBezTo>
                  <a:cubicBezTo>
                    <a:pt x="175" y="81"/>
                    <a:pt x="174" y="75"/>
                    <a:pt x="173" y="69"/>
                  </a:cubicBezTo>
                  <a:close/>
                  <a:moveTo>
                    <a:pt x="162" y="86"/>
                  </a:moveTo>
                  <a:cubicBezTo>
                    <a:pt x="161" y="86"/>
                    <a:pt x="136" y="81"/>
                    <a:pt x="110" y="84"/>
                  </a:cubicBezTo>
                  <a:cubicBezTo>
                    <a:pt x="110" y="82"/>
                    <a:pt x="109" y="81"/>
                    <a:pt x="108" y="80"/>
                  </a:cubicBezTo>
                  <a:cubicBezTo>
                    <a:pt x="107" y="76"/>
                    <a:pt x="105" y="73"/>
                    <a:pt x="104" y="69"/>
                  </a:cubicBezTo>
                  <a:cubicBezTo>
                    <a:pt x="133" y="57"/>
                    <a:pt x="145" y="40"/>
                    <a:pt x="145" y="40"/>
                  </a:cubicBezTo>
                  <a:cubicBezTo>
                    <a:pt x="156" y="52"/>
                    <a:pt x="162" y="68"/>
                    <a:pt x="162" y="86"/>
                  </a:cubicBezTo>
                  <a:close/>
                  <a:moveTo>
                    <a:pt x="137" y="31"/>
                  </a:moveTo>
                  <a:cubicBezTo>
                    <a:pt x="137" y="31"/>
                    <a:pt x="126" y="47"/>
                    <a:pt x="98" y="58"/>
                  </a:cubicBezTo>
                  <a:cubicBezTo>
                    <a:pt x="85" y="35"/>
                    <a:pt x="71" y="16"/>
                    <a:pt x="70" y="14"/>
                  </a:cubicBezTo>
                  <a:cubicBezTo>
                    <a:pt x="76" y="13"/>
                    <a:pt x="81" y="12"/>
                    <a:pt x="87" y="12"/>
                  </a:cubicBezTo>
                  <a:cubicBezTo>
                    <a:pt x="106" y="12"/>
                    <a:pt x="124" y="19"/>
                    <a:pt x="137" y="31"/>
                  </a:cubicBezTo>
                  <a:close/>
                  <a:moveTo>
                    <a:pt x="70" y="14"/>
                  </a:moveTo>
                  <a:cubicBezTo>
                    <a:pt x="70" y="14"/>
                    <a:pt x="70" y="14"/>
                    <a:pt x="70" y="14"/>
                  </a:cubicBezTo>
                  <a:cubicBezTo>
                    <a:pt x="70" y="14"/>
                    <a:pt x="69" y="15"/>
                    <a:pt x="69" y="15"/>
                  </a:cubicBezTo>
                  <a:cubicBezTo>
                    <a:pt x="69" y="15"/>
                    <a:pt x="70" y="15"/>
                    <a:pt x="70" y="14"/>
                  </a:cubicBezTo>
                  <a:close/>
                  <a:moveTo>
                    <a:pt x="56" y="19"/>
                  </a:moveTo>
                  <a:cubicBezTo>
                    <a:pt x="57" y="21"/>
                    <a:pt x="70" y="39"/>
                    <a:pt x="83" y="62"/>
                  </a:cubicBezTo>
                  <a:cubicBezTo>
                    <a:pt x="47" y="72"/>
                    <a:pt x="16" y="72"/>
                    <a:pt x="14" y="72"/>
                  </a:cubicBezTo>
                  <a:cubicBezTo>
                    <a:pt x="19" y="48"/>
                    <a:pt x="35" y="29"/>
                    <a:pt x="56" y="19"/>
                  </a:cubicBezTo>
                  <a:close/>
                  <a:moveTo>
                    <a:pt x="13" y="87"/>
                  </a:moveTo>
                  <a:cubicBezTo>
                    <a:pt x="13" y="86"/>
                    <a:pt x="13" y="85"/>
                    <a:pt x="13" y="85"/>
                  </a:cubicBezTo>
                  <a:cubicBezTo>
                    <a:pt x="14" y="85"/>
                    <a:pt x="51" y="85"/>
                    <a:pt x="90" y="74"/>
                  </a:cubicBezTo>
                  <a:cubicBezTo>
                    <a:pt x="92" y="78"/>
                    <a:pt x="94" y="82"/>
                    <a:pt x="96" y="87"/>
                  </a:cubicBezTo>
                  <a:cubicBezTo>
                    <a:pt x="95" y="87"/>
                    <a:pt x="94" y="87"/>
                    <a:pt x="93" y="88"/>
                  </a:cubicBezTo>
                  <a:cubicBezTo>
                    <a:pt x="52" y="101"/>
                    <a:pt x="32" y="137"/>
                    <a:pt x="32" y="137"/>
                  </a:cubicBezTo>
                  <a:cubicBezTo>
                    <a:pt x="32" y="137"/>
                    <a:pt x="32" y="137"/>
                    <a:pt x="32" y="137"/>
                  </a:cubicBezTo>
                  <a:cubicBezTo>
                    <a:pt x="20" y="124"/>
                    <a:pt x="13" y="106"/>
                    <a:pt x="13" y="87"/>
                  </a:cubicBezTo>
                  <a:close/>
                  <a:moveTo>
                    <a:pt x="87" y="162"/>
                  </a:moveTo>
                  <a:cubicBezTo>
                    <a:pt x="69" y="162"/>
                    <a:pt x="53" y="155"/>
                    <a:pt x="40" y="144"/>
                  </a:cubicBezTo>
                  <a:cubicBezTo>
                    <a:pt x="41" y="145"/>
                    <a:pt x="42" y="146"/>
                    <a:pt x="42" y="146"/>
                  </a:cubicBezTo>
                  <a:cubicBezTo>
                    <a:pt x="42" y="146"/>
                    <a:pt x="56" y="115"/>
                    <a:pt x="100" y="99"/>
                  </a:cubicBezTo>
                  <a:cubicBezTo>
                    <a:pt x="100" y="99"/>
                    <a:pt x="100" y="99"/>
                    <a:pt x="101" y="99"/>
                  </a:cubicBezTo>
                  <a:cubicBezTo>
                    <a:pt x="111" y="126"/>
                    <a:pt x="115" y="149"/>
                    <a:pt x="117" y="156"/>
                  </a:cubicBezTo>
                  <a:cubicBezTo>
                    <a:pt x="108" y="159"/>
                    <a:pt x="98" y="162"/>
                    <a:pt x="87" y="162"/>
                  </a:cubicBezTo>
                  <a:close/>
                  <a:moveTo>
                    <a:pt x="129" y="149"/>
                  </a:moveTo>
                  <a:cubicBezTo>
                    <a:pt x="128" y="144"/>
                    <a:pt x="124" y="122"/>
                    <a:pt x="115" y="96"/>
                  </a:cubicBezTo>
                  <a:cubicBezTo>
                    <a:pt x="139" y="92"/>
                    <a:pt x="160" y="98"/>
                    <a:pt x="161" y="99"/>
                  </a:cubicBezTo>
                  <a:cubicBezTo>
                    <a:pt x="158" y="120"/>
                    <a:pt x="146" y="138"/>
                    <a:pt x="129" y="14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37" name="Freeform 22"/>
            <p:cNvSpPr>
              <a:spLocks noEditPoints="1"/>
            </p:cNvSpPr>
            <p:nvPr/>
          </p:nvSpPr>
          <p:spPr bwMode="auto">
            <a:xfrm>
              <a:off x="4590738" y="2060346"/>
              <a:ext cx="609537" cy="608563"/>
            </a:xfrm>
            <a:custGeom>
              <a:avLst/>
              <a:gdLst>
                <a:gd name="T0" fmla="*/ 164 w 204"/>
                <a:gd name="T1" fmla="*/ 0 h 204"/>
                <a:gd name="T2" fmla="*/ 39 w 204"/>
                <a:gd name="T3" fmla="*/ 0 h 204"/>
                <a:gd name="T4" fmla="*/ 0 w 204"/>
                <a:gd name="T5" fmla="*/ 39 h 204"/>
                <a:gd name="T6" fmla="*/ 0 w 204"/>
                <a:gd name="T7" fmla="*/ 81 h 204"/>
                <a:gd name="T8" fmla="*/ 0 w 204"/>
                <a:gd name="T9" fmla="*/ 164 h 204"/>
                <a:gd name="T10" fmla="*/ 39 w 204"/>
                <a:gd name="T11" fmla="*/ 204 h 204"/>
                <a:gd name="T12" fmla="*/ 164 w 204"/>
                <a:gd name="T13" fmla="*/ 204 h 204"/>
                <a:gd name="T14" fmla="*/ 204 w 204"/>
                <a:gd name="T15" fmla="*/ 164 h 204"/>
                <a:gd name="T16" fmla="*/ 204 w 204"/>
                <a:gd name="T17" fmla="*/ 81 h 204"/>
                <a:gd name="T18" fmla="*/ 204 w 204"/>
                <a:gd name="T19" fmla="*/ 39 h 204"/>
                <a:gd name="T20" fmla="*/ 164 w 204"/>
                <a:gd name="T21" fmla="*/ 0 h 204"/>
                <a:gd name="T22" fmla="*/ 176 w 204"/>
                <a:gd name="T23" fmla="*/ 23 h 204"/>
                <a:gd name="T24" fmla="*/ 180 w 204"/>
                <a:gd name="T25" fmla="*/ 23 h 204"/>
                <a:gd name="T26" fmla="*/ 180 w 204"/>
                <a:gd name="T27" fmla="*/ 28 h 204"/>
                <a:gd name="T28" fmla="*/ 180 w 204"/>
                <a:gd name="T29" fmla="*/ 58 h 204"/>
                <a:gd name="T30" fmla="*/ 146 w 204"/>
                <a:gd name="T31" fmla="*/ 58 h 204"/>
                <a:gd name="T32" fmla="*/ 146 w 204"/>
                <a:gd name="T33" fmla="*/ 24 h 204"/>
                <a:gd name="T34" fmla="*/ 176 w 204"/>
                <a:gd name="T35" fmla="*/ 23 h 204"/>
                <a:gd name="T36" fmla="*/ 73 w 204"/>
                <a:gd name="T37" fmla="*/ 81 h 204"/>
                <a:gd name="T38" fmla="*/ 102 w 204"/>
                <a:gd name="T39" fmla="*/ 66 h 204"/>
                <a:gd name="T40" fmla="*/ 131 w 204"/>
                <a:gd name="T41" fmla="*/ 81 h 204"/>
                <a:gd name="T42" fmla="*/ 138 w 204"/>
                <a:gd name="T43" fmla="*/ 102 h 204"/>
                <a:gd name="T44" fmla="*/ 102 w 204"/>
                <a:gd name="T45" fmla="*/ 138 h 204"/>
                <a:gd name="T46" fmla="*/ 66 w 204"/>
                <a:gd name="T47" fmla="*/ 102 h 204"/>
                <a:gd name="T48" fmla="*/ 73 w 204"/>
                <a:gd name="T49" fmla="*/ 81 h 204"/>
                <a:gd name="T50" fmla="*/ 184 w 204"/>
                <a:gd name="T51" fmla="*/ 164 h 204"/>
                <a:gd name="T52" fmla="*/ 164 w 204"/>
                <a:gd name="T53" fmla="*/ 184 h 204"/>
                <a:gd name="T54" fmla="*/ 39 w 204"/>
                <a:gd name="T55" fmla="*/ 184 h 204"/>
                <a:gd name="T56" fmla="*/ 20 w 204"/>
                <a:gd name="T57" fmla="*/ 164 h 204"/>
                <a:gd name="T58" fmla="*/ 20 w 204"/>
                <a:gd name="T59" fmla="*/ 81 h 204"/>
                <a:gd name="T60" fmla="*/ 50 w 204"/>
                <a:gd name="T61" fmla="*/ 81 h 204"/>
                <a:gd name="T62" fmla="*/ 46 w 204"/>
                <a:gd name="T63" fmla="*/ 102 h 204"/>
                <a:gd name="T64" fmla="*/ 102 w 204"/>
                <a:gd name="T65" fmla="*/ 158 h 204"/>
                <a:gd name="T66" fmla="*/ 157 w 204"/>
                <a:gd name="T67" fmla="*/ 102 h 204"/>
                <a:gd name="T68" fmla="*/ 153 w 204"/>
                <a:gd name="T69" fmla="*/ 81 h 204"/>
                <a:gd name="T70" fmla="*/ 184 w 204"/>
                <a:gd name="T71" fmla="*/ 81 h 204"/>
                <a:gd name="T72" fmla="*/ 184 w 204"/>
                <a:gd name="T73" fmla="*/ 16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4" h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2846192" y="4194817"/>
              <a:ext cx="388379" cy="467985"/>
            </a:xfrm>
            <a:custGeom>
              <a:avLst/>
              <a:gdLst>
                <a:gd name="T0" fmla="*/ 60 w 146"/>
                <a:gd name="T1" fmla="*/ 173 h 176"/>
                <a:gd name="T2" fmla="*/ 40 w 146"/>
                <a:gd name="T3" fmla="*/ 173 h 176"/>
                <a:gd name="T4" fmla="*/ 38 w 146"/>
                <a:gd name="T5" fmla="*/ 172 h 176"/>
                <a:gd name="T6" fmla="*/ 17 w 146"/>
                <a:gd name="T7" fmla="*/ 122 h 176"/>
                <a:gd name="T8" fmla="*/ 40 w 146"/>
                <a:gd name="T9" fmla="*/ 62 h 176"/>
                <a:gd name="T10" fmla="*/ 55 w 146"/>
                <a:gd name="T11" fmla="*/ 24 h 176"/>
                <a:gd name="T12" fmla="*/ 103 w 146"/>
                <a:gd name="T13" fmla="*/ 9 h 176"/>
                <a:gd name="T14" fmla="*/ 141 w 146"/>
                <a:gd name="T15" fmla="*/ 53 h 176"/>
                <a:gd name="T16" fmla="*/ 108 w 146"/>
                <a:gd name="T17" fmla="*/ 142 h 176"/>
                <a:gd name="T18" fmla="*/ 98 w 146"/>
                <a:gd name="T19" fmla="*/ 146 h 176"/>
                <a:gd name="T20" fmla="*/ 94 w 146"/>
                <a:gd name="T21" fmla="*/ 137 h 176"/>
                <a:gd name="T22" fmla="*/ 127 w 146"/>
                <a:gd name="T23" fmla="*/ 49 h 176"/>
                <a:gd name="T24" fmla="*/ 98 w 146"/>
                <a:gd name="T25" fmla="*/ 23 h 176"/>
                <a:gd name="T26" fmla="*/ 69 w 146"/>
                <a:gd name="T27" fmla="*/ 30 h 176"/>
                <a:gd name="T28" fmla="*/ 54 w 146"/>
                <a:gd name="T29" fmla="*/ 67 h 176"/>
                <a:gd name="T30" fmla="*/ 30 w 146"/>
                <a:gd name="T31" fmla="*/ 127 h 176"/>
                <a:gd name="T32" fmla="*/ 44 w 146"/>
                <a:gd name="T33" fmla="*/ 159 h 176"/>
                <a:gd name="T34" fmla="*/ 45 w 146"/>
                <a:gd name="T35" fmla="*/ 159 h 176"/>
                <a:gd name="T36" fmla="*/ 61 w 146"/>
                <a:gd name="T37" fmla="*/ 151 h 176"/>
                <a:gd name="T38" fmla="*/ 67 w 146"/>
                <a:gd name="T39" fmla="*/ 135 h 176"/>
                <a:gd name="T40" fmla="*/ 93 w 146"/>
                <a:gd name="T41" fmla="*/ 68 h 176"/>
                <a:gd name="T42" fmla="*/ 91 w 146"/>
                <a:gd name="T43" fmla="*/ 58 h 176"/>
                <a:gd name="T44" fmla="*/ 82 w 146"/>
                <a:gd name="T45" fmla="*/ 67 h 176"/>
                <a:gd name="T46" fmla="*/ 57 w 146"/>
                <a:gd name="T47" fmla="*/ 130 h 176"/>
                <a:gd name="T48" fmla="*/ 48 w 146"/>
                <a:gd name="T49" fmla="*/ 134 h 176"/>
                <a:gd name="T50" fmla="*/ 44 w 146"/>
                <a:gd name="T51" fmla="*/ 124 h 176"/>
                <a:gd name="T52" fmla="*/ 68 w 146"/>
                <a:gd name="T53" fmla="*/ 62 h 176"/>
                <a:gd name="T54" fmla="*/ 96 w 146"/>
                <a:gd name="T55" fmla="*/ 44 h 176"/>
                <a:gd name="T56" fmla="*/ 107 w 146"/>
                <a:gd name="T57" fmla="*/ 72 h 176"/>
                <a:gd name="T58" fmla="*/ 80 w 146"/>
                <a:gd name="T59" fmla="*/ 141 h 176"/>
                <a:gd name="T60" fmla="*/ 74 w 146"/>
                <a:gd name="T61" fmla="*/ 156 h 176"/>
                <a:gd name="T62" fmla="*/ 60 w 146"/>
                <a:gd name="T63" fmla="*/ 173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6" h="176">
                  <a:moveTo>
                    <a:pt x="60" y="173"/>
                  </a:moveTo>
                  <a:cubicBezTo>
                    <a:pt x="54" y="176"/>
                    <a:pt x="47" y="176"/>
                    <a:pt x="40" y="173"/>
                  </a:cubicBezTo>
                  <a:cubicBezTo>
                    <a:pt x="38" y="172"/>
                    <a:pt x="38" y="172"/>
                    <a:pt x="38" y="172"/>
                  </a:cubicBezTo>
                  <a:cubicBezTo>
                    <a:pt x="31" y="169"/>
                    <a:pt x="0" y="160"/>
                    <a:pt x="17" y="122"/>
                  </a:cubicBezTo>
                  <a:cubicBezTo>
                    <a:pt x="24" y="106"/>
                    <a:pt x="31" y="84"/>
                    <a:pt x="40" y="62"/>
                  </a:cubicBezTo>
                  <a:cubicBezTo>
                    <a:pt x="45" y="50"/>
                    <a:pt x="50" y="37"/>
                    <a:pt x="55" y="24"/>
                  </a:cubicBezTo>
                  <a:cubicBezTo>
                    <a:pt x="64" y="1"/>
                    <a:pt x="78" y="0"/>
                    <a:pt x="103" y="9"/>
                  </a:cubicBezTo>
                  <a:cubicBezTo>
                    <a:pt x="133" y="20"/>
                    <a:pt x="146" y="39"/>
                    <a:pt x="141" y="53"/>
                  </a:cubicBezTo>
                  <a:cubicBezTo>
                    <a:pt x="135" y="73"/>
                    <a:pt x="109" y="139"/>
                    <a:pt x="108" y="142"/>
                  </a:cubicBezTo>
                  <a:cubicBezTo>
                    <a:pt x="106" y="146"/>
                    <a:pt x="102" y="148"/>
                    <a:pt x="98" y="146"/>
                  </a:cubicBezTo>
                  <a:cubicBezTo>
                    <a:pt x="95" y="145"/>
                    <a:pt x="93" y="141"/>
                    <a:pt x="94" y="137"/>
                  </a:cubicBezTo>
                  <a:cubicBezTo>
                    <a:pt x="94" y="136"/>
                    <a:pt x="121" y="68"/>
                    <a:pt x="127" y="49"/>
                  </a:cubicBezTo>
                  <a:cubicBezTo>
                    <a:pt x="129" y="45"/>
                    <a:pt x="124" y="32"/>
                    <a:pt x="98" y="23"/>
                  </a:cubicBezTo>
                  <a:cubicBezTo>
                    <a:pt x="83" y="17"/>
                    <a:pt x="76" y="10"/>
                    <a:pt x="69" y="30"/>
                  </a:cubicBezTo>
                  <a:cubicBezTo>
                    <a:pt x="64" y="42"/>
                    <a:pt x="59" y="55"/>
                    <a:pt x="54" y="67"/>
                  </a:cubicBezTo>
                  <a:cubicBezTo>
                    <a:pt x="45" y="90"/>
                    <a:pt x="37" y="111"/>
                    <a:pt x="30" y="127"/>
                  </a:cubicBezTo>
                  <a:cubicBezTo>
                    <a:pt x="20" y="152"/>
                    <a:pt x="36" y="155"/>
                    <a:pt x="44" y="159"/>
                  </a:cubicBezTo>
                  <a:cubicBezTo>
                    <a:pt x="45" y="159"/>
                    <a:pt x="45" y="159"/>
                    <a:pt x="45" y="159"/>
                  </a:cubicBezTo>
                  <a:cubicBezTo>
                    <a:pt x="52" y="162"/>
                    <a:pt x="56" y="161"/>
                    <a:pt x="61" y="151"/>
                  </a:cubicBezTo>
                  <a:cubicBezTo>
                    <a:pt x="62" y="148"/>
                    <a:pt x="64" y="142"/>
                    <a:pt x="67" y="135"/>
                  </a:cubicBezTo>
                  <a:cubicBezTo>
                    <a:pt x="75" y="115"/>
                    <a:pt x="91" y="77"/>
                    <a:pt x="93" y="68"/>
                  </a:cubicBezTo>
                  <a:cubicBezTo>
                    <a:pt x="94" y="65"/>
                    <a:pt x="94" y="59"/>
                    <a:pt x="91" y="58"/>
                  </a:cubicBezTo>
                  <a:cubicBezTo>
                    <a:pt x="87" y="56"/>
                    <a:pt x="83" y="65"/>
                    <a:pt x="82" y="67"/>
                  </a:cubicBezTo>
                  <a:cubicBezTo>
                    <a:pt x="72" y="95"/>
                    <a:pt x="58" y="130"/>
                    <a:pt x="57" y="130"/>
                  </a:cubicBezTo>
                  <a:cubicBezTo>
                    <a:pt x="56" y="134"/>
                    <a:pt x="52" y="135"/>
                    <a:pt x="48" y="134"/>
                  </a:cubicBezTo>
                  <a:cubicBezTo>
                    <a:pt x="44" y="132"/>
                    <a:pt x="42" y="128"/>
                    <a:pt x="44" y="124"/>
                  </a:cubicBezTo>
                  <a:cubicBezTo>
                    <a:pt x="44" y="124"/>
                    <a:pt x="58" y="90"/>
                    <a:pt x="68" y="62"/>
                  </a:cubicBezTo>
                  <a:cubicBezTo>
                    <a:pt x="75" y="45"/>
                    <a:pt x="87" y="41"/>
                    <a:pt x="96" y="44"/>
                  </a:cubicBezTo>
                  <a:cubicBezTo>
                    <a:pt x="106" y="47"/>
                    <a:pt x="110" y="62"/>
                    <a:pt x="107" y="72"/>
                  </a:cubicBezTo>
                  <a:cubicBezTo>
                    <a:pt x="105" y="81"/>
                    <a:pt x="93" y="111"/>
                    <a:pt x="80" y="141"/>
                  </a:cubicBezTo>
                  <a:cubicBezTo>
                    <a:pt x="78" y="148"/>
                    <a:pt x="75" y="154"/>
                    <a:pt x="74" y="156"/>
                  </a:cubicBezTo>
                  <a:cubicBezTo>
                    <a:pt x="71" y="165"/>
                    <a:pt x="66" y="171"/>
                    <a:pt x="60" y="1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1551621" y="4514926"/>
              <a:ext cx="582395" cy="591595"/>
            </a:xfrm>
            <a:custGeom>
              <a:avLst/>
              <a:gdLst>
                <a:gd name="T0" fmla="*/ 190 w 195"/>
                <a:gd name="T1" fmla="*/ 120 h 198"/>
                <a:gd name="T2" fmla="*/ 192 w 195"/>
                <a:gd name="T3" fmla="*/ 100 h 198"/>
                <a:gd name="T4" fmla="*/ 99 w 195"/>
                <a:gd name="T5" fmla="*/ 7 h 198"/>
                <a:gd name="T6" fmla="*/ 83 w 195"/>
                <a:gd name="T7" fmla="*/ 8 h 198"/>
                <a:gd name="T8" fmla="*/ 54 w 195"/>
                <a:gd name="T9" fmla="*/ 0 h 198"/>
                <a:gd name="T10" fmla="*/ 0 w 195"/>
                <a:gd name="T11" fmla="*/ 54 h 198"/>
                <a:gd name="T12" fmla="*/ 7 w 195"/>
                <a:gd name="T13" fmla="*/ 81 h 198"/>
                <a:gd name="T14" fmla="*/ 5 w 195"/>
                <a:gd name="T15" fmla="*/ 100 h 198"/>
                <a:gd name="T16" fmla="*/ 99 w 195"/>
                <a:gd name="T17" fmla="*/ 193 h 198"/>
                <a:gd name="T18" fmla="*/ 116 w 195"/>
                <a:gd name="T19" fmla="*/ 192 h 198"/>
                <a:gd name="T20" fmla="*/ 141 w 195"/>
                <a:gd name="T21" fmla="*/ 198 h 198"/>
                <a:gd name="T22" fmla="*/ 195 w 195"/>
                <a:gd name="T23" fmla="*/ 144 h 198"/>
                <a:gd name="T24" fmla="*/ 190 w 195"/>
                <a:gd name="T25" fmla="*/ 120 h 198"/>
                <a:gd name="T26" fmla="*/ 146 w 195"/>
                <a:gd name="T27" fmla="*/ 145 h 198"/>
                <a:gd name="T28" fmla="*/ 127 w 195"/>
                <a:gd name="T29" fmla="*/ 159 h 198"/>
                <a:gd name="T30" fmla="*/ 98 w 195"/>
                <a:gd name="T31" fmla="*/ 164 h 198"/>
                <a:gd name="T32" fmla="*/ 65 w 195"/>
                <a:gd name="T33" fmla="*/ 157 h 198"/>
                <a:gd name="T34" fmla="*/ 49 w 195"/>
                <a:gd name="T35" fmla="*/ 144 h 198"/>
                <a:gd name="T36" fmla="*/ 44 w 195"/>
                <a:gd name="T37" fmla="*/ 127 h 198"/>
                <a:gd name="T38" fmla="*/ 47 w 195"/>
                <a:gd name="T39" fmla="*/ 118 h 198"/>
                <a:gd name="T40" fmla="*/ 57 w 195"/>
                <a:gd name="T41" fmla="*/ 114 h 198"/>
                <a:gd name="T42" fmla="*/ 65 w 195"/>
                <a:gd name="T43" fmla="*/ 117 h 198"/>
                <a:gd name="T44" fmla="*/ 71 w 195"/>
                <a:gd name="T45" fmla="*/ 125 h 198"/>
                <a:gd name="T46" fmla="*/ 76 w 195"/>
                <a:gd name="T47" fmla="*/ 135 h 198"/>
                <a:gd name="T48" fmla="*/ 84 w 195"/>
                <a:gd name="T49" fmla="*/ 141 h 198"/>
                <a:gd name="T50" fmla="*/ 98 w 195"/>
                <a:gd name="T51" fmla="*/ 143 h 198"/>
                <a:gd name="T52" fmla="*/ 116 w 195"/>
                <a:gd name="T53" fmla="*/ 138 h 198"/>
                <a:gd name="T54" fmla="*/ 123 w 195"/>
                <a:gd name="T55" fmla="*/ 127 h 198"/>
                <a:gd name="T56" fmla="*/ 120 w 195"/>
                <a:gd name="T57" fmla="*/ 118 h 198"/>
                <a:gd name="T58" fmla="*/ 110 w 195"/>
                <a:gd name="T59" fmla="*/ 112 h 198"/>
                <a:gd name="T60" fmla="*/ 93 w 195"/>
                <a:gd name="T61" fmla="*/ 108 h 198"/>
                <a:gd name="T62" fmla="*/ 68 w 195"/>
                <a:gd name="T63" fmla="*/ 101 h 198"/>
                <a:gd name="T64" fmla="*/ 52 w 195"/>
                <a:gd name="T65" fmla="*/ 89 h 198"/>
                <a:gd name="T66" fmla="*/ 46 w 195"/>
                <a:gd name="T67" fmla="*/ 70 h 198"/>
                <a:gd name="T68" fmla="*/ 52 w 195"/>
                <a:gd name="T69" fmla="*/ 51 h 198"/>
                <a:gd name="T70" fmla="*/ 71 w 195"/>
                <a:gd name="T71" fmla="*/ 39 h 198"/>
                <a:gd name="T72" fmla="*/ 98 w 195"/>
                <a:gd name="T73" fmla="*/ 35 h 198"/>
                <a:gd name="T74" fmla="*/ 120 w 195"/>
                <a:gd name="T75" fmla="*/ 37 h 198"/>
                <a:gd name="T76" fmla="*/ 135 w 195"/>
                <a:gd name="T77" fmla="*/ 45 h 198"/>
                <a:gd name="T78" fmla="*/ 144 w 195"/>
                <a:gd name="T79" fmla="*/ 55 h 198"/>
                <a:gd name="T80" fmla="*/ 147 w 195"/>
                <a:gd name="T81" fmla="*/ 66 h 198"/>
                <a:gd name="T82" fmla="*/ 143 w 195"/>
                <a:gd name="T83" fmla="*/ 75 h 198"/>
                <a:gd name="T84" fmla="*/ 134 w 195"/>
                <a:gd name="T85" fmla="*/ 79 h 198"/>
                <a:gd name="T86" fmla="*/ 126 w 195"/>
                <a:gd name="T87" fmla="*/ 76 h 198"/>
                <a:gd name="T88" fmla="*/ 120 w 195"/>
                <a:gd name="T89" fmla="*/ 69 h 198"/>
                <a:gd name="T90" fmla="*/ 112 w 195"/>
                <a:gd name="T91" fmla="*/ 59 h 198"/>
                <a:gd name="T92" fmla="*/ 96 w 195"/>
                <a:gd name="T93" fmla="*/ 55 h 198"/>
                <a:gd name="T94" fmla="*/ 80 w 195"/>
                <a:gd name="T95" fmla="*/ 59 h 198"/>
                <a:gd name="T96" fmla="*/ 74 w 195"/>
                <a:gd name="T97" fmla="*/ 68 h 198"/>
                <a:gd name="T98" fmla="*/ 76 w 195"/>
                <a:gd name="T99" fmla="*/ 73 h 198"/>
                <a:gd name="T100" fmla="*/ 82 w 195"/>
                <a:gd name="T101" fmla="*/ 78 h 198"/>
                <a:gd name="T102" fmla="*/ 89 w 195"/>
                <a:gd name="T103" fmla="*/ 81 h 198"/>
                <a:gd name="T104" fmla="*/ 102 w 195"/>
                <a:gd name="T105" fmla="*/ 84 h 198"/>
                <a:gd name="T106" fmla="*/ 123 w 195"/>
                <a:gd name="T107" fmla="*/ 89 h 198"/>
                <a:gd name="T108" fmla="*/ 139 w 195"/>
                <a:gd name="T109" fmla="*/ 96 h 198"/>
                <a:gd name="T110" fmla="*/ 149 w 195"/>
                <a:gd name="T111" fmla="*/ 108 h 198"/>
                <a:gd name="T112" fmla="*/ 153 w 195"/>
                <a:gd name="T113" fmla="*/ 124 h 198"/>
                <a:gd name="T114" fmla="*/ 146 w 195"/>
                <a:gd name="T115" fmla="*/ 14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95" h="198">
                  <a:moveTo>
                    <a:pt x="190" y="120"/>
                  </a:moveTo>
                  <a:cubicBezTo>
                    <a:pt x="191" y="114"/>
                    <a:pt x="192" y="107"/>
                    <a:pt x="192" y="100"/>
                  </a:cubicBezTo>
                  <a:cubicBezTo>
                    <a:pt x="192" y="49"/>
                    <a:pt x="150" y="7"/>
                    <a:pt x="99" y="7"/>
                  </a:cubicBezTo>
                  <a:cubicBezTo>
                    <a:pt x="93" y="7"/>
                    <a:pt x="88" y="7"/>
                    <a:pt x="83" y="8"/>
                  </a:cubicBezTo>
                  <a:cubicBezTo>
                    <a:pt x="74" y="3"/>
                    <a:pt x="6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64"/>
                    <a:pt x="2" y="73"/>
                    <a:pt x="7" y="81"/>
                  </a:cubicBezTo>
                  <a:cubicBezTo>
                    <a:pt x="6" y="87"/>
                    <a:pt x="5" y="94"/>
                    <a:pt x="5" y="100"/>
                  </a:cubicBezTo>
                  <a:cubicBezTo>
                    <a:pt x="5" y="152"/>
                    <a:pt x="47" y="193"/>
                    <a:pt x="99" y="193"/>
                  </a:cubicBezTo>
                  <a:cubicBezTo>
                    <a:pt x="104" y="193"/>
                    <a:pt x="110" y="193"/>
                    <a:pt x="116" y="192"/>
                  </a:cubicBezTo>
                  <a:cubicBezTo>
                    <a:pt x="123" y="196"/>
                    <a:pt x="132" y="198"/>
                    <a:pt x="141" y="198"/>
                  </a:cubicBezTo>
                  <a:cubicBezTo>
                    <a:pt x="171" y="198"/>
                    <a:pt x="195" y="174"/>
                    <a:pt x="195" y="144"/>
                  </a:cubicBezTo>
                  <a:cubicBezTo>
                    <a:pt x="195" y="136"/>
                    <a:pt x="193" y="127"/>
                    <a:pt x="190" y="120"/>
                  </a:cubicBezTo>
                  <a:close/>
                  <a:moveTo>
                    <a:pt x="146" y="145"/>
                  </a:moveTo>
                  <a:cubicBezTo>
                    <a:pt x="142" y="151"/>
                    <a:pt x="136" y="156"/>
                    <a:pt x="127" y="159"/>
                  </a:cubicBezTo>
                  <a:cubicBezTo>
                    <a:pt x="119" y="163"/>
                    <a:pt x="109" y="164"/>
                    <a:pt x="98" y="164"/>
                  </a:cubicBezTo>
                  <a:cubicBezTo>
                    <a:pt x="85" y="164"/>
                    <a:pt x="74" y="162"/>
                    <a:pt x="65" y="157"/>
                  </a:cubicBezTo>
                  <a:cubicBezTo>
                    <a:pt x="59" y="154"/>
                    <a:pt x="53" y="149"/>
                    <a:pt x="49" y="144"/>
                  </a:cubicBezTo>
                  <a:cubicBezTo>
                    <a:pt x="46" y="138"/>
                    <a:pt x="44" y="132"/>
                    <a:pt x="44" y="127"/>
                  </a:cubicBezTo>
                  <a:cubicBezTo>
                    <a:pt x="44" y="123"/>
                    <a:pt x="45" y="120"/>
                    <a:pt x="47" y="118"/>
                  </a:cubicBezTo>
                  <a:cubicBezTo>
                    <a:pt x="50" y="116"/>
                    <a:pt x="53" y="114"/>
                    <a:pt x="57" y="114"/>
                  </a:cubicBezTo>
                  <a:cubicBezTo>
                    <a:pt x="60" y="114"/>
                    <a:pt x="63" y="115"/>
                    <a:pt x="65" y="117"/>
                  </a:cubicBezTo>
                  <a:cubicBezTo>
                    <a:pt x="68" y="119"/>
                    <a:pt x="69" y="122"/>
                    <a:pt x="71" y="125"/>
                  </a:cubicBezTo>
                  <a:cubicBezTo>
                    <a:pt x="72" y="129"/>
                    <a:pt x="74" y="132"/>
                    <a:pt x="76" y="135"/>
                  </a:cubicBezTo>
                  <a:cubicBezTo>
                    <a:pt x="78" y="137"/>
                    <a:pt x="81" y="139"/>
                    <a:pt x="84" y="141"/>
                  </a:cubicBezTo>
                  <a:cubicBezTo>
                    <a:pt x="87" y="142"/>
                    <a:pt x="92" y="143"/>
                    <a:pt x="98" y="143"/>
                  </a:cubicBezTo>
                  <a:cubicBezTo>
                    <a:pt x="105" y="143"/>
                    <a:pt x="112" y="142"/>
                    <a:pt x="116" y="138"/>
                  </a:cubicBezTo>
                  <a:cubicBezTo>
                    <a:pt x="121" y="135"/>
                    <a:pt x="123" y="131"/>
                    <a:pt x="123" y="127"/>
                  </a:cubicBezTo>
                  <a:cubicBezTo>
                    <a:pt x="123" y="123"/>
                    <a:pt x="122" y="120"/>
                    <a:pt x="120" y="118"/>
                  </a:cubicBezTo>
                  <a:cubicBezTo>
                    <a:pt x="117" y="115"/>
                    <a:pt x="114" y="114"/>
                    <a:pt x="110" y="112"/>
                  </a:cubicBezTo>
                  <a:cubicBezTo>
                    <a:pt x="105" y="111"/>
                    <a:pt x="100" y="110"/>
                    <a:pt x="93" y="108"/>
                  </a:cubicBezTo>
                  <a:cubicBezTo>
                    <a:pt x="83" y="106"/>
                    <a:pt x="75" y="104"/>
                    <a:pt x="68" y="101"/>
                  </a:cubicBezTo>
                  <a:cubicBezTo>
                    <a:pt x="61" y="98"/>
                    <a:pt x="56" y="94"/>
                    <a:pt x="52" y="89"/>
                  </a:cubicBezTo>
                  <a:cubicBezTo>
                    <a:pt x="48" y="84"/>
                    <a:pt x="46" y="78"/>
                    <a:pt x="46" y="70"/>
                  </a:cubicBezTo>
                  <a:cubicBezTo>
                    <a:pt x="46" y="63"/>
                    <a:pt x="48" y="57"/>
                    <a:pt x="52" y="51"/>
                  </a:cubicBezTo>
                  <a:cubicBezTo>
                    <a:pt x="57" y="46"/>
                    <a:pt x="63" y="42"/>
                    <a:pt x="71" y="39"/>
                  </a:cubicBezTo>
                  <a:cubicBezTo>
                    <a:pt x="78" y="36"/>
                    <a:pt x="87" y="35"/>
                    <a:pt x="98" y="35"/>
                  </a:cubicBezTo>
                  <a:cubicBezTo>
                    <a:pt x="106" y="35"/>
                    <a:pt x="114" y="35"/>
                    <a:pt x="120" y="37"/>
                  </a:cubicBezTo>
                  <a:cubicBezTo>
                    <a:pt x="126" y="39"/>
                    <a:pt x="131" y="42"/>
                    <a:pt x="135" y="45"/>
                  </a:cubicBezTo>
                  <a:cubicBezTo>
                    <a:pt x="139" y="48"/>
                    <a:pt x="142" y="52"/>
                    <a:pt x="144" y="55"/>
                  </a:cubicBezTo>
                  <a:cubicBezTo>
                    <a:pt x="146" y="59"/>
                    <a:pt x="147" y="62"/>
                    <a:pt x="147" y="66"/>
                  </a:cubicBezTo>
                  <a:cubicBezTo>
                    <a:pt x="147" y="69"/>
                    <a:pt x="146" y="72"/>
                    <a:pt x="143" y="75"/>
                  </a:cubicBezTo>
                  <a:cubicBezTo>
                    <a:pt x="141" y="78"/>
                    <a:pt x="137" y="79"/>
                    <a:pt x="134" y="79"/>
                  </a:cubicBezTo>
                  <a:cubicBezTo>
                    <a:pt x="130" y="79"/>
                    <a:pt x="128" y="78"/>
                    <a:pt x="126" y="76"/>
                  </a:cubicBezTo>
                  <a:cubicBezTo>
                    <a:pt x="124" y="75"/>
                    <a:pt x="122" y="72"/>
                    <a:pt x="120" y="69"/>
                  </a:cubicBezTo>
                  <a:cubicBezTo>
                    <a:pt x="118" y="65"/>
                    <a:pt x="115" y="61"/>
                    <a:pt x="112" y="59"/>
                  </a:cubicBezTo>
                  <a:cubicBezTo>
                    <a:pt x="109" y="56"/>
                    <a:pt x="103" y="55"/>
                    <a:pt x="96" y="55"/>
                  </a:cubicBezTo>
                  <a:cubicBezTo>
                    <a:pt x="89" y="55"/>
                    <a:pt x="84" y="56"/>
                    <a:pt x="80" y="59"/>
                  </a:cubicBezTo>
                  <a:cubicBezTo>
                    <a:pt x="76" y="62"/>
                    <a:pt x="74" y="65"/>
                    <a:pt x="74" y="68"/>
                  </a:cubicBezTo>
                  <a:cubicBezTo>
                    <a:pt x="74" y="70"/>
                    <a:pt x="75" y="72"/>
                    <a:pt x="76" y="73"/>
                  </a:cubicBezTo>
                  <a:cubicBezTo>
                    <a:pt x="77" y="75"/>
                    <a:pt x="79" y="76"/>
                    <a:pt x="82" y="78"/>
                  </a:cubicBezTo>
                  <a:cubicBezTo>
                    <a:pt x="84" y="79"/>
                    <a:pt x="87" y="80"/>
                    <a:pt x="89" y="81"/>
                  </a:cubicBezTo>
                  <a:cubicBezTo>
                    <a:pt x="92" y="81"/>
                    <a:pt x="96" y="82"/>
                    <a:pt x="102" y="84"/>
                  </a:cubicBezTo>
                  <a:cubicBezTo>
                    <a:pt x="110" y="85"/>
                    <a:pt x="117" y="87"/>
                    <a:pt x="123" y="89"/>
                  </a:cubicBezTo>
                  <a:cubicBezTo>
                    <a:pt x="129" y="91"/>
                    <a:pt x="134" y="94"/>
                    <a:pt x="139" y="96"/>
                  </a:cubicBezTo>
                  <a:cubicBezTo>
                    <a:pt x="143" y="99"/>
                    <a:pt x="147" y="103"/>
                    <a:pt x="149" y="108"/>
                  </a:cubicBezTo>
                  <a:cubicBezTo>
                    <a:pt x="152" y="112"/>
                    <a:pt x="153" y="118"/>
                    <a:pt x="153" y="124"/>
                  </a:cubicBezTo>
                  <a:cubicBezTo>
                    <a:pt x="153" y="132"/>
                    <a:pt x="151" y="139"/>
                    <a:pt x="146" y="14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40" name="Freeform 44"/>
            <p:cNvSpPr>
              <a:spLocks noEditPoints="1"/>
            </p:cNvSpPr>
            <p:nvPr/>
          </p:nvSpPr>
          <p:spPr bwMode="auto">
            <a:xfrm>
              <a:off x="3522287" y="4373226"/>
              <a:ext cx="576740" cy="579153"/>
            </a:xfrm>
            <a:custGeom>
              <a:avLst/>
              <a:gdLst>
                <a:gd name="T0" fmla="*/ 192 w 193"/>
                <a:gd name="T1" fmla="*/ 81 h 194"/>
                <a:gd name="T2" fmla="*/ 191 w 193"/>
                <a:gd name="T3" fmla="*/ 77 h 194"/>
                <a:gd name="T4" fmla="*/ 188 w 193"/>
                <a:gd name="T5" fmla="*/ 75 h 194"/>
                <a:gd name="T6" fmla="*/ 162 w 193"/>
                <a:gd name="T7" fmla="*/ 71 h 194"/>
                <a:gd name="T8" fmla="*/ 157 w 193"/>
                <a:gd name="T9" fmla="*/ 54 h 194"/>
                <a:gd name="T10" fmla="*/ 151 w 193"/>
                <a:gd name="T11" fmla="*/ 34 h 194"/>
                <a:gd name="T12" fmla="*/ 104 w 193"/>
                <a:gd name="T13" fmla="*/ 0 h 194"/>
                <a:gd name="T14" fmla="*/ 61 w 193"/>
                <a:gd name="T15" fmla="*/ 0 h 194"/>
                <a:gd name="T16" fmla="*/ 0 w 193"/>
                <a:gd name="T17" fmla="*/ 61 h 194"/>
                <a:gd name="T18" fmla="*/ 0 w 193"/>
                <a:gd name="T19" fmla="*/ 133 h 194"/>
                <a:gd name="T20" fmla="*/ 61 w 193"/>
                <a:gd name="T21" fmla="*/ 194 h 194"/>
                <a:gd name="T22" fmla="*/ 131 w 193"/>
                <a:gd name="T23" fmla="*/ 194 h 194"/>
                <a:gd name="T24" fmla="*/ 192 w 193"/>
                <a:gd name="T25" fmla="*/ 133 h 194"/>
                <a:gd name="T26" fmla="*/ 193 w 193"/>
                <a:gd name="T27" fmla="*/ 83 h 194"/>
                <a:gd name="T28" fmla="*/ 192 w 193"/>
                <a:gd name="T29" fmla="*/ 81 h 194"/>
                <a:gd name="T30" fmla="*/ 62 w 193"/>
                <a:gd name="T31" fmla="*/ 50 h 194"/>
                <a:gd name="T32" fmla="*/ 96 w 193"/>
                <a:gd name="T33" fmla="*/ 50 h 194"/>
                <a:gd name="T34" fmla="*/ 108 w 193"/>
                <a:gd name="T35" fmla="*/ 62 h 194"/>
                <a:gd name="T36" fmla="*/ 96 w 193"/>
                <a:gd name="T37" fmla="*/ 73 h 194"/>
                <a:gd name="T38" fmla="*/ 62 w 193"/>
                <a:gd name="T39" fmla="*/ 73 h 194"/>
                <a:gd name="T40" fmla="*/ 50 w 193"/>
                <a:gd name="T41" fmla="*/ 62 h 194"/>
                <a:gd name="T42" fmla="*/ 62 w 193"/>
                <a:gd name="T43" fmla="*/ 50 h 194"/>
                <a:gd name="T44" fmla="*/ 131 w 193"/>
                <a:gd name="T45" fmla="*/ 143 h 194"/>
                <a:gd name="T46" fmla="*/ 62 w 193"/>
                <a:gd name="T47" fmla="*/ 143 h 194"/>
                <a:gd name="T48" fmla="*/ 50 w 193"/>
                <a:gd name="T49" fmla="*/ 132 h 194"/>
                <a:gd name="T50" fmla="*/ 62 w 193"/>
                <a:gd name="T51" fmla="*/ 120 h 194"/>
                <a:gd name="T52" fmla="*/ 131 w 193"/>
                <a:gd name="T53" fmla="*/ 120 h 194"/>
                <a:gd name="T54" fmla="*/ 142 w 193"/>
                <a:gd name="T55" fmla="*/ 132 h 194"/>
                <a:gd name="T56" fmla="*/ 131 w 193"/>
                <a:gd name="T57" fmla="*/ 143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93" h="194">
                  <a:moveTo>
                    <a:pt x="192" y="81"/>
                  </a:moveTo>
                  <a:cubicBezTo>
                    <a:pt x="191" y="77"/>
                    <a:pt x="191" y="77"/>
                    <a:pt x="191" y="77"/>
                  </a:cubicBezTo>
                  <a:cubicBezTo>
                    <a:pt x="188" y="75"/>
                    <a:pt x="188" y="75"/>
                    <a:pt x="188" y="75"/>
                  </a:cubicBezTo>
                  <a:cubicBezTo>
                    <a:pt x="184" y="72"/>
                    <a:pt x="166" y="75"/>
                    <a:pt x="162" y="71"/>
                  </a:cubicBezTo>
                  <a:cubicBezTo>
                    <a:pt x="158" y="68"/>
                    <a:pt x="158" y="62"/>
                    <a:pt x="157" y="54"/>
                  </a:cubicBezTo>
                  <a:cubicBezTo>
                    <a:pt x="155" y="39"/>
                    <a:pt x="153" y="39"/>
                    <a:pt x="151" y="34"/>
                  </a:cubicBezTo>
                  <a:cubicBezTo>
                    <a:pt x="143" y="16"/>
                    <a:pt x="120" y="2"/>
                    <a:pt x="104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28" y="0"/>
                    <a:pt x="0" y="28"/>
                    <a:pt x="0" y="61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66"/>
                    <a:pt x="28" y="194"/>
                    <a:pt x="61" y="194"/>
                  </a:cubicBezTo>
                  <a:cubicBezTo>
                    <a:pt x="131" y="194"/>
                    <a:pt x="131" y="194"/>
                    <a:pt x="131" y="194"/>
                  </a:cubicBezTo>
                  <a:cubicBezTo>
                    <a:pt x="165" y="194"/>
                    <a:pt x="192" y="166"/>
                    <a:pt x="192" y="133"/>
                  </a:cubicBezTo>
                  <a:cubicBezTo>
                    <a:pt x="193" y="83"/>
                    <a:pt x="193" y="83"/>
                    <a:pt x="193" y="83"/>
                  </a:cubicBezTo>
                  <a:lnTo>
                    <a:pt x="192" y="81"/>
                  </a:lnTo>
                  <a:close/>
                  <a:moveTo>
                    <a:pt x="62" y="50"/>
                  </a:moveTo>
                  <a:cubicBezTo>
                    <a:pt x="96" y="50"/>
                    <a:pt x="96" y="50"/>
                    <a:pt x="96" y="50"/>
                  </a:cubicBezTo>
                  <a:cubicBezTo>
                    <a:pt x="102" y="50"/>
                    <a:pt x="108" y="55"/>
                    <a:pt x="108" y="62"/>
                  </a:cubicBezTo>
                  <a:cubicBezTo>
                    <a:pt x="108" y="68"/>
                    <a:pt x="102" y="73"/>
                    <a:pt x="96" y="73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56" y="73"/>
                    <a:pt x="50" y="68"/>
                    <a:pt x="50" y="62"/>
                  </a:cubicBezTo>
                  <a:cubicBezTo>
                    <a:pt x="50" y="55"/>
                    <a:pt x="56" y="50"/>
                    <a:pt x="62" y="50"/>
                  </a:cubicBezTo>
                  <a:close/>
                  <a:moveTo>
                    <a:pt x="131" y="143"/>
                  </a:moveTo>
                  <a:cubicBezTo>
                    <a:pt x="62" y="143"/>
                    <a:pt x="62" y="143"/>
                    <a:pt x="62" y="143"/>
                  </a:cubicBezTo>
                  <a:cubicBezTo>
                    <a:pt x="56" y="143"/>
                    <a:pt x="50" y="138"/>
                    <a:pt x="50" y="132"/>
                  </a:cubicBezTo>
                  <a:cubicBezTo>
                    <a:pt x="50" y="125"/>
                    <a:pt x="56" y="120"/>
                    <a:pt x="62" y="120"/>
                  </a:cubicBezTo>
                  <a:cubicBezTo>
                    <a:pt x="131" y="120"/>
                    <a:pt x="131" y="120"/>
                    <a:pt x="131" y="120"/>
                  </a:cubicBezTo>
                  <a:cubicBezTo>
                    <a:pt x="137" y="120"/>
                    <a:pt x="142" y="125"/>
                    <a:pt x="142" y="132"/>
                  </a:cubicBezTo>
                  <a:cubicBezTo>
                    <a:pt x="142" y="138"/>
                    <a:pt x="137" y="143"/>
                    <a:pt x="131" y="14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/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41" name="Freeform 36"/>
            <p:cNvSpPr>
              <a:spLocks/>
            </p:cNvSpPr>
            <p:nvPr/>
          </p:nvSpPr>
          <p:spPr bwMode="auto">
            <a:xfrm>
              <a:off x="5299114" y="2735895"/>
              <a:ext cx="547894" cy="499601"/>
            </a:xfrm>
            <a:custGeom>
              <a:avLst/>
              <a:gdLst>
                <a:gd name="T0" fmla="*/ 189 w 255"/>
                <a:gd name="T1" fmla="*/ 10 h 233"/>
                <a:gd name="T2" fmla="*/ 104 w 255"/>
                <a:gd name="T3" fmla="*/ 16 h 233"/>
                <a:gd name="T4" fmla="*/ 18 w 255"/>
                <a:gd name="T5" fmla="*/ 30 h 233"/>
                <a:gd name="T6" fmla="*/ 6 w 255"/>
                <a:gd name="T7" fmla="*/ 30 h 233"/>
                <a:gd name="T8" fmla="*/ 3 w 255"/>
                <a:gd name="T9" fmla="*/ 46 h 233"/>
                <a:gd name="T10" fmla="*/ 115 w 255"/>
                <a:gd name="T11" fmla="*/ 228 h 233"/>
                <a:gd name="T12" fmla="*/ 124 w 255"/>
                <a:gd name="T13" fmla="*/ 233 h 233"/>
                <a:gd name="T14" fmla="*/ 130 w 255"/>
                <a:gd name="T15" fmla="*/ 231 h 233"/>
                <a:gd name="T16" fmla="*/ 134 w 255"/>
                <a:gd name="T17" fmla="*/ 216 h 233"/>
                <a:gd name="T18" fmla="*/ 84 w 255"/>
                <a:gd name="T19" fmla="*/ 135 h 233"/>
                <a:gd name="T20" fmla="*/ 170 w 255"/>
                <a:gd name="T21" fmla="*/ 121 h 233"/>
                <a:gd name="T22" fmla="*/ 255 w 255"/>
                <a:gd name="T23" fmla="*/ 115 h 233"/>
                <a:gd name="T24" fmla="*/ 189 w 255"/>
                <a:gd name="T25" fmla="*/ 1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33">
                  <a:moveTo>
                    <a:pt x="189" y="10"/>
                  </a:moveTo>
                  <a:cubicBezTo>
                    <a:pt x="189" y="10"/>
                    <a:pt x="146" y="31"/>
                    <a:pt x="104" y="16"/>
                  </a:cubicBezTo>
                  <a:cubicBezTo>
                    <a:pt x="58" y="0"/>
                    <a:pt x="37" y="6"/>
                    <a:pt x="18" y="30"/>
                  </a:cubicBezTo>
                  <a:cubicBezTo>
                    <a:pt x="14" y="28"/>
                    <a:pt x="10" y="28"/>
                    <a:pt x="6" y="30"/>
                  </a:cubicBezTo>
                  <a:cubicBezTo>
                    <a:pt x="1" y="33"/>
                    <a:pt x="0" y="40"/>
                    <a:pt x="3" y="46"/>
                  </a:cubicBezTo>
                  <a:cubicBezTo>
                    <a:pt x="115" y="228"/>
                    <a:pt x="115" y="228"/>
                    <a:pt x="115" y="228"/>
                  </a:cubicBezTo>
                  <a:cubicBezTo>
                    <a:pt x="117" y="231"/>
                    <a:pt x="121" y="233"/>
                    <a:pt x="124" y="233"/>
                  </a:cubicBezTo>
                  <a:cubicBezTo>
                    <a:pt x="126" y="233"/>
                    <a:pt x="128" y="232"/>
                    <a:pt x="130" y="231"/>
                  </a:cubicBezTo>
                  <a:cubicBezTo>
                    <a:pt x="135" y="228"/>
                    <a:pt x="137" y="221"/>
                    <a:pt x="134" y="216"/>
                  </a:cubicBezTo>
                  <a:cubicBezTo>
                    <a:pt x="84" y="135"/>
                    <a:pt x="84" y="135"/>
                    <a:pt x="84" y="135"/>
                  </a:cubicBezTo>
                  <a:cubicBezTo>
                    <a:pt x="104" y="111"/>
                    <a:pt x="124" y="105"/>
                    <a:pt x="170" y="121"/>
                  </a:cubicBezTo>
                  <a:cubicBezTo>
                    <a:pt x="213" y="135"/>
                    <a:pt x="255" y="115"/>
                    <a:pt x="255" y="115"/>
                  </a:cubicBezTo>
                  <a:lnTo>
                    <a:pt x="189" y="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42" name="Freeform 326"/>
            <p:cNvSpPr>
              <a:spLocks noChangeArrowheads="1"/>
            </p:cNvSpPr>
            <p:nvPr/>
          </p:nvSpPr>
          <p:spPr bwMode="auto">
            <a:xfrm>
              <a:off x="1706158" y="3273889"/>
              <a:ext cx="499667" cy="476930"/>
            </a:xfrm>
            <a:custGeom>
              <a:avLst/>
              <a:gdLst>
                <a:gd name="T0" fmla="*/ 1347 w 1348"/>
                <a:gd name="T1" fmla="*/ 786 h 1289"/>
                <a:gd name="T2" fmla="*/ 1347 w 1348"/>
                <a:gd name="T3" fmla="*/ 1288 h 1289"/>
                <a:gd name="T4" fmla="*/ 1054 w 1348"/>
                <a:gd name="T5" fmla="*/ 1288 h 1289"/>
                <a:gd name="T6" fmla="*/ 1054 w 1348"/>
                <a:gd name="T7" fmla="*/ 819 h 1289"/>
                <a:gd name="T8" fmla="*/ 912 w 1348"/>
                <a:gd name="T9" fmla="*/ 627 h 1289"/>
                <a:gd name="T10" fmla="*/ 761 w 1348"/>
                <a:gd name="T11" fmla="*/ 736 h 1289"/>
                <a:gd name="T12" fmla="*/ 753 w 1348"/>
                <a:gd name="T13" fmla="*/ 803 h 1289"/>
                <a:gd name="T14" fmla="*/ 753 w 1348"/>
                <a:gd name="T15" fmla="*/ 1288 h 1289"/>
                <a:gd name="T16" fmla="*/ 468 w 1348"/>
                <a:gd name="T17" fmla="*/ 1288 h 1289"/>
                <a:gd name="T18" fmla="*/ 468 w 1348"/>
                <a:gd name="T19" fmla="*/ 418 h 1289"/>
                <a:gd name="T20" fmla="*/ 753 w 1348"/>
                <a:gd name="T21" fmla="*/ 418 h 1289"/>
                <a:gd name="T22" fmla="*/ 753 w 1348"/>
                <a:gd name="T23" fmla="*/ 543 h 1289"/>
                <a:gd name="T24" fmla="*/ 1012 w 1348"/>
                <a:gd name="T25" fmla="*/ 401 h 1289"/>
                <a:gd name="T26" fmla="*/ 1347 w 1348"/>
                <a:gd name="T27" fmla="*/ 786 h 1289"/>
                <a:gd name="T28" fmla="*/ 167 w 1348"/>
                <a:gd name="T29" fmla="*/ 0 h 1289"/>
                <a:gd name="T30" fmla="*/ 0 w 1348"/>
                <a:gd name="T31" fmla="*/ 151 h 1289"/>
                <a:gd name="T32" fmla="*/ 159 w 1348"/>
                <a:gd name="T33" fmla="*/ 301 h 1289"/>
                <a:gd name="T34" fmla="*/ 167 w 1348"/>
                <a:gd name="T35" fmla="*/ 301 h 1289"/>
                <a:gd name="T36" fmla="*/ 326 w 1348"/>
                <a:gd name="T37" fmla="*/ 151 h 1289"/>
                <a:gd name="T38" fmla="*/ 167 w 1348"/>
                <a:gd name="T39" fmla="*/ 0 h 1289"/>
                <a:gd name="T40" fmla="*/ 17 w 1348"/>
                <a:gd name="T41" fmla="*/ 1288 h 1289"/>
                <a:gd name="T42" fmla="*/ 310 w 1348"/>
                <a:gd name="T43" fmla="*/ 1288 h 1289"/>
                <a:gd name="T44" fmla="*/ 310 w 1348"/>
                <a:gd name="T45" fmla="*/ 418 h 1289"/>
                <a:gd name="T46" fmla="*/ 17 w 1348"/>
                <a:gd name="T47" fmla="*/ 418 h 1289"/>
                <a:gd name="T48" fmla="*/ 17 w 1348"/>
                <a:gd name="T49" fmla="*/ 1288 h 1289"/>
                <a:gd name="T50" fmla="*/ 17 w 1348"/>
                <a:gd name="T51" fmla="*/ 1288 h 1289"/>
                <a:gd name="T52" fmla="*/ 17 w 1348"/>
                <a:gd name="T53" fmla="*/ 1288 h 1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48" h="1289">
                  <a:moveTo>
                    <a:pt x="1347" y="786"/>
                  </a:moveTo>
                  <a:cubicBezTo>
                    <a:pt x="1347" y="1288"/>
                    <a:pt x="1347" y="1288"/>
                    <a:pt x="1347" y="1288"/>
                  </a:cubicBezTo>
                  <a:cubicBezTo>
                    <a:pt x="1054" y="1288"/>
                    <a:pt x="1054" y="1288"/>
                    <a:pt x="1054" y="1288"/>
                  </a:cubicBezTo>
                  <a:cubicBezTo>
                    <a:pt x="1054" y="819"/>
                    <a:pt x="1054" y="819"/>
                    <a:pt x="1054" y="819"/>
                  </a:cubicBezTo>
                  <a:cubicBezTo>
                    <a:pt x="1054" y="702"/>
                    <a:pt x="1020" y="627"/>
                    <a:pt x="912" y="627"/>
                  </a:cubicBezTo>
                  <a:cubicBezTo>
                    <a:pt x="836" y="627"/>
                    <a:pt x="786" y="677"/>
                    <a:pt x="761" y="736"/>
                  </a:cubicBezTo>
                  <a:cubicBezTo>
                    <a:pt x="761" y="752"/>
                    <a:pt x="753" y="777"/>
                    <a:pt x="753" y="803"/>
                  </a:cubicBezTo>
                  <a:cubicBezTo>
                    <a:pt x="753" y="1288"/>
                    <a:pt x="753" y="1288"/>
                    <a:pt x="753" y="1288"/>
                  </a:cubicBezTo>
                  <a:cubicBezTo>
                    <a:pt x="468" y="1288"/>
                    <a:pt x="468" y="1288"/>
                    <a:pt x="468" y="1288"/>
                  </a:cubicBezTo>
                  <a:cubicBezTo>
                    <a:pt x="468" y="1288"/>
                    <a:pt x="468" y="502"/>
                    <a:pt x="468" y="418"/>
                  </a:cubicBezTo>
                  <a:cubicBezTo>
                    <a:pt x="753" y="418"/>
                    <a:pt x="753" y="418"/>
                    <a:pt x="753" y="418"/>
                  </a:cubicBezTo>
                  <a:cubicBezTo>
                    <a:pt x="753" y="543"/>
                    <a:pt x="753" y="543"/>
                    <a:pt x="753" y="543"/>
                  </a:cubicBezTo>
                  <a:cubicBezTo>
                    <a:pt x="795" y="485"/>
                    <a:pt x="862" y="401"/>
                    <a:pt x="1012" y="401"/>
                  </a:cubicBezTo>
                  <a:cubicBezTo>
                    <a:pt x="1204" y="401"/>
                    <a:pt x="1347" y="527"/>
                    <a:pt x="1347" y="786"/>
                  </a:cubicBezTo>
                  <a:close/>
                  <a:moveTo>
                    <a:pt x="167" y="0"/>
                  </a:moveTo>
                  <a:cubicBezTo>
                    <a:pt x="67" y="0"/>
                    <a:pt x="0" y="67"/>
                    <a:pt x="0" y="151"/>
                  </a:cubicBezTo>
                  <a:cubicBezTo>
                    <a:pt x="0" y="234"/>
                    <a:pt x="67" y="301"/>
                    <a:pt x="159" y="301"/>
                  </a:cubicBezTo>
                  <a:cubicBezTo>
                    <a:pt x="167" y="301"/>
                    <a:pt x="167" y="301"/>
                    <a:pt x="167" y="301"/>
                  </a:cubicBezTo>
                  <a:cubicBezTo>
                    <a:pt x="268" y="301"/>
                    <a:pt x="326" y="234"/>
                    <a:pt x="326" y="151"/>
                  </a:cubicBezTo>
                  <a:cubicBezTo>
                    <a:pt x="326" y="67"/>
                    <a:pt x="268" y="0"/>
                    <a:pt x="167" y="0"/>
                  </a:cubicBezTo>
                  <a:close/>
                  <a:moveTo>
                    <a:pt x="17" y="1288"/>
                  </a:moveTo>
                  <a:cubicBezTo>
                    <a:pt x="310" y="1288"/>
                    <a:pt x="310" y="1288"/>
                    <a:pt x="310" y="1288"/>
                  </a:cubicBezTo>
                  <a:cubicBezTo>
                    <a:pt x="310" y="418"/>
                    <a:pt x="310" y="418"/>
                    <a:pt x="310" y="418"/>
                  </a:cubicBezTo>
                  <a:cubicBezTo>
                    <a:pt x="17" y="418"/>
                    <a:pt x="17" y="418"/>
                    <a:pt x="17" y="418"/>
                  </a:cubicBezTo>
                  <a:lnTo>
                    <a:pt x="17" y="1288"/>
                  </a:lnTo>
                  <a:close/>
                  <a:moveTo>
                    <a:pt x="17" y="1288"/>
                  </a:moveTo>
                  <a:lnTo>
                    <a:pt x="17" y="12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wrap="none" lIns="121893" tIns="60946" rIns="121893" bIns="60946" anchor="ctr"/>
            <a:lstStyle/>
            <a:p>
              <a:pPr>
                <a:defRPr/>
              </a:pPr>
              <a:endParaRPr lang="en-US" sz="900" dirty="0">
                <a:latin typeface="+mj-lt"/>
                <a:ea typeface="SimSun" charset="0"/>
              </a:endParaRPr>
            </a:p>
          </p:txBody>
        </p:sp>
        <p:sp>
          <p:nvSpPr>
            <p:cNvPr id="43" name="Freeform 31"/>
            <p:cNvSpPr>
              <a:spLocks noEditPoints="1"/>
            </p:cNvSpPr>
            <p:nvPr/>
          </p:nvSpPr>
          <p:spPr bwMode="auto">
            <a:xfrm>
              <a:off x="3681553" y="2289057"/>
              <a:ext cx="544927" cy="546142"/>
            </a:xfrm>
            <a:custGeom>
              <a:avLst/>
              <a:gdLst>
                <a:gd name="T0" fmla="*/ 140 w 280"/>
                <a:gd name="T1" fmla="*/ 0 h 280"/>
                <a:gd name="T2" fmla="*/ 0 w 280"/>
                <a:gd name="T3" fmla="*/ 140 h 280"/>
                <a:gd name="T4" fmla="*/ 140 w 280"/>
                <a:gd name="T5" fmla="*/ 280 h 280"/>
                <a:gd name="T6" fmla="*/ 280 w 280"/>
                <a:gd name="T7" fmla="*/ 140 h 280"/>
                <a:gd name="T8" fmla="*/ 140 w 280"/>
                <a:gd name="T9" fmla="*/ 0 h 280"/>
                <a:gd name="T10" fmla="*/ 185 w 280"/>
                <a:gd name="T11" fmla="*/ 69 h 280"/>
                <a:gd name="T12" fmla="*/ 211 w 280"/>
                <a:gd name="T13" fmla="*/ 95 h 280"/>
                <a:gd name="T14" fmla="*/ 185 w 280"/>
                <a:gd name="T15" fmla="*/ 122 h 280"/>
                <a:gd name="T16" fmla="*/ 174 w 280"/>
                <a:gd name="T17" fmla="*/ 119 h 280"/>
                <a:gd name="T18" fmla="*/ 158 w 280"/>
                <a:gd name="T19" fmla="*/ 95 h 280"/>
                <a:gd name="T20" fmla="*/ 185 w 280"/>
                <a:gd name="T21" fmla="*/ 69 h 280"/>
                <a:gd name="T22" fmla="*/ 141 w 280"/>
                <a:gd name="T23" fmla="*/ 96 h 280"/>
                <a:gd name="T24" fmla="*/ 167 w 280"/>
                <a:gd name="T25" fmla="*/ 123 h 280"/>
                <a:gd name="T26" fmla="*/ 141 w 280"/>
                <a:gd name="T27" fmla="*/ 149 h 280"/>
                <a:gd name="T28" fmla="*/ 115 w 280"/>
                <a:gd name="T29" fmla="*/ 123 h 280"/>
                <a:gd name="T30" fmla="*/ 141 w 280"/>
                <a:gd name="T31" fmla="*/ 96 h 280"/>
                <a:gd name="T32" fmla="*/ 95 w 280"/>
                <a:gd name="T33" fmla="*/ 69 h 280"/>
                <a:gd name="T34" fmla="*/ 121 w 280"/>
                <a:gd name="T35" fmla="*/ 95 h 280"/>
                <a:gd name="T36" fmla="*/ 121 w 280"/>
                <a:gd name="T37" fmla="*/ 97 h 280"/>
                <a:gd name="T38" fmla="*/ 109 w 280"/>
                <a:gd name="T39" fmla="*/ 118 h 280"/>
                <a:gd name="T40" fmla="*/ 95 w 280"/>
                <a:gd name="T41" fmla="*/ 122 h 280"/>
                <a:gd name="T42" fmla="*/ 68 w 280"/>
                <a:gd name="T43" fmla="*/ 95 h 280"/>
                <a:gd name="T44" fmla="*/ 95 w 280"/>
                <a:gd name="T45" fmla="*/ 69 h 280"/>
                <a:gd name="T46" fmla="*/ 90 w 280"/>
                <a:gd name="T47" fmla="*/ 193 h 280"/>
                <a:gd name="T48" fmla="*/ 52 w 280"/>
                <a:gd name="T49" fmla="*/ 186 h 280"/>
                <a:gd name="T50" fmla="*/ 50 w 280"/>
                <a:gd name="T51" fmla="*/ 185 h 280"/>
                <a:gd name="T52" fmla="*/ 50 w 280"/>
                <a:gd name="T53" fmla="*/ 185 h 280"/>
                <a:gd name="T54" fmla="*/ 50 w 280"/>
                <a:gd name="T55" fmla="*/ 157 h 280"/>
                <a:gd name="T56" fmla="*/ 84 w 280"/>
                <a:gd name="T57" fmla="*/ 124 h 280"/>
                <a:gd name="T58" fmla="*/ 106 w 280"/>
                <a:gd name="T59" fmla="*/ 124 h 280"/>
                <a:gd name="T60" fmla="*/ 108 w 280"/>
                <a:gd name="T61" fmla="*/ 124 h 280"/>
                <a:gd name="T62" fmla="*/ 118 w 280"/>
                <a:gd name="T63" fmla="*/ 146 h 280"/>
                <a:gd name="T64" fmla="*/ 90 w 280"/>
                <a:gd name="T65" fmla="*/ 185 h 280"/>
                <a:gd name="T66" fmla="*/ 90 w 280"/>
                <a:gd name="T67" fmla="*/ 193 h 280"/>
                <a:gd name="T68" fmla="*/ 186 w 280"/>
                <a:gd name="T69" fmla="*/ 212 h 280"/>
                <a:gd name="T70" fmla="*/ 186 w 280"/>
                <a:gd name="T71" fmla="*/ 212 h 280"/>
                <a:gd name="T72" fmla="*/ 184 w 280"/>
                <a:gd name="T73" fmla="*/ 213 h 280"/>
                <a:gd name="T74" fmla="*/ 144 w 280"/>
                <a:gd name="T75" fmla="*/ 220 h 280"/>
                <a:gd name="T76" fmla="*/ 98 w 280"/>
                <a:gd name="T77" fmla="*/ 213 h 280"/>
                <a:gd name="T78" fmla="*/ 96 w 280"/>
                <a:gd name="T79" fmla="*/ 212 h 280"/>
                <a:gd name="T80" fmla="*/ 96 w 280"/>
                <a:gd name="T81" fmla="*/ 212 h 280"/>
                <a:gd name="T82" fmla="*/ 96 w 280"/>
                <a:gd name="T83" fmla="*/ 185 h 280"/>
                <a:gd name="T84" fmla="*/ 130 w 280"/>
                <a:gd name="T85" fmla="*/ 151 h 280"/>
                <a:gd name="T86" fmla="*/ 152 w 280"/>
                <a:gd name="T87" fmla="*/ 151 h 280"/>
                <a:gd name="T88" fmla="*/ 186 w 280"/>
                <a:gd name="T89" fmla="*/ 185 h 280"/>
                <a:gd name="T90" fmla="*/ 186 w 280"/>
                <a:gd name="T91" fmla="*/ 212 h 280"/>
                <a:gd name="T92" fmla="*/ 230 w 280"/>
                <a:gd name="T93" fmla="*/ 185 h 280"/>
                <a:gd name="T94" fmla="*/ 230 w 280"/>
                <a:gd name="T95" fmla="*/ 185 h 280"/>
                <a:gd name="T96" fmla="*/ 228 w 280"/>
                <a:gd name="T97" fmla="*/ 186 h 280"/>
                <a:gd name="T98" fmla="*/ 192 w 280"/>
                <a:gd name="T99" fmla="*/ 193 h 280"/>
                <a:gd name="T100" fmla="*/ 192 w 280"/>
                <a:gd name="T101" fmla="*/ 185 h 280"/>
                <a:gd name="T102" fmla="*/ 164 w 280"/>
                <a:gd name="T103" fmla="*/ 146 h 280"/>
                <a:gd name="T104" fmla="*/ 174 w 280"/>
                <a:gd name="T105" fmla="*/ 124 h 280"/>
                <a:gd name="T106" fmla="*/ 196 w 280"/>
                <a:gd name="T107" fmla="*/ 124 h 280"/>
                <a:gd name="T108" fmla="*/ 230 w 280"/>
                <a:gd name="T109" fmla="*/ 157 h 280"/>
                <a:gd name="T110" fmla="*/ 230 w 280"/>
                <a:gd name="T111" fmla="*/ 185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0" h="280">
                  <a:moveTo>
                    <a:pt x="140" y="0"/>
                  </a:moveTo>
                  <a:cubicBezTo>
                    <a:pt x="62" y="0"/>
                    <a:pt x="0" y="62"/>
                    <a:pt x="0" y="140"/>
                  </a:cubicBezTo>
                  <a:cubicBezTo>
                    <a:pt x="0" y="217"/>
                    <a:pt x="62" y="280"/>
                    <a:pt x="140" y="280"/>
                  </a:cubicBezTo>
                  <a:cubicBezTo>
                    <a:pt x="217" y="280"/>
                    <a:pt x="280" y="217"/>
                    <a:pt x="280" y="140"/>
                  </a:cubicBezTo>
                  <a:cubicBezTo>
                    <a:pt x="280" y="62"/>
                    <a:pt x="217" y="0"/>
                    <a:pt x="140" y="0"/>
                  </a:cubicBezTo>
                  <a:close/>
                  <a:moveTo>
                    <a:pt x="185" y="69"/>
                  </a:moveTo>
                  <a:cubicBezTo>
                    <a:pt x="199" y="69"/>
                    <a:pt x="211" y="81"/>
                    <a:pt x="211" y="95"/>
                  </a:cubicBezTo>
                  <a:cubicBezTo>
                    <a:pt x="211" y="110"/>
                    <a:pt x="199" y="122"/>
                    <a:pt x="185" y="122"/>
                  </a:cubicBezTo>
                  <a:cubicBezTo>
                    <a:pt x="181" y="122"/>
                    <a:pt x="177" y="121"/>
                    <a:pt x="174" y="119"/>
                  </a:cubicBezTo>
                  <a:cubicBezTo>
                    <a:pt x="173" y="109"/>
                    <a:pt x="167" y="100"/>
                    <a:pt x="158" y="95"/>
                  </a:cubicBezTo>
                  <a:cubicBezTo>
                    <a:pt x="159" y="81"/>
                    <a:pt x="170" y="69"/>
                    <a:pt x="185" y="69"/>
                  </a:cubicBezTo>
                  <a:close/>
                  <a:moveTo>
                    <a:pt x="141" y="96"/>
                  </a:moveTo>
                  <a:cubicBezTo>
                    <a:pt x="156" y="96"/>
                    <a:pt x="167" y="108"/>
                    <a:pt x="167" y="123"/>
                  </a:cubicBezTo>
                  <a:cubicBezTo>
                    <a:pt x="167" y="137"/>
                    <a:pt x="156" y="149"/>
                    <a:pt x="141" y="149"/>
                  </a:cubicBezTo>
                  <a:cubicBezTo>
                    <a:pt x="127" y="149"/>
                    <a:pt x="115" y="137"/>
                    <a:pt x="115" y="123"/>
                  </a:cubicBezTo>
                  <a:cubicBezTo>
                    <a:pt x="115" y="108"/>
                    <a:pt x="127" y="96"/>
                    <a:pt x="141" y="96"/>
                  </a:cubicBezTo>
                  <a:close/>
                  <a:moveTo>
                    <a:pt x="95" y="69"/>
                  </a:moveTo>
                  <a:cubicBezTo>
                    <a:pt x="109" y="69"/>
                    <a:pt x="121" y="81"/>
                    <a:pt x="121" y="95"/>
                  </a:cubicBezTo>
                  <a:cubicBezTo>
                    <a:pt x="121" y="96"/>
                    <a:pt x="121" y="96"/>
                    <a:pt x="121" y="97"/>
                  </a:cubicBezTo>
                  <a:cubicBezTo>
                    <a:pt x="115" y="102"/>
                    <a:pt x="110" y="109"/>
                    <a:pt x="109" y="118"/>
                  </a:cubicBezTo>
                  <a:cubicBezTo>
                    <a:pt x="105" y="120"/>
                    <a:pt x="100" y="122"/>
                    <a:pt x="95" y="122"/>
                  </a:cubicBezTo>
                  <a:cubicBezTo>
                    <a:pt x="80" y="122"/>
                    <a:pt x="68" y="110"/>
                    <a:pt x="68" y="95"/>
                  </a:cubicBezTo>
                  <a:cubicBezTo>
                    <a:pt x="68" y="81"/>
                    <a:pt x="80" y="69"/>
                    <a:pt x="95" y="69"/>
                  </a:cubicBezTo>
                  <a:close/>
                  <a:moveTo>
                    <a:pt x="90" y="193"/>
                  </a:moveTo>
                  <a:cubicBezTo>
                    <a:pt x="79" y="192"/>
                    <a:pt x="66" y="190"/>
                    <a:pt x="52" y="186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57"/>
                    <a:pt x="50" y="157"/>
                    <a:pt x="50" y="157"/>
                  </a:cubicBezTo>
                  <a:cubicBezTo>
                    <a:pt x="50" y="139"/>
                    <a:pt x="65" y="124"/>
                    <a:pt x="84" y="124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07" y="124"/>
                    <a:pt x="108" y="124"/>
                    <a:pt x="108" y="124"/>
                  </a:cubicBezTo>
                  <a:cubicBezTo>
                    <a:pt x="109" y="132"/>
                    <a:pt x="113" y="140"/>
                    <a:pt x="118" y="146"/>
                  </a:cubicBezTo>
                  <a:cubicBezTo>
                    <a:pt x="102" y="151"/>
                    <a:pt x="90" y="166"/>
                    <a:pt x="90" y="185"/>
                  </a:cubicBezTo>
                  <a:lnTo>
                    <a:pt x="90" y="193"/>
                  </a:lnTo>
                  <a:close/>
                  <a:moveTo>
                    <a:pt x="186" y="212"/>
                  </a:moveTo>
                  <a:cubicBezTo>
                    <a:pt x="186" y="212"/>
                    <a:pt x="186" y="212"/>
                    <a:pt x="186" y="212"/>
                  </a:cubicBezTo>
                  <a:cubicBezTo>
                    <a:pt x="184" y="213"/>
                    <a:pt x="184" y="213"/>
                    <a:pt x="184" y="213"/>
                  </a:cubicBezTo>
                  <a:cubicBezTo>
                    <a:pt x="183" y="213"/>
                    <a:pt x="169" y="220"/>
                    <a:pt x="144" y="220"/>
                  </a:cubicBezTo>
                  <a:cubicBezTo>
                    <a:pt x="131" y="220"/>
                    <a:pt x="116" y="218"/>
                    <a:pt x="98" y="213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185"/>
                    <a:pt x="96" y="185"/>
                    <a:pt x="96" y="185"/>
                  </a:cubicBezTo>
                  <a:cubicBezTo>
                    <a:pt x="96" y="166"/>
                    <a:pt x="111" y="151"/>
                    <a:pt x="130" y="151"/>
                  </a:cubicBezTo>
                  <a:cubicBezTo>
                    <a:pt x="152" y="151"/>
                    <a:pt x="152" y="151"/>
                    <a:pt x="152" y="151"/>
                  </a:cubicBezTo>
                  <a:cubicBezTo>
                    <a:pt x="171" y="151"/>
                    <a:pt x="186" y="166"/>
                    <a:pt x="186" y="185"/>
                  </a:cubicBezTo>
                  <a:lnTo>
                    <a:pt x="186" y="212"/>
                  </a:lnTo>
                  <a:close/>
                  <a:moveTo>
                    <a:pt x="230" y="185"/>
                  </a:moveTo>
                  <a:cubicBezTo>
                    <a:pt x="230" y="185"/>
                    <a:pt x="230" y="185"/>
                    <a:pt x="230" y="185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7" y="186"/>
                    <a:pt x="214" y="192"/>
                    <a:pt x="192" y="193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2" y="166"/>
                    <a:pt x="180" y="151"/>
                    <a:pt x="164" y="146"/>
                  </a:cubicBezTo>
                  <a:cubicBezTo>
                    <a:pt x="170" y="140"/>
                    <a:pt x="173" y="132"/>
                    <a:pt x="174" y="124"/>
                  </a:cubicBezTo>
                  <a:cubicBezTo>
                    <a:pt x="196" y="124"/>
                    <a:pt x="196" y="124"/>
                    <a:pt x="196" y="124"/>
                  </a:cubicBezTo>
                  <a:cubicBezTo>
                    <a:pt x="215" y="124"/>
                    <a:pt x="230" y="139"/>
                    <a:pt x="230" y="157"/>
                  </a:cubicBezTo>
                  <a:lnTo>
                    <a:pt x="230" y="18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>
                <a:latin typeface="+mj-lt"/>
                <a:cs typeface="Raleway Black"/>
              </a:endParaRPr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4937880" y="3684175"/>
              <a:ext cx="361234" cy="234812"/>
              <a:chOff x="7145338" y="3587750"/>
              <a:chExt cx="566738" cy="368300"/>
            </a:xfrm>
            <a:solidFill>
              <a:schemeClr val="accent6"/>
            </a:solidFill>
          </p:grpSpPr>
          <p:sp>
            <p:nvSpPr>
              <p:cNvPr id="90" name="Freeform 146"/>
              <p:cNvSpPr>
                <a:spLocks/>
              </p:cNvSpPr>
              <p:nvPr/>
            </p:nvSpPr>
            <p:spPr bwMode="auto">
              <a:xfrm>
                <a:off x="7250113" y="3816350"/>
                <a:ext cx="153988" cy="139700"/>
              </a:xfrm>
              <a:custGeom>
                <a:avLst/>
                <a:gdLst>
                  <a:gd name="T0" fmla="*/ 33 w 41"/>
                  <a:gd name="T1" fmla="*/ 0 h 37"/>
                  <a:gd name="T2" fmla="*/ 15 w 41"/>
                  <a:gd name="T3" fmla="*/ 6 h 37"/>
                  <a:gd name="T4" fmla="*/ 10 w 41"/>
                  <a:gd name="T5" fmla="*/ 5 h 37"/>
                  <a:gd name="T6" fmla="*/ 10 w 41"/>
                  <a:gd name="T7" fmla="*/ 6 h 37"/>
                  <a:gd name="T8" fmla="*/ 6 w 41"/>
                  <a:gd name="T9" fmla="*/ 31 h 37"/>
                  <a:gd name="T10" fmla="*/ 32 w 41"/>
                  <a:gd name="T11" fmla="*/ 28 h 37"/>
                  <a:gd name="T12" fmla="*/ 35 w 41"/>
                  <a:gd name="T13" fmla="*/ 2 h 37"/>
                  <a:gd name="T14" fmla="*/ 33 w 41"/>
                  <a:gd name="T15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7">
                    <a:moveTo>
                      <a:pt x="33" y="0"/>
                    </a:moveTo>
                    <a:cubicBezTo>
                      <a:pt x="28" y="4"/>
                      <a:pt x="22" y="6"/>
                      <a:pt x="15" y="6"/>
                    </a:cubicBezTo>
                    <a:cubicBezTo>
                      <a:pt x="14" y="6"/>
                      <a:pt x="12" y="6"/>
                      <a:pt x="10" y="5"/>
                    </a:cubicBezTo>
                    <a:cubicBezTo>
                      <a:pt x="10" y="5"/>
                      <a:pt x="10" y="5"/>
                      <a:pt x="10" y="6"/>
                    </a:cubicBezTo>
                    <a:cubicBezTo>
                      <a:pt x="2" y="14"/>
                      <a:pt x="0" y="25"/>
                      <a:pt x="6" y="31"/>
                    </a:cubicBezTo>
                    <a:cubicBezTo>
                      <a:pt x="13" y="37"/>
                      <a:pt x="24" y="36"/>
                      <a:pt x="32" y="28"/>
                    </a:cubicBezTo>
                    <a:cubicBezTo>
                      <a:pt x="40" y="20"/>
                      <a:pt x="41" y="8"/>
                      <a:pt x="35" y="2"/>
                    </a:cubicBezTo>
                    <a:cubicBezTo>
                      <a:pt x="34" y="2"/>
                      <a:pt x="34" y="1"/>
                      <a:pt x="33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91" name="Freeform 147"/>
              <p:cNvSpPr>
                <a:spLocks/>
              </p:cNvSpPr>
              <p:nvPr/>
            </p:nvSpPr>
            <p:spPr bwMode="auto">
              <a:xfrm>
                <a:off x="7145338" y="3587750"/>
                <a:ext cx="266700" cy="236537"/>
              </a:xfrm>
              <a:custGeom>
                <a:avLst/>
                <a:gdLst>
                  <a:gd name="T0" fmla="*/ 16 w 71"/>
                  <a:gd name="T1" fmla="*/ 51 h 63"/>
                  <a:gd name="T2" fmla="*/ 42 w 71"/>
                  <a:gd name="T3" fmla="*/ 63 h 63"/>
                  <a:gd name="T4" fmla="*/ 43 w 71"/>
                  <a:gd name="T5" fmla="*/ 63 h 63"/>
                  <a:gd name="T6" fmla="*/ 56 w 71"/>
                  <a:gd name="T7" fmla="*/ 60 h 63"/>
                  <a:gd name="T8" fmla="*/ 60 w 71"/>
                  <a:gd name="T9" fmla="*/ 56 h 63"/>
                  <a:gd name="T10" fmla="*/ 55 w 71"/>
                  <a:gd name="T11" fmla="*/ 12 h 63"/>
                  <a:gd name="T12" fmla="*/ 28 w 71"/>
                  <a:gd name="T13" fmla="*/ 0 h 63"/>
                  <a:gd name="T14" fmla="*/ 11 w 71"/>
                  <a:gd name="T15" fmla="*/ 7 h 63"/>
                  <a:gd name="T16" fmla="*/ 16 w 71"/>
                  <a:gd name="T17" fmla="*/ 5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63">
                    <a:moveTo>
                      <a:pt x="16" y="51"/>
                    </a:moveTo>
                    <a:cubicBezTo>
                      <a:pt x="24" y="58"/>
                      <a:pt x="33" y="63"/>
                      <a:pt x="42" y="63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8" y="63"/>
                      <a:pt x="52" y="62"/>
                      <a:pt x="56" y="60"/>
                    </a:cubicBezTo>
                    <a:cubicBezTo>
                      <a:pt x="58" y="59"/>
                      <a:pt x="59" y="58"/>
                      <a:pt x="60" y="56"/>
                    </a:cubicBezTo>
                    <a:cubicBezTo>
                      <a:pt x="71" y="46"/>
                      <a:pt x="69" y="26"/>
                      <a:pt x="55" y="12"/>
                    </a:cubicBezTo>
                    <a:cubicBezTo>
                      <a:pt x="47" y="4"/>
                      <a:pt x="37" y="0"/>
                      <a:pt x="28" y="0"/>
                    </a:cubicBezTo>
                    <a:cubicBezTo>
                      <a:pt x="21" y="0"/>
                      <a:pt x="15" y="2"/>
                      <a:pt x="11" y="7"/>
                    </a:cubicBezTo>
                    <a:cubicBezTo>
                      <a:pt x="0" y="17"/>
                      <a:pt x="3" y="37"/>
                      <a:pt x="16" y="5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92" name="Freeform 148"/>
              <p:cNvSpPr>
                <a:spLocks/>
              </p:cNvSpPr>
              <p:nvPr/>
            </p:nvSpPr>
            <p:spPr bwMode="auto">
              <a:xfrm>
                <a:off x="7450138" y="3816350"/>
                <a:ext cx="157163" cy="139700"/>
              </a:xfrm>
              <a:custGeom>
                <a:avLst/>
                <a:gdLst>
                  <a:gd name="T0" fmla="*/ 35 w 42"/>
                  <a:gd name="T1" fmla="*/ 31 h 37"/>
                  <a:gd name="T2" fmla="*/ 32 w 42"/>
                  <a:gd name="T3" fmla="*/ 6 h 37"/>
                  <a:gd name="T4" fmla="*/ 32 w 42"/>
                  <a:gd name="T5" fmla="*/ 5 h 37"/>
                  <a:gd name="T6" fmla="*/ 26 w 42"/>
                  <a:gd name="T7" fmla="*/ 6 h 37"/>
                  <a:gd name="T8" fmla="*/ 9 w 42"/>
                  <a:gd name="T9" fmla="*/ 0 h 37"/>
                  <a:gd name="T10" fmla="*/ 7 w 42"/>
                  <a:gd name="T11" fmla="*/ 2 h 37"/>
                  <a:gd name="T12" fmla="*/ 10 w 42"/>
                  <a:gd name="T13" fmla="*/ 28 h 37"/>
                  <a:gd name="T14" fmla="*/ 35 w 42"/>
                  <a:gd name="T15" fmla="*/ 31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" h="37">
                    <a:moveTo>
                      <a:pt x="35" y="31"/>
                    </a:moveTo>
                    <a:cubicBezTo>
                      <a:pt x="42" y="25"/>
                      <a:pt x="40" y="14"/>
                      <a:pt x="32" y="6"/>
                    </a:cubicBezTo>
                    <a:cubicBezTo>
                      <a:pt x="32" y="5"/>
                      <a:pt x="32" y="5"/>
                      <a:pt x="32" y="5"/>
                    </a:cubicBezTo>
                    <a:cubicBezTo>
                      <a:pt x="30" y="6"/>
                      <a:pt x="28" y="6"/>
                      <a:pt x="26" y="6"/>
                    </a:cubicBezTo>
                    <a:cubicBezTo>
                      <a:pt x="20" y="6"/>
                      <a:pt x="14" y="4"/>
                      <a:pt x="9" y="0"/>
                    </a:cubicBezTo>
                    <a:cubicBezTo>
                      <a:pt x="8" y="1"/>
                      <a:pt x="7" y="2"/>
                      <a:pt x="7" y="2"/>
                    </a:cubicBezTo>
                    <a:cubicBezTo>
                      <a:pt x="0" y="8"/>
                      <a:pt x="2" y="20"/>
                      <a:pt x="10" y="28"/>
                    </a:cubicBezTo>
                    <a:cubicBezTo>
                      <a:pt x="18" y="36"/>
                      <a:pt x="29" y="37"/>
                      <a:pt x="35" y="3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93" name="Freeform 149"/>
              <p:cNvSpPr>
                <a:spLocks/>
              </p:cNvSpPr>
              <p:nvPr/>
            </p:nvSpPr>
            <p:spPr bwMode="auto">
              <a:xfrm>
                <a:off x="7445376" y="3587750"/>
                <a:ext cx="266700" cy="236537"/>
              </a:xfrm>
              <a:custGeom>
                <a:avLst/>
                <a:gdLst>
                  <a:gd name="T0" fmla="*/ 60 w 71"/>
                  <a:gd name="T1" fmla="*/ 7 h 63"/>
                  <a:gd name="T2" fmla="*/ 43 w 71"/>
                  <a:gd name="T3" fmla="*/ 0 h 63"/>
                  <a:gd name="T4" fmla="*/ 16 w 71"/>
                  <a:gd name="T5" fmla="*/ 12 h 63"/>
                  <a:gd name="T6" fmla="*/ 10 w 71"/>
                  <a:gd name="T7" fmla="*/ 56 h 63"/>
                  <a:gd name="T8" fmla="*/ 15 w 71"/>
                  <a:gd name="T9" fmla="*/ 60 h 63"/>
                  <a:gd name="T10" fmla="*/ 27 w 71"/>
                  <a:gd name="T11" fmla="*/ 63 h 63"/>
                  <a:gd name="T12" fmla="*/ 29 w 71"/>
                  <a:gd name="T13" fmla="*/ 63 h 63"/>
                  <a:gd name="T14" fmla="*/ 55 w 71"/>
                  <a:gd name="T15" fmla="*/ 51 h 63"/>
                  <a:gd name="T16" fmla="*/ 60 w 71"/>
                  <a:gd name="T17" fmla="*/ 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63">
                    <a:moveTo>
                      <a:pt x="60" y="7"/>
                    </a:moveTo>
                    <a:cubicBezTo>
                      <a:pt x="56" y="2"/>
                      <a:pt x="50" y="0"/>
                      <a:pt x="43" y="0"/>
                    </a:cubicBezTo>
                    <a:cubicBezTo>
                      <a:pt x="34" y="0"/>
                      <a:pt x="24" y="4"/>
                      <a:pt x="16" y="12"/>
                    </a:cubicBezTo>
                    <a:cubicBezTo>
                      <a:pt x="2" y="26"/>
                      <a:pt x="0" y="46"/>
                      <a:pt x="10" y="56"/>
                    </a:cubicBezTo>
                    <a:cubicBezTo>
                      <a:pt x="12" y="58"/>
                      <a:pt x="13" y="59"/>
                      <a:pt x="15" y="60"/>
                    </a:cubicBezTo>
                    <a:cubicBezTo>
                      <a:pt x="18" y="62"/>
                      <a:pt x="23" y="63"/>
                      <a:pt x="27" y="63"/>
                    </a:cubicBezTo>
                    <a:cubicBezTo>
                      <a:pt x="28" y="63"/>
                      <a:pt x="28" y="63"/>
                      <a:pt x="29" y="63"/>
                    </a:cubicBezTo>
                    <a:cubicBezTo>
                      <a:pt x="37" y="63"/>
                      <a:pt x="47" y="58"/>
                      <a:pt x="55" y="51"/>
                    </a:cubicBezTo>
                    <a:cubicBezTo>
                      <a:pt x="68" y="37"/>
                      <a:pt x="71" y="17"/>
                      <a:pt x="60" y="7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94" name="Freeform 150"/>
              <p:cNvSpPr>
                <a:spLocks/>
              </p:cNvSpPr>
              <p:nvPr/>
            </p:nvSpPr>
            <p:spPr bwMode="auto">
              <a:xfrm>
                <a:off x="7381876" y="3606800"/>
                <a:ext cx="93663" cy="333375"/>
              </a:xfrm>
              <a:custGeom>
                <a:avLst/>
                <a:gdLst>
                  <a:gd name="T0" fmla="*/ 23 w 25"/>
                  <a:gd name="T1" fmla="*/ 4 h 89"/>
                  <a:gd name="T2" fmla="*/ 20 w 25"/>
                  <a:gd name="T3" fmla="*/ 1 h 89"/>
                  <a:gd name="T4" fmla="*/ 14 w 25"/>
                  <a:gd name="T5" fmla="*/ 10 h 89"/>
                  <a:gd name="T6" fmla="*/ 12 w 25"/>
                  <a:gd name="T7" fmla="*/ 10 h 89"/>
                  <a:gd name="T8" fmla="*/ 11 w 25"/>
                  <a:gd name="T9" fmla="*/ 10 h 89"/>
                  <a:gd name="T10" fmla="*/ 5 w 25"/>
                  <a:gd name="T11" fmla="*/ 1 h 89"/>
                  <a:gd name="T12" fmla="*/ 2 w 25"/>
                  <a:gd name="T13" fmla="*/ 4 h 89"/>
                  <a:gd name="T14" fmla="*/ 8 w 25"/>
                  <a:gd name="T15" fmla="*/ 13 h 89"/>
                  <a:gd name="T16" fmla="*/ 7 w 25"/>
                  <a:gd name="T17" fmla="*/ 15 h 89"/>
                  <a:gd name="T18" fmla="*/ 7 w 25"/>
                  <a:gd name="T19" fmla="*/ 27 h 89"/>
                  <a:gd name="T20" fmla="*/ 7 w 25"/>
                  <a:gd name="T21" fmla="*/ 41 h 89"/>
                  <a:gd name="T22" fmla="*/ 7 w 25"/>
                  <a:gd name="T23" fmla="*/ 83 h 89"/>
                  <a:gd name="T24" fmla="*/ 12 w 25"/>
                  <a:gd name="T25" fmla="*/ 89 h 89"/>
                  <a:gd name="T26" fmla="*/ 18 w 25"/>
                  <a:gd name="T27" fmla="*/ 83 h 89"/>
                  <a:gd name="T28" fmla="*/ 18 w 25"/>
                  <a:gd name="T29" fmla="*/ 41 h 89"/>
                  <a:gd name="T30" fmla="*/ 18 w 25"/>
                  <a:gd name="T31" fmla="*/ 27 h 89"/>
                  <a:gd name="T32" fmla="*/ 18 w 25"/>
                  <a:gd name="T33" fmla="*/ 15 h 89"/>
                  <a:gd name="T34" fmla="*/ 17 w 25"/>
                  <a:gd name="T35" fmla="*/ 13 h 89"/>
                  <a:gd name="T36" fmla="*/ 23 w 25"/>
                  <a:gd name="T37" fmla="*/ 4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5" h="89">
                    <a:moveTo>
                      <a:pt x="23" y="4"/>
                    </a:moveTo>
                    <a:cubicBezTo>
                      <a:pt x="25" y="2"/>
                      <a:pt x="22" y="0"/>
                      <a:pt x="20" y="1"/>
                    </a:cubicBezTo>
                    <a:cubicBezTo>
                      <a:pt x="18" y="4"/>
                      <a:pt x="16" y="7"/>
                      <a:pt x="14" y="10"/>
                    </a:cubicBezTo>
                    <a:cubicBezTo>
                      <a:pt x="14" y="10"/>
                      <a:pt x="13" y="10"/>
                      <a:pt x="12" y="10"/>
                    </a:cubicBezTo>
                    <a:cubicBezTo>
                      <a:pt x="12" y="10"/>
                      <a:pt x="11" y="10"/>
                      <a:pt x="11" y="10"/>
                    </a:cubicBezTo>
                    <a:cubicBezTo>
                      <a:pt x="9" y="7"/>
                      <a:pt x="7" y="4"/>
                      <a:pt x="5" y="1"/>
                    </a:cubicBezTo>
                    <a:cubicBezTo>
                      <a:pt x="3" y="0"/>
                      <a:pt x="0" y="2"/>
                      <a:pt x="2" y="4"/>
                    </a:cubicBezTo>
                    <a:cubicBezTo>
                      <a:pt x="4" y="7"/>
                      <a:pt x="6" y="9"/>
                      <a:pt x="8" y="13"/>
                    </a:cubicBezTo>
                    <a:cubicBezTo>
                      <a:pt x="7" y="13"/>
                      <a:pt x="7" y="14"/>
                      <a:pt x="7" y="15"/>
                    </a:cubicBezTo>
                    <a:cubicBezTo>
                      <a:pt x="7" y="27"/>
                      <a:pt x="7" y="27"/>
                      <a:pt x="7" y="27"/>
                    </a:cubicBezTo>
                    <a:cubicBezTo>
                      <a:pt x="7" y="41"/>
                      <a:pt x="7" y="41"/>
                      <a:pt x="7" y="41"/>
                    </a:cubicBezTo>
                    <a:cubicBezTo>
                      <a:pt x="7" y="83"/>
                      <a:pt x="7" y="83"/>
                      <a:pt x="7" y="83"/>
                    </a:cubicBezTo>
                    <a:cubicBezTo>
                      <a:pt x="7" y="86"/>
                      <a:pt x="9" y="89"/>
                      <a:pt x="12" y="89"/>
                    </a:cubicBezTo>
                    <a:cubicBezTo>
                      <a:pt x="15" y="89"/>
                      <a:pt x="18" y="86"/>
                      <a:pt x="18" y="83"/>
                    </a:cubicBezTo>
                    <a:cubicBezTo>
                      <a:pt x="18" y="41"/>
                      <a:pt x="18" y="41"/>
                      <a:pt x="18" y="41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18" y="15"/>
                      <a:pt x="18" y="15"/>
                      <a:pt x="18" y="15"/>
                    </a:cubicBezTo>
                    <a:cubicBezTo>
                      <a:pt x="18" y="14"/>
                      <a:pt x="18" y="13"/>
                      <a:pt x="17" y="13"/>
                    </a:cubicBezTo>
                    <a:cubicBezTo>
                      <a:pt x="19" y="9"/>
                      <a:pt x="20" y="7"/>
                      <a:pt x="23" y="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</p:grpSp>
        <p:sp>
          <p:nvSpPr>
            <p:cNvPr id="45" name="Freeform 163"/>
            <p:cNvSpPr>
              <a:spLocks noEditPoints="1"/>
            </p:cNvSpPr>
            <p:nvPr/>
          </p:nvSpPr>
          <p:spPr bwMode="auto">
            <a:xfrm>
              <a:off x="3993785" y="5193644"/>
              <a:ext cx="325818" cy="276310"/>
            </a:xfrm>
            <a:custGeom>
              <a:avLst/>
              <a:gdLst>
                <a:gd name="T0" fmla="*/ 2 w 136"/>
                <a:gd name="T1" fmla="*/ 32 h 115"/>
                <a:gd name="T2" fmla="*/ 0 w 136"/>
                <a:gd name="T3" fmla="*/ 35 h 115"/>
                <a:gd name="T4" fmla="*/ 2 w 136"/>
                <a:gd name="T5" fmla="*/ 39 h 115"/>
                <a:gd name="T6" fmla="*/ 14 w 136"/>
                <a:gd name="T7" fmla="*/ 51 h 115"/>
                <a:gd name="T8" fmla="*/ 78 w 136"/>
                <a:gd name="T9" fmla="*/ 115 h 115"/>
                <a:gd name="T10" fmla="*/ 136 w 136"/>
                <a:gd name="T11" fmla="*/ 56 h 115"/>
                <a:gd name="T12" fmla="*/ 123 w 136"/>
                <a:gd name="T13" fmla="*/ 63 h 115"/>
                <a:gd name="T14" fmla="*/ 90 w 136"/>
                <a:gd name="T15" fmla="*/ 46 h 115"/>
                <a:gd name="T16" fmla="*/ 90 w 136"/>
                <a:gd name="T17" fmla="*/ 40 h 115"/>
                <a:gd name="T18" fmla="*/ 56 w 136"/>
                <a:gd name="T19" fmla="*/ 0 h 115"/>
                <a:gd name="T20" fmla="*/ 19 w 136"/>
                <a:gd name="T21" fmla="*/ 24 h 115"/>
                <a:gd name="T22" fmla="*/ 2 w 136"/>
                <a:gd name="T23" fmla="*/ 32 h 115"/>
                <a:gd name="T24" fmla="*/ 35 w 136"/>
                <a:gd name="T25" fmla="*/ 39 h 115"/>
                <a:gd name="T26" fmla="*/ 29 w 136"/>
                <a:gd name="T27" fmla="*/ 33 h 115"/>
                <a:gd name="T28" fmla="*/ 35 w 136"/>
                <a:gd name="T29" fmla="*/ 27 h 115"/>
                <a:gd name="T30" fmla="*/ 41 w 136"/>
                <a:gd name="T31" fmla="*/ 33 h 115"/>
                <a:gd name="T32" fmla="*/ 35 w 136"/>
                <a:gd name="T33" fmla="*/ 39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6" h="115">
                  <a:moveTo>
                    <a:pt x="2" y="32"/>
                  </a:moveTo>
                  <a:cubicBezTo>
                    <a:pt x="1" y="33"/>
                    <a:pt x="0" y="34"/>
                    <a:pt x="0" y="35"/>
                  </a:cubicBezTo>
                  <a:cubicBezTo>
                    <a:pt x="0" y="37"/>
                    <a:pt x="1" y="38"/>
                    <a:pt x="2" y="39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14" y="90"/>
                    <a:pt x="40" y="115"/>
                    <a:pt x="78" y="115"/>
                  </a:cubicBezTo>
                  <a:cubicBezTo>
                    <a:pt x="110" y="115"/>
                    <a:pt x="136" y="80"/>
                    <a:pt x="136" y="56"/>
                  </a:cubicBezTo>
                  <a:cubicBezTo>
                    <a:pt x="136" y="45"/>
                    <a:pt x="132" y="58"/>
                    <a:pt x="123" y="63"/>
                  </a:cubicBezTo>
                  <a:cubicBezTo>
                    <a:pt x="114" y="68"/>
                    <a:pt x="89" y="72"/>
                    <a:pt x="90" y="46"/>
                  </a:cubicBezTo>
                  <a:cubicBezTo>
                    <a:pt x="90" y="44"/>
                    <a:pt x="90" y="42"/>
                    <a:pt x="90" y="40"/>
                  </a:cubicBezTo>
                  <a:cubicBezTo>
                    <a:pt x="90" y="19"/>
                    <a:pt x="77" y="0"/>
                    <a:pt x="56" y="0"/>
                  </a:cubicBezTo>
                  <a:cubicBezTo>
                    <a:pt x="36" y="0"/>
                    <a:pt x="22" y="11"/>
                    <a:pt x="19" y="24"/>
                  </a:cubicBezTo>
                  <a:cubicBezTo>
                    <a:pt x="2" y="32"/>
                    <a:pt x="2" y="32"/>
                    <a:pt x="2" y="32"/>
                  </a:cubicBezTo>
                  <a:moveTo>
                    <a:pt x="35" y="39"/>
                  </a:moveTo>
                  <a:cubicBezTo>
                    <a:pt x="32" y="39"/>
                    <a:pt x="29" y="36"/>
                    <a:pt x="29" y="33"/>
                  </a:cubicBezTo>
                  <a:cubicBezTo>
                    <a:pt x="29" y="30"/>
                    <a:pt x="32" y="27"/>
                    <a:pt x="35" y="27"/>
                  </a:cubicBezTo>
                  <a:cubicBezTo>
                    <a:pt x="38" y="27"/>
                    <a:pt x="41" y="30"/>
                    <a:pt x="41" y="33"/>
                  </a:cubicBezTo>
                  <a:cubicBezTo>
                    <a:pt x="41" y="36"/>
                    <a:pt x="38" y="39"/>
                    <a:pt x="35" y="3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>
                <a:latin typeface="+mj-lt"/>
                <a:cs typeface="Raleway Black"/>
              </a:endParaRPr>
            </a:p>
          </p:txBody>
        </p:sp>
        <p:sp>
          <p:nvSpPr>
            <p:cNvPr id="56" name="Freeform 177"/>
            <p:cNvSpPr>
              <a:spLocks noEditPoints="1"/>
            </p:cNvSpPr>
            <p:nvPr/>
          </p:nvSpPr>
          <p:spPr bwMode="auto">
            <a:xfrm>
              <a:off x="2385850" y="4351310"/>
              <a:ext cx="261059" cy="340073"/>
            </a:xfrm>
            <a:custGeom>
              <a:avLst/>
              <a:gdLst>
                <a:gd name="T0" fmla="*/ 253 w 258"/>
                <a:gd name="T1" fmla="*/ 303 h 336"/>
                <a:gd name="T2" fmla="*/ 142 w 258"/>
                <a:gd name="T3" fmla="*/ 254 h 336"/>
                <a:gd name="T4" fmla="*/ 232 w 258"/>
                <a:gd name="T5" fmla="*/ 43 h 336"/>
                <a:gd name="T6" fmla="*/ 97 w 258"/>
                <a:gd name="T7" fmla="*/ 235 h 336"/>
                <a:gd name="T8" fmla="*/ 0 w 258"/>
                <a:gd name="T9" fmla="*/ 190 h 336"/>
                <a:gd name="T10" fmla="*/ 258 w 258"/>
                <a:gd name="T11" fmla="*/ 0 h 336"/>
                <a:gd name="T12" fmla="*/ 253 w 258"/>
                <a:gd name="T13" fmla="*/ 303 h 336"/>
                <a:gd name="T14" fmla="*/ 109 w 258"/>
                <a:gd name="T15" fmla="*/ 336 h 336"/>
                <a:gd name="T16" fmla="*/ 92 w 258"/>
                <a:gd name="T17" fmla="*/ 263 h 336"/>
                <a:gd name="T18" fmla="*/ 154 w 258"/>
                <a:gd name="T19" fmla="*/ 287 h 336"/>
                <a:gd name="T20" fmla="*/ 109 w 258"/>
                <a:gd name="T21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8" h="336">
                  <a:moveTo>
                    <a:pt x="253" y="303"/>
                  </a:moveTo>
                  <a:lnTo>
                    <a:pt x="142" y="254"/>
                  </a:lnTo>
                  <a:lnTo>
                    <a:pt x="232" y="43"/>
                  </a:lnTo>
                  <a:lnTo>
                    <a:pt x="97" y="235"/>
                  </a:lnTo>
                  <a:lnTo>
                    <a:pt x="0" y="190"/>
                  </a:lnTo>
                  <a:lnTo>
                    <a:pt x="258" y="0"/>
                  </a:lnTo>
                  <a:lnTo>
                    <a:pt x="253" y="303"/>
                  </a:lnTo>
                  <a:close/>
                  <a:moveTo>
                    <a:pt x="109" y="336"/>
                  </a:moveTo>
                  <a:lnTo>
                    <a:pt x="92" y="263"/>
                  </a:lnTo>
                  <a:lnTo>
                    <a:pt x="154" y="287"/>
                  </a:lnTo>
                  <a:lnTo>
                    <a:pt x="109" y="33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>
                <a:latin typeface="+mj-lt"/>
                <a:cs typeface="Raleway Black"/>
              </a:endParaRPr>
            </a:p>
          </p:txBody>
        </p:sp>
        <p:sp>
          <p:nvSpPr>
            <p:cNvPr id="57" name="Freeform 194"/>
            <p:cNvSpPr>
              <a:spLocks noEditPoints="1"/>
            </p:cNvSpPr>
            <p:nvPr/>
          </p:nvSpPr>
          <p:spPr bwMode="auto">
            <a:xfrm>
              <a:off x="1551621" y="3966723"/>
              <a:ext cx="304568" cy="241895"/>
            </a:xfrm>
            <a:custGeom>
              <a:avLst/>
              <a:gdLst>
                <a:gd name="T0" fmla="*/ 110 w 127"/>
                <a:gd name="T1" fmla="*/ 9 h 101"/>
                <a:gd name="T2" fmla="*/ 107 w 127"/>
                <a:gd name="T3" fmla="*/ 7 h 101"/>
                <a:gd name="T4" fmla="*/ 57 w 127"/>
                <a:gd name="T5" fmla="*/ 0 h 101"/>
                <a:gd name="T6" fmla="*/ 18 w 127"/>
                <a:gd name="T7" fmla="*/ 15 h 101"/>
                <a:gd name="T8" fmla="*/ 18 w 127"/>
                <a:gd name="T9" fmla="*/ 15 h 101"/>
                <a:gd name="T10" fmla="*/ 17 w 127"/>
                <a:gd name="T11" fmla="*/ 16 h 101"/>
                <a:gd name="T12" fmla="*/ 0 w 127"/>
                <a:gd name="T13" fmla="*/ 38 h 101"/>
                <a:gd name="T14" fmla="*/ 2 w 127"/>
                <a:gd name="T15" fmla="*/ 43 h 101"/>
                <a:gd name="T16" fmla="*/ 16 w 127"/>
                <a:gd name="T17" fmla="*/ 82 h 101"/>
                <a:gd name="T18" fmla="*/ 71 w 127"/>
                <a:gd name="T19" fmla="*/ 101 h 101"/>
                <a:gd name="T20" fmla="*/ 72 w 127"/>
                <a:gd name="T21" fmla="*/ 101 h 101"/>
                <a:gd name="T22" fmla="*/ 72 w 127"/>
                <a:gd name="T23" fmla="*/ 101 h 101"/>
                <a:gd name="T24" fmla="*/ 73 w 127"/>
                <a:gd name="T25" fmla="*/ 101 h 101"/>
                <a:gd name="T26" fmla="*/ 112 w 127"/>
                <a:gd name="T27" fmla="*/ 77 h 101"/>
                <a:gd name="T28" fmla="*/ 125 w 127"/>
                <a:gd name="T29" fmla="*/ 36 h 101"/>
                <a:gd name="T30" fmla="*/ 126 w 127"/>
                <a:gd name="T31" fmla="*/ 31 h 101"/>
                <a:gd name="T32" fmla="*/ 21 w 127"/>
                <a:gd name="T33" fmla="*/ 21 h 101"/>
                <a:gd name="T34" fmla="*/ 53 w 127"/>
                <a:gd name="T35" fmla="*/ 50 h 101"/>
                <a:gd name="T36" fmla="*/ 68 w 127"/>
                <a:gd name="T37" fmla="*/ 93 h 101"/>
                <a:gd name="T38" fmla="*/ 23 w 127"/>
                <a:gd name="T39" fmla="*/ 48 h 101"/>
                <a:gd name="T40" fmla="*/ 54 w 127"/>
                <a:gd name="T41" fmla="*/ 56 h 101"/>
                <a:gd name="T42" fmla="*/ 68 w 127"/>
                <a:gd name="T43" fmla="*/ 38 h 101"/>
                <a:gd name="T44" fmla="*/ 71 w 127"/>
                <a:gd name="T45" fmla="*/ 24 h 101"/>
                <a:gd name="T46" fmla="*/ 58 w 127"/>
                <a:gd name="T47" fmla="*/ 7 h 101"/>
                <a:gd name="T48" fmla="*/ 71 w 127"/>
                <a:gd name="T49" fmla="*/ 24 h 101"/>
                <a:gd name="T50" fmla="*/ 75 w 127"/>
                <a:gd name="T51" fmla="*/ 42 h 101"/>
                <a:gd name="T52" fmla="*/ 82 w 127"/>
                <a:gd name="T53" fmla="*/ 55 h 101"/>
                <a:gd name="T54" fmla="*/ 85 w 127"/>
                <a:gd name="T55" fmla="*/ 55 h 101"/>
                <a:gd name="T56" fmla="*/ 106 w 127"/>
                <a:gd name="T57" fmla="*/ 75 h 101"/>
                <a:gd name="T58" fmla="*/ 75 w 127"/>
                <a:gd name="T59" fmla="*/ 92 h 101"/>
                <a:gd name="T60" fmla="*/ 76 w 127"/>
                <a:gd name="T61" fmla="*/ 29 h 101"/>
                <a:gd name="T62" fmla="*/ 118 w 127"/>
                <a:gd name="T63" fmla="*/ 32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101">
                  <a:moveTo>
                    <a:pt x="126" y="31"/>
                  </a:moveTo>
                  <a:cubicBezTo>
                    <a:pt x="110" y="9"/>
                    <a:pt x="110" y="9"/>
                    <a:pt x="110" y="9"/>
                  </a:cubicBezTo>
                  <a:cubicBezTo>
                    <a:pt x="109" y="8"/>
                    <a:pt x="108" y="7"/>
                    <a:pt x="107" y="7"/>
                  </a:cubicBezTo>
                  <a:cubicBezTo>
                    <a:pt x="107" y="7"/>
                    <a:pt x="107" y="7"/>
                    <a:pt x="107" y="7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8" y="0"/>
                    <a:pt x="57" y="0"/>
                    <a:pt x="57" y="0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5"/>
                    <a:pt x="17" y="16"/>
                    <a:pt x="17" y="16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9"/>
                    <a:pt x="0" y="40"/>
                    <a:pt x="0" y="41"/>
                  </a:cubicBezTo>
                  <a:cubicBezTo>
                    <a:pt x="0" y="42"/>
                    <a:pt x="1" y="43"/>
                    <a:pt x="2" y="43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6" y="82"/>
                    <a:pt x="16" y="82"/>
                    <a:pt x="16" y="82"/>
                  </a:cubicBezTo>
                  <a:cubicBezTo>
                    <a:pt x="16" y="83"/>
                    <a:pt x="17" y="85"/>
                    <a:pt x="19" y="85"/>
                  </a:cubicBezTo>
                  <a:cubicBezTo>
                    <a:pt x="71" y="101"/>
                    <a:pt x="71" y="101"/>
                    <a:pt x="71" y="101"/>
                  </a:cubicBezTo>
                  <a:cubicBezTo>
                    <a:pt x="71" y="101"/>
                    <a:pt x="71" y="101"/>
                    <a:pt x="71" y="101"/>
                  </a:cubicBezTo>
                  <a:cubicBezTo>
                    <a:pt x="71" y="101"/>
                    <a:pt x="71" y="101"/>
                    <a:pt x="72" y="101"/>
                  </a:cubicBezTo>
                  <a:cubicBezTo>
                    <a:pt x="72" y="101"/>
                    <a:pt x="72" y="101"/>
                    <a:pt x="72" y="101"/>
                  </a:cubicBezTo>
                  <a:cubicBezTo>
                    <a:pt x="72" y="101"/>
                    <a:pt x="72" y="101"/>
                    <a:pt x="72" y="101"/>
                  </a:cubicBezTo>
                  <a:cubicBezTo>
                    <a:pt x="73" y="101"/>
                    <a:pt x="73" y="101"/>
                    <a:pt x="73" y="101"/>
                  </a:cubicBezTo>
                  <a:cubicBezTo>
                    <a:pt x="73" y="101"/>
                    <a:pt x="73" y="101"/>
                    <a:pt x="73" y="101"/>
                  </a:cubicBezTo>
                  <a:cubicBezTo>
                    <a:pt x="110" y="80"/>
                    <a:pt x="110" y="80"/>
                    <a:pt x="110" y="80"/>
                  </a:cubicBezTo>
                  <a:cubicBezTo>
                    <a:pt x="111" y="79"/>
                    <a:pt x="112" y="78"/>
                    <a:pt x="112" y="77"/>
                  </a:cubicBezTo>
                  <a:cubicBezTo>
                    <a:pt x="112" y="42"/>
                    <a:pt x="112" y="42"/>
                    <a:pt x="112" y="42"/>
                  </a:cubicBezTo>
                  <a:cubicBezTo>
                    <a:pt x="125" y="36"/>
                    <a:pt x="125" y="36"/>
                    <a:pt x="125" y="36"/>
                  </a:cubicBezTo>
                  <a:cubicBezTo>
                    <a:pt x="126" y="36"/>
                    <a:pt x="126" y="35"/>
                    <a:pt x="126" y="34"/>
                  </a:cubicBezTo>
                  <a:cubicBezTo>
                    <a:pt x="127" y="33"/>
                    <a:pt x="126" y="32"/>
                    <a:pt x="126" y="31"/>
                  </a:cubicBezTo>
                  <a:close/>
                  <a:moveTo>
                    <a:pt x="8" y="38"/>
                  </a:moveTo>
                  <a:cubicBezTo>
                    <a:pt x="21" y="21"/>
                    <a:pt x="21" y="21"/>
                    <a:pt x="21" y="21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53" y="50"/>
                    <a:pt x="53" y="50"/>
                    <a:pt x="53" y="50"/>
                  </a:cubicBezTo>
                  <a:lnTo>
                    <a:pt x="8" y="38"/>
                  </a:lnTo>
                  <a:close/>
                  <a:moveTo>
                    <a:pt x="68" y="93"/>
                  </a:moveTo>
                  <a:cubicBezTo>
                    <a:pt x="23" y="80"/>
                    <a:pt x="23" y="80"/>
                    <a:pt x="23" y="80"/>
                  </a:cubicBezTo>
                  <a:cubicBezTo>
                    <a:pt x="23" y="48"/>
                    <a:pt x="23" y="48"/>
                    <a:pt x="23" y="48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4" y="56"/>
                    <a:pt x="54" y="56"/>
                    <a:pt x="54" y="56"/>
                  </a:cubicBezTo>
                  <a:cubicBezTo>
                    <a:pt x="55" y="56"/>
                    <a:pt x="56" y="56"/>
                    <a:pt x="57" y="55"/>
                  </a:cubicBezTo>
                  <a:cubicBezTo>
                    <a:pt x="68" y="38"/>
                    <a:pt x="68" y="38"/>
                    <a:pt x="68" y="38"/>
                  </a:cubicBezTo>
                  <a:lnTo>
                    <a:pt x="68" y="93"/>
                  </a:lnTo>
                  <a:close/>
                  <a:moveTo>
                    <a:pt x="71" y="24"/>
                  </a:moveTo>
                  <a:cubicBezTo>
                    <a:pt x="31" y="17"/>
                    <a:pt x="31" y="17"/>
                    <a:pt x="31" y="17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96" y="12"/>
                    <a:pt x="96" y="12"/>
                    <a:pt x="96" y="12"/>
                  </a:cubicBezTo>
                  <a:lnTo>
                    <a:pt x="71" y="24"/>
                  </a:lnTo>
                  <a:close/>
                  <a:moveTo>
                    <a:pt x="75" y="92"/>
                  </a:moveTo>
                  <a:cubicBezTo>
                    <a:pt x="75" y="42"/>
                    <a:pt x="75" y="42"/>
                    <a:pt x="75" y="4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1" y="54"/>
                    <a:pt x="81" y="55"/>
                    <a:pt x="82" y="55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4" y="55"/>
                    <a:pt x="84" y="55"/>
                    <a:pt x="85" y="55"/>
                  </a:cubicBezTo>
                  <a:cubicBezTo>
                    <a:pt x="106" y="45"/>
                    <a:pt x="106" y="45"/>
                    <a:pt x="106" y="45"/>
                  </a:cubicBezTo>
                  <a:cubicBezTo>
                    <a:pt x="106" y="75"/>
                    <a:pt x="106" y="75"/>
                    <a:pt x="106" y="75"/>
                  </a:cubicBezTo>
                  <a:cubicBezTo>
                    <a:pt x="106" y="75"/>
                    <a:pt x="106" y="75"/>
                    <a:pt x="106" y="75"/>
                  </a:cubicBezTo>
                  <a:lnTo>
                    <a:pt x="75" y="92"/>
                  </a:lnTo>
                  <a:close/>
                  <a:moveTo>
                    <a:pt x="85" y="48"/>
                  </a:moveTo>
                  <a:cubicBezTo>
                    <a:pt x="76" y="29"/>
                    <a:pt x="76" y="29"/>
                    <a:pt x="76" y="29"/>
                  </a:cubicBezTo>
                  <a:cubicBezTo>
                    <a:pt x="106" y="15"/>
                    <a:pt x="106" y="15"/>
                    <a:pt x="106" y="15"/>
                  </a:cubicBezTo>
                  <a:cubicBezTo>
                    <a:pt x="118" y="32"/>
                    <a:pt x="118" y="32"/>
                    <a:pt x="118" y="32"/>
                  </a:cubicBezTo>
                  <a:lnTo>
                    <a:pt x="85" y="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>
                <a:latin typeface="+mj-lt"/>
                <a:cs typeface="Raleway Black"/>
              </a:endParaRPr>
            </a:p>
          </p:txBody>
        </p:sp>
        <p:sp>
          <p:nvSpPr>
            <p:cNvPr id="58" name="Freeform 20"/>
            <p:cNvSpPr>
              <a:spLocks/>
            </p:cNvSpPr>
            <p:nvPr/>
          </p:nvSpPr>
          <p:spPr bwMode="auto">
            <a:xfrm>
              <a:off x="2660479" y="2381312"/>
              <a:ext cx="632720" cy="515556"/>
            </a:xfrm>
            <a:custGeom>
              <a:avLst/>
              <a:gdLst>
                <a:gd name="T0" fmla="*/ 280 w 280"/>
                <a:gd name="T1" fmla="*/ 27 h 228"/>
                <a:gd name="T2" fmla="*/ 247 w 280"/>
                <a:gd name="T3" fmla="*/ 36 h 228"/>
                <a:gd name="T4" fmla="*/ 272 w 280"/>
                <a:gd name="T5" fmla="*/ 5 h 228"/>
                <a:gd name="T6" fmla="*/ 236 w 280"/>
                <a:gd name="T7" fmla="*/ 19 h 228"/>
                <a:gd name="T8" fmla="*/ 194 w 280"/>
                <a:gd name="T9" fmla="*/ 0 h 228"/>
                <a:gd name="T10" fmla="*/ 136 w 280"/>
                <a:gd name="T11" fmla="*/ 58 h 228"/>
                <a:gd name="T12" fmla="*/ 138 w 280"/>
                <a:gd name="T13" fmla="*/ 71 h 228"/>
                <a:gd name="T14" fmla="*/ 19 w 280"/>
                <a:gd name="T15" fmla="*/ 11 h 228"/>
                <a:gd name="T16" fmla="*/ 12 w 280"/>
                <a:gd name="T17" fmla="*/ 40 h 228"/>
                <a:gd name="T18" fmla="*/ 37 w 280"/>
                <a:gd name="T19" fmla="*/ 88 h 228"/>
                <a:gd name="T20" fmla="*/ 11 w 280"/>
                <a:gd name="T21" fmla="*/ 80 h 228"/>
                <a:gd name="T22" fmla="*/ 11 w 280"/>
                <a:gd name="T23" fmla="*/ 81 h 228"/>
                <a:gd name="T24" fmla="*/ 57 w 280"/>
                <a:gd name="T25" fmla="*/ 138 h 228"/>
                <a:gd name="T26" fmla="*/ 42 w 280"/>
                <a:gd name="T27" fmla="*/ 140 h 228"/>
                <a:gd name="T28" fmla="*/ 31 w 280"/>
                <a:gd name="T29" fmla="*/ 139 h 228"/>
                <a:gd name="T30" fmla="*/ 85 w 280"/>
                <a:gd name="T31" fmla="*/ 178 h 228"/>
                <a:gd name="T32" fmla="*/ 14 w 280"/>
                <a:gd name="T33" fmla="*/ 203 h 228"/>
                <a:gd name="T34" fmla="*/ 0 w 280"/>
                <a:gd name="T35" fmla="*/ 202 h 228"/>
                <a:gd name="T36" fmla="*/ 88 w 280"/>
                <a:gd name="T37" fmla="*/ 228 h 228"/>
                <a:gd name="T38" fmla="*/ 251 w 280"/>
                <a:gd name="T39" fmla="*/ 65 h 228"/>
                <a:gd name="T40" fmla="*/ 251 w 280"/>
                <a:gd name="T41" fmla="*/ 57 h 228"/>
                <a:gd name="T42" fmla="*/ 280 w 280"/>
                <a:gd name="T43" fmla="*/ 27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80" h="228">
                  <a:moveTo>
                    <a:pt x="280" y="27"/>
                  </a:moveTo>
                  <a:cubicBezTo>
                    <a:pt x="270" y="32"/>
                    <a:pt x="259" y="35"/>
                    <a:pt x="247" y="36"/>
                  </a:cubicBezTo>
                  <a:cubicBezTo>
                    <a:pt x="259" y="29"/>
                    <a:pt x="268" y="18"/>
                    <a:pt x="272" y="5"/>
                  </a:cubicBezTo>
                  <a:cubicBezTo>
                    <a:pt x="261" y="11"/>
                    <a:pt x="249" y="16"/>
                    <a:pt x="236" y="19"/>
                  </a:cubicBezTo>
                  <a:cubicBezTo>
                    <a:pt x="225" y="7"/>
                    <a:pt x="210" y="0"/>
                    <a:pt x="194" y="0"/>
                  </a:cubicBezTo>
                  <a:cubicBezTo>
                    <a:pt x="162" y="0"/>
                    <a:pt x="136" y="26"/>
                    <a:pt x="136" y="58"/>
                  </a:cubicBezTo>
                  <a:cubicBezTo>
                    <a:pt x="136" y="62"/>
                    <a:pt x="137" y="67"/>
                    <a:pt x="138" y="71"/>
                  </a:cubicBezTo>
                  <a:cubicBezTo>
                    <a:pt x="90" y="69"/>
                    <a:pt x="48" y="46"/>
                    <a:pt x="19" y="11"/>
                  </a:cubicBezTo>
                  <a:cubicBezTo>
                    <a:pt x="14" y="19"/>
                    <a:pt x="12" y="29"/>
                    <a:pt x="12" y="40"/>
                  </a:cubicBezTo>
                  <a:cubicBezTo>
                    <a:pt x="12" y="60"/>
                    <a:pt x="22" y="77"/>
                    <a:pt x="37" y="88"/>
                  </a:cubicBezTo>
                  <a:cubicBezTo>
                    <a:pt x="28" y="87"/>
                    <a:pt x="19" y="85"/>
                    <a:pt x="11" y="80"/>
                  </a:cubicBezTo>
                  <a:cubicBezTo>
                    <a:pt x="11" y="81"/>
                    <a:pt x="11" y="81"/>
                    <a:pt x="11" y="81"/>
                  </a:cubicBezTo>
                  <a:cubicBezTo>
                    <a:pt x="11" y="109"/>
                    <a:pt x="31" y="132"/>
                    <a:pt x="57" y="138"/>
                  </a:cubicBezTo>
                  <a:cubicBezTo>
                    <a:pt x="52" y="139"/>
                    <a:pt x="47" y="140"/>
                    <a:pt x="42" y="140"/>
                  </a:cubicBezTo>
                  <a:cubicBezTo>
                    <a:pt x="38" y="140"/>
                    <a:pt x="35" y="139"/>
                    <a:pt x="31" y="139"/>
                  </a:cubicBezTo>
                  <a:cubicBezTo>
                    <a:pt x="39" y="161"/>
                    <a:pt x="60" y="178"/>
                    <a:pt x="85" y="178"/>
                  </a:cubicBezTo>
                  <a:cubicBezTo>
                    <a:pt x="65" y="194"/>
                    <a:pt x="40" y="203"/>
                    <a:pt x="14" y="203"/>
                  </a:cubicBezTo>
                  <a:cubicBezTo>
                    <a:pt x="9" y="203"/>
                    <a:pt x="4" y="203"/>
                    <a:pt x="0" y="202"/>
                  </a:cubicBezTo>
                  <a:cubicBezTo>
                    <a:pt x="25" y="219"/>
                    <a:pt x="55" y="228"/>
                    <a:pt x="88" y="228"/>
                  </a:cubicBezTo>
                  <a:cubicBezTo>
                    <a:pt x="194" y="228"/>
                    <a:pt x="251" y="140"/>
                    <a:pt x="251" y="65"/>
                  </a:cubicBezTo>
                  <a:cubicBezTo>
                    <a:pt x="251" y="62"/>
                    <a:pt x="251" y="60"/>
                    <a:pt x="251" y="57"/>
                  </a:cubicBezTo>
                  <a:cubicBezTo>
                    <a:pt x="263" y="49"/>
                    <a:pt x="272" y="39"/>
                    <a:pt x="280" y="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59" name="Freeform 21"/>
            <p:cNvSpPr>
              <a:spLocks/>
            </p:cNvSpPr>
            <p:nvPr/>
          </p:nvSpPr>
          <p:spPr bwMode="auto">
            <a:xfrm>
              <a:off x="4502021" y="4495371"/>
              <a:ext cx="681911" cy="678694"/>
            </a:xfrm>
            <a:custGeom>
              <a:avLst/>
              <a:gdLst>
                <a:gd name="T0" fmla="*/ 114 w 228"/>
                <a:gd name="T1" fmla="*/ 0 h 227"/>
                <a:gd name="T2" fmla="*/ 0 w 228"/>
                <a:gd name="T3" fmla="*/ 114 h 227"/>
                <a:gd name="T4" fmla="*/ 68 w 228"/>
                <a:gd name="T5" fmla="*/ 218 h 227"/>
                <a:gd name="T6" fmla="*/ 70 w 228"/>
                <a:gd name="T7" fmla="*/ 192 h 227"/>
                <a:gd name="T8" fmla="*/ 85 w 228"/>
                <a:gd name="T9" fmla="*/ 130 h 227"/>
                <a:gd name="T10" fmla="*/ 81 w 228"/>
                <a:gd name="T11" fmla="*/ 112 h 227"/>
                <a:gd name="T12" fmla="*/ 103 w 228"/>
                <a:gd name="T13" fmla="*/ 82 h 227"/>
                <a:gd name="T14" fmla="*/ 119 w 228"/>
                <a:gd name="T15" fmla="*/ 99 h 227"/>
                <a:gd name="T16" fmla="*/ 109 w 228"/>
                <a:gd name="T17" fmla="*/ 140 h 227"/>
                <a:gd name="T18" fmla="*/ 127 w 228"/>
                <a:gd name="T19" fmla="*/ 162 h 227"/>
                <a:gd name="T20" fmla="*/ 163 w 228"/>
                <a:gd name="T21" fmla="*/ 101 h 227"/>
                <a:gd name="T22" fmla="*/ 115 w 228"/>
                <a:gd name="T23" fmla="*/ 57 h 227"/>
                <a:gd name="T24" fmla="*/ 59 w 228"/>
                <a:gd name="T25" fmla="*/ 112 h 227"/>
                <a:gd name="T26" fmla="*/ 67 w 228"/>
                <a:gd name="T27" fmla="*/ 134 h 227"/>
                <a:gd name="T28" fmla="*/ 68 w 228"/>
                <a:gd name="T29" fmla="*/ 141 h 227"/>
                <a:gd name="T30" fmla="*/ 66 w 228"/>
                <a:gd name="T31" fmla="*/ 150 h 227"/>
                <a:gd name="T32" fmla="*/ 60 w 228"/>
                <a:gd name="T33" fmla="*/ 153 h 227"/>
                <a:gd name="T34" fmla="*/ 37 w 228"/>
                <a:gd name="T35" fmla="*/ 109 h 227"/>
                <a:gd name="T36" fmla="*/ 118 w 228"/>
                <a:gd name="T37" fmla="*/ 38 h 227"/>
                <a:gd name="T38" fmla="*/ 191 w 228"/>
                <a:gd name="T39" fmla="*/ 103 h 227"/>
                <a:gd name="T40" fmla="*/ 129 w 228"/>
                <a:gd name="T41" fmla="*/ 181 h 227"/>
                <a:gd name="T42" fmla="*/ 101 w 228"/>
                <a:gd name="T43" fmla="*/ 167 h 227"/>
                <a:gd name="T44" fmla="*/ 93 w 228"/>
                <a:gd name="T45" fmla="*/ 198 h 227"/>
                <a:gd name="T46" fmla="*/ 82 w 228"/>
                <a:gd name="T47" fmla="*/ 223 h 227"/>
                <a:gd name="T48" fmla="*/ 114 w 228"/>
                <a:gd name="T49" fmla="*/ 227 h 227"/>
                <a:gd name="T50" fmla="*/ 228 w 228"/>
                <a:gd name="T51" fmla="*/ 114 h 227"/>
                <a:gd name="T52" fmla="*/ 114 w 228"/>
                <a:gd name="T53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8" h="227"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60"/>
                    <a:pt x="28" y="200"/>
                    <a:pt x="68" y="218"/>
                  </a:cubicBezTo>
                  <a:cubicBezTo>
                    <a:pt x="68" y="210"/>
                    <a:pt x="68" y="200"/>
                    <a:pt x="70" y="192"/>
                  </a:cubicBezTo>
                  <a:cubicBezTo>
                    <a:pt x="73" y="183"/>
                    <a:pt x="85" y="130"/>
                    <a:pt x="85" y="130"/>
                  </a:cubicBezTo>
                  <a:cubicBezTo>
                    <a:pt x="85" y="130"/>
                    <a:pt x="81" y="122"/>
                    <a:pt x="81" y="112"/>
                  </a:cubicBezTo>
                  <a:cubicBezTo>
                    <a:pt x="81" y="95"/>
                    <a:pt x="91" y="82"/>
                    <a:pt x="103" y="82"/>
                  </a:cubicBezTo>
                  <a:cubicBezTo>
                    <a:pt x="114" y="82"/>
                    <a:pt x="119" y="90"/>
                    <a:pt x="119" y="99"/>
                  </a:cubicBezTo>
                  <a:cubicBezTo>
                    <a:pt x="119" y="110"/>
                    <a:pt x="112" y="125"/>
                    <a:pt x="109" y="140"/>
                  </a:cubicBezTo>
                  <a:cubicBezTo>
                    <a:pt x="106" y="152"/>
                    <a:pt x="115" y="162"/>
                    <a:pt x="127" y="162"/>
                  </a:cubicBezTo>
                  <a:cubicBezTo>
                    <a:pt x="148" y="162"/>
                    <a:pt x="163" y="134"/>
                    <a:pt x="163" y="101"/>
                  </a:cubicBezTo>
                  <a:cubicBezTo>
                    <a:pt x="163" y="76"/>
                    <a:pt x="146" y="57"/>
                    <a:pt x="115" y="57"/>
                  </a:cubicBezTo>
                  <a:cubicBezTo>
                    <a:pt x="81" y="57"/>
                    <a:pt x="59" y="83"/>
                    <a:pt x="59" y="112"/>
                  </a:cubicBezTo>
                  <a:cubicBezTo>
                    <a:pt x="59" y="122"/>
                    <a:pt x="62" y="129"/>
                    <a:pt x="67" y="134"/>
                  </a:cubicBezTo>
                  <a:cubicBezTo>
                    <a:pt x="69" y="137"/>
                    <a:pt x="69" y="138"/>
                    <a:pt x="68" y="141"/>
                  </a:cubicBezTo>
                  <a:cubicBezTo>
                    <a:pt x="68" y="143"/>
                    <a:pt x="67" y="148"/>
                    <a:pt x="66" y="150"/>
                  </a:cubicBezTo>
                  <a:cubicBezTo>
                    <a:pt x="65" y="153"/>
                    <a:pt x="63" y="154"/>
                    <a:pt x="60" y="153"/>
                  </a:cubicBezTo>
                  <a:cubicBezTo>
                    <a:pt x="44" y="146"/>
                    <a:pt x="37" y="129"/>
                    <a:pt x="37" y="109"/>
                  </a:cubicBezTo>
                  <a:cubicBezTo>
                    <a:pt x="37" y="77"/>
                    <a:pt x="64" y="38"/>
                    <a:pt x="118" y="38"/>
                  </a:cubicBezTo>
                  <a:cubicBezTo>
                    <a:pt x="162" y="38"/>
                    <a:pt x="191" y="70"/>
                    <a:pt x="191" y="103"/>
                  </a:cubicBezTo>
                  <a:cubicBezTo>
                    <a:pt x="191" y="148"/>
                    <a:pt x="166" y="181"/>
                    <a:pt x="129" y="181"/>
                  </a:cubicBezTo>
                  <a:cubicBezTo>
                    <a:pt x="117" y="181"/>
                    <a:pt x="105" y="175"/>
                    <a:pt x="101" y="167"/>
                  </a:cubicBezTo>
                  <a:cubicBezTo>
                    <a:pt x="101" y="167"/>
                    <a:pt x="95" y="193"/>
                    <a:pt x="93" y="198"/>
                  </a:cubicBezTo>
                  <a:cubicBezTo>
                    <a:pt x="91" y="207"/>
                    <a:pt x="86" y="216"/>
                    <a:pt x="82" y="223"/>
                  </a:cubicBezTo>
                  <a:cubicBezTo>
                    <a:pt x="92" y="226"/>
                    <a:pt x="103" y="227"/>
                    <a:pt x="114" y="227"/>
                  </a:cubicBezTo>
                  <a:cubicBezTo>
                    <a:pt x="177" y="227"/>
                    <a:pt x="228" y="176"/>
                    <a:pt x="228" y="114"/>
                  </a:cubicBezTo>
                  <a:cubicBezTo>
                    <a:pt x="228" y="51"/>
                    <a:pt x="177" y="0"/>
                    <a:pt x="1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4452025" y="2862894"/>
              <a:ext cx="731907" cy="685628"/>
              <a:chOff x="544513" y="3295650"/>
              <a:chExt cx="1325563" cy="1241425"/>
            </a:xfrm>
            <a:solidFill>
              <a:schemeClr val="accent4"/>
            </a:solidFill>
          </p:grpSpPr>
          <p:sp>
            <p:nvSpPr>
              <p:cNvPr id="83" name="Freeform 26"/>
              <p:cNvSpPr>
                <a:spLocks/>
              </p:cNvSpPr>
              <p:nvPr/>
            </p:nvSpPr>
            <p:spPr bwMode="auto">
              <a:xfrm>
                <a:off x="692151" y="3351213"/>
                <a:ext cx="1077913" cy="1185862"/>
              </a:xfrm>
              <a:custGeom>
                <a:avLst/>
                <a:gdLst>
                  <a:gd name="T0" fmla="*/ 55 w 257"/>
                  <a:gd name="T1" fmla="*/ 128 h 283"/>
                  <a:gd name="T2" fmla="*/ 49 w 257"/>
                  <a:gd name="T3" fmla="*/ 128 h 283"/>
                  <a:gd name="T4" fmla="*/ 43 w 257"/>
                  <a:gd name="T5" fmla="*/ 129 h 283"/>
                  <a:gd name="T6" fmla="*/ 36 w 257"/>
                  <a:gd name="T7" fmla="*/ 133 h 283"/>
                  <a:gd name="T8" fmla="*/ 9 w 257"/>
                  <a:gd name="T9" fmla="*/ 145 h 283"/>
                  <a:gd name="T10" fmla="*/ 4 w 257"/>
                  <a:gd name="T11" fmla="*/ 167 h 283"/>
                  <a:gd name="T12" fmla="*/ 26 w 257"/>
                  <a:gd name="T13" fmla="*/ 218 h 283"/>
                  <a:gd name="T14" fmla="*/ 46 w 257"/>
                  <a:gd name="T15" fmla="*/ 229 h 283"/>
                  <a:gd name="T16" fmla="*/ 61 w 257"/>
                  <a:gd name="T17" fmla="*/ 223 h 283"/>
                  <a:gd name="T18" fmla="*/ 73 w 257"/>
                  <a:gd name="T19" fmla="*/ 243 h 283"/>
                  <a:gd name="T20" fmla="*/ 77 w 257"/>
                  <a:gd name="T21" fmla="*/ 240 h 283"/>
                  <a:gd name="T22" fmla="*/ 106 w 257"/>
                  <a:gd name="T23" fmla="*/ 273 h 283"/>
                  <a:gd name="T24" fmla="*/ 139 w 257"/>
                  <a:gd name="T25" fmla="*/ 275 h 283"/>
                  <a:gd name="T26" fmla="*/ 141 w 257"/>
                  <a:gd name="T27" fmla="*/ 242 h 283"/>
                  <a:gd name="T28" fmla="*/ 138 w 257"/>
                  <a:gd name="T29" fmla="*/ 239 h 283"/>
                  <a:gd name="T30" fmla="*/ 138 w 257"/>
                  <a:gd name="T31" fmla="*/ 239 h 283"/>
                  <a:gd name="T32" fmla="*/ 112 w 257"/>
                  <a:gd name="T33" fmla="*/ 209 h 283"/>
                  <a:gd name="T34" fmla="*/ 128 w 257"/>
                  <a:gd name="T35" fmla="*/ 194 h 283"/>
                  <a:gd name="T36" fmla="*/ 131 w 257"/>
                  <a:gd name="T37" fmla="*/ 193 h 283"/>
                  <a:gd name="T38" fmla="*/ 257 w 257"/>
                  <a:gd name="T39" fmla="*/ 188 h 283"/>
                  <a:gd name="T40" fmla="*/ 174 w 257"/>
                  <a:gd name="T41" fmla="*/ 0 h 283"/>
                  <a:gd name="T42" fmla="*/ 55 w 257"/>
                  <a:gd name="T43" fmla="*/ 128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57" h="283">
                    <a:moveTo>
                      <a:pt x="55" y="128"/>
                    </a:moveTo>
                    <a:cubicBezTo>
                      <a:pt x="53" y="127"/>
                      <a:pt x="51" y="127"/>
                      <a:pt x="49" y="128"/>
                    </a:cubicBezTo>
                    <a:cubicBezTo>
                      <a:pt x="47" y="128"/>
                      <a:pt x="45" y="128"/>
                      <a:pt x="43" y="129"/>
                    </a:cubicBezTo>
                    <a:cubicBezTo>
                      <a:pt x="41" y="130"/>
                      <a:pt x="38" y="131"/>
                      <a:pt x="36" y="133"/>
                    </a:cubicBezTo>
                    <a:cubicBezTo>
                      <a:pt x="9" y="145"/>
                      <a:pt x="9" y="145"/>
                      <a:pt x="9" y="145"/>
                    </a:cubicBezTo>
                    <a:cubicBezTo>
                      <a:pt x="2" y="148"/>
                      <a:pt x="0" y="158"/>
                      <a:pt x="4" y="167"/>
                    </a:cubicBezTo>
                    <a:cubicBezTo>
                      <a:pt x="26" y="218"/>
                      <a:pt x="26" y="218"/>
                      <a:pt x="26" y="218"/>
                    </a:cubicBezTo>
                    <a:cubicBezTo>
                      <a:pt x="30" y="227"/>
                      <a:pt x="39" y="232"/>
                      <a:pt x="46" y="229"/>
                    </a:cubicBezTo>
                    <a:cubicBezTo>
                      <a:pt x="61" y="223"/>
                      <a:pt x="61" y="223"/>
                      <a:pt x="61" y="223"/>
                    </a:cubicBezTo>
                    <a:cubicBezTo>
                      <a:pt x="73" y="243"/>
                      <a:pt x="73" y="243"/>
                      <a:pt x="73" y="243"/>
                    </a:cubicBezTo>
                    <a:cubicBezTo>
                      <a:pt x="77" y="240"/>
                      <a:pt x="77" y="240"/>
                      <a:pt x="77" y="240"/>
                    </a:cubicBezTo>
                    <a:cubicBezTo>
                      <a:pt x="106" y="273"/>
                      <a:pt x="106" y="273"/>
                      <a:pt x="106" y="273"/>
                    </a:cubicBezTo>
                    <a:cubicBezTo>
                      <a:pt x="115" y="282"/>
                      <a:pt x="129" y="283"/>
                      <a:pt x="139" y="275"/>
                    </a:cubicBezTo>
                    <a:cubicBezTo>
                      <a:pt x="149" y="266"/>
                      <a:pt x="149" y="251"/>
                      <a:pt x="141" y="242"/>
                    </a:cubicBezTo>
                    <a:cubicBezTo>
                      <a:pt x="138" y="239"/>
                      <a:pt x="138" y="239"/>
                      <a:pt x="138" y="239"/>
                    </a:cubicBezTo>
                    <a:cubicBezTo>
                      <a:pt x="138" y="239"/>
                      <a:pt x="138" y="239"/>
                      <a:pt x="138" y="239"/>
                    </a:cubicBezTo>
                    <a:cubicBezTo>
                      <a:pt x="112" y="209"/>
                      <a:pt x="112" y="209"/>
                      <a:pt x="112" y="209"/>
                    </a:cubicBezTo>
                    <a:cubicBezTo>
                      <a:pt x="128" y="194"/>
                      <a:pt x="128" y="194"/>
                      <a:pt x="128" y="194"/>
                    </a:cubicBezTo>
                    <a:cubicBezTo>
                      <a:pt x="129" y="194"/>
                      <a:pt x="130" y="193"/>
                      <a:pt x="131" y="193"/>
                    </a:cubicBezTo>
                    <a:cubicBezTo>
                      <a:pt x="197" y="178"/>
                      <a:pt x="257" y="188"/>
                      <a:pt x="257" y="188"/>
                    </a:cubicBezTo>
                    <a:cubicBezTo>
                      <a:pt x="174" y="0"/>
                      <a:pt x="174" y="0"/>
                      <a:pt x="174" y="0"/>
                    </a:cubicBezTo>
                    <a:cubicBezTo>
                      <a:pt x="161" y="54"/>
                      <a:pt x="86" y="108"/>
                      <a:pt x="55" y="1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 dirty="0">
                  <a:latin typeface="+mj-lt"/>
                </a:endParaRPr>
              </a:p>
            </p:txBody>
          </p:sp>
          <p:sp>
            <p:nvSpPr>
              <p:cNvPr id="84" name="Freeform 27"/>
              <p:cNvSpPr>
                <a:spLocks/>
              </p:cNvSpPr>
              <p:nvPr/>
            </p:nvSpPr>
            <p:spPr bwMode="auto">
              <a:xfrm>
                <a:off x="1446213" y="3295650"/>
                <a:ext cx="423863" cy="865187"/>
              </a:xfrm>
              <a:custGeom>
                <a:avLst/>
                <a:gdLst>
                  <a:gd name="T0" fmla="*/ 0 w 267"/>
                  <a:gd name="T1" fmla="*/ 16 h 545"/>
                  <a:gd name="T2" fmla="*/ 233 w 267"/>
                  <a:gd name="T3" fmla="*/ 545 h 545"/>
                  <a:gd name="T4" fmla="*/ 267 w 267"/>
                  <a:gd name="T5" fmla="*/ 531 h 545"/>
                  <a:gd name="T6" fmla="*/ 32 w 267"/>
                  <a:gd name="T7" fmla="*/ 0 h 545"/>
                  <a:gd name="T8" fmla="*/ 0 w 267"/>
                  <a:gd name="T9" fmla="*/ 16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7" h="545">
                    <a:moveTo>
                      <a:pt x="0" y="16"/>
                    </a:moveTo>
                    <a:lnTo>
                      <a:pt x="233" y="545"/>
                    </a:lnTo>
                    <a:lnTo>
                      <a:pt x="267" y="531"/>
                    </a:lnTo>
                    <a:lnTo>
                      <a:pt x="32" y="0"/>
                    </a:lnTo>
                    <a:lnTo>
                      <a:pt x="0" y="1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 dirty="0">
                  <a:latin typeface="+mj-lt"/>
                </a:endParaRPr>
              </a:p>
            </p:txBody>
          </p:sp>
          <p:sp>
            <p:nvSpPr>
              <p:cNvPr id="85" name="Freeform 28"/>
              <p:cNvSpPr>
                <a:spLocks/>
              </p:cNvSpPr>
              <p:nvPr/>
            </p:nvSpPr>
            <p:spPr bwMode="auto">
              <a:xfrm>
                <a:off x="544513" y="4021138"/>
                <a:ext cx="257175" cy="339725"/>
              </a:xfrm>
              <a:custGeom>
                <a:avLst/>
                <a:gdLst>
                  <a:gd name="T0" fmla="*/ 30 w 61"/>
                  <a:gd name="T1" fmla="*/ 10 h 81"/>
                  <a:gd name="T2" fmla="*/ 28 w 61"/>
                  <a:gd name="T3" fmla="*/ 0 h 81"/>
                  <a:gd name="T4" fmla="*/ 17 w 61"/>
                  <a:gd name="T5" fmla="*/ 5 h 81"/>
                  <a:gd name="T6" fmla="*/ 1 w 61"/>
                  <a:gd name="T7" fmla="*/ 32 h 81"/>
                  <a:gd name="T8" fmla="*/ 15 w 61"/>
                  <a:gd name="T9" fmla="*/ 26 h 81"/>
                  <a:gd name="T10" fmla="*/ 21 w 61"/>
                  <a:gd name="T11" fmla="*/ 28 h 81"/>
                  <a:gd name="T12" fmla="*/ 21 w 61"/>
                  <a:gd name="T13" fmla="*/ 29 h 81"/>
                  <a:gd name="T14" fmla="*/ 22 w 61"/>
                  <a:gd name="T15" fmla="*/ 29 h 81"/>
                  <a:gd name="T16" fmla="*/ 19 w 61"/>
                  <a:gd name="T17" fmla="*/ 35 h 81"/>
                  <a:gd name="T18" fmla="*/ 4 w 61"/>
                  <a:gd name="T19" fmla="*/ 42 h 81"/>
                  <a:gd name="T20" fmla="*/ 6 w 61"/>
                  <a:gd name="T21" fmla="*/ 47 h 81"/>
                  <a:gd name="T22" fmla="*/ 21 w 61"/>
                  <a:gd name="T23" fmla="*/ 40 h 81"/>
                  <a:gd name="T24" fmla="*/ 27 w 61"/>
                  <a:gd name="T25" fmla="*/ 42 h 81"/>
                  <a:gd name="T26" fmla="*/ 28 w 61"/>
                  <a:gd name="T27" fmla="*/ 43 h 81"/>
                  <a:gd name="T28" fmla="*/ 28 w 61"/>
                  <a:gd name="T29" fmla="*/ 43 h 81"/>
                  <a:gd name="T30" fmla="*/ 25 w 61"/>
                  <a:gd name="T31" fmla="*/ 49 h 81"/>
                  <a:gd name="T32" fmla="*/ 10 w 61"/>
                  <a:gd name="T33" fmla="*/ 56 h 81"/>
                  <a:gd name="T34" fmla="*/ 12 w 61"/>
                  <a:gd name="T35" fmla="*/ 61 h 81"/>
                  <a:gd name="T36" fmla="*/ 28 w 61"/>
                  <a:gd name="T37" fmla="*/ 54 h 81"/>
                  <a:gd name="T38" fmla="*/ 34 w 61"/>
                  <a:gd name="T39" fmla="*/ 56 h 81"/>
                  <a:gd name="T40" fmla="*/ 34 w 61"/>
                  <a:gd name="T41" fmla="*/ 56 h 81"/>
                  <a:gd name="T42" fmla="*/ 34 w 61"/>
                  <a:gd name="T43" fmla="*/ 57 h 81"/>
                  <a:gd name="T44" fmla="*/ 31 w 61"/>
                  <a:gd name="T45" fmla="*/ 63 h 81"/>
                  <a:gd name="T46" fmla="*/ 17 w 61"/>
                  <a:gd name="T47" fmla="*/ 69 h 81"/>
                  <a:gd name="T48" fmla="*/ 48 w 61"/>
                  <a:gd name="T49" fmla="*/ 76 h 81"/>
                  <a:gd name="T50" fmla="*/ 61 w 61"/>
                  <a:gd name="T51" fmla="*/ 71 h 81"/>
                  <a:gd name="T52" fmla="*/ 53 w 61"/>
                  <a:gd name="T53" fmla="*/ 61 h 81"/>
                  <a:gd name="T54" fmla="*/ 30 w 61"/>
                  <a:gd name="T55" fmla="*/ 1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1" h="81">
                    <a:moveTo>
                      <a:pt x="30" y="10"/>
                    </a:moveTo>
                    <a:cubicBezTo>
                      <a:pt x="29" y="6"/>
                      <a:pt x="28" y="3"/>
                      <a:pt x="28" y="0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6" y="10"/>
                      <a:pt x="0" y="21"/>
                      <a:pt x="1" y="32"/>
                    </a:cubicBezTo>
                    <a:cubicBezTo>
                      <a:pt x="15" y="26"/>
                      <a:pt x="15" y="26"/>
                      <a:pt x="15" y="26"/>
                    </a:cubicBezTo>
                    <a:cubicBezTo>
                      <a:pt x="18" y="25"/>
                      <a:pt x="20" y="26"/>
                      <a:pt x="21" y="28"/>
                    </a:cubicBezTo>
                    <a:cubicBezTo>
                      <a:pt x="21" y="29"/>
                      <a:pt x="21" y="29"/>
                      <a:pt x="21" y="29"/>
                    </a:cubicBezTo>
                    <a:cubicBezTo>
                      <a:pt x="21" y="29"/>
                      <a:pt x="22" y="29"/>
                      <a:pt x="22" y="29"/>
                    </a:cubicBezTo>
                    <a:cubicBezTo>
                      <a:pt x="23" y="31"/>
                      <a:pt x="22" y="34"/>
                      <a:pt x="19" y="35"/>
                    </a:cubicBezTo>
                    <a:cubicBezTo>
                      <a:pt x="4" y="42"/>
                      <a:pt x="4" y="42"/>
                      <a:pt x="4" y="42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21" y="40"/>
                      <a:pt x="21" y="40"/>
                      <a:pt x="21" y="40"/>
                    </a:cubicBezTo>
                    <a:cubicBezTo>
                      <a:pt x="24" y="39"/>
                      <a:pt x="26" y="40"/>
                      <a:pt x="27" y="42"/>
                    </a:cubicBezTo>
                    <a:cubicBezTo>
                      <a:pt x="27" y="42"/>
                      <a:pt x="27" y="43"/>
                      <a:pt x="28" y="43"/>
                    </a:cubicBezTo>
                    <a:cubicBezTo>
                      <a:pt x="28" y="43"/>
                      <a:pt x="28" y="43"/>
                      <a:pt x="28" y="43"/>
                    </a:cubicBezTo>
                    <a:cubicBezTo>
                      <a:pt x="29" y="45"/>
                      <a:pt x="28" y="48"/>
                      <a:pt x="25" y="49"/>
                    </a:cubicBezTo>
                    <a:cubicBezTo>
                      <a:pt x="10" y="56"/>
                      <a:pt x="10" y="56"/>
                      <a:pt x="10" y="56"/>
                    </a:cubicBezTo>
                    <a:cubicBezTo>
                      <a:pt x="12" y="61"/>
                      <a:pt x="12" y="61"/>
                      <a:pt x="12" y="61"/>
                    </a:cubicBezTo>
                    <a:cubicBezTo>
                      <a:pt x="28" y="54"/>
                      <a:pt x="28" y="54"/>
                      <a:pt x="28" y="54"/>
                    </a:cubicBezTo>
                    <a:cubicBezTo>
                      <a:pt x="30" y="53"/>
                      <a:pt x="33" y="54"/>
                      <a:pt x="34" y="56"/>
                    </a:cubicBezTo>
                    <a:cubicBezTo>
                      <a:pt x="34" y="56"/>
                      <a:pt x="34" y="56"/>
                      <a:pt x="34" y="56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5" y="59"/>
                      <a:pt x="34" y="62"/>
                      <a:pt x="31" y="63"/>
                    </a:cubicBezTo>
                    <a:cubicBezTo>
                      <a:pt x="17" y="69"/>
                      <a:pt x="17" y="69"/>
                      <a:pt x="17" y="69"/>
                    </a:cubicBezTo>
                    <a:cubicBezTo>
                      <a:pt x="24" y="78"/>
                      <a:pt x="37" y="81"/>
                      <a:pt x="48" y="76"/>
                    </a:cubicBezTo>
                    <a:cubicBezTo>
                      <a:pt x="61" y="71"/>
                      <a:pt x="61" y="71"/>
                      <a:pt x="61" y="71"/>
                    </a:cubicBezTo>
                    <a:cubicBezTo>
                      <a:pt x="58" y="68"/>
                      <a:pt x="55" y="65"/>
                      <a:pt x="53" y="61"/>
                    </a:cubicBezTo>
                    <a:lnTo>
                      <a:pt x="3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 dirty="0">
                  <a:latin typeface="+mj-lt"/>
                </a:endParaRPr>
              </a:p>
            </p:txBody>
          </p:sp>
        </p:grpSp>
        <p:sp>
          <p:nvSpPr>
            <p:cNvPr id="61" name="Freeform 9"/>
            <p:cNvSpPr>
              <a:spLocks noEditPoints="1"/>
            </p:cNvSpPr>
            <p:nvPr/>
          </p:nvSpPr>
          <p:spPr bwMode="auto">
            <a:xfrm>
              <a:off x="1479811" y="2401246"/>
              <a:ext cx="726014" cy="726203"/>
            </a:xfrm>
            <a:custGeom>
              <a:avLst/>
              <a:gdLst>
                <a:gd name="T0" fmla="*/ 122 w 243"/>
                <a:gd name="T1" fmla="*/ 0 h 243"/>
                <a:gd name="T2" fmla="*/ 0 w 243"/>
                <a:gd name="T3" fmla="*/ 121 h 243"/>
                <a:gd name="T4" fmla="*/ 122 w 243"/>
                <a:gd name="T5" fmla="*/ 243 h 243"/>
                <a:gd name="T6" fmla="*/ 243 w 243"/>
                <a:gd name="T7" fmla="*/ 121 h 243"/>
                <a:gd name="T8" fmla="*/ 122 w 243"/>
                <a:gd name="T9" fmla="*/ 0 h 243"/>
                <a:gd name="T10" fmla="*/ 154 w 243"/>
                <a:gd name="T11" fmla="*/ 121 h 243"/>
                <a:gd name="T12" fmla="*/ 133 w 243"/>
                <a:gd name="T13" fmla="*/ 121 h 243"/>
                <a:gd name="T14" fmla="*/ 133 w 243"/>
                <a:gd name="T15" fmla="*/ 196 h 243"/>
                <a:gd name="T16" fmla="*/ 102 w 243"/>
                <a:gd name="T17" fmla="*/ 196 h 243"/>
                <a:gd name="T18" fmla="*/ 102 w 243"/>
                <a:gd name="T19" fmla="*/ 121 h 243"/>
                <a:gd name="T20" fmla="*/ 87 w 243"/>
                <a:gd name="T21" fmla="*/ 121 h 243"/>
                <a:gd name="T22" fmla="*/ 87 w 243"/>
                <a:gd name="T23" fmla="*/ 94 h 243"/>
                <a:gd name="T24" fmla="*/ 102 w 243"/>
                <a:gd name="T25" fmla="*/ 94 h 243"/>
                <a:gd name="T26" fmla="*/ 102 w 243"/>
                <a:gd name="T27" fmla="*/ 77 h 243"/>
                <a:gd name="T28" fmla="*/ 133 w 243"/>
                <a:gd name="T29" fmla="*/ 46 h 243"/>
                <a:gd name="T30" fmla="*/ 156 w 243"/>
                <a:gd name="T31" fmla="*/ 46 h 243"/>
                <a:gd name="T32" fmla="*/ 156 w 243"/>
                <a:gd name="T33" fmla="*/ 72 h 243"/>
                <a:gd name="T34" fmla="*/ 140 w 243"/>
                <a:gd name="T35" fmla="*/ 72 h 243"/>
                <a:gd name="T36" fmla="*/ 133 w 243"/>
                <a:gd name="T37" fmla="*/ 79 h 243"/>
                <a:gd name="T38" fmla="*/ 133 w 243"/>
                <a:gd name="T39" fmla="*/ 94 h 243"/>
                <a:gd name="T40" fmla="*/ 157 w 243"/>
                <a:gd name="T41" fmla="*/ 94 h 243"/>
                <a:gd name="T42" fmla="*/ 154 w 243"/>
                <a:gd name="T43" fmla="*/ 12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43">
                  <a:moveTo>
                    <a:pt x="122" y="0"/>
                  </a:moveTo>
                  <a:cubicBezTo>
                    <a:pt x="55" y="0"/>
                    <a:pt x="0" y="54"/>
                    <a:pt x="0" y="121"/>
                  </a:cubicBezTo>
                  <a:cubicBezTo>
                    <a:pt x="0" y="188"/>
                    <a:pt x="55" y="243"/>
                    <a:pt x="122" y="243"/>
                  </a:cubicBezTo>
                  <a:cubicBezTo>
                    <a:pt x="189" y="243"/>
                    <a:pt x="243" y="188"/>
                    <a:pt x="243" y="121"/>
                  </a:cubicBezTo>
                  <a:cubicBezTo>
                    <a:pt x="243" y="54"/>
                    <a:pt x="189" y="0"/>
                    <a:pt x="122" y="0"/>
                  </a:cubicBezTo>
                  <a:close/>
                  <a:moveTo>
                    <a:pt x="154" y="121"/>
                  </a:moveTo>
                  <a:cubicBezTo>
                    <a:pt x="133" y="121"/>
                    <a:pt x="133" y="121"/>
                    <a:pt x="133" y="121"/>
                  </a:cubicBezTo>
                  <a:cubicBezTo>
                    <a:pt x="133" y="154"/>
                    <a:pt x="133" y="196"/>
                    <a:pt x="133" y="196"/>
                  </a:cubicBezTo>
                  <a:cubicBezTo>
                    <a:pt x="102" y="196"/>
                    <a:pt x="102" y="196"/>
                    <a:pt x="102" y="196"/>
                  </a:cubicBezTo>
                  <a:cubicBezTo>
                    <a:pt x="102" y="196"/>
                    <a:pt x="102" y="155"/>
                    <a:pt x="102" y="121"/>
                  </a:cubicBezTo>
                  <a:cubicBezTo>
                    <a:pt x="87" y="121"/>
                    <a:pt x="87" y="121"/>
                    <a:pt x="87" y="121"/>
                  </a:cubicBezTo>
                  <a:cubicBezTo>
                    <a:pt x="87" y="94"/>
                    <a:pt x="87" y="94"/>
                    <a:pt x="87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102" y="77"/>
                    <a:pt x="102" y="77"/>
                    <a:pt x="102" y="77"/>
                  </a:cubicBezTo>
                  <a:cubicBezTo>
                    <a:pt x="102" y="65"/>
                    <a:pt x="108" y="46"/>
                    <a:pt x="133" y="46"/>
                  </a:cubicBezTo>
                  <a:cubicBezTo>
                    <a:pt x="156" y="46"/>
                    <a:pt x="156" y="46"/>
                    <a:pt x="156" y="46"/>
                  </a:cubicBezTo>
                  <a:cubicBezTo>
                    <a:pt x="156" y="72"/>
                    <a:pt x="156" y="72"/>
                    <a:pt x="156" y="72"/>
                  </a:cubicBezTo>
                  <a:cubicBezTo>
                    <a:pt x="156" y="72"/>
                    <a:pt x="142" y="72"/>
                    <a:pt x="140" y="72"/>
                  </a:cubicBezTo>
                  <a:cubicBezTo>
                    <a:pt x="137" y="72"/>
                    <a:pt x="133" y="73"/>
                    <a:pt x="133" y="79"/>
                  </a:cubicBezTo>
                  <a:cubicBezTo>
                    <a:pt x="133" y="94"/>
                    <a:pt x="133" y="94"/>
                    <a:pt x="133" y="94"/>
                  </a:cubicBezTo>
                  <a:cubicBezTo>
                    <a:pt x="157" y="94"/>
                    <a:pt x="157" y="94"/>
                    <a:pt x="157" y="94"/>
                  </a:cubicBezTo>
                  <a:lnTo>
                    <a:pt x="154" y="12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/>
          </p:spPr>
          <p:txBody>
            <a:bodyPr vert="horz" wrap="square" lIns="91422" tIns="45711" rIns="91422" bIns="45711" numCol="1" anchor="t" anchorCtr="0" compatLnSpc="1">
              <a:prstTxWarp prst="textNoShape">
                <a:avLst/>
              </a:prstTxWarp>
            </a:bodyPr>
            <a:lstStyle/>
            <a:p>
              <a:endParaRPr lang="id-ID" sz="900" dirty="0">
                <a:latin typeface="+mj-lt"/>
              </a:endParaRPr>
            </a:p>
          </p:txBody>
        </p:sp>
        <p:sp>
          <p:nvSpPr>
            <p:cNvPr id="62" name="AutoShape 64"/>
            <p:cNvSpPr>
              <a:spLocks/>
            </p:cNvSpPr>
            <p:nvPr/>
          </p:nvSpPr>
          <p:spPr bwMode="auto">
            <a:xfrm>
              <a:off x="949493" y="3724123"/>
              <a:ext cx="349102" cy="34779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63" y="0"/>
                  </a:moveTo>
                  <a:cubicBezTo>
                    <a:pt x="20630" y="0"/>
                    <a:pt x="20946" y="161"/>
                    <a:pt x="21208" y="481"/>
                  </a:cubicBezTo>
                  <a:cubicBezTo>
                    <a:pt x="21470" y="798"/>
                    <a:pt x="21599" y="1177"/>
                    <a:pt x="21599" y="1618"/>
                  </a:cubicBezTo>
                  <a:lnTo>
                    <a:pt x="21599" y="19981"/>
                  </a:lnTo>
                  <a:cubicBezTo>
                    <a:pt x="21599" y="20422"/>
                    <a:pt x="21470" y="20801"/>
                    <a:pt x="21208" y="21121"/>
                  </a:cubicBezTo>
                  <a:cubicBezTo>
                    <a:pt x="20946" y="21441"/>
                    <a:pt x="20630" y="21599"/>
                    <a:pt x="20263" y="21599"/>
                  </a:cubicBezTo>
                  <a:lnTo>
                    <a:pt x="1346" y="21599"/>
                  </a:lnTo>
                  <a:cubicBezTo>
                    <a:pt x="979" y="21599"/>
                    <a:pt x="663" y="21441"/>
                    <a:pt x="399" y="21121"/>
                  </a:cubicBezTo>
                  <a:cubicBezTo>
                    <a:pt x="132" y="20801"/>
                    <a:pt x="0" y="20422"/>
                    <a:pt x="0" y="19981"/>
                  </a:cubicBezTo>
                  <a:lnTo>
                    <a:pt x="0" y="1618"/>
                  </a:lnTo>
                  <a:cubicBezTo>
                    <a:pt x="0" y="1177"/>
                    <a:pt x="132" y="798"/>
                    <a:pt x="399" y="481"/>
                  </a:cubicBezTo>
                  <a:cubicBezTo>
                    <a:pt x="663" y="161"/>
                    <a:pt x="979" y="0"/>
                    <a:pt x="1346" y="0"/>
                  </a:cubicBezTo>
                  <a:lnTo>
                    <a:pt x="20263" y="0"/>
                  </a:lnTo>
                  <a:close/>
                  <a:moveTo>
                    <a:pt x="19805" y="2252"/>
                  </a:moveTo>
                  <a:lnTo>
                    <a:pt x="8590" y="2252"/>
                  </a:lnTo>
                  <a:lnTo>
                    <a:pt x="8426" y="3545"/>
                  </a:lnTo>
                  <a:lnTo>
                    <a:pt x="1804" y="3545"/>
                  </a:lnTo>
                  <a:lnTo>
                    <a:pt x="1804" y="5501"/>
                  </a:lnTo>
                  <a:lnTo>
                    <a:pt x="19805" y="5501"/>
                  </a:lnTo>
                  <a:lnTo>
                    <a:pt x="19805" y="2252"/>
                  </a:lnTo>
                  <a:close/>
                  <a:moveTo>
                    <a:pt x="19805" y="17746"/>
                  </a:moveTo>
                  <a:lnTo>
                    <a:pt x="1804" y="17746"/>
                  </a:lnTo>
                  <a:lnTo>
                    <a:pt x="1804" y="19350"/>
                  </a:lnTo>
                  <a:lnTo>
                    <a:pt x="19805" y="19350"/>
                  </a:lnTo>
                  <a:lnTo>
                    <a:pt x="19805" y="17746"/>
                  </a:lnTo>
                  <a:close/>
                  <a:moveTo>
                    <a:pt x="3116" y="2743"/>
                  </a:moveTo>
                  <a:lnTo>
                    <a:pt x="6820" y="2743"/>
                  </a:lnTo>
                  <a:lnTo>
                    <a:pt x="6820" y="1436"/>
                  </a:lnTo>
                  <a:lnTo>
                    <a:pt x="3116" y="1436"/>
                  </a:lnTo>
                  <a:lnTo>
                    <a:pt x="3116" y="2743"/>
                  </a:lnTo>
                  <a:close/>
                  <a:moveTo>
                    <a:pt x="6529" y="11631"/>
                  </a:moveTo>
                  <a:cubicBezTo>
                    <a:pt x="6529" y="12342"/>
                    <a:pt x="6639" y="13011"/>
                    <a:pt x="6862" y="13634"/>
                  </a:cubicBezTo>
                  <a:cubicBezTo>
                    <a:pt x="7084" y="14257"/>
                    <a:pt x="7388" y="14800"/>
                    <a:pt x="7775" y="15264"/>
                  </a:cubicBezTo>
                  <a:cubicBezTo>
                    <a:pt x="8162" y="15731"/>
                    <a:pt x="8617" y="16095"/>
                    <a:pt x="9134" y="16359"/>
                  </a:cubicBezTo>
                  <a:cubicBezTo>
                    <a:pt x="9655" y="16630"/>
                    <a:pt x="10211" y="16762"/>
                    <a:pt x="10806" y="16762"/>
                  </a:cubicBezTo>
                  <a:cubicBezTo>
                    <a:pt x="11398" y="16762"/>
                    <a:pt x="11954" y="16630"/>
                    <a:pt x="12470" y="16359"/>
                  </a:cubicBezTo>
                  <a:cubicBezTo>
                    <a:pt x="12984" y="16095"/>
                    <a:pt x="13435" y="15731"/>
                    <a:pt x="13824" y="15264"/>
                  </a:cubicBezTo>
                  <a:cubicBezTo>
                    <a:pt x="14211" y="14800"/>
                    <a:pt x="14515" y="14257"/>
                    <a:pt x="14737" y="13634"/>
                  </a:cubicBezTo>
                  <a:cubicBezTo>
                    <a:pt x="14960" y="13011"/>
                    <a:pt x="15070" y="12342"/>
                    <a:pt x="15070" y="11631"/>
                  </a:cubicBezTo>
                  <a:cubicBezTo>
                    <a:pt x="15070" y="10917"/>
                    <a:pt x="14960" y="10250"/>
                    <a:pt x="14737" y="9625"/>
                  </a:cubicBezTo>
                  <a:cubicBezTo>
                    <a:pt x="14515" y="9002"/>
                    <a:pt x="14211" y="8461"/>
                    <a:pt x="13824" y="8003"/>
                  </a:cubicBezTo>
                  <a:cubicBezTo>
                    <a:pt x="13435" y="7542"/>
                    <a:pt x="12982" y="7178"/>
                    <a:pt x="12463" y="6914"/>
                  </a:cubicBezTo>
                  <a:cubicBezTo>
                    <a:pt x="11944" y="6646"/>
                    <a:pt x="11391" y="6511"/>
                    <a:pt x="10806" y="6511"/>
                  </a:cubicBezTo>
                  <a:cubicBezTo>
                    <a:pt x="10211" y="6511"/>
                    <a:pt x="9655" y="6646"/>
                    <a:pt x="9134" y="6914"/>
                  </a:cubicBezTo>
                  <a:cubicBezTo>
                    <a:pt x="8617" y="7178"/>
                    <a:pt x="8162" y="7542"/>
                    <a:pt x="7775" y="8003"/>
                  </a:cubicBezTo>
                  <a:cubicBezTo>
                    <a:pt x="7388" y="8461"/>
                    <a:pt x="7084" y="9002"/>
                    <a:pt x="6862" y="9625"/>
                  </a:cubicBezTo>
                  <a:cubicBezTo>
                    <a:pt x="6639" y="10250"/>
                    <a:pt x="6529" y="10917"/>
                    <a:pt x="6529" y="11631"/>
                  </a:cubicBezTo>
                  <a:moveTo>
                    <a:pt x="13724" y="11631"/>
                  </a:moveTo>
                  <a:cubicBezTo>
                    <a:pt x="13724" y="12109"/>
                    <a:pt x="13648" y="12565"/>
                    <a:pt x="13501" y="12999"/>
                  </a:cubicBezTo>
                  <a:cubicBezTo>
                    <a:pt x="13352" y="13434"/>
                    <a:pt x="13146" y="13813"/>
                    <a:pt x="12879" y="14127"/>
                  </a:cubicBezTo>
                  <a:cubicBezTo>
                    <a:pt x="12612" y="14439"/>
                    <a:pt x="12301" y="14688"/>
                    <a:pt x="11942" y="14870"/>
                  </a:cubicBezTo>
                  <a:cubicBezTo>
                    <a:pt x="11582" y="15052"/>
                    <a:pt x="11205" y="15144"/>
                    <a:pt x="10806" y="15144"/>
                  </a:cubicBezTo>
                  <a:cubicBezTo>
                    <a:pt x="10407" y="15144"/>
                    <a:pt x="10025" y="15052"/>
                    <a:pt x="9662" y="14870"/>
                  </a:cubicBezTo>
                  <a:cubicBezTo>
                    <a:pt x="9300" y="14688"/>
                    <a:pt x="8987" y="14439"/>
                    <a:pt x="8725" y="14127"/>
                  </a:cubicBezTo>
                  <a:cubicBezTo>
                    <a:pt x="8463" y="13813"/>
                    <a:pt x="8257" y="13440"/>
                    <a:pt x="8103" y="13008"/>
                  </a:cubicBezTo>
                  <a:cubicBezTo>
                    <a:pt x="7951" y="12579"/>
                    <a:pt x="7875" y="12118"/>
                    <a:pt x="7875" y="11631"/>
                  </a:cubicBezTo>
                  <a:cubicBezTo>
                    <a:pt x="7875" y="11152"/>
                    <a:pt x="7951" y="10700"/>
                    <a:pt x="8103" y="10265"/>
                  </a:cubicBezTo>
                  <a:cubicBezTo>
                    <a:pt x="8257" y="9836"/>
                    <a:pt x="8463" y="9460"/>
                    <a:pt x="8725" y="9140"/>
                  </a:cubicBezTo>
                  <a:cubicBezTo>
                    <a:pt x="8987" y="8823"/>
                    <a:pt x="9298" y="8576"/>
                    <a:pt x="9657" y="8394"/>
                  </a:cubicBezTo>
                  <a:cubicBezTo>
                    <a:pt x="10015" y="8218"/>
                    <a:pt x="10399" y="8130"/>
                    <a:pt x="10806" y="8130"/>
                  </a:cubicBezTo>
                  <a:cubicBezTo>
                    <a:pt x="11205" y="8130"/>
                    <a:pt x="11582" y="8218"/>
                    <a:pt x="11942" y="8394"/>
                  </a:cubicBezTo>
                  <a:cubicBezTo>
                    <a:pt x="12301" y="8576"/>
                    <a:pt x="12612" y="8823"/>
                    <a:pt x="12879" y="9140"/>
                  </a:cubicBezTo>
                  <a:cubicBezTo>
                    <a:pt x="13146" y="9460"/>
                    <a:pt x="13352" y="9836"/>
                    <a:pt x="13501" y="10265"/>
                  </a:cubicBezTo>
                  <a:cubicBezTo>
                    <a:pt x="13648" y="10700"/>
                    <a:pt x="13724" y="11152"/>
                    <a:pt x="13724" y="11631"/>
                  </a:cubicBezTo>
                  <a:moveTo>
                    <a:pt x="9692" y="11631"/>
                  </a:moveTo>
                  <a:cubicBezTo>
                    <a:pt x="9692" y="11246"/>
                    <a:pt x="9799" y="10929"/>
                    <a:pt x="10020" y="10682"/>
                  </a:cubicBezTo>
                  <a:cubicBezTo>
                    <a:pt x="10238" y="10432"/>
                    <a:pt x="10500" y="10309"/>
                    <a:pt x="10806" y="10309"/>
                  </a:cubicBezTo>
                  <a:lnTo>
                    <a:pt x="10806" y="10280"/>
                  </a:lnTo>
                  <a:cubicBezTo>
                    <a:pt x="10945" y="10280"/>
                    <a:pt x="11065" y="10224"/>
                    <a:pt x="11163" y="10109"/>
                  </a:cubicBezTo>
                  <a:cubicBezTo>
                    <a:pt x="11261" y="9998"/>
                    <a:pt x="11310" y="9862"/>
                    <a:pt x="11310" y="9704"/>
                  </a:cubicBezTo>
                  <a:cubicBezTo>
                    <a:pt x="11310" y="9533"/>
                    <a:pt x="11261" y="9392"/>
                    <a:pt x="11163" y="9275"/>
                  </a:cubicBezTo>
                  <a:cubicBezTo>
                    <a:pt x="11065" y="9157"/>
                    <a:pt x="10945" y="9096"/>
                    <a:pt x="10806" y="9096"/>
                  </a:cubicBezTo>
                  <a:cubicBezTo>
                    <a:pt x="10228" y="9096"/>
                    <a:pt x="9733" y="9348"/>
                    <a:pt x="9322" y="9848"/>
                  </a:cubicBezTo>
                  <a:cubicBezTo>
                    <a:pt x="8913" y="10350"/>
                    <a:pt x="8708" y="10943"/>
                    <a:pt x="8708" y="11628"/>
                  </a:cubicBezTo>
                  <a:cubicBezTo>
                    <a:pt x="8708" y="11777"/>
                    <a:pt x="8757" y="11913"/>
                    <a:pt x="8854" y="12027"/>
                  </a:cubicBezTo>
                  <a:cubicBezTo>
                    <a:pt x="8952" y="12147"/>
                    <a:pt x="9063" y="12206"/>
                    <a:pt x="9187" y="12206"/>
                  </a:cubicBezTo>
                  <a:cubicBezTo>
                    <a:pt x="9329" y="12206"/>
                    <a:pt x="9447" y="12148"/>
                    <a:pt x="9545" y="12027"/>
                  </a:cubicBezTo>
                  <a:cubicBezTo>
                    <a:pt x="9643" y="11916"/>
                    <a:pt x="9692" y="11780"/>
                    <a:pt x="9692" y="1163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lIns="50789" tIns="50789" rIns="50789" bIns="50789" anchor="ctr"/>
            <a:lstStyle/>
            <a:p>
              <a:pPr defTabSz="457098">
                <a:defRPr/>
              </a:pPr>
              <a:endParaRPr lang="es-ES" sz="2900" dirty="0">
                <a:solidFill>
                  <a:srgbClr val="44C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Gill Sans" charset="0"/>
                <a:sym typeface="Gill Sans" charset="0"/>
              </a:endParaRPr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2549816" y="4952376"/>
              <a:ext cx="743382" cy="740938"/>
              <a:chOff x="4805363" y="4148138"/>
              <a:chExt cx="895350" cy="892175"/>
            </a:xfrm>
            <a:solidFill>
              <a:schemeClr val="accent6"/>
            </a:solidFill>
          </p:grpSpPr>
          <p:sp>
            <p:nvSpPr>
              <p:cNvPr id="71" name="Freeform 67"/>
              <p:cNvSpPr>
                <a:spLocks/>
              </p:cNvSpPr>
              <p:nvPr/>
            </p:nvSpPr>
            <p:spPr bwMode="auto">
              <a:xfrm>
                <a:off x="5332413" y="4371975"/>
                <a:ext cx="103188" cy="66675"/>
              </a:xfrm>
              <a:custGeom>
                <a:avLst/>
                <a:gdLst>
                  <a:gd name="T0" fmla="*/ 36 w 36"/>
                  <a:gd name="T1" fmla="*/ 2 h 23"/>
                  <a:gd name="T2" fmla="*/ 34 w 36"/>
                  <a:gd name="T3" fmla="*/ 1 h 23"/>
                  <a:gd name="T4" fmla="*/ 0 w 36"/>
                  <a:gd name="T5" fmla="*/ 23 h 23"/>
                  <a:gd name="T6" fmla="*/ 22 w 36"/>
                  <a:gd name="T7" fmla="*/ 15 h 23"/>
                  <a:gd name="T8" fmla="*/ 32 w 36"/>
                  <a:gd name="T9" fmla="*/ 6 h 23"/>
                  <a:gd name="T10" fmla="*/ 36 w 36"/>
                  <a:gd name="T11" fmla="*/ 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23">
                    <a:moveTo>
                      <a:pt x="36" y="2"/>
                    </a:moveTo>
                    <a:cubicBezTo>
                      <a:pt x="35" y="2"/>
                      <a:pt x="35" y="1"/>
                      <a:pt x="34" y="1"/>
                    </a:cubicBezTo>
                    <a:cubicBezTo>
                      <a:pt x="19" y="0"/>
                      <a:pt x="5" y="9"/>
                      <a:pt x="0" y="23"/>
                    </a:cubicBezTo>
                    <a:cubicBezTo>
                      <a:pt x="8" y="22"/>
                      <a:pt x="15" y="19"/>
                      <a:pt x="22" y="15"/>
                    </a:cubicBezTo>
                    <a:cubicBezTo>
                      <a:pt x="25" y="12"/>
                      <a:pt x="29" y="10"/>
                      <a:pt x="32" y="6"/>
                    </a:cubicBezTo>
                    <a:cubicBezTo>
                      <a:pt x="32" y="6"/>
                      <a:pt x="35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72" name="Freeform 68"/>
              <p:cNvSpPr>
                <a:spLocks/>
              </p:cNvSpPr>
              <p:nvPr/>
            </p:nvSpPr>
            <p:spPr bwMode="auto">
              <a:xfrm>
                <a:off x="5067301" y="4371975"/>
                <a:ext cx="103188" cy="66675"/>
              </a:xfrm>
              <a:custGeom>
                <a:avLst/>
                <a:gdLst>
                  <a:gd name="T0" fmla="*/ 4 w 36"/>
                  <a:gd name="T1" fmla="*/ 6 h 23"/>
                  <a:gd name="T2" fmla="*/ 14 w 36"/>
                  <a:gd name="T3" fmla="*/ 15 h 23"/>
                  <a:gd name="T4" fmla="*/ 36 w 36"/>
                  <a:gd name="T5" fmla="*/ 23 h 23"/>
                  <a:gd name="T6" fmla="*/ 2 w 36"/>
                  <a:gd name="T7" fmla="*/ 1 h 23"/>
                  <a:gd name="T8" fmla="*/ 0 w 36"/>
                  <a:gd name="T9" fmla="*/ 2 h 23"/>
                  <a:gd name="T10" fmla="*/ 4 w 36"/>
                  <a:gd name="T11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23">
                    <a:moveTo>
                      <a:pt x="4" y="6"/>
                    </a:moveTo>
                    <a:cubicBezTo>
                      <a:pt x="7" y="10"/>
                      <a:pt x="10" y="12"/>
                      <a:pt x="14" y="15"/>
                    </a:cubicBezTo>
                    <a:cubicBezTo>
                      <a:pt x="21" y="19"/>
                      <a:pt x="28" y="22"/>
                      <a:pt x="36" y="23"/>
                    </a:cubicBezTo>
                    <a:cubicBezTo>
                      <a:pt x="31" y="9"/>
                      <a:pt x="17" y="0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1" y="3"/>
                      <a:pt x="3" y="6"/>
                      <a:pt x="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82" name="Freeform 69"/>
              <p:cNvSpPr>
                <a:spLocks noEditPoints="1"/>
              </p:cNvSpPr>
              <p:nvPr/>
            </p:nvSpPr>
            <p:spPr bwMode="auto">
              <a:xfrm>
                <a:off x="4805363" y="4148138"/>
                <a:ext cx="895350" cy="892175"/>
              </a:xfrm>
              <a:custGeom>
                <a:avLst/>
                <a:gdLst>
                  <a:gd name="T0" fmla="*/ 155 w 311"/>
                  <a:gd name="T1" fmla="*/ 0 h 310"/>
                  <a:gd name="T2" fmla="*/ 0 w 311"/>
                  <a:gd name="T3" fmla="*/ 155 h 310"/>
                  <a:gd name="T4" fmla="*/ 155 w 311"/>
                  <a:gd name="T5" fmla="*/ 310 h 310"/>
                  <a:gd name="T6" fmla="*/ 311 w 311"/>
                  <a:gd name="T7" fmla="*/ 155 h 310"/>
                  <a:gd name="T8" fmla="*/ 155 w 311"/>
                  <a:gd name="T9" fmla="*/ 0 h 310"/>
                  <a:gd name="T10" fmla="*/ 187 w 311"/>
                  <a:gd name="T11" fmla="*/ 73 h 310"/>
                  <a:gd name="T12" fmla="*/ 208 w 311"/>
                  <a:gd name="T13" fmla="*/ 65 h 310"/>
                  <a:gd name="T14" fmla="*/ 227 w 311"/>
                  <a:gd name="T15" fmla="*/ 67 h 310"/>
                  <a:gd name="T16" fmla="*/ 217 w 311"/>
                  <a:gd name="T17" fmla="*/ 102 h 310"/>
                  <a:gd name="T18" fmla="*/ 208 w 311"/>
                  <a:gd name="T19" fmla="*/ 108 h 310"/>
                  <a:gd name="T20" fmla="*/ 166 w 311"/>
                  <a:gd name="T21" fmla="*/ 108 h 310"/>
                  <a:gd name="T22" fmla="*/ 187 w 311"/>
                  <a:gd name="T23" fmla="*/ 73 h 310"/>
                  <a:gd name="T24" fmla="*/ 148 w 311"/>
                  <a:gd name="T25" fmla="*/ 92 h 310"/>
                  <a:gd name="T26" fmla="*/ 163 w 311"/>
                  <a:gd name="T27" fmla="*/ 92 h 310"/>
                  <a:gd name="T28" fmla="*/ 163 w 311"/>
                  <a:gd name="T29" fmla="*/ 108 h 310"/>
                  <a:gd name="T30" fmla="*/ 148 w 311"/>
                  <a:gd name="T31" fmla="*/ 108 h 310"/>
                  <a:gd name="T32" fmla="*/ 148 w 311"/>
                  <a:gd name="T33" fmla="*/ 92 h 310"/>
                  <a:gd name="T34" fmla="*/ 83 w 311"/>
                  <a:gd name="T35" fmla="*/ 67 h 310"/>
                  <a:gd name="T36" fmla="*/ 102 w 311"/>
                  <a:gd name="T37" fmla="*/ 65 h 310"/>
                  <a:gd name="T38" fmla="*/ 123 w 311"/>
                  <a:gd name="T39" fmla="*/ 73 h 310"/>
                  <a:gd name="T40" fmla="*/ 143 w 311"/>
                  <a:gd name="T41" fmla="*/ 108 h 310"/>
                  <a:gd name="T42" fmla="*/ 102 w 311"/>
                  <a:gd name="T43" fmla="*/ 108 h 310"/>
                  <a:gd name="T44" fmla="*/ 92 w 311"/>
                  <a:gd name="T45" fmla="*/ 102 h 310"/>
                  <a:gd name="T46" fmla="*/ 83 w 311"/>
                  <a:gd name="T47" fmla="*/ 67 h 310"/>
                  <a:gd name="T48" fmla="*/ 238 w 311"/>
                  <a:gd name="T49" fmla="*/ 245 h 310"/>
                  <a:gd name="T50" fmla="*/ 73 w 311"/>
                  <a:gd name="T51" fmla="*/ 245 h 310"/>
                  <a:gd name="T52" fmla="*/ 73 w 311"/>
                  <a:gd name="T53" fmla="*/ 114 h 310"/>
                  <a:gd name="T54" fmla="*/ 116 w 311"/>
                  <a:gd name="T55" fmla="*/ 114 h 310"/>
                  <a:gd name="T56" fmla="*/ 137 w 311"/>
                  <a:gd name="T57" fmla="*/ 114 h 310"/>
                  <a:gd name="T58" fmla="*/ 137 w 311"/>
                  <a:gd name="T59" fmla="*/ 118 h 310"/>
                  <a:gd name="T60" fmla="*/ 137 w 311"/>
                  <a:gd name="T61" fmla="*/ 183 h 310"/>
                  <a:gd name="T62" fmla="*/ 156 w 311"/>
                  <a:gd name="T63" fmla="*/ 167 h 310"/>
                  <a:gd name="T64" fmla="*/ 175 w 311"/>
                  <a:gd name="T65" fmla="*/ 183 h 310"/>
                  <a:gd name="T66" fmla="*/ 175 w 311"/>
                  <a:gd name="T67" fmla="*/ 117 h 310"/>
                  <a:gd name="T68" fmla="*/ 175 w 311"/>
                  <a:gd name="T69" fmla="*/ 114 h 310"/>
                  <a:gd name="T70" fmla="*/ 194 w 311"/>
                  <a:gd name="T71" fmla="*/ 114 h 310"/>
                  <a:gd name="T72" fmla="*/ 238 w 311"/>
                  <a:gd name="T73" fmla="*/ 114 h 310"/>
                  <a:gd name="T74" fmla="*/ 238 w 311"/>
                  <a:gd name="T75" fmla="*/ 245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11" h="310">
                    <a:moveTo>
                      <a:pt x="155" y="0"/>
                    </a:moveTo>
                    <a:cubicBezTo>
                      <a:pt x="70" y="0"/>
                      <a:pt x="0" y="69"/>
                      <a:pt x="0" y="155"/>
                    </a:cubicBezTo>
                    <a:cubicBezTo>
                      <a:pt x="0" y="240"/>
                      <a:pt x="70" y="310"/>
                      <a:pt x="155" y="310"/>
                    </a:cubicBezTo>
                    <a:cubicBezTo>
                      <a:pt x="241" y="310"/>
                      <a:pt x="311" y="240"/>
                      <a:pt x="311" y="155"/>
                    </a:cubicBezTo>
                    <a:cubicBezTo>
                      <a:pt x="311" y="69"/>
                      <a:pt x="241" y="0"/>
                      <a:pt x="155" y="0"/>
                    </a:cubicBezTo>
                    <a:close/>
                    <a:moveTo>
                      <a:pt x="187" y="73"/>
                    </a:moveTo>
                    <a:cubicBezTo>
                      <a:pt x="193" y="68"/>
                      <a:pt x="200" y="66"/>
                      <a:pt x="208" y="65"/>
                    </a:cubicBezTo>
                    <a:cubicBezTo>
                      <a:pt x="214" y="64"/>
                      <a:pt x="222" y="64"/>
                      <a:pt x="227" y="67"/>
                    </a:cubicBezTo>
                    <a:cubicBezTo>
                      <a:pt x="242" y="78"/>
                      <a:pt x="227" y="94"/>
                      <a:pt x="217" y="102"/>
                    </a:cubicBezTo>
                    <a:cubicBezTo>
                      <a:pt x="214" y="104"/>
                      <a:pt x="211" y="106"/>
                      <a:pt x="208" y="108"/>
                    </a:cubicBezTo>
                    <a:cubicBezTo>
                      <a:pt x="166" y="108"/>
                      <a:pt x="166" y="108"/>
                      <a:pt x="166" y="108"/>
                    </a:cubicBezTo>
                    <a:cubicBezTo>
                      <a:pt x="168" y="94"/>
                      <a:pt x="175" y="80"/>
                      <a:pt x="187" y="73"/>
                    </a:cubicBezTo>
                    <a:close/>
                    <a:moveTo>
                      <a:pt x="148" y="92"/>
                    </a:moveTo>
                    <a:cubicBezTo>
                      <a:pt x="148" y="82"/>
                      <a:pt x="163" y="82"/>
                      <a:pt x="163" y="92"/>
                    </a:cubicBezTo>
                    <a:cubicBezTo>
                      <a:pt x="163" y="108"/>
                      <a:pt x="163" y="108"/>
                      <a:pt x="163" y="108"/>
                    </a:cubicBezTo>
                    <a:cubicBezTo>
                      <a:pt x="148" y="108"/>
                      <a:pt x="148" y="108"/>
                      <a:pt x="148" y="108"/>
                    </a:cubicBezTo>
                    <a:lnTo>
                      <a:pt x="148" y="92"/>
                    </a:lnTo>
                    <a:close/>
                    <a:moveTo>
                      <a:pt x="83" y="67"/>
                    </a:moveTo>
                    <a:cubicBezTo>
                      <a:pt x="88" y="64"/>
                      <a:pt x="96" y="64"/>
                      <a:pt x="102" y="65"/>
                    </a:cubicBezTo>
                    <a:cubicBezTo>
                      <a:pt x="109" y="66"/>
                      <a:pt x="116" y="68"/>
                      <a:pt x="123" y="73"/>
                    </a:cubicBezTo>
                    <a:cubicBezTo>
                      <a:pt x="135" y="80"/>
                      <a:pt x="142" y="94"/>
                      <a:pt x="143" y="108"/>
                    </a:cubicBezTo>
                    <a:cubicBezTo>
                      <a:pt x="102" y="108"/>
                      <a:pt x="102" y="108"/>
                      <a:pt x="102" y="108"/>
                    </a:cubicBezTo>
                    <a:cubicBezTo>
                      <a:pt x="99" y="106"/>
                      <a:pt x="96" y="104"/>
                      <a:pt x="92" y="102"/>
                    </a:cubicBezTo>
                    <a:cubicBezTo>
                      <a:pt x="82" y="94"/>
                      <a:pt x="67" y="78"/>
                      <a:pt x="83" y="67"/>
                    </a:cubicBezTo>
                    <a:close/>
                    <a:moveTo>
                      <a:pt x="238" y="245"/>
                    </a:moveTo>
                    <a:cubicBezTo>
                      <a:pt x="73" y="245"/>
                      <a:pt x="73" y="245"/>
                      <a:pt x="73" y="245"/>
                    </a:cubicBezTo>
                    <a:cubicBezTo>
                      <a:pt x="73" y="114"/>
                      <a:pt x="73" y="114"/>
                      <a:pt x="73" y="114"/>
                    </a:cubicBezTo>
                    <a:cubicBezTo>
                      <a:pt x="116" y="114"/>
                      <a:pt x="116" y="114"/>
                      <a:pt x="116" y="114"/>
                    </a:cubicBezTo>
                    <a:cubicBezTo>
                      <a:pt x="137" y="114"/>
                      <a:pt x="137" y="114"/>
                      <a:pt x="137" y="114"/>
                    </a:cubicBezTo>
                    <a:cubicBezTo>
                      <a:pt x="137" y="118"/>
                      <a:pt x="137" y="118"/>
                      <a:pt x="137" y="118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56" y="167"/>
                      <a:pt x="156" y="167"/>
                      <a:pt x="156" y="167"/>
                    </a:cubicBezTo>
                    <a:cubicBezTo>
                      <a:pt x="175" y="183"/>
                      <a:pt x="175" y="183"/>
                      <a:pt x="175" y="183"/>
                    </a:cubicBezTo>
                    <a:cubicBezTo>
                      <a:pt x="175" y="117"/>
                      <a:pt x="175" y="117"/>
                      <a:pt x="175" y="117"/>
                    </a:cubicBezTo>
                    <a:cubicBezTo>
                      <a:pt x="175" y="114"/>
                      <a:pt x="175" y="114"/>
                      <a:pt x="175" y="114"/>
                    </a:cubicBezTo>
                    <a:cubicBezTo>
                      <a:pt x="194" y="114"/>
                      <a:pt x="194" y="114"/>
                      <a:pt x="194" y="114"/>
                    </a:cubicBezTo>
                    <a:cubicBezTo>
                      <a:pt x="238" y="114"/>
                      <a:pt x="238" y="114"/>
                      <a:pt x="238" y="114"/>
                    </a:cubicBezTo>
                    <a:lnTo>
                      <a:pt x="238" y="2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470416" y="3862794"/>
              <a:ext cx="308616" cy="271248"/>
              <a:chOff x="8332788" y="4259263"/>
              <a:chExt cx="484188" cy="425449"/>
            </a:xfrm>
            <a:solidFill>
              <a:schemeClr val="accent5"/>
            </a:solidFill>
          </p:grpSpPr>
          <p:sp>
            <p:nvSpPr>
              <p:cNvPr id="68" name="Freeform 159"/>
              <p:cNvSpPr>
                <a:spLocks/>
              </p:cNvSpPr>
              <p:nvPr/>
            </p:nvSpPr>
            <p:spPr bwMode="auto">
              <a:xfrm>
                <a:off x="8569326" y="4552950"/>
                <a:ext cx="131763" cy="131762"/>
              </a:xfrm>
              <a:custGeom>
                <a:avLst/>
                <a:gdLst>
                  <a:gd name="T0" fmla="*/ 13 w 35"/>
                  <a:gd name="T1" fmla="*/ 3 h 35"/>
                  <a:gd name="T2" fmla="*/ 33 w 35"/>
                  <a:gd name="T3" fmla="*/ 13 h 35"/>
                  <a:gd name="T4" fmla="*/ 23 w 35"/>
                  <a:gd name="T5" fmla="*/ 33 h 35"/>
                  <a:gd name="T6" fmla="*/ 3 w 35"/>
                  <a:gd name="T7" fmla="*/ 23 h 35"/>
                  <a:gd name="T8" fmla="*/ 13 w 35"/>
                  <a:gd name="T9" fmla="*/ 3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5">
                    <a:moveTo>
                      <a:pt x="13" y="3"/>
                    </a:moveTo>
                    <a:cubicBezTo>
                      <a:pt x="21" y="0"/>
                      <a:pt x="30" y="5"/>
                      <a:pt x="33" y="13"/>
                    </a:cubicBezTo>
                    <a:cubicBezTo>
                      <a:pt x="35" y="21"/>
                      <a:pt x="31" y="30"/>
                      <a:pt x="23" y="33"/>
                    </a:cubicBezTo>
                    <a:cubicBezTo>
                      <a:pt x="15" y="35"/>
                      <a:pt x="6" y="31"/>
                      <a:pt x="3" y="23"/>
                    </a:cubicBezTo>
                    <a:cubicBezTo>
                      <a:pt x="0" y="15"/>
                      <a:pt x="5" y="6"/>
                      <a:pt x="13" y="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69" name="Freeform 160"/>
              <p:cNvSpPr>
                <a:spLocks/>
              </p:cNvSpPr>
              <p:nvPr/>
            </p:nvSpPr>
            <p:spPr bwMode="auto">
              <a:xfrm>
                <a:off x="8445501" y="4395788"/>
                <a:ext cx="315913" cy="217487"/>
              </a:xfrm>
              <a:custGeom>
                <a:avLst/>
                <a:gdLst>
                  <a:gd name="T0" fmla="*/ 74 w 84"/>
                  <a:gd name="T1" fmla="*/ 12 h 58"/>
                  <a:gd name="T2" fmla="*/ 73 w 84"/>
                  <a:gd name="T3" fmla="*/ 12 h 58"/>
                  <a:gd name="T4" fmla="*/ 72 w 84"/>
                  <a:gd name="T5" fmla="*/ 11 h 58"/>
                  <a:gd name="T6" fmla="*/ 72 w 84"/>
                  <a:gd name="T7" fmla="*/ 11 h 58"/>
                  <a:gd name="T8" fmla="*/ 6 w 84"/>
                  <a:gd name="T9" fmla="*/ 36 h 58"/>
                  <a:gd name="T10" fmla="*/ 4 w 84"/>
                  <a:gd name="T11" fmla="*/ 38 h 58"/>
                  <a:gd name="T12" fmla="*/ 2 w 84"/>
                  <a:gd name="T13" fmla="*/ 42 h 58"/>
                  <a:gd name="T14" fmla="*/ 7 w 84"/>
                  <a:gd name="T15" fmla="*/ 56 h 58"/>
                  <a:gd name="T16" fmla="*/ 20 w 84"/>
                  <a:gd name="T17" fmla="*/ 51 h 58"/>
                  <a:gd name="T18" fmla="*/ 23 w 84"/>
                  <a:gd name="T19" fmla="*/ 44 h 58"/>
                  <a:gd name="T20" fmla="*/ 65 w 84"/>
                  <a:gd name="T21" fmla="*/ 30 h 58"/>
                  <a:gd name="T22" fmla="*/ 70 w 84"/>
                  <a:gd name="T23" fmla="*/ 32 h 58"/>
                  <a:gd name="T24" fmla="*/ 83 w 84"/>
                  <a:gd name="T25" fmla="*/ 27 h 58"/>
                  <a:gd name="T26" fmla="*/ 84 w 84"/>
                  <a:gd name="T27" fmla="*/ 20 h 58"/>
                  <a:gd name="T28" fmla="*/ 79 w 84"/>
                  <a:gd name="T29" fmla="*/ 14 h 58"/>
                  <a:gd name="T30" fmla="*/ 74 w 84"/>
                  <a:gd name="T31" fmla="*/ 1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4" h="58">
                    <a:moveTo>
                      <a:pt x="74" y="12"/>
                    </a:moveTo>
                    <a:cubicBezTo>
                      <a:pt x="74" y="12"/>
                      <a:pt x="73" y="12"/>
                      <a:pt x="73" y="12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46" y="0"/>
                      <a:pt x="18" y="11"/>
                      <a:pt x="6" y="36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2" y="42"/>
                      <a:pt x="2" y="42"/>
                      <a:pt x="2" y="42"/>
                    </a:cubicBezTo>
                    <a:cubicBezTo>
                      <a:pt x="0" y="47"/>
                      <a:pt x="2" y="53"/>
                      <a:pt x="7" y="56"/>
                    </a:cubicBezTo>
                    <a:cubicBezTo>
                      <a:pt x="12" y="58"/>
                      <a:pt x="18" y="56"/>
                      <a:pt x="20" y="51"/>
                    </a:cubicBezTo>
                    <a:cubicBezTo>
                      <a:pt x="23" y="44"/>
                      <a:pt x="23" y="44"/>
                      <a:pt x="23" y="44"/>
                    </a:cubicBezTo>
                    <a:cubicBezTo>
                      <a:pt x="31" y="29"/>
                      <a:pt x="50" y="22"/>
                      <a:pt x="65" y="30"/>
                    </a:cubicBezTo>
                    <a:cubicBezTo>
                      <a:pt x="70" y="32"/>
                      <a:pt x="70" y="32"/>
                      <a:pt x="70" y="32"/>
                    </a:cubicBezTo>
                    <a:cubicBezTo>
                      <a:pt x="75" y="34"/>
                      <a:pt x="81" y="32"/>
                      <a:pt x="83" y="27"/>
                    </a:cubicBezTo>
                    <a:cubicBezTo>
                      <a:pt x="84" y="25"/>
                      <a:pt x="84" y="22"/>
                      <a:pt x="84" y="20"/>
                    </a:cubicBezTo>
                    <a:cubicBezTo>
                      <a:pt x="83" y="18"/>
                      <a:pt x="81" y="16"/>
                      <a:pt x="79" y="14"/>
                    </a:cubicBezTo>
                    <a:lnTo>
                      <a:pt x="7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70" name="Freeform 161"/>
              <p:cNvSpPr>
                <a:spLocks/>
              </p:cNvSpPr>
              <p:nvPr/>
            </p:nvSpPr>
            <p:spPr bwMode="auto">
              <a:xfrm>
                <a:off x="8332788" y="4259263"/>
                <a:ext cx="484188" cy="296862"/>
              </a:xfrm>
              <a:custGeom>
                <a:avLst/>
                <a:gdLst>
                  <a:gd name="T0" fmla="*/ 123 w 129"/>
                  <a:gd name="T1" fmla="*/ 21 h 79"/>
                  <a:gd name="T2" fmla="*/ 119 w 129"/>
                  <a:gd name="T3" fmla="*/ 19 h 79"/>
                  <a:gd name="T4" fmla="*/ 118 w 129"/>
                  <a:gd name="T5" fmla="*/ 19 h 79"/>
                  <a:gd name="T6" fmla="*/ 115 w 129"/>
                  <a:gd name="T7" fmla="*/ 17 h 79"/>
                  <a:gd name="T8" fmla="*/ 113 w 129"/>
                  <a:gd name="T9" fmla="*/ 17 h 79"/>
                  <a:gd name="T10" fmla="*/ 6 w 129"/>
                  <a:gd name="T11" fmla="*/ 57 h 79"/>
                  <a:gd name="T12" fmla="*/ 5 w 129"/>
                  <a:gd name="T13" fmla="*/ 57 h 79"/>
                  <a:gd name="T14" fmla="*/ 2 w 129"/>
                  <a:gd name="T15" fmla="*/ 65 h 79"/>
                  <a:gd name="T16" fmla="*/ 6 w 129"/>
                  <a:gd name="T17" fmla="*/ 77 h 79"/>
                  <a:gd name="T18" fmla="*/ 18 w 129"/>
                  <a:gd name="T19" fmla="*/ 73 h 79"/>
                  <a:gd name="T20" fmla="*/ 22 w 129"/>
                  <a:gd name="T21" fmla="*/ 65 h 79"/>
                  <a:gd name="T22" fmla="*/ 22 w 129"/>
                  <a:gd name="T23" fmla="*/ 65 h 79"/>
                  <a:gd name="T24" fmla="*/ 109 w 129"/>
                  <a:gd name="T25" fmla="*/ 34 h 79"/>
                  <a:gd name="T26" fmla="*/ 115 w 129"/>
                  <a:gd name="T27" fmla="*/ 37 h 79"/>
                  <a:gd name="T28" fmla="*/ 127 w 129"/>
                  <a:gd name="T29" fmla="*/ 33 h 79"/>
                  <a:gd name="T30" fmla="*/ 123 w 129"/>
                  <a:gd name="T31" fmla="*/ 2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9" h="79">
                    <a:moveTo>
                      <a:pt x="123" y="21"/>
                    </a:moveTo>
                    <a:cubicBezTo>
                      <a:pt x="119" y="19"/>
                      <a:pt x="119" y="19"/>
                      <a:pt x="119" y="19"/>
                    </a:cubicBezTo>
                    <a:cubicBezTo>
                      <a:pt x="118" y="19"/>
                      <a:pt x="118" y="19"/>
                      <a:pt x="118" y="19"/>
                    </a:cubicBezTo>
                    <a:cubicBezTo>
                      <a:pt x="115" y="17"/>
                      <a:pt x="115" y="17"/>
                      <a:pt x="115" y="17"/>
                    </a:cubicBezTo>
                    <a:cubicBezTo>
                      <a:pt x="115" y="17"/>
                      <a:pt x="114" y="17"/>
                      <a:pt x="113" y="17"/>
                    </a:cubicBezTo>
                    <a:cubicBezTo>
                      <a:pt x="73" y="0"/>
                      <a:pt x="26" y="18"/>
                      <a:pt x="6" y="57"/>
                    </a:cubicBezTo>
                    <a:cubicBezTo>
                      <a:pt x="6" y="57"/>
                      <a:pt x="6" y="57"/>
                      <a:pt x="5" y="57"/>
                    </a:cubicBezTo>
                    <a:cubicBezTo>
                      <a:pt x="2" y="65"/>
                      <a:pt x="2" y="65"/>
                      <a:pt x="2" y="65"/>
                    </a:cubicBezTo>
                    <a:cubicBezTo>
                      <a:pt x="0" y="69"/>
                      <a:pt x="2" y="75"/>
                      <a:pt x="6" y="77"/>
                    </a:cubicBezTo>
                    <a:cubicBezTo>
                      <a:pt x="10" y="79"/>
                      <a:pt x="16" y="77"/>
                      <a:pt x="18" y="73"/>
                    </a:cubicBezTo>
                    <a:cubicBezTo>
                      <a:pt x="22" y="65"/>
                      <a:pt x="22" y="65"/>
                      <a:pt x="22" y="65"/>
                    </a:cubicBezTo>
                    <a:cubicBezTo>
                      <a:pt x="22" y="65"/>
                      <a:pt x="22" y="65"/>
                      <a:pt x="22" y="65"/>
                    </a:cubicBezTo>
                    <a:cubicBezTo>
                      <a:pt x="38" y="33"/>
                      <a:pt x="76" y="20"/>
                      <a:pt x="109" y="34"/>
                    </a:cubicBezTo>
                    <a:cubicBezTo>
                      <a:pt x="115" y="37"/>
                      <a:pt x="115" y="37"/>
                      <a:pt x="115" y="37"/>
                    </a:cubicBezTo>
                    <a:cubicBezTo>
                      <a:pt x="119" y="39"/>
                      <a:pt x="125" y="37"/>
                      <a:pt x="127" y="33"/>
                    </a:cubicBezTo>
                    <a:cubicBezTo>
                      <a:pt x="129" y="29"/>
                      <a:pt x="127" y="23"/>
                      <a:pt x="123" y="2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1959975" y="3946397"/>
              <a:ext cx="348081" cy="355255"/>
              <a:chOff x="7426326" y="839788"/>
              <a:chExt cx="546100" cy="557212"/>
            </a:xfrm>
            <a:solidFill>
              <a:schemeClr val="accent2"/>
            </a:solidFill>
          </p:grpSpPr>
          <p:sp>
            <p:nvSpPr>
              <p:cNvPr id="66" name="Freeform 178"/>
              <p:cNvSpPr>
                <a:spLocks noEditPoints="1"/>
              </p:cNvSpPr>
              <p:nvPr/>
            </p:nvSpPr>
            <p:spPr bwMode="auto">
              <a:xfrm>
                <a:off x="7426326" y="1017588"/>
                <a:ext cx="381000" cy="379412"/>
              </a:xfrm>
              <a:custGeom>
                <a:avLst/>
                <a:gdLst>
                  <a:gd name="T0" fmla="*/ 15 w 101"/>
                  <a:gd name="T1" fmla="*/ 76 h 101"/>
                  <a:gd name="T2" fmla="*/ 9 w 101"/>
                  <a:gd name="T3" fmla="*/ 81 h 101"/>
                  <a:gd name="T4" fmla="*/ 21 w 101"/>
                  <a:gd name="T5" fmla="*/ 92 h 101"/>
                  <a:gd name="T6" fmla="*/ 26 w 101"/>
                  <a:gd name="T7" fmla="*/ 87 h 101"/>
                  <a:gd name="T8" fmla="*/ 43 w 101"/>
                  <a:gd name="T9" fmla="*/ 93 h 101"/>
                  <a:gd name="T10" fmla="*/ 43 w 101"/>
                  <a:gd name="T11" fmla="*/ 101 h 101"/>
                  <a:gd name="T12" fmla="*/ 59 w 101"/>
                  <a:gd name="T13" fmla="*/ 101 h 101"/>
                  <a:gd name="T14" fmla="*/ 59 w 101"/>
                  <a:gd name="T15" fmla="*/ 93 h 101"/>
                  <a:gd name="T16" fmla="*/ 75 w 101"/>
                  <a:gd name="T17" fmla="*/ 86 h 101"/>
                  <a:gd name="T18" fmla="*/ 81 w 101"/>
                  <a:gd name="T19" fmla="*/ 91 h 101"/>
                  <a:gd name="T20" fmla="*/ 92 w 101"/>
                  <a:gd name="T21" fmla="*/ 80 h 101"/>
                  <a:gd name="T22" fmla="*/ 87 w 101"/>
                  <a:gd name="T23" fmla="*/ 75 h 101"/>
                  <a:gd name="T24" fmla="*/ 93 w 101"/>
                  <a:gd name="T25" fmla="*/ 58 h 101"/>
                  <a:gd name="T26" fmla="*/ 101 w 101"/>
                  <a:gd name="T27" fmla="*/ 58 h 101"/>
                  <a:gd name="T28" fmla="*/ 101 w 101"/>
                  <a:gd name="T29" fmla="*/ 42 h 101"/>
                  <a:gd name="T30" fmla="*/ 93 w 101"/>
                  <a:gd name="T31" fmla="*/ 42 h 101"/>
                  <a:gd name="T32" fmla="*/ 86 w 101"/>
                  <a:gd name="T33" fmla="*/ 25 h 101"/>
                  <a:gd name="T34" fmla="*/ 91 w 101"/>
                  <a:gd name="T35" fmla="*/ 20 h 101"/>
                  <a:gd name="T36" fmla="*/ 80 w 101"/>
                  <a:gd name="T37" fmla="*/ 9 h 101"/>
                  <a:gd name="T38" fmla="*/ 74 w 101"/>
                  <a:gd name="T39" fmla="*/ 14 h 101"/>
                  <a:gd name="T40" fmla="*/ 58 w 101"/>
                  <a:gd name="T41" fmla="*/ 7 h 101"/>
                  <a:gd name="T42" fmla="*/ 57 w 101"/>
                  <a:gd name="T43" fmla="*/ 0 h 101"/>
                  <a:gd name="T44" fmla="*/ 41 w 101"/>
                  <a:gd name="T45" fmla="*/ 0 h 101"/>
                  <a:gd name="T46" fmla="*/ 42 w 101"/>
                  <a:gd name="T47" fmla="*/ 8 h 101"/>
                  <a:gd name="T48" fmla="*/ 25 w 101"/>
                  <a:gd name="T49" fmla="*/ 15 h 101"/>
                  <a:gd name="T50" fmla="*/ 20 w 101"/>
                  <a:gd name="T51" fmla="*/ 10 h 101"/>
                  <a:gd name="T52" fmla="*/ 8 w 101"/>
                  <a:gd name="T53" fmla="*/ 21 h 101"/>
                  <a:gd name="T54" fmla="*/ 14 w 101"/>
                  <a:gd name="T55" fmla="*/ 26 h 101"/>
                  <a:gd name="T56" fmla="*/ 7 w 101"/>
                  <a:gd name="T57" fmla="*/ 43 h 101"/>
                  <a:gd name="T58" fmla="*/ 0 w 101"/>
                  <a:gd name="T59" fmla="*/ 43 h 101"/>
                  <a:gd name="T60" fmla="*/ 0 w 101"/>
                  <a:gd name="T61" fmla="*/ 59 h 101"/>
                  <a:gd name="T62" fmla="*/ 7 w 101"/>
                  <a:gd name="T63" fmla="*/ 59 h 101"/>
                  <a:gd name="T64" fmla="*/ 15 w 101"/>
                  <a:gd name="T65" fmla="*/ 76 h 101"/>
                  <a:gd name="T66" fmla="*/ 50 w 101"/>
                  <a:gd name="T67" fmla="*/ 18 h 101"/>
                  <a:gd name="T68" fmla="*/ 82 w 101"/>
                  <a:gd name="T69" fmla="*/ 50 h 101"/>
                  <a:gd name="T70" fmla="*/ 51 w 101"/>
                  <a:gd name="T71" fmla="*/ 83 h 101"/>
                  <a:gd name="T72" fmla="*/ 18 w 101"/>
                  <a:gd name="T73" fmla="*/ 51 h 101"/>
                  <a:gd name="T74" fmla="*/ 50 w 101"/>
                  <a:gd name="T75" fmla="*/ 18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1" h="101">
                    <a:moveTo>
                      <a:pt x="15" y="76"/>
                    </a:moveTo>
                    <a:cubicBezTo>
                      <a:pt x="9" y="81"/>
                      <a:pt x="9" y="81"/>
                      <a:pt x="9" y="81"/>
                    </a:cubicBezTo>
                    <a:cubicBezTo>
                      <a:pt x="21" y="92"/>
                      <a:pt x="21" y="92"/>
                      <a:pt x="21" y="92"/>
                    </a:cubicBezTo>
                    <a:cubicBezTo>
                      <a:pt x="26" y="87"/>
                      <a:pt x="26" y="87"/>
                      <a:pt x="26" y="87"/>
                    </a:cubicBezTo>
                    <a:cubicBezTo>
                      <a:pt x="31" y="90"/>
                      <a:pt x="37" y="92"/>
                      <a:pt x="43" y="93"/>
                    </a:cubicBezTo>
                    <a:cubicBezTo>
                      <a:pt x="43" y="101"/>
                      <a:pt x="43" y="101"/>
                      <a:pt x="43" y="101"/>
                    </a:cubicBezTo>
                    <a:cubicBezTo>
                      <a:pt x="59" y="101"/>
                      <a:pt x="59" y="101"/>
                      <a:pt x="59" y="101"/>
                    </a:cubicBezTo>
                    <a:cubicBezTo>
                      <a:pt x="59" y="93"/>
                      <a:pt x="59" y="93"/>
                      <a:pt x="59" y="93"/>
                    </a:cubicBezTo>
                    <a:cubicBezTo>
                      <a:pt x="65" y="92"/>
                      <a:pt x="71" y="90"/>
                      <a:pt x="75" y="86"/>
                    </a:cubicBezTo>
                    <a:cubicBezTo>
                      <a:pt x="81" y="91"/>
                      <a:pt x="81" y="91"/>
                      <a:pt x="81" y="91"/>
                    </a:cubicBezTo>
                    <a:cubicBezTo>
                      <a:pt x="92" y="80"/>
                      <a:pt x="92" y="80"/>
                      <a:pt x="92" y="80"/>
                    </a:cubicBezTo>
                    <a:cubicBezTo>
                      <a:pt x="87" y="75"/>
                      <a:pt x="87" y="75"/>
                      <a:pt x="87" y="75"/>
                    </a:cubicBezTo>
                    <a:cubicBezTo>
                      <a:pt x="90" y="70"/>
                      <a:pt x="92" y="64"/>
                      <a:pt x="93" y="58"/>
                    </a:cubicBezTo>
                    <a:cubicBezTo>
                      <a:pt x="101" y="58"/>
                      <a:pt x="101" y="58"/>
                      <a:pt x="101" y="58"/>
                    </a:cubicBezTo>
                    <a:cubicBezTo>
                      <a:pt x="101" y="42"/>
                      <a:pt x="101" y="42"/>
                      <a:pt x="101" y="42"/>
                    </a:cubicBezTo>
                    <a:cubicBezTo>
                      <a:pt x="93" y="42"/>
                      <a:pt x="93" y="42"/>
                      <a:pt x="93" y="42"/>
                    </a:cubicBezTo>
                    <a:cubicBezTo>
                      <a:pt x="92" y="36"/>
                      <a:pt x="89" y="30"/>
                      <a:pt x="86" y="25"/>
                    </a:cubicBezTo>
                    <a:cubicBezTo>
                      <a:pt x="91" y="20"/>
                      <a:pt x="91" y="20"/>
                      <a:pt x="91" y="20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69" y="11"/>
                      <a:pt x="64" y="8"/>
                      <a:pt x="58" y="7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2" y="8"/>
                      <a:pt x="42" y="8"/>
                      <a:pt x="42" y="8"/>
                    </a:cubicBezTo>
                    <a:cubicBezTo>
                      <a:pt x="35" y="9"/>
                      <a:pt x="30" y="11"/>
                      <a:pt x="25" y="15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14" y="26"/>
                      <a:pt x="14" y="26"/>
                      <a:pt x="14" y="26"/>
                    </a:cubicBezTo>
                    <a:cubicBezTo>
                      <a:pt x="10" y="31"/>
                      <a:pt x="8" y="37"/>
                      <a:pt x="7" y="43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7" y="59"/>
                      <a:pt x="7" y="59"/>
                      <a:pt x="7" y="59"/>
                    </a:cubicBezTo>
                    <a:cubicBezTo>
                      <a:pt x="9" y="65"/>
                      <a:pt x="11" y="71"/>
                      <a:pt x="15" y="76"/>
                    </a:cubicBezTo>
                    <a:moveTo>
                      <a:pt x="50" y="18"/>
                    </a:moveTo>
                    <a:cubicBezTo>
                      <a:pt x="68" y="18"/>
                      <a:pt x="82" y="32"/>
                      <a:pt x="82" y="50"/>
                    </a:cubicBezTo>
                    <a:cubicBezTo>
                      <a:pt x="83" y="68"/>
                      <a:pt x="68" y="82"/>
                      <a:pt x="51" y="83"/>
                    </a:cubicBezTo>
                    <a:cubicBezTo>
                      <a:pt x="33" y="83"/>
                      <a:pt x="18" y="69"/>
                      <a:pt x="18" y="51"/>
                    </a:cubicBezTo>
                    <a:cubicBezTo>
                      <a:pt x="18" y="33"/>
                      <a:pt x="32" y="18"/>
                      <a:pt x="50" y="1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  <p:sp>
            <p:nvSpPr>
              <p:cNvPr id="67" name="Freeform 179"/>
              <p:cNvSpPr>
                <a:spLocks noEditPoints="1"/>
              </p:cNvSpPr>
              <p:nvPr/>
            </p:nvSpPr>
            <p:spPr bwMode="auto">
              <a:xfrm>
                <a:off x="7712076" y="839788"/>
                <a:ext cx="260350" cy="260350"/>
              </a:xfrm>
              <a:custGeom>
                <a:avLst/>
                <a:gdLst>
                  <a:gd name="T0" fmla="*/ 64 w 69"/>
                  <a:gd name="T1" fmla="*/ 29 h 69"/>
                  <a:gd name="T2" fmla="*/ 69 w 69"/>
                  <a:gd name="T3" fmla="*/ 26 h 69"/>
                  <a:gd name="T4" fmla="*/ 63 w 69"/>
                  <a:gd name="T5" fmla="*/ 15 h 69"/>
                  <a:gd name="T6" fmla="*/ 59 w 69"/>
                  <a:gd name="T7" fmla="*/ 17 h 69"/>
                  <a:gd name="T8" fmla="*/ 51 w 69"/>
                  <a:gd name="T9" fmla="*/ 10 h 69"/>
                  <a:gd name="T10" fmla="*/ 53 w 69"/>
                  <a:gd name="T11" fmla="*/ 5 h 69"/>
                  <a:gd name="T12" fmla="*/ 41 w 69"/>
                  <a:gd name="T13" fmla="*/ 0 h 69"/>
                  <a:gd name="T14" fmla="*/ 39 w 69"/>
                  <a:gd name="T15" fmla="*/ 5 h 69"/>
                  <a:gd name="T16" fmla="*/ 29 w 69"/>
                  <a:gd name="T17" fmla="*/ 5 h 69"/>
                  <a:gd name="T18" fmla="*/ 27 w 69"/>
                  <a:gd name="T19" fmla="*/ 1 h 69"/>
                  <a:gd name="T20" fmla="*/ 15 w 69"/>
                  <a:gd name="T21" fmla="*/ 6 h 69"/>
                  <a:gd name="T22" fmla="*/ 17 w 69"/>
                  <a:gd name="T23" fmla="*/ 10 h 69"/>
                  <a:gd name="T24" fmla="*/ 10 w 69"/>
                  <a:gd name="T25" fmla="*/ 18 h 69"/>
                  <a:gd name="T26" fmla="*/ 5 w 69"/>
                  <a:gd name="T27" fmla="*/ 16 h 69"/>
                  <a:gd name="T28" fmla="*/ 0 w 69"/>
                  <a:gd name="T29" fmla="*/ 28 h 69"/>
                  <a:gd name="T30" fmla="*/ 5 w 69"/>
                  <a:gd name="T31" fmla="*/ 30 h 69"/>
                  <a:gd name="T32" fmla="*/ 5 w 69"/>
                  <a:gd name="T33" fmla="*/ 40 h 69"/>
                  <a:gd name="T34" fmla="*/ 1 w 69"/>
                  <a:gd name="T35" fmla="*/ 43 h 69"/>
                  <a:gd name="T36" fmla="*/ 6 w 69"/>
                  <a:gd name="T37" fmla="*/ 54 h 69"/>
                  <a:gd name="T38" fmla="*/ 11 w 69"/>
                  <a:gd name="T39" fmla="*/ 52 h 69"/>
                  <a:gd name="T40" fmla="*/ 18 w 69"/>
                  <a:gd name="T41" fmla="*/ 59 h 69"/>
                  <a:gd name="T42" fmla="*/ 16 w 69"/>
                  <a:gd name="T43" fmla="*/ 64 h 69"/>
                  <a:gd name="T44" fmla="*/ 28 w 69"/>
                  <a:gd name="T45" fmla="*/ 69 h 69"/>
                  <a:gd name="T46" fmla="*/ 30 w 69"/>
                  <a:gd name="T47" fmla="*/ 64 h 69"/>
                  <a:gd name="T48" fmla="*/ 41 w 69"/>
                  <a:gd name="T49" fmla="*/ 64 h 69"/>
                  <a:gd name="T50" fmla="*/ 43 w 69"/>
                  <a:gd name="T51" fmla="*/ 68 h 69"/>
                  <a:gd name="T52" fmla="*/ 54 w 69"/>
                  <a:gd name="T53" fmla="*/ 63 h 69"/>
                  <a:gd name="T54" fmla="*/ 52 w 69"/>
                  <a:gd name="T55" fmla="*/ 58 h 69"/>
                  <a:gd name="T56" fmla="*/ 59 w 69"/>
                  <a:gd name="T57" fmla="*/ 51 h 69"/>
                  <a:gd name="T58" fmla="*/ 64 w 69"/>
                  <a:gd name="T59" fmla="*/ 53 h 69"/>
                  <a:gd name="T60" fmla="*/ 69 w 69"/>
                  <a:gd name="T61" fmla="*/ 41 h 69"/>
                  <a:gd name="T62" fmla="*/ 64 w 69"/>
                  <a:gd name="T63" fmla="*/ 39 h 69"/>
                  <a:gd name="T64" fmla="*/ 64 w 69"/>
                  <a:gd name="T65" fmla="*/ 29 h 69"/>
                  <a:gd name="T66" fmla="*/ 43 w 69"/>
                  <a:gd name="T67" fmla="*/ 53 h 69"/>
                  <a:gd name="T68" fmla="*/ 35 w 69"/>
                  <a:gd name="T69" fmla="*/ 54 h 69"/>
                  <a:gd name="T70" fmla="*/ 16 w 69"/>
                  <a:gd name="T71" fmla="*/ 43 h 69"/>
                  <a:gd name="T72" fmla="*/ 26 w 69"/>
                  <a:gd name="T73" fmla="*/ 16 h 69"/>
                  <a:gd name="T74" fmla="*/ 34 w 69"/>
                  <a:gd name="T75" fmla="*/ 14 h 69"/>
                  <a:gd name="T76" fmla="*/ 53 w 69"/>
                  <a:gd name="T77" fmla="*/ 26 h 69"/>
                  <a:gd name="T78" fmla="*/ 43 w 69"/>
                  <a:gd name="T79" fmla="*/ 53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9" h="69">
                    <a:moveTo>
                      <a:pt x="64" y="29"/>
                    </a:moveTo>
                    <a:cubicBezTo>
                      <a:pt x="69" y="26"/>
                      <a:pt x="69" y="26"/>
                      <a:pt x="69" y="26"/>
                    </a:cubicBezTo>
                    <a:cubicBezTo>
                      <a:pt x="63" y="15"/>
                      <a:pt x="63" y="15"/>
                      <a:pt x="63" y="15"/>
                    </a:cubicBezTo>
                    <a:cubicBezTo>
                      <a:pt x="59" y="17"/>
                      <a:pt x="59" y="17"/>
                      <a:pt x="59" y="17"/>
                    </a:cubicBezTo>
                    <a:cubicBezTo>
                      <a:pt x="57" y="14"/>
                      <a:pt x="54" y="12"/>
                      <a:pt x="51" y="10"/>
                    </a:cubicBezTo>
                    <a:cubicBezTo>
                      <a:pt x="53" y="5"/>
                      <a:pt x="53" y="5"/>
                      <a:pt x="53" y="5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39" y="5"/>
                      <a:pt x="39" y="5"/>
                      <a:pt x="39" y="5"/>
                    </a:cubicBezTo>
                    <a:cubicBezTo>
                      <a:pt x="36" y="4"/>
                      <a:pt x="32" y="5"/>
                      <a:pt x="29" y="5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14" y="13"/>
                      <a:pt x="12" y="15"/>
                      <a:pt x="10" y="18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5" y="30"/>
                      <a:pt x="5" y="30"/>
                      <a:pt x="5" y="30"/>
                    </a:cubicBezTo>
                    <a:cubicBezTo>
                      <a:pt x="5" y="33"/>
                      <a:pt x="5" y="37"/>
                      <a:pt x="5" y="40"/>
                    </a:cubicBezTo>
                    <a:cubicBezTo>
                      <a:pt x="1" y="43"/>
                      <a:pt x="1" y="43"/>
                      <a:pt x="1" y="43"/>
                    </a:cubicBezTo>
                    <a:cubicBezTo>
                      <a:pt x="6" y="54"/>
                      <a:pt x="6" y="54"/>
                      <a:pt x="6" y="54"/>
                    </a:cubicBezTo>
                    <a:cubicBezTo>
                      <a:pt x="11" y="52"/>
                      <a:pt x="11" y="52"/>
                      <a:pt x="11" y="52"/>
                    </a:cubicBezTo>
                    <a:cubicBezTo>
                      <a:pt x="13" y="55"/>
                      <a:pt x="15" y="57"/>
                      <a:pt x="18" y="59"/>
                    </a:cubicBezTo>
                    <a:cubicBezTo>
                      <a:pt x="16" y="64"/>
                      <a:pt x="16" y="64"/>
                      <a:pt x="16" y="64"/>
                    </a:cubicBezTo>
                    <a:cubicBezTo>
                      <a:pt x="28" y="69"/>
                      <a:pt x="28" y="69"/>
                      <a:pt x="28" y="69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34" y="64"/>
                      <a:pt x="37" y="64"/>
                      <a:pt x="41" y="64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54" y="63"/>
                      <a:pt x="54" y="63"/>
                      <a:pt x="54" y="63"/>
                    </a:cubicBezTo>
                    <a:cubicBezTo>
                      <a:pt x="52" y="58"/>
                      <a:pt x="52" y="58"/>
                      <a:pt x="52" y="58"/>
                    </a:cubicBezTo>
                    <a:cubicBezTo>
                      <a:pt x="55" y="56"/>
                      <a:pt x="58" y="54"/>
                      <a:pt x="59" y="51"/>
                    </a:cubicBezTo>
                    <a:cubicBezTo>
                      <a:pt x="64" y="53"/>
                      <a:pt x="64" y="53"/>
                      <a:pt x="64" y="53"/>
                    </a:cubicBezTo>
                    <a:cubicBezTo>
                      <a:pt x="69" y="41"/>
                      <a:pt x="69" y="41"/>
                      <a:pt x="69" y="41"/>
                    </a:cubicBezTo>
                    <a:cubicBezTo>
                      <a:pt x="64" y="39"/>
                      <a:pt x="64" y="39"/>
                      <a:pt x="64" y="39"/>
                    </a:cubicBezTo>
                    <a:cubicBezTo>
                      <a:pt x="65" y="35"/>
                      <a:pt x="64" y="32"/>
                      <a:pt x="64" y="29"/>
                    </a:cubicBezTo>
                    <a:moveTo>
                      <a:pt x="43" y="53"/>
                    </a:moveTo>
                    <a:cubicBezTo>
                      <a:pt x="40" y="54"/>
                      <a:pt x="38" y="54"/>
                      <a:pt x="35" y="54"/>
                    </a:cubicBezTo>
                    <a:cubicBezTo>
                      <a:pt x="27" y="55"/>
                      <a:pt x="20" y="50"/>
                      <a:pt x="16" y="43"/>
                    </a:cubicBezTo>
                    <a:cubicBezTo>
                      <a:pt x="12" y="33"/>
                      <a:pt x="16" y="21"/>
                      <a:pt x="26" y="16"/>
                    </a:cubicBezTo>
                    <a:cubicBezTo>
                      <a:pt x="29" y="15"/>
                      <a:pt x="32" y="15"/>
                      <a:pt x="34" y="14"/>
                    </a:cubicBezTo>
                    <a:cubicBezTo>
                      <a:pt x="42" y="14"/>
                      <a:pt x="50" y="19"/>
                      <a:pt x="53" y="26"/>
                    </a:cubicBezTo>
                    <a:cubicBezTo>
                      <a:pt x="57" y="36"/>
                      <a:pt x="53" y="48"/>
                      <a:pt x="43" y="5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900">
                  <a:latin typeface="+mj-lt"/>
                  <a:cs typeface="Raleway Black"/>
                </a:endParaRPr>
              </a:p>
            </p:txBody>
          </p:sp>
        </p:grpSp>
      </p:grpSp>
      <p:sp>
        <p:nvSpPr>
          <p:cNvPr id="99" name="TextBox 98"/>
          <p:cNvSpPr txBox="1"/>
          <p:nvPr/>
        </p:nvSpPr>
        <p:spPr>
          <a:xfrm>
            <a:off x="7646531" y="1855609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646532" y="2203994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/>
              <a:t>Sed ut perspiciatis unde omnis iste natus error voluptatem rem aperiam doloremque.</a:t>
            </a:r>
            <a:endParaRPr lang="en-US" sz="1200" dirty="0"/>
          </a:p>
        </p:txBody>
      </p:sp>
      <p:sp>
        <p:nvSpPr>
          <p:cNvPr id="101" name="TextBox 100"/>
          <p:cNvSpPr txBox="1"/>
          <p:nvPr/>
        </p:nvSpPr>
        <p:spPr>
          <a:xfrm>
            <a:off x="7646531" y="2935276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646532" y="3283661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/>
              <a:t>Sed ut perspiciatis unde omnis iste natus error voluptatem rem aperiam doloremque.</a:t>
            </a:r>
            <a:endParaRPr lang="en-US" sz="1200" dirty="0"/>
          </a:p>
        </p:txBody>
      </p:sp>
      <p:sp>
        <p:nvSpPr>
          <p:cNvPr id="103" name="TextBox 102"/>
          <p:cNvSpPr txBox="1"/>
          <p:nvPr/>
        </p:nvSpPr>
        <p:spPr>
          <a:xfrm>
            <a:off x="7646531" y="400206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646532" y="4350449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/>
              <a:t>Sed ut perspiciatis unde omnis iste natus error voluptatem rem aperiam doloremque.</a:t>
            </a:r>
            <a:endParaRPr lang="en-US" sz="1200" dirty="0"/>
          </a:p>
        </p:txBody>
      </p:sp>
      <p:sp>
        <p:nvSpPr>
          <p:cNvPr id="105" name="TextBox 104"/>
          <p:cNvSpPr txBox="1"/>
          <p:nvPr/>
        </p:nvSpPr>
        <p:spPr>
          <a:xfrm>
            <a:off x="7646531" y="5081730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646532" y="5430115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/>
              <a:t>Sed ut perspiciatis unde omnis iste natus error voluptatem rem aperiam doloremque.</a:t>
            </a:r>
            <a:endParaRPr lang="en-US" sz="1200" dirty="0"/>
          </a:p>
        </p:txBody>
      </p:sp>
      <p:sp>
        <p:nvSpPr>
          <p:cNvPr id="107" name="Rectangle 106"/>
          <p:cNvSpPr/>
          <p:nvPr/>
        </p:nvSpPr>
        <p:spPr>
          <a:xfrm>
            <a:off x="7369401" y="1932884"/>
            <a:ext cx="80849" cy="704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7369401" y="3012551"/>
            <a:ext cx="80849" cy="7041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7369401" y="4079339"/>
            <a:ext cx="80849" cy="7041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7369401" y="5159005"/>
            <a:ext cx="80849" cy="7041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775257" y="1586455"/>
            <a:ext cx="4396214" cy="4283458"/>
            <a:chOff x="775257" y="1586455"/>
            <a:chExt cx="4396214" cy="4283458"/>
          </a:xfrm>
        </p:grpSpPr>
        <p:sp>
          <p:nvSpPr>
            <p:cNvPr id="74" name="Freeform 5"/>
            <p:cNvSpPr>
              <a:spLocks/>
            </p:cNvSpPr>
            <p:nvPr/>
          </p:nvSpPr>
          <p:spPr bwMode="auto">
            <a:xfrm>
              <a:off x="2988567" y="1586455"/>
              <a:ext cx="886844" cy="1304928"/>
            </a:xfrm>
            <a:custGeom>
              <a:avLst/>
              <a:gdLst>
                <a:gd name="T0" fmla="*/ 209 w 296"/>
                <a:gd name="T1" fmla="*/ 62 h 435"/>
                <a:gd name="T2" fmla="*/ 119 w 296"/>
                <a:gd name="T3" fmla="*/ 0 h 435"/>
                <a:gd name="T4" fmla="*/ 119 w 296"/>
                <a:gd name="T5" fmla="*/ 0 h 435"/>
                <a:gd name="T6" fmla="*/ 111 w 296"/>
                <a:gd name="T7" fmla="*/ 1 h 435"/>
                <a:gd name="T8" fmla="*/ 111 w 296"/>
                <a:gd name="T9" fmla="*/ 1 h 435"/>
                <a:gd name="T10" fmla="*/ 109 w 296"/>
                <a:gd name="T11" fmla="*/ 1 h 435"/>
                <a:gd name="T12" fmla="*/ 109 w 296"/>
                <a:gd name="T13" fmla="*/ 1 h 435"/>
                <a:gd name="T14" fmla="*/ 63 w 296"/>
                <a:gd name="T15" fmla="*/ 21 h 435"/>
                <a:gd name="T16" fmla="*/ 37 w 296"/>
                <a:gd name="T17" fmla="*/ 62 h 435"/>
                <a:gd name="T18" fmla="*/ 0 w 296"/>
                <a:gd name="T19" fmla="*/ 435 h 435"/>
                <a:gd name="T20" fmla="*/ 117 w 296"/>
                <a:gd name="T21" fmla="*/ 435 h 435"/>
                <a:gd name="T22" fmla="*/ 117 w 296"/>
                <a:gd name="T23" fmla="*/ 426 h 435"/>
                <a:gd name="T24" fmla="*/ 109 w 296"/>
                <a:gd name="T25" fmla="*/ 414 h 435"/>
                <a:gd name="T26" fmla="*/ 97 w 296"/>
                <a:gd name="T27" fmla="*/ 383 h 435"/>
                <a:gd name="T28" fmla="*/ 108 w 296"/>
                <a:gd name="T29" fmla="*/ 349 h 435"/>
                <a:gd name="T30" fmla="*/ 147 w 296"/>
                <a:gd name="T31" fmla="*/ 332 h 435"/>
                <a:gd name="T32" fmla="*/ 187 w 296"/>
                <a:gd name="T33" fmla="*/ 349 h 435"/>
                <a:gd name="T34" fmla="*/ 198 w 296"/>
                <a:gd name="T35" fmla="*/ 383 h 435"/>
                <a:gd name="T36" fmla="*/ 187 w 296"/>
                <a:gd name="T37" fmla="*/ 413 h 435"/>
                <a:gd name="T38" fmla="*/ 180 w 296"/>
                <a:gd name="T39" fmla="*/ 423 h 435"/>
                <a:gd name="T40" fmla="*/ 180 w 296"/>
                <a:gd name="T41" fmla="*/ 435 h 435"/>
                <a:gd name="T42" fmla="*/ 284 w 296"/>
                <a:gd name="T43" fmla="*/ 435 h 435"/>
                <a:gd name="T44" fmla="*/ 273 w 296"/>
                <a:gd name="T45" fmla="*/ 207 h 435"/>
                <a:gd name="T46" fmla="*/ 209 w 296"/>
                <a:gd name="T47" fmla="*/ 62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96" h="435">
                  <a:moveTo>
                    <a:pt x="209" y="62"/>
                  </a:moveTo>
                  <a:cubicBezTo>
                    <a:pt x="185" y="28"/>
                    <a:pt x="156" y="2"/>
                    <a:pt x="119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6" y="0"/>
                    <a:pt x="114" y="0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92" y="1"/>
                    <a:pt x="75" y="9"/>
                    <a:pt x="63" y="21"/>
                  </a:cubicBezTo>
                  <a:cubicBezTo>
                    <a:pt x="51" y="32"/>
                    <a:pt x="44" y="47"/>
                    <a:pt x="37" y="62"/>
                  </a:cubicBezTo>
                  <a:cubicBezTo>
                    <a:pt x="67" y="205"/>
                    <a:pt x="52" y="319"/>
                    <a:pt x="0" y="435"/>
                  </a:cubicBezTo>
                  <a:cubicBezTo>
                    <a:pt x="117" y="435"/>
                    <a:pt x="117" y="435"/>
                    <a:pt x="117" y="435"/>
                  </a:cubicBezTo>
                  <a:cubicBezTo>
                    <a:pt x="117" y="426"/>
                    <a:pt x="117" y="426"/>
                    <a:pt x="117" y="426"/>
                  </a:cubicBezTo>
                  <a:cubicBezTo>
                    <a:pt x="117" y="424"/>
                    <a:pt x="116" y="422"/>
                    <a:pt x="109" y="414"/>
                  </a:cubicBezTo>
                  <a:cubicBezTo>
                    <a:pt x="104" y="407"/>
                    <a:pt x="97" y="397"/>
                    <a:pt x="97" y="383"/>
                  </a:cubicBezTo>
                  <a:cubicBezTo>
                    <a:pt x="97" y="371"/>
                    <a:pt x="100" y="359"/>
                    <a:pt x="108" y="349"/>
                  </a:cubicBezTo>
                  <a:cubicBezTo>
                    <a:pt x="116" y="339"/>
                    <a:pt x="130" y="332"/>
                    <a:pt x="147" y="332"/>
                  </a:cubicBezTo>
                  <a:cubicBezTo>
                    <a:pt x="164" y="332"/>
                    <a:pt x="180" y="339"/>
                    <a:pt x="187" y="349"/>
                  </a:cubicBezTo>
                  <a:cubicBezTo>
                    <a:pt x="196" y="359"/>
                    <a:pt x="198" y="372"/>
                    <a:pt x="198" y="383"/>
                  </a:cubicBezTo>
                  <a:cubicBezTo>
                    <a:pt x="198" y="396"/>
                    <a:pt x="192" y="406"/>
                    <a:pt x="187" y="413"/>
                  </a:cubicBezTo>
                  <a:cubicBezTo>
                    <a:pt x="181" y="421"/>
                    <a:pt x="180" y="422"/>
                    <a:pt x="180" y="423"/>
                  </a:cubicBezTo>
                  <a:cubicBezTo>
                    <a:pt x="180" y="435"/>
                    <a:pt x="180" y="435"/>
                    <a:pt x="180" y="435"/>
                  </a:cubicBezTo>
                  <a:cubicBezTo>
                    <a:pt x="284" y="435"/>
                    <a:pt x="284" y="435"/>
                    <a:pt x="284" y="435"/>
                  </a:cubicBezTo>
                  <a:cubicBezTo>
                    <a:pt x="296" y="352"/>
                    <a:pt x="290" y="273"/>
                    <a:pt x="273" y="207"/>
                  </a:cubicBezTo>
                  <a:cubicBezTo>
                    <a:pt x="259" y="148"/>
                    <a:pt x="236" y="98"/>
                    <a:pt x="209" y="6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" name="Freeform 6"/>
            <p:cNvSpPr>
              <a:spLocks/>
            </p:cNvSpPr>
            <p:nvPr/>
          </p:nvSpPr>
          <p:spPr bwMode="auto">
            <a:xfrm>
              <a:off x="2032042" y="2641799"/>
              <a:ext cx="2008069" cy="1397413"/>
            </a:xfrm>
            <a:custGeom>
              <a:avLst/>
              <a:gdLst>
                <a:gd name="T0" fmla="*/ 660 w 670"/>
                <a:gd name="T1" fmla="*/ 306 h 466"/>
                <a:gd name="T2" fmla="*/ 638 w 670"/>
                <a:gd name="T3" fmla="*/ 300 h 466"/>
                <a:gd name="T4" fmla="*/ 620 w 670"/>
                <a:gd name="T5" fmla="*/ 308 h 466"/>
                <a:gd name="T6" fmla="*/ 598 w 670"/>
                <a:gd name="T7" fmla="*/ 320 h 466"/>
                <a:gd name="T8" fmla="*/ 597 w 670"/>
                <a:gd name="T9" fmla="*/ 320 h 466"/>
                <a:gd name="T10" fmla="*/ 562 w 670"/>
                <a:gd name="T11" fmla="*/ 320 h 466"/>
                <a:gd name="T12" fmla="*/ 562 w 670"/>
                <a:gd name="T13" fmla="*/ 237 h 466"/>
                <a:gd name="T14" fmla="*/ 565 w 670"/>
                <a:gd name="T15" fmla="*/ 229 h 466"/>
                <a:gd name="T16" fmla="*/ 599 w 670"/>
                <a:gd name="T17" fmla="*/ 107 h 466"/>
                <a:gd name="T18" fmla="*/ 479 w 670"/>
                <a:gd name="T19" fmla="*/ 107 h 466"/>
                <a:gd name="T20" fmla="*/ 479 w 670"/>
                <a:gd name="T21" fmla="*/ 71 h 466"/>
                <a:gd name="T22" fmla="*/ 490 w 670"/>
                <a:gd name="T23" fmla="*/ 49 h 466"/>
                <a:gd name="T24" fmla="*/ 497 w 670"/>
                <a:gd name="T25" fmla="*/ 31 h 466"/>
                <a:gd name="T26" fmla="*/ 491 w 670"/>
                <a:gd name="T27" fmla="*/ 9 h 466"/>
                <a:gd name="T28" fmla="*/ 467 w 670"/>
                <a:gd name="T29" fmla="*/ 0 h 466"/>
                <a:gd name="T30" fmla="*/ 442 w 670"/>
                <a:gd name="T31" fmla="*/ 9 h 466"/>
                <a:gd name="T32" fmla="*/ 436 w 670"/>
                <a:gd name="T33" fmla="*/ 31 h 466"/>
                <a:gd name="T34" fmla="*/ 444 w 670"/>
                <a:gd name="T35" fmla="*/ 50 h 466"/>
                <a:gd name="T36" fmla="*/ 456 w 670"/>
                <a:gd name="T37" fmla="*/ 72 h 466"/>
                <a:gd name="T38" fmla="*/ 456 w 670"/>
                <a:gd name="T39" fmla="*/ 73 h 466"/>
                <a:gd name="T40" fmla="*/ 456 w 670"/>
                <a:gd name="T41" fmla="*/ 107 h 466"/>
                <a:gd name="T42" fmla="*/ 307 w 670"/>
                <a:gd name="T43" fmla="*/ 107 h 466"/>
                <a:gd name="T44" fmla="*/ 205 w 670"/>
                <a:gd name="T45" fmla="*/ 272 h 466"/>
                <a:gd name="T46" fmla="*/ 0 w 670"/>
                <a:gd name="T47" fmla="*/ 351 h 466"/>
                <a:gd name="T48" fmla="*/ 0 w 670"/>
                <a:gd name="T49" fmla="*/ 466 h 466"/>
                <a:gd name="T50" fmla="*/ 99 w 670"/>
                <a:gd name="T51" fmla="*/ 466 h 466"/>
                <a:gd name="T52" fmla="*/ 99 w 670"/>
                <a:gd name="T53" fmla="*/ 454 h 466"/>
                <a:gd name="T54" fmla="*/ 91 w 670"/>
                <a:gd name="T55" fmla="*/ 442 h 466"/>
                <a:gd name="T56" fmla="*/ 79 w 670"/>
                <a:gd name="T57" fmla="*/ 411 h 466"/>
                <a:gd name="T58" fmla="*/ 90 w 670"/>
                <a:gd name="T59" fmla="*/ 377 h 466"/>
                <a:gd name="T60" fmla="*/ 129 w 670"/>
                <a:gd name="T61" fmla="*/ 360 h 466"/>
                <a:gd name="T62" fmla="*/ 169 w 670"/>
                <a:gd name="T63" fmla="*/ 376 h 466"/>
                <a:gd name="T64" fmla="*/ 180 w 670"/>
                <a:gd name="T65" fmla="*/ 411 h 466"/>
                <a:gd name="T66" fmla="*/ 169 w 670"/>
                <a:gd name="T67" fmla="*/ 441 h 466"/>
                <a:gd name="T68" fmla="*/ 162 w 670"/>
                <a:gd name="T69" fmla="*/ 451 h 466"/>
                <a:gd name="T70" fmla="*/ 162 w 670"/>
                <a:gd name="T71" fmla="*/ 466 h 466"/>
                <a:gd name="T72" fmla="*/ 392 w 670"/>
                <a:gd name="T73" fmla="*/ 466 h 466"/>
                <a:gd name="T74" fmla="*/ 392 w 670"/>
                <a:gd name="T75" fmla="*/ 454 h 466"/>
                <a:gd name="T76" fmla="*/ 384 w 670"/>
                <a:gd name="T77" fmla="*/ 442 h 466"/>
                <a:gd name="T78" fmla="*/ 371 w 670"/>
                <a:gd name="T79" fmla="*/ 411 h 466"/>
                <a:gd name="T80" fmla="*/ 382 w 670"/>
                <a:gd name="T81" fmla="*/ 377 h 466"/>
                <a:gd name="T82" fmla="*/ 422 w 670"/>
                <a:gd name="T83" fmla="*/ 360 h 466"/>
                <a:gd name="T84" fmla="*/ 462 w 670"/>
                <a:gd name="T85" fmla="*/ 376 h 466"/>
                <a:gd name="T86" fmla="*/ 472 w 670"/>
                <a:gd name="T87" fmla="*/ 411 h 466"/>
                <a:gd name="T88" fmla="*/ 461 w 670"/>
                <a:gd name="T89" fmla="*/ 441 h 466"/>
                <a:gd name="T90" fmla="*/ 455 w 670"/>
                <a:gd name="T91" fmla="*/ 451 h 466"/>
                <a:gd name="T92" fmla="*/ 455 w 670"/>
                <a:gd name="T93" fmla="*/ 466 h 466"/>
                <a:gd name="T94" fmla="*/ 562 w 670"/>
                <a:gd name="T95" fmla="*/ 466 h 466"/>
                <a:gd name="T96" fmla="*/ 562 w 670"/>
                <a:gd name="T97" fmla="*/ 343 h 466"/>
                <a:gd name="T98" fmla="*/ 598 w 670"/>
                <a:gd name="T99" fmla="*/ 343 h 466"/>
                <a:gd name="T100" fmla="*/ 620 w 670"/>
                <a:gd name="T101" fmla="*/ 354 h 466"/>
                <a:gd name="T102" fmla="*/ 638 w 670"/>
                <a:gd name="T103" fmla="*/ 361 h 466"/>
                <a:gd name="T104" fmla="*/ 660 w 670"/>
                <a:gd name="T105" fmla="*/ 354 h 466"/>
                <a:gd name="T106" fmla="*/ 669 w 670"/>
                <a:gd name="T107" fmla="*/ 330 h 466"/>
                <a:gd name="T108" fmla="*/ 660 w 670"/>
                <a:gd name="T109" fmla="*/ 306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70" h="466">
                  <a:moveTo>
                    <a:pt x="660" y="306"/>
                  </a:moveTo>
                  <a:cubicBezTo>
                    <a:pt x="655" y="302"/>
                    <a:pt x="647" y="300"/>
                    <a:pt x="638" y="300"/>
                  </a:cubicBezTo>
                  <a:cubicBezTo>
                    <a:pt x="631" y="300"/>
                    <a:pt x="626" y="303"/>
                    <a:pt x="620" y="308"/>
                  </a:cubicBezTo>
                  <a:cubicBezTo>
                    <a:pt x="614" y="312"/>
                    <a:pt x="608" y="319"/>
                    <a:pt x="598" y="320"/>
                  </a:cubicBezTo>
                  <a:cubicBezTo>
                    <a:pt x="597" y="320"/>
                    <a:pt x="597" y="320"/>
                    <a:pt x="597" y="320"/>
                  </a:cubicBezTo>
                  <a:cubicBezTo>
                    <a:pt x="562" y="320"/>
                    <a:pt x="562" y="320"/>
                    <a:pt x="562" y="320"/>
                  </a:cubicBezTo>
                  <a:cubicBezTo>
                    <a:pt x="562" y="237"/>
                    <a:pt x="562" y="237"/>
                    <a:pt x="562" y="237"/>
                  </a:cubicBezTo>
                  <a:cubicBezTo>
                    <a:pt x="562" y="234"/>
                    <a:pt x="563" y="231"/>
                    <a:pt x="565" y="229"/>
                  </a:cubicBezTo>
                  <a:cubicBezTo>
                    <a:pt x="581" y="188"/>
                    <a:pt x="592" y="147"/>
                    <a:pt x="599" y="107"/>
                  </a:cubicBezTo>
                  <a:cubicBezTo>
                    <a:pt x="479" y="107"/>
                    <a:pt x="479" y="107"/>
                    <a:pt x="479" y="107"/>
                  </a:cubicBezTo>
                  <a:cubicBezTo>
                    <a:pt x="479" y="71"/>
                    <a:pt x="479" y="71"/>
                    <a:pt x="479" y="71"/>
                  </a:cubicBezTo>
                  <a:cubicBezTo>
                    <a:pt x="479" y="61"/>
                    <a:pt x="486" y="55"/>
                    <a:pt x="490" y="49"/>
                  </a:cubicBezTo>
                  <a:cubicBezTo>
                    <a:pt x="494" y="44"/>
                    <a:pt x="497" y="38"/>
                    <a:pt x="497" y="31"/>
                  </a:cubicBezTo>
                  <a:cubicBezTo>
                    <a:pt x="497" y="23"/>
                    <a:pt x="495" y="15"/>
                    <a:pt x="491" y="9"/>
                  </a:cubicBezTo>
                  <a:cubicBezTo>
                    <a:pt x="486" y="3"/>
                    <a:pt x="480" y="0"/>
                    <a:pt x="467" y="0"/>
                  </a:cubicBezTo>
                  <a:cubicBezTo>
                    <a:pt x="454" y="0"/>
                    <a:pt x="447" y="4"/>
                    <a:pt x="442" y="9"/>
                  </a:cubicBezTo>
                  <a:cubicBezTo>
                    <a:pt x="438" y="15"/>
                    <a:pt x="436" y="22"/>
                    <a:pt x="436" y="31"/>
                  </a:cubicBezTo>
                  <a:cubicBezTo>
                    <a:pt x="436" y="38"/>
                    <a:pt x="439" y="44"/>
                    <a:pt x="444" y="50"/>
                  </a:cubicBezTo>
                  <a:cubicBezTo>
                    <a:pt x="449" y="55"/>
                    <a:pt x="455" y="62"/>
                    <a:pt x="456" y="72"/>
                  </a:cubicBezTo>
                  <a:cubicBezTo>
                    <a:pt x="457" y="72"/>
                    <a:pt x="457" y="72"/>
                    <a:pt x="456" y="73"/>
                  </a:cubicBezTo>
                  <a:cubicBezTo>
                    <a:pt x="456" y="107"/>
                    <a:pt x="456" y="107"/>
                    <a:pt x="456" y="107"/>
                  </a:cubicBezTo>
                  <a:cubicBezTo>
                    <a:pt x="307" y="107"/>
                    <a:pt x="307" y="107"/>
                    <a:pt x="307" y="107"/>
                  </a:cubicBezTo>
                  <a:cubicBezTo>
                    <a:pt x="281" y="160"/>
                    <a:pt x="246" y="214"/>
                    <a:pt x="205" y="272"/>
                  </a:cubicBezTo>
                  <a:cubicBezTo>
                    <a:pt x="120" y="324"/>
                    <a:pt x="97" y="340"/>
                    <a:pt x="0" y="351"/>
                  </a:cubicBezTo>
                  <a:cubicBezTo>
                    <a:pt x="0" y="466"/>
                    <a:pt x="0" y="466"/>
                    <a:pt x="0" y="466"/>
                  </a:cubicBezTo>
                  <a:cubicBezTo>
                    <a:pt x="99" y="466"/>
                    <a:pt x="99" y="466"/>
                    <a:pt x="99" y="466"/>
                  </a:cubicBezTo>
                  <a:cubicBezTo>
                    <a:pt x="99" y="454"/>
                    <a:pt x="99" y="454"/>
                    <a:pt x="99" y="454"/>
                  </a:cubicBezTo>
                  <a:cubicBezTo>
                    <a:pt x="99" y="451"/>
                    <a:pt x="97" y="450"/>
                    <a:pt x="91" y="442"/>
                  </a:cubicBezTo>
                  <a:cubicBezTo>
                    <a:pt x="86" y="435"/>
                    <a:pt x="79" y="424"/>
                    <a:pt x="79" y="411"/>
                  </a:cubicBezTo>
                  <a:cubicBezTo>
                    <a:pt x="79" y="399"/>
                    <a:pt x="81" y="387"/>
                    <a:pt x="90" y="377"/>
                  </a:cubicBezTo>
                  <a:cubicBezTo>
                    <a:pt x="98" y="367"/>
                    <a:pt x="112" y="360"/>
                    <a:pt x="129" y="360"/>
                  </a:cubicBezTo>
                  <a:cubicBezTo>
                    <a:pt x="146" y="359"/>
                    <a:pt x="161" y="367"/>
                    <a:pt x="169" y="376"/>
                  </a:cubicBezTo>
                  <a:cubicBezTo>
                    <a:pt x="178" y="387"/>
                    <a:pt x="180" y="399"/>
                    <a:pt x="180" y="411"/>
                  </a:cubicBezTo>
                  <a:cubicBezTo>
                    <a:pt x="180" y="424"/>
                    <a:pt x="173" y="434"/>
                    <a:pt x="169" y="441"/>
                  </a:cubicBezTo>
                  <a:cubicBezTo>
                    <a:pt x="163" y="449"/>
                    <a:pt x="162" y="450"/>
                    <a:pt x="162" y="451"/>
                  </a:cubicBezTo>
                  <a:cubicBezTo>
                    <a:pt x="162" y="466"/>
                    <a:pt x="162" y="466"/>
                    <a:pt x="162" y="466"/>
                  </a:cubicBezTo>
                  <a:cubicBezTo>
                    <a:pt x="392" y="466"/>
                    <a:pt x="392" y="466"/>
                    <a:pt x="392" y="466"/>
                  </a:cubicBezTo>
                  <a:cubicBezTo>
                    <a:pt x="392" y="454"/>
                    <a:pt x="392" y="454"/>
                    <a:pt x="392" y="454"/>
                  </a:cubicBezTo>
                  <a:cubicBezTo>
                    <a:pt x="391" y="451"/>
                    <a:pt x="390" y="450"/>
                    <a:pt x="384" y="442"/>
                  </a:cubicBezTo>
                  <a:cubicBezTo>
                    <a:pt x="378" y="435"/>
                    <a:pt x="371" y="424"/>
                    <a:pt x="371" y="411"/>
                  </a:cubicBezTo>
                  <a:cubicBezTo>
                    <a:pt x="371" y="399"/>
                    <a:pt x="374" y="387"/>
                    <a:pt x="382" y="377"/>
                  </a:cubicBezTo>
                  <a:cubicBezTo>
                    <a:pt x="390" y="367"/>
                    <a:pt x="405" y="360"/>
                    <a:pt x="422" y="360"/>
                  </a:cubicBezTo>
                  <a:cubicBezTo>
                    <a:pt x="439" y="359"/>
                    <a:pt x="454" y="367"/>
                    <a:pt x="462" y="376"/>
                  </a:cubicBezTo>
                  <a:cubicBezTo>
                    <a:pt x="470" y="387"/>
                    <a:pt x="472" y="399"/>
                    <a:pt x="472" y="411"/>
                  </a:cubicBezTo>
                  <a:cubicBezTo>
                    <a:pt x="472" y="424"/>
                    <a:pt x="466" y="434"/>
                    <a:pt x="461" y="441"/>
                  </a:cubicBezTo>
                  <a:cubicBezTo>
                    <a:pt x="456" y="449"/>
                    <a:pt x="455" y="450"/>
                    <a:pt x="455" y="451"/>
                  </a:cubicBezTo>
                  <a:cubicBezTo>
                    <a:pt x="455" y="466"/>
                    <a:pt x="455" y="466"/>
                    <a:pt x="455" y="466"/>
                  </a:cubicBezTo>
                  <a:cubicBezTo>
                    <a:pt x="562" y="466"/>
                    <a:pt x="562" y="466"/>
                    <a:pt x="562" y="466"/>
                  </a:cubicBezTo>
                  <a:cubicBezTo>
                    <a:pt x="562" y="343"/>
                    <a:pt x="562" y="343"/>
                    <a:pt x="562" y="343"/>
                  </a:cubicBezTo>
                  <a:cubicBezTo>
                    <a:pt x="598" y="343"/>
                    <a:pt x="598" y="343"/>
                    <a:pt x="598" y="343"/>
                  </a:cubicBezTo>
                  <a:cubicBezTo>
                    <a:pt x="608" y="343"/>
                    <a:pt x="614" y="349"/>
                    <a:pt x="620" y="354"/>
                  </a:cubicBezTo>
                  <a:cubicBezTo>
                    <a:pt x="626" y="358"/>
                    <a:pt x="631" y="361"/>
                    <a:pt x="638" y="361"/>
                  </a:cubicBezTo>
                  <a:cubicBezTo>
                    <a:pt x="647" y="361"/>
                    <a:pt x="655" y="359"/>
                    <a:pt x="660" y="354"/>
                  </a:cubicBezTo>
                  <a:cubicBezTo>
                    <a:pt x="666" y="350"/>
                    <a:pt x="670" y="343"/>
                    <a:pt x="669" y="330"/>
                  </a:cubicBezTo>
                  <a:cubicBezTo>
                    <a:pt x="669" y="317"/>
                    <a:pt x="665" y="311"/>
                    <a:pt x="660" y="30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775257" y="3194177"/>
              <a:ext cx="1184570" cy="674002"/>
            </a:xfrm>
            <a:custGeom>
              <a:avLst/>
              <a:gdLst>
                <a:gd name="T0" fmla="*/ 362 w 395"/>
                <a:gd name="T1" fmla="*/ 8 h 225"/>
                <a:gd name="T2" fmla="*/ 332 w 395"/>
                <a:gd name="T3" fmla="*/ 0 h 225"/>
                <a:gd name="T4" fmla="*/ 63 w 395"/>
                <a:gd name="T5" fmla="*/ 5 h 225"/>
                <a:gd name="T6" fmla="*/ 2 w 395"/>
                <a:gd name="T7" fmla="*/ 71 h 225"/>
                <a:gd name="T8" fmla="*/ 2 w 395"/>
                <a:gd name="T9" fmla="*/ 225 h 225"/>
                <a:gd name="T10" fmla="*/ 168 w 395"/>
                <a:gd name="T11" fmla="*/ 225 h 225"/>
                <a:gd name="T12" fmla="*/ 168 w 395"/>
                <a:gd name="T13" fmla="*/ 218 h 225"/>
                <a:gd name="T14" fmla="*/ 160 w 395"/>
                <a:gd name="T15" fmla="*/ 206 h 225"/>
                <a:gd name="T16" fmla="*/ 148 w 395"/>
                <a:gd name="T17" fmla="*/ 175 h 225"/>
                <a:gd name="T18" fmla="*/ 159 w 395"/>
                <a:gd name="T19" fmla="*/ 141 h 225"/>
                <a:gd name="T20" fmla="*/ 198 w 395"/>
                <a:gd name="T21" fmla="*/ 124 h 225"/>
                <a:gd name="T22" fmla="*/ 238 w 395"/>
                <a:gd name="T23" fmla="*/ 140 h 225"/>
                <a:gd name="T24" fmla="*/ 249 w 395"/>
                <a:gd name="T25" fmla="*/ 175 h 225"/>
                <a:gd name="T26" fmla="*/ 238 w 395"/>
                <a:gd name="T27" fmla="*/ 205 h 225"/>
                <a:gd name="T28" fmla="*/ 231 w 395"/>
                <a:gd name="T29" fmla="*/ 215 h 225"/>
                <a:gd name="T30" fmla="*/ 231 w 395"/>
                <a:gd name="T31" fmla="*/ 225 h 225"/>
                <a:gd name="T32" fmla="*/ 395 w 395"/>
                <a:gd name="T33" fmla="*/ 225 h 225"/>
                <a:gd name="T34" fmla="*/ 395 w 395"/>
                <a:gd name="T35" fmla="*/ 59 h 225"/>
                <a:gd name="T36" fmla="*/ 362 w 395"/>
                <a:gd name="T37" fmla="*/ 8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95" h="225">
                  <a:moveTo>
                    <a:pt x="362" y="8"/>
                  </a:moveTo>
                  <a:cubicBezTo>
                    <a:pt x="353" y="3"/>
                    <a:pt x="342" y="0"/>
                    <a:pt x="332" y="0"/>
                  </a:cubicBezTo>
                  <a:cubicBezTo>
                    <a:pt x="63" y="5"/>
                    <a:pt x="63" y="5"/>
                    <a:pt x="63" y="5"/>
                  </a:cubicBezTo>
                  <a:cubicBezTo>
                    <a:pt x="29" y="5"/>
                    <a:pt x="0" y="37"/>
                    <a:pt x="2" y="71"/>
                  </a:cubicBezTo>
                  <a:cubicBezTo>
                    <a:pt x="2" y="225"/>
                    <a:pt x="2" y="225"/>
                    <a:pt x="2" y="225"/>
                  </a:cubicBezTo>
                  <a:cubicBezTo>
                    <a:pt x="168" y="225"/>
                    <a:pt x="168" y="225"/>
                    <a:pt x="168" y="225"/>
                  </a:cubicBezTo>
                  <a:cubicBezTo>
                    <a:pt x="168" y="218"/>
                    <a:pt x="168" y="218"/>
                    <a:pt x="168" y="218"/>
                  </a:cubicBezTo>
                  <a:cubicBezTo>
                    <a:pt x="168" y="215"/>
                    <a:pt x="167" y="214"/>
                    <a:pt x="160" y="206"/>
                  </a:cubicBezTo>
                  <a:cubicBezTo>
                    <a:pt x="155" y="199"/>
                    <a:pt x="148" y="188"/>
                    <a:pt x="148" y="175"/>
                  </a:cubicBezTo>
                  <a:cubicBezTo>
                    <a:pt x="148" y="163"/>
                    <a:pt x="150" y="151"/>
                    <a:pt x="159" y="141"/>
                  </a:cubicBezTo>
                  <a:cubicBezTo>
                    <a:pt x="167" y="131"/>
                    <a:pt x="181" y="124"/>
                    <a:pt x="198" y="124"/>
                  </a:cubicBezTo>
                  <a:cubicBezTo>
                    <a:pt x="215" y="123"/>
                    <a:pt x="230" y="131"/>
                    <a:pt x="238" y="140"/>
                  </a:cubicBezTo>
                  <a:cubicBezTo>
                    <a:pt x="247" y="151"/>
                    <a:pt x="249" y="163"/>
                    <a:pt x="249" y="175"/>
                  </a:cubicBezTo>
                  <a:cubicBezTo>
                    <a:pt x="249" y="188"/>
                    <a:pt x="243" y="198"/>
                    <a:pt x="238" y="205"/>
                  </a:cubicBezTo>
                  <a:cubicBezTo>
                    <a:pt x="232" y="213"/>
                    <a:pt x="231" y="214"/>
                    <a:pt x="231" y="215"/>
                  </a:cubicBezTo>
                  <a:cubicBezTo>
                    <a:pt x="231" y="225"/>
                    <a:pt x="231" y="225"/>
                    <a:pt x="231" y="225"/>
                  </a:cubicBezTo>
                  <a:cubicBezTo>
                    <a:pt x="395" y="225"/>
                    <a:pt x="395" y="225"/>
                    <a:pt x="395" y="225"/>
                  </a:cubicBezTo>
                  <a:cubicBezTo>
                    <a:pt x="395" y="59"/>
                    <a:pt x="395" y="59"/>
                    <a:pt x="395" y="59"/>
                  </a:cubicBezTo>
                  <a:cubicBezTo>
                    <a:pt x="394" y="38"/>
                    <a:pt x="381" y="18"/>
                    <a:pt x="362" y="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777791" y="3626198"/>
              <a:ext cx="1502567" cy="1114890"/>
            </a:xfrm>
            <a:custGeom>
              <a:avLst/>
              <a:gdLst>
                <a:gd name="T0" fmla="*/ 491 w 501"/>
                <a:gd name="T1" fmla="*/ 214 h 372"/>
                <a:gd name="T2" fmla="*/ 469 w 501"/>
                <a:gd name="T3" fmla="*/ 208 h 372"/>
                <a:gd name="T4" fmla="*/ 451 w 501"/>
                <a:gd name="T5" fmla="*/ 216 h 372"/>
                <a:gd name="T6" fmla="*/ 429 w 501"/>
                <a:gd name="T7" fmla="*/ 228 h 372"/>
                <a:gd name="T8" fmla="*/ 428 w 501"/>
                <a:gd name="T9" fmla="*/ 228 h 372"/>
                <a:gd name="T10" fmla="*/ 394 w 501"/>
                <a:gd name="T11" fmla="*/ 228 h 372"/>
                <a:gd name="T12" fmla="*/ 394 w 501"/>
                <a:gd name="T13" fmla="*/ 105 h 372"/>
                <a:gd name="T14" fmla="*/ 210 w 501"/>
                <a:gd name="T15" fmla="*/ 105 h 372"/>
                <a:gd name="T16" fmla="*/ 210 w 501"/>
                <a:gd name="T17" fmla="*/ 71 h 372"/>
                <a:gd name="T18" fmla="*/ 221 w 501"/>
                <a:gd name="T19" fmla="*/ 49 h 372"/>
                <a:gd name="T20" fmla="*/ 228 w 501"/>
                <a:gd name="T21" fmla="*/ 31 h 372"/>
                <a:gd name="T22" fmla="*/ 221 w 501"/>
                <a:gd name="T23" fmla="*/ 9 h 372"/>
                <a:gd name="T24" fmla="*/ 197 w 501"/>
                <a:gd name="T25" fmla="*/ 0 h 372"/>
                <a:gd name="T26" fmla="*/ 173 w 501"/>
                <a:gd name="T27" fmla="*/ 9 h 372"/>
                <a:gd name="T28" fmla="*/ 167 w 501"/>
                <a:gd name="T29" fmla="*/ 31 h 372"/>
                <a:gd name="T30" fmla="*/ 175 w 501"/>
                <a:gd name="T31" fmla="*/ 50 h 372"/>
                <a:gd name="T32" fmla="*/ 187 w 501"/>
                <a:gd name="T33" fmla="*/ 72 h 372"/>
                <a:gd name="T34" fmla="*/ 187 w 501"/>
                <a:gd name="T35" fmla="*/ 72 h 372"/>
                <a:gd name="T36" fmla="*/ 187 w 501"/>
                <a:gd name="T37" fmla="*/ 105 h 372"/>
                <a:gd name="T38" fmla="*/ 1 w 501"/>
                <a:gd name="T39" fmla="*/ 105 h 372"/>
                <a:gd name="T40" fmla="*/ 0 w 501"/>
                <a:gd name="T41" fmla="*/ 371 h 372"/>
                <a:gd name="T42" fmla="*/ 167 w 501"/>
                <a:gd name="T43" fmla="*/ 371 h 372"/>
                <a:gd name="T44" fmla="*/ 167 w 501"/>
                <a:gd name="T45" fmla="*/ 354 h 372"/>
                <a:gd name="T46" fmla="*/ 159 w 501"/>
                <a:gd name="T47" fmla="*/ 342 h 372"/>
                <a:gd name="T48" fmla="*/ 147 w 501"/>
                <a:gd name="T49" fmla="*/ 311 h 372"/>
                <a:gd name="T50" fmla="*/ 158 w 501"/>
                <a:gd name="T51" fmla="*/ 277 h 372"/>
                <a:gd name="T52" fmla="*/ 197 w 501"/>
                <a:gd name="T53" fmla="*/ 260 h 372"/>
                <a:gd name="T54" fmla="*/ 237 w 501"/>
                <a:gd name="T55" fmla="*/ 276 h 372"/>
                <a:gd name="T56" fmla="*/ 248 w 501"/>
                <a:gd name="T57" fmla="*/ 311 h 372"/>
                <a:gd name="T58" fmla="*/ 237 w 501"/>
                <a:gd name="T59" fmla="*/ 341 h 372"/>
                <a:gd name="T60" fmla="*/ 230 w 501"/>
                <a:gd name="T61" fmla="*/ 351 h 372"/>
                <a:gd name="T62" fmla="*/ 230 w 501"/>
                <a:gd name="T63" fmla="*/ 371 h 372"/>
                <a:gd name="T64" fmla="*/ 391 w 501"/>
                <a:gd name="T65" fmla="*/ 371 h 372"/>
                <a:gd name="T66" fmla="*/ 394 w 501"/>
                <a:gd name="T67" fmla="*/ 372 h 372"/>
                <a:gd name="T68" fmla="*/ 394 w 501"/>
                <a:gd name="T69" fmla="*/ 251 h 372"/>
                <a:gd name="T70" fmla="*/ 429 w 501"/>
                <a:gd name="T71" fmla="*/ 251 h 372"/>
                <a:gd name="T72" fmla="*/ 451 w 501"/>
                <a:gd name="T73" fmla="*/ 262 h 372"/>
                <a:gd name="T74" fmla="*/ 469 w 501"/>
                <a:gd name="T75" fmla="*/ 269 h 372"/>
                <a:gd name="T76" fmla="*/ 491 w 501"/>
                <a:gd name="T77" fmla="*/ 263 h 372"/>
                <a:gd name="T78" fmla="*/ 501 w 501"/>
                <a:gd name="T79" fmla="*/ 239 h 372"/>
                <a:gd name="T80" fmla="*/ 491 w 501"/>
                <a:gd name="T81" fmla="*/ 214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01" h="372">
                  <a:moveTo>
                    <a:pt x="491" y="214"/>
                  </a:moveTo>
                  <a:cubicBezTo>
                    <a:pt x="486" y="210"/>
                    <a:pt x="478" y="208"/>
                    <a:pt x="469" y="208"/>
                  </a:cubicBezTo>
                  <a:cubicBezTo>
                    <a:pt x="462" y="208"/>
                    <a:pt x="457" y="211"/>
                    <a:pt x="451" y="216"/>
                  </a:cubicBezTo>
                  <a:cubicBezTo>
                    <a:pt x="445" y="221"/>
                    <a:pt x="439" y="227"/>
                    <a:pt x="429" y="228"/>
                  </a:cubicBezTo>
                  <a:cubicBezTo>
                    <a:pt x="428" y="228"/>
                    <a:pt x="428" y="228"/>
                    <a:pt x="428" y="228"/>
                  </a:cubicBezTo>
                  <a:cubicBezTo>
                    <a:pt x="394" y="228"/>
                    <a:pt x="394" y="228"/>
                    <a:pt x="394" y="228"/>
                  </a:cubicBezTo>
                  <a:cubicBezTo>
                    <a:pt x="394" y="105"/>
                    <a:pt x="394" y="105"/>
                    <a:pt x="394" y="105"/>
                  </a:cubicBezTo>
                  <a:cubicBezTo>
                    <a:pt x="210" y="105"/>
                    <a:pt x="210" y="105"/>
                    <a:pt x="210" y="105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10" y="61"/>
                    <a:pt x="216" y="55"/>
                    <a:pt x="221" y="49"/>
                  </a:cubicBezTo>
                  <a:cubicBezTo>
                    <a:pt x="225" y="44"/>
                    <a:pt x="228" y="38"/>
                    <a:pt x="228" y="31"/>
                  </a:cubicBezTo>
                  <a:cubicBezTo>
                    <a:pt x="228" y="23"/>
                    <a:pt x="226" y="14"/>
                    <a:pt x="221" y="9"/>
                  </a:cubicBezTo>
                  <a:cubicBezTo>
                    <a:pt x="217" y="3"/>
                    <a:pt x="210" y="0"/>
                    <a:pt x="197" y="0"/>
                  </a:cubicBezTo>
                  <a:cubicBezTo>
                    <a:pt x="184" y="0"/>
                    <a:pt x="178" y="4"/>
                    <a:pt x="173" y="9"/>
                  </a:cubicBezTo>
                  <a:cubicBezTo>
                    <a:pt x="169" y="15"/>
                    <a:pt x="167" y="22"/>
                    <a:pt x="167" y="31"/>
                  </a:cubicBezTo>
                  <a:cubicBezTo>
                    <a:pt x="167" y="38"/>
                    <a:pt x="170" y="44"/>
                    <a:pt x="175" y="50"/>
                  </a:cubicBezTo>
                  <a:cubicBezTo>
                    <a:pt x="180" y="55"/>
                    <a:pt x="186" y="62"/>
                    <a:pt x="187" y="72"/>
                  </a:cubicBezTo>
                  <a:cubicBezTo>
                    <a:pt x="187" y="72"/>
                    <a:pt x="187" y="72"/>
                    <a:pt x="187" y="72"/>
                  </a:cubicBezTo>
                  <a:cubicBezTo>
                    <a:pt x="187" y="105"/>
                    <a:pt x="187" y="105"/>
                    <a:pt x="187" y="105"/>
                  </a:cubicBezTo>
                  <a:cubicBezTo>
                    <a:pt x="1" y="105"/>
                    <a:pt x="1" y="105"/>
                    <a:pt x="1" y="105"/>
                  </a:cubicBezTo>
                  <a:cubicBezTo>
                    <a:pt x="0" y="371"/>
                    <a:pt x="0" y="371"/>
                    <a:pt x="0" y="371"/>
                  </a:cubicBezTo>
                  <a:cubicBezTo>
                    <a:pt x="167" y="371"/>
                    <a:pt x="167" y="371"/>
                    <a:pt x="167" y="371"/>
                  </a:cubicBezTo>
                  <a:cubicBezTo>
                    <a:pt x="167" y="354"/>
                    <a:pt x="167" y="354"/>
                    <a:pt x="167" y="354"/>
                  </a:cubicBezTo>
                  <a:cubicBezTo>
                    <a:pt x="167" y="351"/>
                    <a:pt x="166" y="350"/>
                    <a:pt x="159" y="342"/>
                  </a:cubicBezTo>
                  <a:cubicBezTo>
                    <a:pt x="154" y="335"/>
                    <a:pt x="147" y="324"/>
                    <a:pt x="147" y="311"/>
                  </a:cubicBezTo>
                  <a:cubicBezTo>
                    <a:pt x="147" y="299"/>
                    <a:pt x="149" y="287"/>
                    <a:pt x="158" y="277"/>
                  </a:cubicBezTo>
                  <a:cubicBezTo>
                    <a:pt x="166" y="267"/>
                    <a:pt x="180" y="260"/>
                    <a:pt x="197" y="260"/>
                  </a:cubicBezTo>
                  <a:cubicBezTo>
                    <a:pt x="214" y="259"/>
                    <a:pt x="229" y="267"/>
                    <a:pt x="237" y="276"/>
                  </a:cubicBezTo>
                  <a:cubicBezTo>
                    <a:pt x="246" y="287"/>
                    <a:pt x="248" y="299"/>
                    <a:pt x="248" y="311"/>
                  </a:cubicBezTo>
                  <a:cubicBezTo>
                    <a:pt x="248" y="324"/>
                    <a:pt x="242" y="334"/>
                    <a:pt x="237" y="341"/>
                  </a:cubicBezTo>
                  <a:cubicBezTo>
                    <a:pt x="231" y="349"/>
                    <a:pt x="230" y="350"/>
                    <a:pt x="230" y="351"/>
                  </a:cubicBezTo>
                  <a:cubicBezTo>
                    <a:pt x="230" y="371"/>
                    <a:pt x="230" y="371"/>
                    <a:pt x="230" y="371"/>
                  </a:cubicBezTo>
                  <a:cubicBezTo>
                    <a:pt x="391" y="371"/>
                    <a:pt x="391" y="371"/>
                    <a:pt x="391" y="371"/>
                  </a:cubicBezTo>
                  <a:cubicBezTo>
                    <a:pt x="392" y="371"/>
                    <a:pt x="393" y="371"/>
                    <a:pt x="394" y="372"/>
                  </a:cubicBezTo>
                  <a:cubicBezTo>
                    <a:pt x="394" y="251"/>
                    <a:pt x="394" y="251"/>
                    <a:pt x="394" y="251"/>
                  </a:cubicBezTo>
                  <a:cubicBezTo>
                    <a:pt x="429" y="251"/>
                    <a:pt x="429" y="251"/>
                    <a:pt x="429" y="251"/>
                  </a:cubicBezTo>
                  <a:cubicBezTo>
                    <a:pt x="439" y="251"/>
                    <a:pt x="445" y="257"/>
                    <a:pt x="451" y="262"/>
                  </a:cubicBezTo>
                  <a:cubicBezTo>
                    <a:pt x="457" y="266"/>
                    <a:pt x="462" y="269"/>
                    <a:pt x="469" y="269"/>
                  </a:cubicBezTo>
                  <a:cubicBezTo>
                    <a:pt x="478" y="269"/>
                    <a:pt x="486" y="267"/>
                    <a:pt x="491" y="263"/>
                  </a:cubicBezTo>
                  <a:cubicBezTo>
                    <a:pt x="497" y="258"/>
                    <a:pt x="501" y="251"/>
                    <a:pt x="501" y="239"/>
                  </a:cubicBezTo>
                  <a:cubicBezTo>
                    <a:pt x="500" y="226"/>
                    <a:pt x="496" y="219"/>
                    <a:pt x="491" y="21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3785461" y="3334805"/>
              <a:ext cx="1386010" cy="594186"/>
            </a:xfrm>
            <a:custGeom>
              <a:avLst/>
              <a:gdLst>
                <a:gd name="T0" fmla="*/ 333 w 462"/>
                <a:gd name="T1" fmla="*/ 1 h 198"/>
                <a:gd name="T2" fmla="*/ 138 w 462"/>
                <a:gd name="T3" fmla="*/ 0 h 198"/>
                <a:gd name="T4" fmla="*/ 138 w 462"/>
                <a:gd name="T5" fmla="*/ 0 h 198"/>
                <a:gd name="T6" fmla="*/ 0 w 462"/>
                <a:gd name="T7" fmla="*/ 1 h 198"/>
                <a:gd name="T8" fmla="*/ 1 w 462"/>
                <a:gd name="T9" fmla="*/ 6 h 198"/>
                <a:gd name="T10" fmla="*/ 1 w 462"/>
                <a:gd name="T11" fmla="*/ 69 h 198"/>
                <a:gd name="T12" fmla="*/ 11 w 462"/>
                <a:gd name="T13" fmla="*/ 69 h 198"/>
                <a:gd name="T14" fmla="*/ 22 w 462"/>
                <a:gd name="T15" fmla="*/ 61 h 198"/>
                <a:gd name="T16" fmla="*/ 53 w 462"/>
                <a:gd name="T17" fmla="*/ 49 h 198"/>
                <a:gd name="T18" fmla="*/ 88 w 462"/>
                <a:gd name="T19" fmla="*/ 60 h 198"/>
                <a:gd name="T20" fmla="*/ 104 w 462"/>
                <a:gd name="T21" fmla="*/ 99 h 198"/>
                <a:gd name="T22" fmla="*/ 88 w 462"/>
                <a:gd name="T23" fmla="*/ 139 h 198"/>
                <a:gd name="T24" fmla="*/ 53 w 462"/>
                <a:gd name="T25" fmla="*/ 150 h 198"/>
                <a:gd name="T26" fmla="*/ 23 w 462"/>
                <a:gd name="T27" fmla="*/ 139 h 198"/>
                <a:gd name="T28" fmla="*/ 13 w 462"/>
                <a:gd name="T29" fmla="*/ 132 h 198"/>
                <a:gd name="T30" fmla="*/ 1 w 462"/>
                <a:gd name="T31" fmla="*/ 132 h 198"/>
                <a:gd name="T32" fmla="*/ 1 w 462"/>
                <a:gd name="T33" fmla="*/ 198 h 198"/>
                <a:gd name="T34" fmla="*/ 268 w 462"/>
                <a:gd name="T35" fmla="*/ 198 h 198"/>
                <a:gd name="T36" fmla="*/ 268 w 462"/>
                <a:gd name="T37" fmla="*/ 191 h 198"/>
                <a:gd name="T38" fmla="*/ 260 w 462"/>
                <a:gd name="T39" fmla="*/ 179 h 198"/>
                <a:gd name="T40" fmla="*/ 247 w 462"/>
                <a:gd name="T41" fmla="*/ 148 h 198"/>
                <a:gd name="T42" fmla="*/ 258 w 462"/>
                <a:gd name="T43" fmla="*/ 114 h 198"/>
                <a:gd name="T44" fmla="*/ 297 w 462"/>
                <a:gd name="T45" fmla="*/ 97 h 198"/>
                <a:gd name="T46" fmla="*/ 337 w 462"/>
                <a:gd name="T47" fmla="*/ 114 h 198"/>
                <a:gd name="T48" fmla="*/ 348 w 462"/>
                <a:gd name="T49" fmla="*/ 148 h 198"/>
                <a:gd name="T50" fmla="*/ 337 w 462"/>
                <a:gd name="T51" fmla="*/ 178 h 198"/>
                <a:gd name="T52" fmla="*/ 331 w 462"/>
                <a:gd name="T53" fmla="*/ 189 h 198"/>
                <a:gd name="T54" fmla="*/ 331 w 462"/>
                <a:gd name="T55" fmla="*/ 198 h 198"/>
                <a:gd name="T56" fmla="*/ 418 w 462"/>
                <a:gd name="T57" fmla="*/ 198 h 198"/>
                <a:gd name="T58" fmla="*/ 460 w 462"/>
                <a:gd name="T59" fmla="*/ 106 h 198"/>
                <a:gd name="T60" fmla="*/ 333 w 462"/>
                <a:gd name="T61" fmla="*/ 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62" h="198">
                  <a:moveTo>
                    <a:pt x="333" y="1"/>
                  </a:moveTo>
                  <a:cubicBezTo>
                    <a:pt x="283" y="0"/>
                    <a:pt x="208" y="0"/>
                    <a:pt x="138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81" y="0"/>
                    <a:pt x="32" y="1"/>
                    <a:pt x="0" y="1"/>
                  </a:cubicBezTo>
                  <a:cubicBezTo>
                    <a:pt x="0" y="2"/>
                    <a:pt x="1" y="4"/>
                    <a:pt x="1" y="6"/>
                  </a:cubicBezTo>
                  <a:cubicBezTo>
                    <a:pt x="1" y="69"/>
                    <a:pt x="1" y="69"/>
                    <a:pt x="1" y="69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13" y="69"/>
                    <a:pt x="15" y="67"/>
                    <a:pt x="22" y="61"/>
                  </a:cubicBezTo>
                  <a:cubicBezTo>
                    <a:pt x="29" y="56"/>
                    <a:pt x="40" y="49"/>
                    <a:pt x="53" y="49"/>
                  </a:cubicBezTo>
                  <a:cubicBezTo>
                    <a:pt x="65" y="49"/>
                    <a:pt x="77" y="51"/>
                    <a:pt x="88" y="60"/>
                  </a:cubicBezTo>
                  <a:cubicBezTo>
                    <a:pt x="97" y="68"/>
                    <a:pt x="104" y="82"/>
                    <a:pt x="104" y="99"/>
                  </a:cubicBezTo>
                  <a:cubicBezTo>
                    <a:pt x="105" y="116"/>
                    <a:pt x="98" y="131"/>
                    <a:pt x="88" y="139"/>
                  </a:cubicBezTo>
                  <a:cubicBezTo>
                    <a:pt x="77" y="148"/>
                    <a:pt x="65" y="150"/>
                    <a:pt x="53" y="150"/>
                  </a:cubicBezTo>
                  <a:cubicBezTo>
                    <a:pt x="40" y="150"/>
                    <a:pt x="30" y="143"/>
                    <a:pt x="23" y="139"/>
                  </a:cubicBezTo>
                  <a:cubicBezTo>
                    <a:pt x="15" y="133"/>
                    <a:pt x="15" y="132"/>
                    <a:pt x="13" y="132"/>
                  </a:cubicBezTo>
                  <a:cubicBezTo>
                    <a:pt x="1" y="132"/>
                    <a:pt x="1" y="132"/>
                    <a:pt x="1" y="132"/>
                  </a:cubicBezTo>
                  <a:cubicBezTo>
                    <a:pt x="1" y="198"/>
                    <a:pt x="1" y="198"/>
                    <a:pt x="1" y="198"/>
                  </a:cubicBezTo>
                  <a:cubicBezTo>
                    <a:pt x="268" y="198"/>
                    <a:pt x="268" y="198"/>
                    <a:pt x="268" y="198"/>
                  </a:cubicBezTo>
                  <a:cubicBezTo>
                    <a:pt x="268" y="191"/>
                    <a:pt x="268" y="191"/>
                    <a:pt x="268" y="191"/>
                  </a:cubicBezTo>
                  <a:cubicBezTo>
                    <a:pt x="267" y="189"/>
                    <a:pt x="266" y="187"/>
                    <a:pt x="260" y="179"/>
                  </a:cubicBezTo>
                  <a:cubicBezTo>
                    <a:pt x="254" y="172"/>
                    <a:pt x="247" y="162"/>
                    <a:pt x="247" y="148"/>
                  </a:cubicBezTo>
                  <a:cubicBezTo>
                    <a:pt x="247" y="137"/>
                    <a:pt x="250" y="124"/>
                    <a:pt x="258" y="114"/>
                  </a:cubicBezTo>
                  <a:cubicBezTo>
                    <a:pt x="266" y="104"/>
                    <a:pt x="281" y="97"/>
                    <a:pt x="297" y="97"/>
                  </a:cubicBezTo>
                  <a:cubicBezTo>
                    <a:pt x="314" y="97"/>
                    <a:pt x="330" y="104"/>
                    <a:pt x="337" y="114"/>
                  </a:cubicBezTo>
                  <a:cubicBezTo>
                    <a:pt x="346" y="124"/>
                    <a:pt x="348" y="137"/>
                    <a:pt x="348" y="148"/>
                  </a:cubicBezTo>
                  <a:cubicBezTo>
                    <a:pt x="348" y="161"/>
                    <a:pt x="342" y="172"/>
                    <a:pt x="337" y="178"/>
                  </a:cubicBezTo>
                  <a:cubicBezTo>
                    <a:pt x="331" y="186"/>
                    <a:pt x="331" y="187"/>
                    <a:pt x="331" y="189"/>
                  </a:cubicBezTo>
                  <a:cubicBezTo>
                    <a:pt x="331" y="198"/>
                    <a:pt x="331" y="198"/>
                    <a:pt x="331" y="198"/>
                  </a:cubicBezTo>
                  <a:cubicBezTo>
                    <a:pt x="418" y="198"/>
                    <a:pt x="418" y="198"/>
                    <a:pt x="418" y="198"/>
                  </a:cubicBezTo>
                  <a:cubicBezTo>
                    <a:pt x="447" y="172"/>
                    <a:pt x="462" y="139"/>
                    <a:pt x="460" y="106"/>
                  </a:cubicBezTo>
                  <a:cubicBezTo>
                    <a:pt x="457" y="49"/>
                    <a:pt x="404" y="1"/>
                    <a:pt x="333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3789261" y="3685743"/>
              <a:ext cx="1382210" cy="1149096"/>
            </a:xfrm>
            <a:custGeom>
              <a:avLst/>
              <a:gdLst>
                <a:gd name="T0" fmla="*/ 420 w 461"/>
                <a:gd name="T1" fmla="*/ 105 h 383"/>
                <a:gd name="T2" fmla="*/ 310 w 461"/>
                <a:gd name="T3" fmla="*/ 105 h 383"/>
                <a:gd name="T4" fmla="*/ 310 w 461"/>
                <a:gd name="T5" fmla="*/ 72 h 383"/>
                <a:gd name="T6" fmla="*/ 320 w 461"/>
                <a:gd name="T7" fmla="*/ 50 h 383"/>
                <a:gd name="T8" fmla="*/ 327 w 461"/>
                <a:gd name="T9" fmla="*/ 31 h 383"/>
                <a:gd name="T10" fmla="*/ 321 w 461"/>
                <a:gd name="T11" fmla="*/ 9 h 383"/>
                <a:gd name="T12" fmla="*/ 297 w 461"/>
                <a:gd name="T13" fmla="*/ 0 h 383"/>
                <a:gd name="T14" fmla="*/ 273 w 461"/>
                <a:gd name="T15" fmla="*/ 10 h 383"/>
                <a:gd name="T16" fmla="*/ 266 w 461"/>
                <a:gd name="T17" fmla="*/ 31 h 383"/>
                <a:gd name="T18" fmla="*/ 274 w 461"/>
                <a:gd name="T19" fmla="*/ 50 h 383"/>
                <a:gd name="T20" fmla="*/ 287 w 461"/>
                <a:gd name="T21" fmla="*/ 72 h 383"/>
                <a:gd name="T22" fmla="*/ 287 w 461"/>
                <a:gd name="T23" fmla="*/ 73 h 383"/>
                <a:gd name="T24" fmla="*/ 287 w 461"/>
                <a:gd name="T25" fmla="*/ 105 h 383"/>
                <a:gd name="T26" fmla="*/ 0 w 461"/>
                <a:gd name="T27" fmla="*/ 105 h 383"/>
                <a:gd name="T28" fmla="*/ 0 w 461"/>
                <a:gd name="T29" fmla="*/ 156 h 383"/>
                <a:gd name="T30" fmla="*/ 10 w 461"/>
                <a:gd name="T31" fmla="*/ 156 h 383"/>
                <a:gd name="T32" fmla="*/ 21 w 461"/>
                <a:gd name="T33" fmla="*/ 148 h 383"/>
                <a:gd name="T34" fmla="*/ 52 w 461"/>
                <a:gd name="T35" fmla="*/ 136 h 383"/>
                <a:gd name="T36" fmla="*/ 87 w 461"/>
                <a:gd name="T37" fmla="*/ 146 h 383"/>
                <a:gd name="T38" fmla="*/ 103 w 461"/>
                <a:gd name="T39" fmla="*/ 186 h 383"/>
                <a:gd name="T40" fmla="*/ 87 w 461"/>
                <a:gd name="T41" fmla="*/ 226 h 383"/>
                <a:gd name="T42" fmla="*/ 52 w 461"/>
                <a:gd name="T43" fmla="*/ 237 h 383"/>
                <a:gd name="T44" fmla="*/ 22 w 461"/>
                <a:gd name="T45" fmla="*/ 225 h 383"/>
                <a:gd name="T46" fmla="*/ 12 w 461"/>
                <a:gd name="T47" fmla="*/ 219 h 383"/>
                <a:gd name="T48" fmla="*/ 0 w 461"/>
                <a:gd name="T49" fmla="*/ 219 h 383"/>
                <a:gd name="T50" fmla="*/ 0 w 461"/>
                <a:gd name="T51" fmla="*/ 267 h 383"/>
                <a:gd name="T52" fmla="*/ 227 w 461"/>
                <a:gd name="T53" fmla="*/ 267 h 383"/>
                <a:gd name="T54" fmla="*/ 227 w 461"/>
                <a:gd name="T55" fmla="*/ 310 h 383"/>
                <a:gd name="T56" fmla="*/ 227 w 461"/>
                <a:gd name="T57" fmla="*/ 311 h 383"/>
                <a:gd name="T58" fmla="*/ 214 w 461"/>
                <a:gd name="T59" fmla="*/ 333 h 383"/>
                <a:gd name="T60" fmla="*/ 206 w 461"/>
                <a:gd name="T61" fmla="*/ 352 h 383"/>
                <a:gd name="T62" fmla="*/ 213 w 461"/>
                <a:gd name="T63" fmla="*/ 374 h 383"/>
                <a:gd name="T64" fmla="*/ 237 w 461"/>
                <a:gd name="T65" fmla="*/ 383 h 383"/>
                <a:gd name="T66" fmla="*/ 261 w 461"/>
                <a:gd name="T67" fmla="*/ 374 h 383"/>
                <a:gd name="T68" fmla="*/ 267 w 461"/>
                <a:gd name="T69" fmla="*/ 352 h 383"/>
                <a:gd name="T70" fmla="*/ 260 w 461"/>
                <a:gd name="T71" fmla="*/ 333 h 383"/>
                <a:gd name="T72" fmla="*/ 250 w 461"/>
                <a:gd name="T73" fmla="*/ 312 h 383"/>
                <a:gd name="T74" fmla="*/ 250 w 461"/>
                <a:gd name="T75" fmla="*/ 267 h 383"/>
                <a:gd name="T76" fmla="*/ 422 w 461"/>
                <a:gd name="T77" fmla="*/ 267 h 383"/>
                <a:gd name="T78" fmla="*/ 461 w 461"/>
                <a:gd name="T79" fmla="*/ 187 h 383"/>
                <a:gd name="T80" fmla="*/ 420 w 461"/>
                <a:gd name="T81" fmla="*/ 105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61" h="383">
                  <a:moveTo>
                    <a:pt x="420" y="105"/>
                  </a:moveTo>
                  <a:cubicBezTo>
                    <a:pt x="310" y="105"/>
                    <a:pt x="310" y="105"/>
                    <a:pt x="310" y="105"/>
                  </a:cubicBezTo>
                  <a:cubicBezTo>
                    <a:pt x="310" y="72"/>
                    <a:pt x="310" y="72"/>
                    <a:pt x="310" y="72"/>
                  </a:cubicBezTo>
                  <a:cubicBezTo>
                    <a:pt x="310" y="62"/>
                    <a:pt x="316" y="56"/>
                    <a:pt x="320" y="50"/>
                  </a:cubicBezTo>
                  <a:cubicBezTo>
                    <a:pt x="324" y="44"/>
                    <a:pt x="327" y="39"/>
                    <a:pt x="327" y="31"/>
                  </a:cubicBezTo>
                  <a:cubicBezTo>
                    <a:pt x="327" y="23"/>
                    <a:pt x="325" y="15"/>
                    <a:pt x="321" y="9"/>
                  </a:cubicBezTo>
                  <a:cubicBezTo>
                    <a:pt x="316" y="4"/>
                    <a:pt x="310" y="0"/>
                    <a:pt x="297" y="0"/>
                  </a:cubicBezTo>
                  <a:cubicBezTo>
                    <a:pt x="284" y="0"/>
                    <a:pt x="277" y="4"/>
                    <a:pt x="273" y="10"/>
                  </a:cubicBezTo>
                  <a:cubicBezTo>
                    <a:pt x="268" y="15"/>
                    <a:pt x="266" y="23"/>
                    <a:pt x="266" y="31"/>
                  </a:cubicBezTo>
                  <a:cubicBezTo>
                    <a:pt x="266" y="39"/>
                    <a:pt x="270" y="44"/>
                    <a:pt x="274" y="50"/>
                  </a:cubicBezTo>
                  <a:cubicBezTo>
                    <a:pt x="279" y="56"/>
                    <a:pt x="286" y="62"/>
                    <a:pt x="287" y="72"/>
                  </a:cubicBezTo>
                  <a:cubicBezTo>
                    <a:pt x="287" y="72"/>
                    <a:pt x="287" y="73"/>
                    <a:pt x="287" y="73"/>
                  </a:cubicBezTo>
                  <a:cubicBezTo>
                    <a:pt x="287" y="105"/>
                    <a:pt x="287" y="105"/>
                    <a:pt x="287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156"/>
                    <a:pt x="0" y="156"/>
                    <a:pt x="0" y="156"/>
                  </a:cubicBezTo>
                  <a:cubicBezTo>
                    <a:pt x="10" y="156"/>
                    <a:pt x="10" y="156"/>
                    <a:pt x="10" y="156"/>
                  </a:cubicBezTo>
                  <a:cubicBezTo>
                    <a:pt x="12" y="156"/>
                    <a:pt x="14" y="154"/>
                    <a:pt x="21" y="148"/>
                  </a:cubicBezTo>
                  <a:cubicBezTo>
                    <a:pt x="28" y="143"/>
                    <a:pt x="39" y="136"/>
                    <a:pt x="52" y="136"/>
                  </a:cubicBezTo>
                  <a:cubicBezTo>
                    <a:pt x="64" y="136"/>
                    <a:pt x="76" y="138"/>
                    <a:pt x="87" y="146"/>
                  </a:cubicBezTo>
                  <a:cubicBezTo>
                    <a:pt x="96" y="154"/>
                    <a:pt x="103" y="169"/>
                    <a:pt x="103" y="186"/>
                  </a:cubicBezTo>
                  <a:cubicBezTo>
                    <a:pt x="104" y="203"/>
                    <a:pt x="97" y="218"/>
                    <a:pt x="87" y="226"/>
                  </a:cubicBezTo>
                  <a:cubicBezTo>
                    <a:pt x="76" y="234"/>
                    <a:pt x="64" y="237"/>
                    <a:pt x="52" y="237"/>
                  </a:cubicBezTo>
                  <a:cubicBezTo>
                    <a:pt x="39" y="237"/>
                    <a:pt x="29" y="230"/>
                    <a:pt x="22" y="225"/>
                  </a:cubicBezTo>
                  <a:cubicBezTo>
                    <a:pt x="14" y="220"/>
                    <a:pt x="14" y="219"/>
                    <a:pt x="12" y="219"/>
                  </a:cubicBezTo>
                  <a:cubicBezTo>
                    <a:pt x="0" y="219"/>
                    <a:pt x="0" y="219"/>
                    <a:pt x="0" y="219"/>
                  </a:cubicBezTo>
                  <a:cubicBezTo>
                    <a:pt x="0" y="267"/>
                    <a:pt x="0" y="267"/>
                    <a:pt x="0" y="267"/>
                  </a:cubicBezTo>
                  <a:cubicBezTo>
                    <a:pt x="227" y="267"/>
                    <a:pt x="227" y="267"/>
                    <a:pt x="227" y="267"/>
                  </a:cubicBezTo>
                  <a:cubicBezTo>
                    <a:pt x="227" y="310"/>
                    <a:pt x="227" y="310"/>
                    <a:pt x="227" y="310"/>
                  </a:cubicBezTo>
                  <a:cubicBezTo>
                    <a:pt x="227" y="311"/>
                    <a:pt x="227" y="311"/>
                    <a:pt x="227" y="311"/>
                  </a:cubicBezTo>
                  <a:cubicBezTo>
                    <a:pt x="226" y="321"/>
                    <a:pt x="219" y="327"/>
                    <a:pt x="214" y="333"/>
                  </a:cubicBezTo>
                  <a:cubicBezTo>
                    <a:pt x="210" y="339"/>
                    <a:pt x="206" y="344"/>
                    <a:pt x="206" y="352"/>
                  </a:cubicBezTo>
                  <a:cubicBezTo>
                    <a:pt x="206" y="360"/>
                    <a:pt x="208" y="368"/>
                    <a:pt x="213" y="374"/>
                  </a:cubicBezTo>
                  <a:cubicBezTo>
                    <a:pt x="217" y="379"/>
                    <a:pt x="224" y="383"/>
                    <a:pt x="237" y="383"/>
                  </a:cubicBezTo>
                  <a:cubicBezTo>
                    <a:pt x="250" y="383"/>
                    <a:pt x="256" y="379"/>
                    <a:pt x="261" y="374"/>
                  </a:cubicBezTo>
                  <a:cubicBezTo>
                    <a:pt x="265" y="368"/>
                    <a:pt x="267" y="360"/>
                    <a:pt x="267" y="352"/>
                  </a:cubicBezTo>
                  <a:cubicBezTo>
                    <a:pt x="267" y="345"/>
                    <a:pt x="264" y="339"/>
                    <a:pt x="260" y="333"/>
                  </a:cubicBezTo>
                  <a:cubicBezTo>
                    <a:pt x="256" y="328"/>
                    <a:pt x="250" y="321"/>
                    <a:pt x="250" y="312"/>
                  </a:cubicBezTo>
                  <a:cubicBezTo>
                    <a:pt x="250" y="267"/>
                    <a:pt x="250" y="267"/>
                    <a:pt x="250" y="267"/>
                  </a:cubicBezTo>
                  <a:cubicBezTo>
                    <a:pt x="422" y="267"/>
                    <a:pt x="422" y="267"/>
                    <a:pt x="422" y="267"/>
                  </a:cubicBezTo>
                  <a:cubicBezTo>
                    <a:pt x="446" y="244"/>
                    <a:pt x="461" y="217"/>
                    <a:pt x="461" y="187"/>
                  </a:cubicBezTo>
                  <a:cubicBezTo>
                    <a:pt x="461" y="156"/>
                    <a:pt x="445" y="128"/>
                    <a:pt x="420" y="10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2032042" y="3782029"/>
              <a:ext cx="772822" cy="1877577"/>
            </a:xfrm>
            <a:custGeom>
              <a:avLst/>
              <a:gdLst>
                <a:gd name="T0" fmla="*/ 142 w 258"/>
                <a:gd name="T1" fmla="*/ 71 h 626"/>
                <a:gd name="T2" fmla="*/ 152 w 258"/>
                <a:gd name="T3" fmla="*/ 49 h 626"/>
                <a:gd name="T4" fmla="*/ 160 w 258"/>
                <a:gd name="T5" fmla="*/ 31 h 626"/>
                <a:gd name="T6" fmla="*/ 153 w 258"/>
                <a:gd name="T7" fmla="*/ 9 h 626"/>
                <a:gd name="T8" fmla="*/ 129 w 258"/>
                <a:gd name="T9" fmla="*/ 0 h 626"/>
                <a:gd name="T10" fmla="*/ 105 w 258"/>
                <a:gd name="T11" fmla="*/ 9 h 626"/>
                <a:gd name="T12" fmla="*/ 99 w 258"/>
                <a:gd name="T13" fmla="*/ 31 h 626"/>
                <a:gd name="T14" fmla="*/ 107 w 258"/>
                <a:gd name="T15" fmla="*/ 49 h 626"/>
                <a:gd name="T16" fmla="*/ 119 w 258"/>
                <a:gd name="T17" fmla="*/ 72 h 626"/>
                <a:gd name="T18" fmla="*/ 119 w 258"/>
                <a:gd name="T19" fmla="*/ 72 h 626"/>
                <a:gd name="T20" fmla="*/ 119 w 258"/>
                <a:gd name="T21" fmla="*/ 110 h 626"/>
                <a:gd name="T22" fmla="*/ 0 w 258"/>
                <a:gd name="T23" fmla="*/ 110 h 626"/>
                <a:gd name="T24" fmla="*/ 0 w 258"/>
                <a:gd name="T25" fmla="*/ 156 h 626"/>
                <a:gd name="T26" fmla="*/ 9 w 258"/>
                <a:gd name="T27" fmla="*/ 156 h 626"/>
                <a:gd name="T28" fmla="*/ 20 w 258"/>
                <a:gd name="T29" fmla="*/ 148 h 626"/>
                <a:gd name="T30" fmla="*/ 51 w 258"/>
                <a:gd name="T31" fmla="*/ 136 h 626"/>
                <a:gd name="T32" fmla="*/ 86 w 258"/>
                <a:gd name="T33" fmla="*/ 147 h 626"/>
                <a:gd name="T34" fmla="*/ 103 w 258"/>
                <a:gd name="T35" fmla="*/ 186 h 626"/>
                <a:gd name="T36" fmla="*/ 86 w 258"/>
                <a:gd name="T37" fmla="*/ 226 h 626"/>
                <a:gd name="T38" fmla="*/ 51 w 258"/>
                <a:gd name="T39" fmla="*/ 237 h 626"/>
                <a:gd name="T40" fmla="*/ 21 w 258"/>
                <a:gd name="T41" fmla="*/ 226 h 626"/>
                <a:gd name="T42" fmla="*/ 11 w 258"/>
                <a:gd name="T43" fmla="*/ 219 h 626"/>
                <a:gd name="T44" fmla="*/ 0 w 258"/>
                <a:gd name="T45" fmla="*/ 219 h 626"/>
                <a:gd name="T46" fmla="*/ 0 w 258"/>
                <a:gd name="T47" fmla="*/ 501 h 626"/>
                <a:gd name="T48" fmla="*/ 158 w 258"/>
                <a:gd name="T49" fmla="*/ 533 h 626"/>
                <a:gd name="T50" fmla="*/ 241 w 258"/>
                <a:gd name="T51" fmla="*/ 617 h 626"/>
                <a:gd name="T52" fmla="*/ 258 w 258"/>
                <a:gd name="T53" fmla="*/ 626 h 626"/>
                <a:gd name="T54" fmla="*/ 258 w 258"/>
                <a:gd name="T55" fmla="*/ 377 h 626"/>
                <a:gd name="T56" fmla="*/ 244 w 258"/>
                <a:gd name="T57" fmla="*/ 377 h 626"/>
                <a:gd name="T58" fmla="*/ 234 w 258"/>
                <a:gd name="T59" fmla="*/ 383 h 626"/>
                <a:gd name="T60" fmla="*/ 204 w 258"/>
                <a:gd name="T61" fmla="*/ 394 h 626"/>
                <a:gd name="T62" fmla="*/ 169 w 258"/>
                <a:gd name="T63" fmla="*/ 383 h 626"/>
                <a:gd name="T64" fmla="*/ 153 w 258"/>
                <a:gd name="T65" fmla="*/ 343 h 626"/>
                <a:gd name="T66" fmla="*/ 169 w 258"/>
                <a:gd name="T67" fmla="*/ 304 h 626"/>
                <a:gd name="T68" fmla="*/ 204 w 258"/>
                <a:gd name="T69" fmla="*/ 293 h 626"/>
                <a:gd name="T70" fmla="*/ 235 w 258"/>
                <a:gd name="T71" fmla="*/ 306 h 626"/>
                <a:gd name="T72" fmla="*/ 246 w 258"/>
                <a:gd name="T73" fmla="*/ 314 h 626"/>
                <a:gd name="T74" fmla="*/ 258 w 258"/>
                <a:gd name="T75" fmla="*/ 314 h 626"/>
                <a:gd name="T76" fmla="*/ 258 w 258"/>
                <a:gd name="T77" fmla="*/ 110 h 626"/>
                <a:gd name="T78" fmla="*/ 142 w 258"/>
                <a:gd name="T79" fmla="*/ 110 h 626"/>
                <a:gd name="T80" fmla="*/ 142 w 258"/>
                <a:gd name="T81" fmla="*/ 71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58" h="626">
                  <a:moveTo>
                    <a:pt x="142" y="71"/>
                  </a:moveTo>
                  <a:cubicBezTo>
                    <a:pt x="142" y="61"/>
                    <a:pt x="148" y="55"/>
                    <a:pt x="152" y="49"/>
                  </a:cubicBezTo>
                  <a:cubicBezTo>
                    <a:pt x="157" y="44"/>
                    <a:pt x="160" y="38"/>
                    <a:pt x="160" y="31"/>
                  </a:cubicBezTo>
                  <a:cubicBezTo>
                    <a:pt x="160" y="23"/>
                    <a:pt x="158" y="14"/>
                    <a:pt x="153" y="9"/>
                  </a:cubicBezTo>
                  <a:cubicBezTo>
                    <a:pt x="149" y="3"/>
                    <a:pt x="142" y="0"/>
                    <a:pt x="129" y="0"/>
                  </a:cubicBezTo>
                  <a:cubicBezTo>
                    <a:pt x="116" y="0"/>
                    <a:pt x="109" y="4"/>
                    <a:pt x="105" y="9"/>
                  </a:cubicBezTo>
                  <a:cubicBezTo>
                    <a:pt x="101" y="15"/>
                    <a:pt x="99" y="22"/>
                    <a:pt x="99" y="31"/>
                  </a:cubicBezTo>
                  <a:cubicBezTo>
                    <a:pt x="99" y="38"/>
                    <a:pt x="102" y="43"/>
                    <a:pt x="107" y="49"/>
                  </a:cubicBezTo>
                  <a:cubicBezTo>
                    <a:pt x="111" y="55"/>
                    <a:pt x="118" y="62"/>
                    <a:pt x="119" y="72"/>
                  </a:cubicBezTo>
                  <a:cubicBezTo>
                    <a:pt x="119" y="72"/>
                    <a:pt x="119" y="72"/>
                    <a:pt x="119" y="72"/>
                  </a:cubicBezTo>
                  <a:cubicBezTo>
                    <a:pt x="119" y="110"/>
                    <a:pt x="119" y="110"/>
                    <a:pt x="119" y="110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0" y="156"/>
                    <a:pt x="0" y="156"/>
                    <a:pt x="0" y="156"/>
                  </a:cubicBezTo>
                  <a:cubicBezTo>
                    <a:pt x="9" y="156"/>
                    <a:pt x="9" y="156"/>
                    <a:pt x="9" y="156"/>
                  </a:cubicBezTo>
                  <a:cubicBezTo>
                    <a:pt x="11" y="156"/>
                    <a:pt x="13" y="154"/>
                    <a:pt x="20" y="148"/>
                  </a:cubicBezTo>
                  <a:cubicBezTo>
                    <a:pt x="27" y="143"/>
                    <a:pt x="38" y="136"/>
                    <a:pt x="51" y="136"/>
                  </a:cubicBezTo>
                  <a:cubicBezTo>
                    <a:pt x="63" y="136"/>
                    <a:pt x="76" y="138"/>
                    <a:pt x="86" y="147"/>
                  </a:cubicBezTo>
                  <a:cubicBezTo>
                    <a:pt x="96" y="155"/>
                    <a:pt x="102" y="169"/>
                    <a:pt x="103" y="186"/>
                  </a:cubicBezTo>
                  <a:cubicBezTo>
                    <a:pt x="103" y="203"/>
                    <a:pt x="96" y="218"/>
                    <a:pt x="86" y="226"/>
                  </a:cubicBezTo>
                  <a:cubicBezTo>
                    <a:pt x="75" y="235"/>
                    <a:pt x="63" y="237"/>
                    <a:pt x="51" y="237"/>
                  </a:cubicBezTo>
                  <a:cubicBezTo>
                    <a:pt x="38" y="237"/>
                    <a:pt x="28" y="231"/>
                    <a:pt x="21" y="226"/>
                  </a:cubicBezTo>
                  <a:cubicBezTo>
                    <a:pt x="13" y="220"/>
                    <a:pt x="13" y="219"/>
                    <a:pt x="11" y="219"/>
                  </a:cubicBezTo>
                  <a:cubicBezTo>
                    <a:pt x="0" y="219"/>
                    <a:pt x="0" y="219"/>
                    <a:pt x="0" y="219"/>
                  </a:cubicBezTo>
                  <a:cubicBezTo>
                    <a:pt x="0" y="501"/>
                    <a:pt x="0" y="501"/>
                    <a:pt x="0" y="501"/>
                  </a:cubicBezTo>
                  <a:cubicBezTo>
                    <a:pt x="82" y="500"/>
                    <a:pt x="113" y="502"/>
                    <a:pt x="158" y="533"/>
                  </a:cubicBezTo>
                  <a:cubicBezTo>
                    <a:pt x="241" y="617"/>
                    <a:pt x="241" y="617"/>
                    <a:pt x="241" y="617"/>
                  </a:cubicBezTo>
                  <a:cubicBezTo>
                    <a:pt x="246" y="621"/>
                    <a:pt x="252" y="624"/>
                    <a:pt x="258" y="626"/>
                  </a:cubicBezTo>
                  <a:cubicBezTo>
                    <a:pt x="258" y="377"/>
                    <a:pt x="258" y="377"/>
                    <a:pt x="258" y="377"/>
                  </a:cubicBezTo>
                  <a:cubicBezTo>
                    <a:pt x="244" y="377"/>
                    <a:pt x="244" y="377"/>
                    <a:pt x="244" y="377"/>
                  </a:cubicBezTo>
                  <a:cubicBezTo>
                    <a:pt x="242" y="377"/>
                    <a:pt x="242" y="377"/>
                    <a:pt x="234" y="383"/>
                  </a:cubicBezTo>
                  <a:cubicBezTo>
                    <a:pt x="227" y="388"/>
                    <a:pt x="217" y="394"/>
                    <a:pt x="204" y="394"/>
                  </a:cubicBezTo>
                  <a:cubicBezTo>
                    <a:pt x="192" y="394"/>
                    <a:pt x="180" y="392"/>
                    <a:pt x="169" y="383"/>
                  </a:cubicBezTo>
                  <a:cubicBezTo>
                    <a:pt x="160" y="376"/>
                    <a:pt x="152" y="360"/>
                    <a:pt x="153" y="343"/>
                  </a:cubicBezTo>
                  <a:cubicBezTo>
                    <a:pt x="153" y="327"/>
                    <a:pt x="160" y="312"/>
                    <a:pt x="169" y="304"/>
                  </a:cubicBezTo>
                  <a:cubicBezTo>
                    <a:pt x="180" y="296"/>
                    <a:pt x="192" y="293"/>
                    <a:pt x="204" y="293"/>
                  </a:cubicBezTo>
                  <a:cubicBezTo>
                    <a:pt x="217" y="293"/>
                    <a:pt x="228" y="300"/>
                    <a:pt x="235" y="306"/>
                  </a:cubicBezTo>
                  <a:cubicBezTo>
                    <a:pt x="243" y="312"/>
                    <a:pt x="244" y="313"/>
                    <a:pt x="246" y="314"/>
                  </a:cubicBezTo>
                  <a:cubicBezTo>
                    <a:pt x="258" y="314"/>
                    <a:pt x="258" y="314"/>
                    <a:pt x="258" y="314"/>
                  </a:cubicBezTo>
                  <a:cubicBezTo>
                    <a:pt x="258" y="110"/>
                    <a:pt x="258" y="110"/>
                    <a:pt x="258" y="110"/>
                  </a:cubicBezTo>
                  <a:cubicBezTo>
                    <a:pt x="142" y="110"/>
                    <a:pt x="142" y="110"/>
                    <a:pt x="142" y="110"/>
                  </a:cubicBezTo>
                  <a:lnTo>
                    <a:pt x="142" y="7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2547679" y="3782029"/>
              <a:ext cx="1492432" cy="1886445"/>
            </a:xfrm>
            <a:custGeom>
              <a:avLst/>
              <a:gdLst>
                <a:gd name="T0" fmla="*/ 488 w 498"/>
                <a:gd name="T1" fmla="*/ 130 h 629"/>
                <a:gd name="T2" fmla="*/ 466 w 498"/>
                <a:gd name="T3" fmla="*/ 124 h 629"/>
                <a:gd name="T4" fmla="*/ 448 w 498"/>
                <a:gd name="T5" fmla="*/ 132 h 629"/>
                <a:gd name="T6" fmla="*/ 426 w 498"/>
                <a:gd name="T7" fmla="*/ 144 h 629"/>
                <a:gd name="T8" fmla="*/ 425 w 498"/>
                <a:gd name="T9" fmla="*/ 144 h 629"/>
                <a:gd name="T10" fmla="*/ 390 w 498"/>
                <a:gd name="T11" fmla="*/ 144 h 629"/>
                <a:gd name="T12" fmla="*/ 390 w 498"/>
                <a:gd name="T13" fmla="*/ 110 h 629"/>
                <a:gd name="T14" fmla="*/ 263 w 498"/>
                <a:gd name="T15" fmla="*/ 110 h 629"/>
                <a:gd name="T16" fmla="*/ 263 w 498"/>
                <a:gd name="T17" fmla="*/ 71 h 629"/>
                <a:gd name="T18" fmla="*/ 273 w 498"/>
                <a:gd name="T19" fmla="*/ 49 h 629"/>
                <a:gd name="T20" fmla="*/ 280 w 498"/>
                <a:gd name="T21" fmla="*/ 31 h 629"/>
                <a:gd name="T22" fmla="*/ 274 w 498"/>
                <a:gd name="T23" fmla="*/ 9 h 629"/>
                <a:gd name="T24" fmla="*/ 250 w 498"/>
                <a:gd name="T25" fmla="*/ 0 h 629"/>
                <a:gd name="T26" fmla="*/ 226 w 498"/>
                <a:gd name="T27" fmla="*/ 9 h 629"/>
                <a:gd name="T28" fmla="*/ 219 w 498"/>
                <a:gd name="T29" fmla="*/ 31 h 629"/>
                <a:gd name="T30" fmla="*/ 227 w 498"/>
                <a:gd name="T31" fmla="*/ 49 h 629"/>
                <a:gd name="T32" fmla="*/ 240 w 498"/>
                <a:gd name="T33" fmla="*/ 72 h 629"/>
                <a:gd name="T34" fmla="*/ 240 w 498"/>
                <a:gd name="T35" fmla="*/ 72 h 629"/>
                <a:gd name="T36" fmla="*/ 240 w 498"/>
                <a:gd name="T37" fmla="*/ 110 h 629"/>
                <a:gd name="T38" fmla="*/ 110 w 498"/>
                <a:gd name="T39" fmla="*/ 110 h 629"/>
                <a:gd name="T40" fmla="*/ 110 w 498"/>
                <a:gd name="T41" fmla="*/ 334 h 629"/>
                <a:gd name="T42" fmla="*/ 73 w 498"/>
                <a:gd name="T43" fmla="*/ 334 h 629"/>
                <a:gd name="T44" fmla="*/ 72 w 498"/>
                <a:gd name="T45" fmla="*/ 334 h 629"/>
                <a:gd name="T46" fmla="*/ 50 w 498"/>
                <a:gd name="T47" fmla="*/ 321 h 629"/>
                <a:gd name="T48" fmla="*/ 32 w 498"/>
                <a:gd name="T49" fmla="*/ 313 h 629"/>
                <a:gd name="T50" fmla="*/ 10 w 498"/>
                <a:gd name="T51" fmla="*/ 320 h 629"/>
                <a:gd name="T52" fmla="*/ 1 w 498"/>
                <a:gd name="T53" fmla="*/ 344 h 629"/>
                <a:gd name="T54" fmla="*/ 10 w 498"/>
                <a:gd name="T55" fmla="*/ 368 h 629"/>
                <a:gd name="T56" fmla="*/ 32 w 498"/>
                <a:gd name="T57" fmla="*/ 374 h 629"/>
                <a:gd name="T58" fmla="*/ 50 w 498"/>
                <a:gd name="T59" fmla="*/ 367 h 629"/>
                <a:gd name="T60" fmla="*/ 72 w 498"/>
                <a:gd name="T61" fmla="*/ 356 h 629"/>
                <a:gd name="T62" fmla="*/ 110 w 498"/>
                <a:gd name="T63" fmla="*/ 356 h 629"/>
                <a:gd name="T64" fmla="*/ 110 w 498"/>
                <a:gd name="T65" fmla="*/ 626 h 629"/>
                <a:gd name="T66" fmla="*/ 390 w 498"/>
                <a:gd name="T67" fmla="*/ 629 h 629"/>
                <a:gd name="T68" fmla="*/ 390 w 498"/>
                <a:gd name="T69" fmla="*/ 574 h 629"/>
                <a:gd name="T70" fmla="*/ 378 w 498"/>
                <a:gd name="T71" fmla="*/ 574 h 629"/>
                <a:gd name="T72" fmla="*/ 368 w 498"/>
                <a:gd name="T73" fmla="*/ 580 h 629"/>
                <a:gd name="T74" fmla="*/ 338 w 498"/>
                <a:gd name="T75" fmla="*/ 591 h 629"/>
                <a:gd name="T76" fmla="*/ 303 w 498"/>
                <a:gd name="T77" fmla="*/ 580 h 629"/>
                <a:gd name="T78" fmla="*/ 287 w 498"/>
                <a:gd name="T79" fmla="*/ 540 h 629"/>
                <a:gd name="T80" fmla="*/ 303 w 498"/>
                <a:gd name="T81" fmla="*/ 501 h 629"/>
                <a:gd name="T82" fmla="*/ 338 w 498"/>
                <a:gd name="T83" fmla="*/ 490 h 629"/>
                <a:gd name="T84" fmla="*/ 369 w 498"/>
                <a:gd name="T85" fmla="*/ 503 h 629"/>
                <a:gd name="T86" fmla="*/ 380 w 498"/>
                <a:gd name="T87" fmla="*/ 511 h 629"/>
                <a:gd name="T88" fmla="*/ 390 w 498"/>
                <a:gd name="T89" fmla="*/ 511 h 629"/>
                <a:gd name="T90" fmla="*/ 390 w 498"/>
                <a:gd name="T91" fmla="*/ 377 h 629"/>
                <a:gd name="T92" fmla="*/ 378 w 498"/>
                <a:gd name="T93" fmla="*/ 377 h 629"/>
                <a:gd name="T94" fmla="*/ 368 w 498"/>
                <a:gd name="T95" fmla="*/ 383 h 629"/>
                <a:gd name="T96" fmla="*/ 338 w 498"/>
                <a:gd name="T97" fmla="*/ 394 h 629"/>
                <a:gd name="T98" fmla="*/ 303 w 498"/>
                <a:gd name="T99" fmla="*/ 383 h 629"/>
                <a:gd name="T100" fmla="*/ 287 w 498"/>
                <a:gd name="T101" fmla="*/ 343 h 629"/>
                <a:gd name="T102" fmla="*/ 303 w 498"/>
                <a:gd name="T103" fmla="*/ 304 h 629"/>
                <a:gd name="T104" fmla="*/ 338 w 498"/>
                <a:gd name="T105" fmla="*/ 293 h 629"/>
                <a:gd name="T106" fmla="*/ 369 w 498"/>
                <a:gd name="T107" fmla="*/ 306 h 629"/>
                <a:gd name="T108" fmla="*/ 380 w 498"/>
                <a:gd name="T109" fmla="*/ 314 h 629"/>
                <a:gd name="T110" fmla="*/ 390 w 498"/>
                <a:gd name="T111" fmla="*/ 314 h 629"/>
                <a:gd name="T112" fmla="*/ 390 w 498"/>
                <a:gd name="T113" fmla="*/ 167 h 629"/>
                <a:gd name="T114" fmla="*/ 426 w 498"/>
                <a:gd name="T115" fmla="*/ 167 h 629"/>
                <a:gd name="T116" fmla="*/ 448 w 498"/>
                <a:gd name="T117" fmla="*/ 177 h 629"/>
                <a:gd name="T118" fmla="*/ 466 w 498"/>
                <a:gd name="T119" fmla="*/ 185 h 629"/>
                <a:gd name="T120" fmla="*/ 488 w 498"/>
                <a:gd name="T121" fmla="*/ 178 h 629"/>
                <a:gd name="T122" fmla="*/ 497 w 498"/>
                <a:gd name="T123" fmla="*/ 154 h 629"/>
                <a:gd name="T124" fmla="*/ 488 w 498"/>
                <a:gd name="T125" fmla="*/ 13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8" h="629">
                  <a:moveTo>
                    <a:pt x="488" y="130"/>
                  </a:moveTo>
                  <a:cubicBezTo>
                    <a:pt x="483" y="126"/>
                    <a:pt x="475" y="124"/>
                    <a:pt x="466" y="124"/>
                  </a:cubicBezTo>
                  <a:cubicBezTo>
                    <a:pt x="459" y="124"/>
                    <a:pt x="454" y="127"/>
                    <a:pt x="448" y="132"/>
                  </a:cubicBezTo>
                  <a:cubicBezTo>
                    <a:pt x="442" y="136"/>
                    <a:pt x="436" y="143"/>
                    <a:pt x="426" y="144"/>
                  </a:cubicBezTo>
                  <a:cubicBezTo>
                    <a:pt x="425" y="144"/>
                    <a:pt x="425" y="144"/>
                    <a:pt x="425" y="144"/>
                  </a:cubicBezTo>
                  <a:cubicBezTo>
                    <a:pt x="390" y="144"/>
                    <a:pt x="390" y="144"/>
                    <a:pt x="390" y="144"/>
                  </a:cubicBezTo>
                  <a:cubicBezTo>
                    <a:pt x="390" y="110"/>
                    <a:pt x="390" y="110"/>
                    <a:pt x="390" y="110"/>
                  </a:cubicBezTo>
                  <a:cubicBezTo>
                    <a:pt x="263" y="110"/>
                    <a:pt x="263" y="110"/>
                    <a:pt x="263" y="110"/>
                  </a:cubicBezTo>
                  <a:cubicBezTo>
                    <a:pt x="263" y="71"/>
                    <a:pt x="263" y="71"/>
                    <a:pt x="263" y="71"/>
                  </a:cubicBezTo>
                  <a:cubicBezTo>
                    <a:pt x="263" y="61"/>
                    <a:pt x="269" y="55"/>
                    <a:pt x="273" y="49"/>
                  </a:cubicBezTo>
                  <a:cubicBezTo>
                    <a:pt x="277" y="44"/>
                    <a:pt x="280" y="38"/>
                    <a:pt x="280" y="31"/>
                  </a:cubicBezTo>
                  <a:cubicBezTo>
                    <a:pt x="280" y="23"/>
                    <a:pt x="278" y="14"/>
                    <a:pt x="274" y="9"/>
                  </a:cubicBezTo>
                  <a:cubicBezTo>
                    <a:pt x="270" y="3"/>
                    <a:pt x="263" y="0"/>
                    <a:pt x="250" y="0"/>
                  </a:cubicBezTo>
                  <a:cubicBezTo>
                    <a:pt x="237" y="0"/>
                    <a:pt x="230" y="4"/>
                    <a:pt x="226" y="9"/>
                  </a:cubicBezTo>
                  <a:cubicBezTo>
                    <a:pt x="221" y="15"/>
                    <a:pt x="219" y="22"/>
                    <a:pt x="219" y="31"/>
                  </a:cubicBezTo>
                  <a:cubicBezTo>
                    <a:pt x="219" y="38"/>
                    <a:pt x="223" y="43"/>
                    <a:pt x="227" y="49"/>
                  </a:cubicBezTo>
                  <a:cubicBezTo>
                    <a:pt x="232" y="55"/>
                    <a:pt x="239" y="62"/>
                    <a:pt x="240" y="72"/>
                  </a:cubicBezTo>
                  <a:cubicBezTo>
                    <a:pt x="240" y="72"/>
                    <a:pt x="240" y="72"/>
                    <a:pt x="240" y="72"/>
                  </a:cubicBezTo>
                  <a:cubicBezTo>
                    <a:pt x="240" y="110"/>
                    <a:pt x="240" y="110"/>
                    <a:pt x="240" y="110"/>
                  </a:cubicBezTo>
                  <a:cubicBezTo>
                    <a:pt x="110" y="110"/>
                    <a:pt x="110" y="110"/>
                    <a:pt x="110" y="110"/>
                  </a:cubicBezTo>
                  <a:cubicBezTo>
                    <a:pt x="110" y="334"/>
                    <a:pt x="110" y="334"/>
                    <a:pt x="110" y="334"/>
                  </a:cubicBezTo>
                  <a:cubicBezTo>
                    <a:pt x="73" y="334"/>
                    <a:pt x="73" y="334"/>
                    <a:pt x="73" y="334"/>
                  </a:cubicBezTo>
                  <a:cubicBezTo>
                    <a:pt x="73" y="334"/>
                    <a:pt x="73" y="334"/>
                    <a:pt x="72" y="334"/>
                  </a:cubicBezTo>
                  <a:cubicBezTo>
                    <a:pt x="62" y="333"/>
                    <a:pt x="56" y="326"/>
                    <a:pt x="50" y="321"/>
                  </a:cubicBezTo>
                  <a:cubicBezTo>
                    <a:pt x="44" y="316"/>
                    <a:pt x="39" y="313"/>
                    <a:pt x="32" y="313"/>
                  </a:cubicBezTo>
                  <a:cubicBezTo>
                    <a:pt x="23" y="313"/>
                    <a:pt x="15" y="315"/>
                    <a:pt x="10" y="320"/>
                  </a:cubicBezTo>
                  <a:cubicBezTo>
                    <a:pt x="5" y="324"/>
                    <a:pt x="1" y="331"/>
                    <a:pt x="1" y="344"/>
                  </a:cubicBezTo>
                  <a:cubicBezTo>
                    <a:pt x="0" y="357"/>
                    <a:pt x="4" y="363"/>
                    <a:pt x="10" y="368"/>
                  </a:cubicBezTo>
                  <a:cubicBezTo>
                    <a:pt x="15" y="372"/>
                    <a:pt x="23" y="374"/>
                    <a:pt x="32" y="374"/>
                  </a:cubicBezTo>
                  <a:cubicBezTo>
                    <a:pt x="39" y="374"/>
                    <a:pt x="44" y="371"/>
                    <a:pt x="50" y="367"/>
                  </a:cubicBezTo>
                  <a:cubicBezTo>
                    <a:pt x="56" y="363"/>
                    <a:pt x="62" y="356"/>
                    <a:pt x="72" y="356"/>
                  </a:cubicBezTo>
                  <a:cubicBezTo>
                    <a:pt x="110" y="356"/>
                    <a:pt x="110" y="356"/>
                    <a:pt x="110" y="356"/>
                  </a:cubicBezTo>
                  <a:cubicBezTo>
                    <a:pt x="110" y="626"/>
                    <a:pt x="110" y="626"/>
                    <a:pt x="110" y="626"/>
                  </a:cubicBezTo>
                  <a:cubicBezTo>
                    <a:pt x="138" y="627"/>
                    <a:pt x="390" y="629"/>
                    <a:pt x="390" y="629"/>
                  </a:cubicBezTo>
                  <a:cubicBezTo>
                    <a:pt x="390" y="574"/>
                    <a:pt x="390" y="574"/>
                    <a:pt x="390" y="574"/>
                  </a:cubicBezTo>
                  <a:cubicBezTo>
                    <a:pt x="378" y="574"/>
                    <a:pt x="378" y="574"/>
                    <a:pt x="378" y="574"/>
                  </a:cubicBezTo>
                  <a:cubicBezTo>
                    <a:pt x="376" y="574"/>
                    <a:pt x="376" y="574"/>
                    <a:pt x="368" y="580"/>
                  </a:cubicBezTo>
                  <a:cubicBezTo>
                    <a:pt x="361" y="585"/>
                    <a:pt x="351" y="591"/>
                    <a:pt x="338" y="591"/>
                  </a:cubicBezTo>
                  <a:cubicBezTo>
                    <a:pt x="326" y="591"/>
                    <a:pt x="314" y="589"/>
                    <a:pt x="303" y="580"/>
                  </a:cubicBezTo>
                  <a:cubicBezTo>
                    <a:pt x="294" y="573"/>
                    <a:pt x="286" y="557"/>
                    <a:pt x="287" y="540"/>
                  </a:cubicBezTo>
                  <a:cubicBezTo>
                    <a:pt x="287" y="524"/>
                    <a:pt x="294" y="509"/>
                    <a:pt x="303" y="501"/>
                  </a:cubicBezTo>
                  <a:cubicBezTo>
                    <a:pt x="314" y="493"/>
                    <a:pt x="326" y="490"/>
                    <a:pt x="338" y="490"/>
                  </a:cubicBezTo>
                  <a:cubicBezTo>
                    <a:pt x="351" y="490"/>
                    <a:pt x="362" y="497"/>
                    <a:pt x="369" y="503"/>
                  </a:cubicBezTo>
                  <a:cubicBezTo>
                    <a:pt x="377" y="509"/>
                    <a:pt x="378" y="510"/>
                    <a:pt x="380" y="511"/>
                  </a:cubicBezTo>
                  <a:cubicBezTo>
                    <a:pt x="390" y="511"/>
                    <a:pt x="390" y="511"/>
                    <a:pt x="390" y="511"/>
                  </a:cubicBezTo>
                  <a:cubicBezTo>
                    <a:pt x="390" y="377"/>
                    <a:pt x="390" y="377"/>
                    <a:pt x="390" y="377"/>
                  </a:cubicBezTo>
                  <a:cubicBezTo>
                    <a:pt x="378" y="377"/>
                    <a:pt x="378" y="377"/>
                    <a:pt x="378" y="377"/>
                  </a:cubicBezTo>
                  <a:cubicBezTo>
                    <a:pt x="376" y="377"/>
                    <a:pt x="376" y="377"/>
                    <a:pt x="368" y="383"/>
                  </a:cubicBezTo>
                  <a:cubicBezTo>
                    <a:pt x="361" y="388"/>
                    <a:pt x="351" y="394"/>
                    <a:pt x="338" y="394"/>
                  </a:cubicBezTo>
                  <a:cubicBezTo>
                    <a:pt x="326" y="394"/>
                    <a:pt x="314" y="392"/>
                    <a:pt x="303" y="383"/>
                  </a:cubicBezTo>
                  <a:cubicBezTo>
                    <a:pt x="294" y="376"/>
                    <a:pt x="286" y="360"/>
                    <a:pt x="287" y="343"/>
                  </a:cubicBezTo>
                  <a:cubicBezTo>
                    <a:pt x="287" y="327"/>
                    <a:pt x="294" y="312"/>
                    <a:pt x="303" y="304"/>
                  </a:cubicBezTo>
                  <a:cubicBezTo>
                    <a:pt x="314" y="296"/>
                    <a:pt x="326" y="293"/>
                    <a:pt x="338" y="293"/>
                  </a:cubicBezTo>
                  <a:cubicBezTo>
                    <a:pt x="351" y="293"/>
                    <a:pt x="362" y="300"/>
                    <a:pt x="369" y="306"/>
                  </a:cubicBezTo>
                  <a:cubicBezTo>
                    <a:pt x="377" y="312"/>
                    <a:pt x="378" y="313"/>
                    <a:pt x="380" y="314"/>
                  </a:cubicBezTo>
                  <a:cubicBezTo>
                    <a:pt x="390" y="314"/>
                    <a:pt x="390" y="314"/>
                    <a:pt x="390" y="314"/>
                  </a:cubicBezTo>
                  <a:cubicBezTo>
                    <a:pt x="390" y="167"/>
                    <a:pt x="390" y="167"/>
                    <a:pt x="390" y="167"/>
                  </a:cubicBezTo>
                  <a:cubicBezTo>
                    <a:pt x="426" y="167"/>
                    <a:pt x="426" y="167"/>
                    <a:pt x="426" y="167"/>
                  </a:cubicBezTo>
                  <a:cubicBezTo>
                    <a:pt x="436" y="167"/>
                    <a:pt x="442" y="173"/>
                    <a:pt x="448" y="177"/>
                  </a:cubicBezTo>
                  <a:cubicBezTo>
                    <a:pt x="454" y="181"/>
                    <a:pt x="459" y="185"/>
                    <a:pt x="466" y="185"/>
                  </a:cubicBezTo>
                  <a:cubicBezTo>
                    <a:pt x="475" y="185"/>
                    <a:pt x="483" y="183"/>
                    <a:pt x="488" y="178"/>
                  </a:cubicBezTo>
                  <a:cubicBezTo>
                    <a:pt x="494" y="174"/>
                    <a:pt x="498" y="167"/>
                    <a:pt x="497" y="154"/>
                  </a:cubicBezTo>
                  <a:cubicBezTo>
                    <a:pt x="497" y="141"/>
                    <a:pt x="493" y="134"/>
                    <a:pt x="488" y="1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6" name="Freeform 13"/>
            <p:cNvSpPr>
              <a:spLocks/>
            </p:cNvSpPr>
            <p:nvPr/>
          </p:nvSpPr>
          <p:spPr bwMode="auto">
            <a:xfrm>
              <a:off x="3464929" y="4558651"/>
              <a:ext cx="1645730" cy="510569"/>
            </a:xfrm>
            <a:custGeom>
              <a:avLst/>
              <a:gdLst>
                <a:gd name="T0" fmla="*/ 514 w 549"/>
                <a:gd name="T1" fmla="*/ 0 h 170"/>
                <a:gd name="T2" fmla="*/ 378 w 549"/>
                <a:gd name="T3" fmla="*/ 0 h 170"/>
                <a:gd name="T4" fmla="*/ 378 w 549"/>
                <a:gd name="T5" fmla="*/ 21 h 170"/>
                <a:gd name="T6" fmla="*/ 384 w 549"/>
                <a:gd name="T7" fmla="*/ 31 h 170"/>
                <a:gd name="T8" fmla="*/ 395 w 549"/>
                <a:gd name="T9" fmla="*/ 61 h 170"/>
                <a:gd name="T10" fmla="*/ 384 w 549"/>
                <a:gd name="T11" fmla="*/ 95 h 170"/>
                <a:gd name="T12" fmla="*/ 344 w 549"/>
                <a:gd name="T13" fmla="*/ 112 h 170"/>
                <a:gd name="T14" fmla="*/ 305 w 549"/>
                <a:gd name="T15" fmla="*/ 95 h 170"/>
                <a:gd name="T16" fmla="*/ 294 w 549"/>
                <a:gd name="T17" fmla="*/ 61 h 170"/>
                <a:gd name="T18" fmla="*/ 307 w 549"/>
                <a:gd name="T19" fmla="*/ 30 h 170"/>
                <a:gd name="T20" fmla="*/ 315 w 549"/>
                <a:gd name="T21" fmla="*/ 18 h 170"/>
                <a:gd name="T22" fmla="*/ 315 w 549"/>
                <a:gd name="T23" fmla="*/ 0 h 170"/>
                <a:gd name="T24" fmla="*/ 108 w 549"/>
                <a:gd name="T25" fmla="*/ 0 h 170"/>
                <a:gd name="T26" fmla="*/ 108 w 549"/>
                <a:gd name="T27" fmla="*/ 75 h 170"/>
                <a:gd name="T28" fmla="*/ 73 w 549"/>
                <a:gd name="T29" fmla="*/ 75 h 170"/>
                <a:gd name="T30" fmla="*/ 72 w 549"/>
                <a:gd name="T31" fmla="*/ 75 h 170"/>
                <a:gd name="T32" fmla="*/ 50 w 549"/>
                <a:gd name="T33" fmla="*/ 62 h 170"/>
                <a:gd name="T34" fmla="*/ 32 w 549"/>
                <a:gd name="T35" fmla="*/ 54 h 170"/>
                <a:gd name="T36" fmla="*/ 10 w 549"/>
                <a:gd name="T37" fmla="*/ 61 h 170"/>
                <a:gd name="T38" fmla="*/ 1 w 549"/>
                <a:gd name="T39" fmla="*/ 85 h 170"/>
                <a:gd name="T40" fmla="*/ 10 w 549"/>
                <a:gd name="T41" fmla="*/ 109 h 170"/>
                <a:gd name="T42" fmla="*/ 32 w 549"/>
                <a:gd name="T43" fmla="*/ 115 h 170"/>
                <a:gd name="T44" fmla="*/ 50 w 549"/>
                <a:gd name="T45" fmla="*/ 108 h 170"/>
                <a:gd name="T46" fmla="*/ 72 w 549"/>
                <a:gd name="T47" fmla="*/ 97 h 170"/>
                <a:gd name="T48" fmla="*/ 108 w 549"/>
                <a:gd name="T49" fmla="*/ 97 h 170"/>
                <a:gd name="T50" fmla="*/ 108 w 549"/>
                <a:gd name="T51" fmla="*/ 170 h 170"/>
                <a:gd name="T52" fmla="*/ 175 w 549"/>
                <a:gd name="T53" fmla="*/ 170 h 170"/>
                <a:gd name="T54" fmla="*/ 175 w 549"/>
                <a:gd name="T55" fmla="*/ 167 h 170"/>
                <a:gd name="T56" fmla="*/ 167 w 549"/>
                <a:gd name="T57" fmla="*/ 155 h 170"/>
                <a:gd name="T58" fmla="*/ 154 w 549"/>
                <a:gd name="T59" fmla="*/ 124 h 170"/>
                <a:gd name="T60" fmla="*/ 165 w 549"/>
                <a:gd name="T61" fmla="*/ 90 h 170"/>
                <a:gd name="T62" fmla="*/ 204 w 549"/>
                <a:gd name="T63" fmla="*/ 73 h 170"/>
                <a:gd name="T64" fmla="*/ 244 w 549"/>
                <a:gd name="T65" fmla="*/ 90 h 170"/>
                <a:gd name="T66" fmla="*/ 255 w 549"/>
                <a:gd name="T67" fmla="*/ 124 h 170"/>
                <a:gd name="T68" fmla="*/ 244 w 549"/>
                <a:gd name="T69" fmla="*/ 154 h 170"/>
                <a:gd name="T70" fmla="*/ 238 w 549"/>
                <a:gd name="T71" fmla="*/ 165 h 170"/>
                <a:gd name="T72" fmla="*/ 238 w 549"/>
                <a:gd name="T73" fmla="*/ 170 h 170"/>
                <a:gd name="T74" fmla="*/ 496 w 549"/>
                <a:gd name="T75" fmla="*/ 170 h 170"/>
                <a:gd name="T76" fmla="*/ 542 w 549"/>
                <a:gd name="T77" fmla="*/ 99 h 170"/>
                <a:gd name="T78" fmla="*/ 528 w 549"/>
                <a:gd name="T79" fmla="*/ 17 h 170"/>
                <a:gd name="T80" fmla="*/ 514 w 549"/>
                <a:gd name="T81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49" h="170">
                  <a:moveTo>
                    <a:pt x="514" y="0"/>
                  </a:moveTo>
                  <a:cubicBezTo>
                    <a:pt x="378" y="0"/>
                    <a:pt x="378" y="0"/>
                    <a:pt x="378" y="0"/>
                  </a:cubicBezTo>
                  <a:cubicBezTo>
                    <a:pt x="378" y="21"/>
                    <a:pt x="378" y="21"/>
                    <a:pt x="378" y="21"/>
                  </a:cubicBezTo>
                  <a:cubicBezTo>
                    <a:pt x="378" y="22"/>
                    <a:pt x="378" y="23"/>
                    <a:pt x="384" y="31"/>
                  </a:cubicBezTo>
                  <a:cubicBezTo>
                    <a:pt x="389" y="37"/>
                    <a:pt x="395" y="48"/>
                    <a:pt x="395" y="61"/>
                  </a:cubicBezTo>
                  <a:cubicBezTo>
                    <a:pt x="395" y="72"/>
                    <a:pt x="393" y="85"/>
                    <a:pt x="384" y="95"/>
                  </a:cubicBezTo>
                  <a:cubicBezTo>
                    <a:pt x="377" y="105"/>
                    <a:pt x="361" y="112"/>
                    <a:pt x="344" y="112"/>
                  </a:cubicBezTo>
                  <a:cubicBezTo>
                    <a:pt x="328" y="112"/>
                    <a:pt x="313" y="105"/>
                    <a:pt x="305" y="95"/>
                  </a:cubicBezTo>
                  <a:cubicBezTo>
                    <a:pt x="297" y="85"/>
                    <a:pt x="294" y="72"/>
                    <a:pt x="294" y="61"/>
                  </a:cubicBezTo>
                  <a:cubicBezTo>
                    <a:pt x="294" y="47"/>
                    <a:pt x="301" y="37"/>
                    <a:pt x="307" y="30"/>
                  </a:cubicBezTo>
                  <a:cubicBezTo>
                    <a:pt x="313" y="22"/>
                    <a:pt x="314" y="20"/>
                    <a:pt x="315" y="18"/>
                  </a:cubicBezTo>
                  <a:cubicBezTo>
                    <a:pt x="315" y="0"/>
                    <a:pt x="315" y="0"/>
                    <a:pt x="315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75"/>
                    <a:pt x="108" y="75"/>
                    <a:pt x="108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2" y="75"/>
                  </a:cubicBezTo>
                  <a:cubicBezTo>
                    <a:pt x="62" y="74"/>
                    <a:pt x="56" y="67"/>
                    <a:pt x="50" y="62"/>
                  </a:cubicBezTo>
                  <a:cubicBezTo>
                    <a:pt x="44" y="57"/>
                    <a:pt x="39" y="54"/>
                    <a:pt x="32" y="54"/>
                  </a:cubicBezTo>
                  <a:cubicBezTo>
                    <a:pt x="23" y="54"/>
                    <a:pt x="15" y="56"/>
                    <a:pt x="10" y="61"/>
                  </a:cubicBezTo>
                  <a:cubicBezTo>
                    <a:pt x="5" y="65"/>
                    <a:pt x="1" y="72"/>
                    <a:pt x="1" y="85"/>
                  </a:cubicBezTo>
                  <a:cubicBezTo>
                    <a:pt x="0" y="98"/>
                    <a:pt x="4" y="104"/>
                    <a:pt x="10" y="109"/>
                  </a:cubicBezTo>
                  <a:cubicBezTo>
                    <a:pt x="15" y="113"/>
                    <a:pt x="23" y="115"/>
                    <a:pt x="32" y="115"/>
                  </a:cubicBezTo>
                  <a:cubicBezTo>
                    <a:pt x="39" y="115"/>
                    <a:pt x="44" y="112"/>
                    <a:pt x="50" y="108"/>
                  </a:cubicBezTo>
                  <a:cubicBezTo>
                    <a:pt x="56" y="104"/>
                    <a:pt x="62" y="97"/>
                    <a:pt x="72" y="97"/>
                  </a:cubicBezTo>
                  <a:cubicBezTo>
                    <a:pt x="108" y="97"/>
                    <a:pt x="108" y="97"/>
                    <a:pt x="108" y="97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75" y="170"/>
                    <a:pt x="175" y="170"/>
                    <a:pt x="175" y="170"/>
                  </a:cubicBezTo>
                  <a:cubicBezTo>
                    <a:pt x="175" y="167"/>
                    <a:pt x="175" y="167"/>
                    <a:pt x="175" y="167"/>
                  </a:cubicBezTo>
                  <a:cubicBezTo>
                    <a:pt x="174" y="165"/>
                    <a:pt x="173" y="163"/>
                    <a:pt x="167" y="155"/>
                  </a:cubicBezTo>
                  <a:cubicBezTo>
                    <a:pt x="161" y="148"/>
                    <a:pt x="154" y="138"/>
                    <a:pt x="154" y="124"/>
                  </a:cubicBezTo>
                  <a:cubicBezTo>
                    <a:pt x="154" y="113"/>
                    <a:pt x="157" y="100"/>
                    <a:pt x="165" y="90"/>
                  </a:cubicBezTo>
                  <a:cubicBezTo>
                    <a:pt x="173" y="80"/>
                    <a:pt x="188" y="73"/>
                    <a:pt x="204" y="73"/>
                  </a:cubicBezTo>
                  <a:cubicBezTo>
                    <a:pt x="221" y="73"/>
                    <a:pt x="237" y="80"/>
                    <a:pt x="244" y="90"/>
                  </a:cubicBezTo>
                  <a:cubicBezTo>
                    <a:pt x="253" y="100"/>
                    <a:pt x="255" y="113"/>
                    <a:pt x="255" y="124"/>
                  </a:cubicBezTo>
                  <a:cubicBezTo>
                    <a:pt x="255" y="137"/>
                    <a:pt x="249" y="148"/>
                    <a:pt x="244" y="154"/>
                  </a:cubicBezTo>
                  <a:cubicBezTo>
                    <a:pt x="238" y="162"/>
                    <a:pt x="238" y="163"/>
                    <a:pt x="238" y="165"/>
                  </a:cubicBezTo>
                  <a:cubicBezTo>
                    <a:pt x="238" y="170"/>
                    <a:pt x="238" y="170"/>
                    <a:pt x="238" y="170"/>
                  </a:cubicBezTo>
                  <a:cubicBezTo>
                    <a:pt x="496" y="170"/>
                    <a:pt x="496" y="170"/>
                    <a:pt x="496" y="170"/>
                  </a:cubicBezTo>
                  <a:cubicBezTo>
                    <a:pt x="519" y="151"/>
                    <a:pt x="536" y="126"/>
                    <a:pt x="542" y="99"/>
                  </a:cubicBezTo>
                  <a:cubicBezTo>
                    <a:pt x="549" y="72"/>
                    <a:pt x="544" y="42"/>
                    <a:pt x="528" y="17"/>
                  </a:cubicBezTo>
                  <a:cubicBezTo>
                    <a:pt x="525" y="10"/>
                    <a:pt x="520" y="5"/>
                    <a:pt x="5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7" name="Freeform 14"/>
            <p:cNvSpPr>
              <a:spLocks noEditPoints="1"/>
            </p:cNvSpPr>
            <p:nvPr/>
          </p:nvSpPr>
          <p:spPr bwMode="auto">
            <a:xfrm>
              <a:off x="777791" y="4466165"/>
              <a:ext cx="1188371" cy="1403748"/>
            </a:xfrm>
            <a:custGeom>
              <a:avLst/>
              <a:gdLst>
                <a:gd name="T0" fmla="*/ 391 w 396"/>
                <a:gd name="T1" fmla="*/ 115 h 468"/>
                <a:gd name="T2" fmla="*/ 210 w 396"/>
                <a:gd name="T3" fmla="*/ 115 h 468"/>
                <a:gd name="T4" fmla="*/ 210 w 396"/>
                <a:gd name="T5" fmla="*/ 71 h 468"/>
                <a:gd name="T6" fmla="*/ 221 w 396"/>
                <a:gd name="T7" fmla="*/ 49 h 468"/>
                <a:gd name="T8" fmla="*/ 228 w 396"/>
                <a:gd name="T9" fmla="*/ 31 h 468"/>
                <a:gd name="T10" fmla="*/ 221 w 396"/>
                <a:gd name="T11" fmla="*/ 9 h 468"/>
                <a:gd name="T12" fmla="*/ 197 w 396"/>
                <a:gd name="T13" fmla="*/ 0 h 468"/>
                <a:gd name="T14" fmla="*/ 173 w 396"/>
                <a:gd name="T15" fmla="*/ 9 h 468"/>
                <a:gd name="T16" fmla="*/ 167 w 396"/>
                <a:gd name="T17" fmla="*/ 31 h 468"/>
                <a:gd name="T18" fmla="*/ 175 w 396"/>
                <a:gd name="T19" fmla="*/ 50 h 468"/>
                <a:gd name="T20" fmla="*/ 187 w 396"/>
                <a:gd name="T21" fmla="*/ 72 h 468"/>
                <a:gd name="T22" fmla="*/ 187 w 396"/>
                <a:gd name="T23" fmla="*/ 72 h 468"/>
                <a:gd name="T24" fmla="*/ 187 w 396"/>
                <a:gd name="T25" fmla="*/ 115 h 468"/>
                <a:gd name="T26" fmla="*/ 0 w 396"/>
                <a:gd name="T27" fmla="*/ 115 h 468"/>
                <a:gd name="T28" fmla="*/ 0 w 396"/>
                <a:gd name="T29" fmla="*/ 407 h 468"/>
                <a:gd name="T30" fmla="*/ 67 w 396"/>
                <a:gd name="T31" fmla="*/ 466 h 468"/>
                <a:gd name="T32" fmla="*/ 335 w 396"/>
                <a:gd name="T33" fmla="*/ 447 h 468"/>
                <a:gd name="T34" fmla="*/ 394 w 396"/>
                <a:gd name="T35" fmla="*/ 381 h 468"/>
                <a:gd name="T36" fmla="*/ 394 w 396"/>
                <a:gd name="T37" fmla="*/ 115 h 468"/>
                <a:gd name="T38" fmla="*/ 394 w 396"/>
                <a:gd name="T39" fmla="*/ 115 h 468"/>
                <a:gd name="T40" fmla="*/ 391 w 396"/>
                <a:gd name="T41" fmla="*/ 115 h 468"/>
                <a:gd name="T42" fmla="*/ 320 w 396"/>
                <a:gd name="T43" fmla="*/ 339 h 468"/>
                <a:gd name="T44" fmla="*/ 185 w 396"/>
                <a:gd name="T45" fmla="*/ 386 h 468"/>
                <a:gd name="T46" fmla="*/ 138 w 396"/>
                <a:gd name="T47" fmla="*/ 252 h 468"/>
                <a:gd name="T48" fmla="*/ 229 w 396"/>
                <a:gd name="T49" fmla="*/ 194 h 468"/>
                <a:gd name="T50" fmla="*/ 273 w 396"/>
                <a:gd name="T51" fmla="*/ 204 h 468"/>
                <a:gd name="T52" fmla="*/ 320 w 396"/>
                <a:gd name="T53" fmla="*/ 339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96" h="468">
                  <a:moveTo>
                    <a:pt x="391" y="115"/>
                  </a:moveTo>
                  <a:cubicBezTo>
                    <a:pt x="210" y="115"/>
                    <a:pt x="210" y="115"/>
                    <a:pt x="210" y="115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10" y="61"/>
                    <a:pt x="216" y="55"/>
                    <a:pt x="221" y="49"/>
                  </a:cubicBezTo>
                  <a:cubicBezTo>
                    <a:pt x="225" y="44"/>
                    <a:pt x="228" y="38"/>
                    <a:pt x="228" y="31"/>
                  </a:cubicBezTo>
                  <a:cubicBezTo>
                    <a:pt x="228" y="23"/>
                    <a:pt x="226" y="14"/>
                    <a:pt x="221" y="9"/>
                  </a:cubicBezTo>
                  <a:cubicBezTo>
                    <a:pt x="217" y="3"/>
                    <a:pt x="210" y="0"/>
                    <a:pt x="197" y="0"/>
                  </a:cubicBezTo>
                  <a:cubicBezTo>
                    <a:pt x="184" y="0"/>
                    <a:pt x="178" y="4"/>
                    <a:pt x="173" y="9"/>
                  </a:cubicBezTo>
                  <a:cubicBezTo>
                    <a:pt x="169" y="15"/>
                    <a:pt x="167" y="22"/>
                    <a:pt x="167" y="31"/>
                  </a:cubicBezTo>
                  <a:cubicBezTo>
                    <a:pt x="167" y="38"/>
                    <a:pt x="170" y="44"/>
                    <a:pt x="175" y="50"/>
                  </a:cubicBezTo>
                  <a:cubicBezTo>
                    <a:pt x="180" y="55"/>
                    <a:pt x="186" y="62"/>
                    <a:pt x="187" y="72"/>
                  </a:cubicBezTo>
                  <a:cubicBezTo>
                    <a:pt x="187" y="72"/>
                    <a:pt x="187" y="72"/>
                    <a:pt x="187" y="7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2" y="440"/>
                    <a:pt x="34" y="468"/>
                    <a:pt x="67" y="466"/>
                  </a:cubicBezTo>
                  <a:cubicBezTo>
                    <a:pt x="335" y="447"/>
                    <a:pt x="335" y="447"/>
                    <a:pt x="335" y="447"/>
                  </a:cubicBezTo>
                  <a:cubicBezTo>
                    <a:pt x="368" y="445"/>
                    <a:pt x="396" y="414"/>
                    <a:pt x="394" y="381"/>
                  </a:cubicBezTo>
                  <a:cubicBezTo>
                    <a:pt x="394" y="115"/>
                    <a:pt x="394" y="115"/>
                    <a:pt x="394" y="115"/>
                  </a:cubicBezTo>
                  <a:cubicBezTo>
                    <a:pt x="394" y="115"/>
                    <a:pt x="394" y="115"/>
                    <a:pt x="394" y="115"/>
                  </a:cubicBezTo>
                  <a:cubicBezTo>
                    <a:pt x="393" y="115"/>
                    <a:pt x="392" y="115"/>
                    <a:pt x="391" y="115"/>
                  </a:cubicBezTo>
                  <a:close/>
                  <a:moveTo>
                    <a:pt x="320" y="339"/>
                  </a:moveTo>
                  <a:cubicBezTo>
                    <a:pt x="296" y="389"/>
                    <a:pt x="236" y="410"/>
                    <a:pt x="185" y="386"/>
                  </a:cubicBezTo>
                  <a:cubicBezTo>
                    <a:pt x="135" y="362"/>
                    <a:pt x="114" y="302"/>
                    <a:pt x="138" y="252"/>
                  </a:cubicBezTo>
                  <a:cubicBezTo>
                    <a:pt x="155" y="216"/>
                    <a:pt x="191" y="195"/>
                    <a:pt x="229" y="194"/>
                  </a:cubicBezTo>
                  <a:cubicBezTo>
                    <a:pt x="244" y="194"/>
                    <a:pt x="258" y="198"/>
                    <a:pt x="273" y="204"/>
                  </a:cubicBezTo>
                  <a:cubicBezTo>
                    <a:pt x="323" y="228"/>
                    <a:pt x="344" y="289"/>
                    <a:pt x="320" y="33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8" name="Freeform 15"/>
            <p:cNvSpPr>
              <a:spLocks/>
            </p:cNvSpPr>
            <p:nvPr/>
          </p:nvSpPr>
          <p:spPr bwMode="auto">
            <a:xfrm>
              <a:off x="3464929" y="4837373"/>
              <a:ext cx="1502567" cy="831099"/>
            </a:xfrm>
            <a:custGeom>
              <a:avLst/>
              <a:gdLst>
                <a:gd name="T0" fmla="*/ 482 w 501"/>
                <a:gd name="T1" fmla="*/ 101 h 277"/>
                <a:gd name="T2" fmla="*/ 218 w 501"/>
                <a:gd name="T3" fmla="*/ 101 h 277"/>
                <a:gd name="T4" fmla="*/ 218 w 501"/>
                <a:gd name="T5" fmla="*/ 72 h 277"/>
                <a:gd name="T6" fmla="*/ 228 w 501"/>
                <a:gd name="T7" fmla="*/ 50 h 277"/>
                <a:gd name="T8" fmla="*/ 235 w 501"/>
                <a:gd name="T9" fmla="*/ 31 h 277"/>
                <a:gd name="T10" fmla="*/ 229 w 501"/>
                <a:gd name="T11" fmla="*/ 9 h 277"/>
                <a:gd name="T12" fmla="*/ 205 w 501"/>
                <a:gd name="T13" fmla="*/ 0 h 277"/>
                <a:gd name="T14" fmla="*/ 181 w 501"/>
                <a:gd name="T15" fmla="*/ 10 h 277"/>
                <a:gd name="T16" fmla="*/ 174 w 501"/>
                <a:gd name="T17" fmla="*/ 31 h 277"/>
                <a:gd name="T18" fmla="*/ 182 w 501"/>
                <a:gd name="T19" fmla="*/ 50 h 277"/>
                <a:gd name="T20" fmla="*/ 195 w 501"/>
                <a:gd name="T21" fmla="*/ 72 h 277"/>
                <a:gd name="T22" fmla="*/ 195 w 501"/>
                <a:gd name="T23" fmla="*/ 73 h 277"/>
                <a:gd name="T24" fmla="*/ 195 w 501"/>
                <a:gd name="T25" fmla="*/ 101 h 277"/>
                <a:gd name="T26" fmla="*/ 108 w 501"/>
                <a:gd name="T27" fmla="*/ 101 h 277"/>
                <a:gd name="T28" fmla="*/ 108 w 501"/>
                <a:gd name="T29" fmla="*/ 178 h 277"/>
                <a:gd name="T30" fmla="*/ 73 w 501"/>
                <a:gd name="T31" fmla="*/ 178 h 277"/>
                <a:gd name="T32" fmla="*/ 72 w 501"/>
                <a:gd name="T33" fmla="*/ 178 h 277"/>
                <a:gd name="T34" fmla="*/ 50 w 501"/>
                <a:gd name="T35" fmla="*/ 166 h 277"/>
                <a:gd name="T36" fmla="*/ 32 w 501"/>
                <a:gd name="T37" fmla="*/ 158 h 277"/>
                <a:gd name="T38" fmla="*/ 10 w 501"/>
                <a:gd name="T39" fmla="*/ 164 h 277"/>
                <a:gd name="T40" fmla="*/ 1 w 501"/>
                <a:gd name="T41" fmla="*/ 189 h 277"/>
                <a:gd name="T42" fmla="*/ 10 w 501"/>
                <a:gd name="T43" fmla="*/ 213 h 277"/>
                <a:gd name="T44" fmla="*/ 32 w 501"/>
                <a:gd name="T45" fmla="*/ 219 h 277"/>
                <a:gd name="T46" fmla="*/ 50 w 501"/>
                <a:gd name="T47" fmla="*/ 212 h 277"/>
                <a:gd name="T48" fmla="*/ 72 w 501"/>
                <a:gd name="T49" fmla="*/ 201 h 277"/>
                <a:gd name="T50" fmla="*/ 108 w 501"/>
                <a:gd name="T51" fmla="*/ 201 h 277"/>
                <a:gd name="T52" fmla="*/ 108 w 501"/>
                <a:gd name="T53" fmla="*/ 277 h 277"/>
                <a:gd name="T54" fmla="*/ 356 w 501"/>
                <a:gd name="T55" fmla="*/ 274 h 277"/>
                <a:gd name="T56" fmla="*/ 491 w 501"/>
                <a:gd name="T57" fmla="*/ 189 h 277"/>
                <a:gd name="T58" fmla="*/ 489 w 501"/>
                <a:gd name="T59" fmla="*/ 112 h 277"/>
                <a:gd name="T60" fmla="*/ 482 w 501"/>
                <a:gd name="T61" fmla="*/ 101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01" h="277">
                  <a:moveTo>
                    <a:pt x="482" y="101"/>
                  </a:moveTo>
                  <a:cubicBezTo>
                    <a:pt x="218" y="101"/>
                    <a:pt x="218" y="101"/>
                    <a:pt x="218" y="101"/>
                  </a:cubicBezTo>
                  <a:cubicBezTo>
                    <a:pt x="218" y="72"/>
                    <a:pt x="218" y="72"/>
                    <a:pt x="218" y="72"/>
                  </a:cubicBezTo>
                  <a:cubicBezTo>
                    <a:pt x="218" y="62"/>
                    <a:pt x="224" y="56"/>
                    <a:pt x="228" y="50"/>
                  </a:cubicBezTo>
                  <a:cubicBezTo>
                    <a:pt x="232" y="44"/>
                    <a:pt x="235" y="39"/>
                    <a:pt x="235" y="31"/>
                  </a:cubicBezTo>
                  <a:cubicBezTo>
                    <a:pt x="235" y="23"/>
                    <a:pt x="233" y="15"/>
                    <a:pt x="229" y="9"/>
                  </a:cubicBezTo>
                  <a:cubicBezTo>
                    <a:pt x="224" y="4"/>
                    <a:pt x="218" y="0"/>
                    <a:pt x="205" y="0"/>
                  </a:cubicBezTo>
                  <a:cubicBezTo>
                    <a:pt x="192" y="0"/>
                    <a:pt x="185" y="4"/>
                    <a:pt x="181" y="10"/>
                  </a:cubicBezTo>
                  <a:cubicBezTo>
                    <a:pt x="176" y="15"/>
                    <a:pt x="174" y="23"/>
                    <a:pt x="174" y="31"/>
                  </a:cubicBezTo>
                  <a:cubicBezTo>
                    <a:pt x="174" y="39"/>
                    <a:pt x="178" y="44"/>
                    <a:pt x="182" y="50"/>
                  </a:cubicBezTo>
                  <a:cubicBezTo>
                    <a:pt x="187" y="56"/>
                    <a:pt x="194" y="62"/>
                    <a:pt x="195" y="72"/>
                  </a:cubicBezTo>
                  <a:cubicBezTo>
                    <a:pt x="195" y="72"/>
                    <a:pt x="195" y="73"/>
                    <a:pt x="195" y="73"/>
                  </a:cubicBezTo>
                  <a:cubicBezTo>
                    <a:pt x="195" y="101"/>
                    <a:pt x="195" y="101"/>
                    <a:pt x="195" y="101"/>
                  </a:cubicBezTo>
                  <a:cubicBezTo>
                    <a:pt x="108" y="101"/>
                    <a:pt x="108" y="101"/>
                    <a:pt x="108" y="101"/>
                  </a:cubicBezTo>
                  <a:cubicBezTo>
                    <a:pt x="108" y="178"/>
                    <a:pt x="108" y="178"/>
                    <a:pt x="108" y="178"/>
                  </a:cubicBezTo>
                  <a:cubicBezTo>
                    <a:pt x="73" y="178"/>
                    <a:pt x="73" y="178"/>
                    <a:pt x="73" y="178"/>
                  </a:cubicBezTo>
                  <a:cubicBezTo>
                    <a:pt x="73" y="178"/>
                    <a:pt x="73" y="178"/>
                    <a:pt x="72" y="178"/>
                  </a:cubicBezTo>
                  <a:cubicBezTo>
                    <a:pt x="62" y="177"/>
                    <a:pt x="56" y="171"/>
                    <a:pt x="50" y="166"/>
                  </a:cubicBezTo>
                  <a:cubicBezTo>
                    <a:pt x="44" y="161"/>
                    <a:pt x="39" y="158"/>
                    <a:pt x="32" y="158"/>
                  </a:cubicBezTo>
                  <a:cubicBezTo>
                    <a:pt x="23" y="158"/>
                    <a:pt x="15" y="160"/>
                    <a:pt x="10" y="164"/>
                  </a:cubicBezTo>
                  <a:cubicBezTo>
                    <a:pt x="5" y="169"/>
                    <a:pt x="1" y="176"/>
                    <a:pt x="1" y="189"/>
                  </a:cubicBezTo>
                  <a:cubicBezTo>
                    <a:pt x="0" y="201"/>
                    <a:pt x="4" y="208"/>
                    <a:pt x="10" y="213"/>
                  </a:cubicBezTo>
                  <a:cubicBezTo>
                    <a:pt x="15" y="217"/>
                    <a:pt x="23" y="219"/>
                    <a:pt x="32" y="219"/>
                  </a:cubicBezTo>
                  <a:cubicBezTo>
                    <a:pt x="39" y="219"/>
                    <a:pt x="44" y="216"/>
                    <a:pt x="50" y="212"/>
                  </a:cubicBezTo>
                  <a:cubicBezTo>
                    <a:pt x="56" y="208"/>
                    <a:pt x="62" y="201"/>
                    <a:pt x="72" y="201"/>
                  </a:cubicBezTo>
                  <a:cubicBezTo>
                    <a:pt x="108" y="201"/>
                    <a:pt x="108" y="201"/>
                    <a:pt x="108" y="201"/>
                  </a:cubicBezTo>
                  <a:cubicBezTo>
                    <a:pt x="108" y="277"/>
                    <a:pt x="108" y="277"/>
                    <a:pt x="108" y="277"/>
                  </a:cubicBezTo>
                  <a:cubicBezTo>
                    <a:pt x="194" y="277"/>
                    <a:pt x="283" y="276"/>
                    <a:pt x="356" y="274"/>
                  </a:cubicBezTo>
                  <a:cubicBezTo>
                    <a:pt x="421" y="272"/>
                    <a:pt x="472" y="237"/>
                    <a:pt x="491" y="189"/>
                  </a:cubicBezTo>
                  <a:cubicBezTo>
                    <a:pt x="501" y="165"/>
                    <a:pt x="501" y="137"/>
                    <a:pt x="489" y="112"/>
                  </a:cubicBezTo>
                  <a:cubicBezTo>
                    <a:pt x="488" y="108"/>
                    <a:pt x="485" y="104"/>
                    <a:pt x="482" y="1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6433962" y="283288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33962" y="3194332"/>
            <a:ext cx="235205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6600712" y="1834872"/>
            <a:ext cx="867226" cy="867226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837797" y="19513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1</a:t>
            </a:r>
            <a:endParaRPr lang="en-US" sz="3200" dirty="0">
              <a:latin typeface="+mj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33962" y="5073898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433962" y="5435346"/>
            <a:ext cx="235205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6600712" y="4075886"/>
            <a:ext cx="867226" cy="867226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837797" y="419239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3</a:t>
            </a:r>
            <a:endParaRPr lang="en-US" sz="3200" dirty="0">
              <a:latin typeface="+mj-lt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9127735" y="283288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9127735" y="3194332"/>
            <a:ext cx="235205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116" name="Oval 115"/>
          <p:cNvSpPr/>
          <p:nvPr/>
        </p:nvSpPr>
        <p:spPr>
          <a:xfrm>
            <a:off x="9294485" y="1834872"/>
            <a:ext cx="867226" cy="867226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9531570" y="19513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2</a:t>
            </a:r>
            <a:endParaRPr lang="en-US" sz="3200" dirty="0">
              <a:latin typeface="+mj-lt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9127735" y="5073898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9127735" y="5435346"/>
            <a:ext cx="235205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9294485" y="4075886"/>
            <a:ext cx="867226" cy="867226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9531570" y="419239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4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593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670725" y="2833424"/>
            <a:ext cx="1504086" cy="0"/>
          </a:xfrm>
          <a:prstGeom prst="line">
            <a:avLst/>
          </a:prstGeom>
          <a:ln w="12700">
            <a:solidFill>
              <a:schemeClr val="accent3"/>
            </a:solidFill>
            <a:prstDash val="dash"/>
            <a:headEnd type="oval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3234162" y="4684242"/>
            <a:ext cx="5716655" cy="9074"/>
            <a:chOff x="3181690" y="4666103"/>
            <a:chExt cx="5955496" cy="9453"/>
          </a:xfrm>
        </p:grpSpPr>
        <p:cxnSp>
          <p:nvCxnSpPr>
            <p:cNvPr id="34" name="Straight Connector 33"/>
            <p:cNvCxnSpPr/>
            <p:nvPr/>
          </p:nvCxnSpPr>
          <p:spPr>
            <a:xfrm flipH="1">
              <a:off x="8378996" y="4666103"/>
              <a:ext cx="758190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dash"/>
              <a:headEnd type="oval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181690" y="4675556"/>
              <a:ext cx="724493" cy="0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  <a:headEnd type="oval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Freeform 13"/>
          <p:cNvSpPr>
            <a:spLocks/>
          </p:cNvSpPr>
          <p:nvPr/>
        </p:nvSpPr>
        <p:spPr bwMode="auto">
          <a:xfrm>
            <a:off x="3520197" y="3355946"/>
            <a:ext cx="2197451" cy="2200651"/>
          </a:xfrm>
          <a:custGeom>
            <a:avLst/>
            <a:gdLst>
              <a:gd name="T0" fmla="*/ 789 w 802"/>
              <a:gd name="T1" fmla="*/ 386 h 803"/>
              <a:gd name="T2" fmla="*/ 679 w 802"/>
              <a:gd name="T3" fmla="*/ 277 h 803"/>
              <a:gd name="T4" fmla="*/ 651 w 802"/>
              <a:gd name="T5" fmla="*/ 231 h 803"/>
              <a:gd name="T6" fmla="*/ 679 w 802"/>
              <a:gd name="T7" fmla="*/ 189 h 803"/>
              <a:gd name="T8" fmla="*/ 723 w 802"/>
              <a:gd name="T9" fmla="*/ 182 h 803"/>
              <a:gd name="T10" fmla="*/ 758 w 802"/>
              <a:gd name="T11" fmla="*/ 111 h 803"/>
              <a:gd name="T12" fmla="*/ 692 w 802"/>
              <a:gd name="T13" fmla="*/ 50 h 803"/>
              <a:gd name="T14" fmla="*/ 625 w 802"/>
              <a:gd name="T15" fmla="*/ 95 h 803"/>
              <a:gd name="T16" fmla="*/ 620 w 802"/>
              <a:gd name="T17" fmla="*/ 135 h 803"/>
              <a:gd name="T18" fmla="*/ 582 w 802"/>
              <a:gd name="T19" fmla="*/ 160 h 803"/>
              <a:gd name="T20" fmla="*/ 533 w 802"/>
              <a:gd name="T21" fmla="*/ 131 h 803"/>
              <a:gd name="T22" fmla="*/ 417 w 802"/>
              <a:gd name="T23" fmla="*/ 15 h 803"/>
              <a:gd name="T24" fmla="*/ 385 w 802"/>
              <a:gd name="T25" fmla="*/ 14 h 803"/>
              <a:gd name="T26" fmla="*/ 346 w 802"/>
              <a:gd name="T27" fmla="*/ 54 h 803"/>
              <a:gd name="T28" fmla="*/ 256 w 802"/>
              <a:gd name="T29" fmla="*/ 140 h 803"/>
              <a:gd name="T30" fmla="*/ 203 w 802"/>
              <a:gd name="T31" fmla="*/ 114 h 803"/>
              <a:gd name="T32" fmla="*/ 123 w 802"/>
              <a:gd name="T33" fmla="*/ 42 h 803"/>
              <a:gd name="T34" fmla="*/ 64 w 802"/>
              <a:gd name="T35" fmla="*/ 73 h 803"/>
              <a:gd name="T36" fmla="*/ 54 w 802"/>
              <a:gd name="T37" fmla="*/ 155 h 803"/>
              <a:gd name="T38" fmla="*/ 111 w 802"/>
              <a:gd name="T39" fmla="*/ 195 h 803"/>
              <a:gd name="T40" fmla="*/ 138 w 802"/>
              <a:gd name="T41" fmla="*/ 198 h 803"/>
              <a:gd name="T42" fmla="*/ 156 w 802"/>
              <a:gd name="T43" fmla="*/ 225 h 803"/>
              <a:gd name="T44" fmla="*/ 126 w 802"/>
              <a:gd name="T45" fmla="*/ 275 h 803"/>
              <a:gd name="T46" fmla="*/ 12 w 802"/>
              <a:gd name="T47" fmla="*/ 388 h 803"/>
              <a:gd name="T48" fmla="*/ 11 w 802"/>
              <a:gd name="T49" fmla="*/ 415 h 803"/>
              <a:gd name="T50" fmla="*/ 128 w 802"/>
              <a:gd name="T51" fmla="*/ 532 h 803"/>
              <a:gd name="T52" fmla="*/ 169 w 802"/>
              <a:gd name="T53" fmla="*/ 559 h 803"/>
              <a:gd name="T54" fmla="*/ 202 w 802"/>
              <a:gd name="T55" fmla="*/ 541 h 803"/>
              <a:gd name="T56" fmla="*/ 204 w 802"/>
              <a:gd name="T57" fmla="*/ 515 h 803"/>
              <a:gd name="T58" fmla="*/ 222 w 802"/>
              <a:gd name="T59" fmla="*/ 474 h 803"/>
              <a:gd name="T60" fmla="*/ 316 w 802"/>
              <a:gd name="T61" fmla="*/ 460 h 803"/>
              <a:gd name="T62" fmla="*/ 356 w 802"/>
              <a:gd name="T63" fmla="*/ 552 h 803"/>
              <a:gd name="T64" fmla="*/ 288 w 802"/>
              <a:gd name="T65" fmla="*/ 608 h 803"/>
              <a:gd name="T66" fmla="*/ 268 w 802"/>
              <a:gd name="T67" fmla="*/ 610 h 803"/>
              <a:gd name="T68" fmla="*/ 250 w 802"/>
              <a:gd name="T69" fmla="*/ 634 h 803"/>
              <a:gd name="T70" fmla="*/ 274 w 802"/>
              <a:gd name="T71" fmla="*/ 677 h 803"/>
              <a:gd name="T72" fmla="*/ 388 w 802"/>
              <a:gd name="T73" fmla="*/ 793 h 803"/>
              <a:gd name="T74" fmla="*/ 414 w 802"/>
              <a:gd name="T75" fmla="*/ 793 h 803"/>
              <a:gd name="T76" fmla="*/ 523 w 802"/>
              <a:gd name="T77" fmla="*/ 684 h 803"/>
              <a:gd name="T78" fmla="*/ 549 w 802"/>
              <a:gd name="T79" fmla="*/ 652 h 803"/>
              <a:gd name="T80" fmla="*/ 531 w 802"/>
              <a:gd name="T81" fmla="*/ 617 h 803"/>
              <a:gd name="T82" fmla="*/ 448 w 802"/>
              <a:gd name="T83" fmla="*/ 542 h 803"/>
              <a:gd name="T84" fmla="*/ 514 w 802"/>
              <a:gd name="T85" fmla="*/ 445 h 803"/>
              <a:gd name="T86" fmla="*/ 616 w 802"/>
              <a:gd name="T87" fmla="*/ 491 h 803"/>
              <a:gd name="T88" fmla="*/ 621 w 802"/>
              <a:gd name="T89" fmla="*/ 535 h 803"/>
              <a:gd name="T90" fmla="*/ 646 w 802"/>
              <a:gd name="T91" fmla="*/ 549 h 803"/>
              <a:gd name="T92" fmla="*/ 680 w 802"/>
              <a:gd name="T93" fmla="*/ 526 h 803"/>
              <a:gd name="T94" fmla="*/ 788 w 802"/>
              <a:gd name="T95" fmla="*/ 419 h 803"/>
              <a:gd name="T96" fmla="*/ 789 w 802"/>
              <a:gd name="T97" fmla="*/ 386 h 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802" h="803">
                <a:moveTo>
                  <a:pt x="789" y="386"/>
                </a:moveTo>
                <a:cubicBezTo>
                  <a:pt x="752" y="350"/>
                  <a:pt x="716" y="313"/>
                  <a:pt x="679" y="277"/>
                </a:cubicBezTo>
                <a:cubicBezTo>
                  <a:pt x="666" y="264"/>
                  <a:pt x="656" y="249"/>
                  <a:pt x="651" y="231"/>
                </a:cubicBezTo>
                <a:cubicBezTo>
                  <a:pt x="644" y="204"/>
                  <a:pt x="651" y="194"/>
                  <a:pt x="679" y="189"/>
                </a:cubicBezTo>
                <a:cubicBezTo>
                  <a:pt x="694" y="186"/>
                  <a:pt x="709" y="189"/>
                  <a:pt x="723" y="182"/>
                </a:cubicBezTo>
                <a:cubicBezTo>
                  <a:pt x="749" y="171"/>
                  <a:pt x="763" y="142"/>
                  <a:pt x="758" y="111"/>
                </a:cubicBezTo>
                <a:cubicBezTo>
                  <a:pt x="752" y="73"/>
                  <a:pt x="722" y="53"/>
                  <a:pt x="692" y="50"/>
                </a:cubicBezTo>
                <a:cubicBezTo>
                  <a:pt x="661" y="48"/>
                  <a:pt x="634" y="66"/>
                  <a:pt x="625" y="95"/>
                </a:cubicBezTo>
                <a:cubicBezTo>
                  <a:pt x="621" y="108"/>
                  <a:pt x="622" y="122"/>
                  <a:pt x="620" y="135"/>
                </a:cubicBezTo>
                <a:cubicBezTo>
                  <a:pt x="617" y="156"/>
                  <a:pt x="601" y="167"/>
                  <a:pt x="582" y="160"/>
                </a:cubicBezTo>
                <a:cubicBezTo>
                  <a:pt x="564" y="154"/>
                  <a:pt x="547" y="145"/>
                  <a:pt x="533" y="131"/>
                </a:cubicBezTo>
                <a:cubicBezTo>
                  <a:pt x="494" y="92"/>
                  <a:pt x="455" y="54"/>
                  <a:pt x="417" y="15"/>
                </a:cubicBezTo>
                <a:cubicBezTo>
                  <a:pt x="406" y="3"/>
                  <a:pt x="397" y="0"/>
                  <a:pt x="385" y="14"/>
                </a:cubicBezTo>
                <a:cubicBezTo>
                  <a:pt x="374" y="28"/>
                  <a:pt x="360" y="41"/>
                  <a:pt x="346" y="54"/>
                </a:cubicBezTo>
                <a:cubicBezTo>
                  <a:pt x="316" y="82"/>
                  <a:pt x="291" y="116"/>
                  <a:pt x="256" y="140"/>
                </a:cubicBezTo>
                <a:cubicBezTo>
                  <a:pt x="218" y="164"/>
                  <a:pt x="207" y="159"/>
                  <a:pt x="203" y="114"/>
                </a:cubicBezTo>
                <a:cubicBezTo>
                  <a:pt x="198" y="69"/>
                  <a:pt x="169" y="42"/>
                  <a:pt x="123" y="42"/>
                </a:cubicBezTo>
                <a:cubicBezTo>
                  <a:pt x="100" y="41"/>
                  <a:pt x="80" y="53"/>
                  <a:pt x="64" y="73"/>
                </a:cubicBezTo>
                <a:cubicBezTo>
                  <a:pt x="44" y="98"/>
                  <a:pt x="42" y="127"/>
                  <a:pt x="54" y="155"/>
                </a:cubicBezTo>
                <a:cubicBezTo>
                  <a:pt x="64" y="179"/>
                  <a:pt x="83" y="194"/>
                  <a:pt x="111" y="195"/>
                </a:cubicBezTo>
                <a:cubicBezTo>
                  <a:pt x="120" y="196"/>
                  <a:pt x="129" y="197"/>
                  <a:pt x="138" y="198"/>
                </a:cubicBezTo>
                <a:cubicBezTo>
                  <a:pt x="155" y="200"/>
                  <a:pt x="160" y="210"/>
                  <a:pt x="156" y="225"/>
                </a:cubicBezTo>
                <a:cubicBezTo>
                  <a:pt x="152" y="245"/>
                  <a:pt x="140" y="261"/>
                  <a:pt x="126" y="275"/>
                </a:cubicBezTo>
                <a:cubicBezTo>
                  <a:pt x="88" y="313"/>
                  <a:pt x="50" y="351"/>
                  <a:pt x="12" y="388"/>
                </a:cubicBezTo>
                <a:cubicBezTo>
                  <a:pt x="2" y="398"/>
                  <a:pt x="0" y="404"/>
                  <a:pt x="11" y="415"/>
                </a:cubicBezTo>
                <a:cubicBezTo>
                  <a:pt x="51" y="453"/>
                  <a:pt x="90" y="492"/>
                  <a:pt x="128" y="532"/>
                </a:cubicBezTo>
                <a:cubicBezTo>
                  <a:pt x="140" y="544"/>
                  <a:pt x="154" y="553"/>
                  <a:pt x="169" y="559"/>
                </a:cubicBezTo>
                <a:cubicBezTo>
                  <a:pt x="188" y="566"/>
                  <a:pt x="199" y="560"/>
                  <a:pt x="202" y="541"/>
                </a:cubicBezTo>
                <a:cubicBezTo>
                  <a:pt x="204" y="532"/>
                  <a:pt x="203" y="523"/>
                  <a:pt x="204" y="515"/>
                </a:cubicBezTo>
                <a:cubicBezTo>
                  <a:pt x="205" y="499"/>
                  <a:pt x="211" y="485"/>
                  <a:pt x="222" y="474"/>
                </a:cubicBezTo>
                <a:cubicBezTo>
                  <a:pt x="248" y="448"/>
                  <a:pt x="284" y="443"/>
                  <a:pt x="316" y="460"/>
                </a:cubicBezTo>
                <a:cubicBezTo>
                  <a:pt x="348" y="477"/>
                  <a:pt x="364" y="512"/>
                  <a:pt x="356" y="552"/>
                </a:cubicBezTo>
                <a:cubicBezTo>
                  <a:pt x="351" y="582"/>
                  <a:pt x="325" y="604"/>
                  <a:pt x="288" y="608"/>
                </a:cubicBezTo>
                <a:cubicBezTo>
                  <a:pt x="281" y="609"/>
                  <a:pt x="275" y="609"/>
                  <a:pt x="268" y="610"/>
                </a:cubicBezTo>
                <a:cubicBezTo>
                  <a:pt x="252" y="610"/>
                  <a:pt x="248" y="620"/>
                  <a:pt x="250" y="634"/>
                </a:cubicBezTo>
                <a:cubicBezTo>
                  <a:pt x="253" y="651"/>
                  <a:pt x="262" y="665"/>
                  <a:pt x="274" y="677"/>
                </a:cubicBezTo>
                <a:cubicBezTo>
                  <a:pt x="312" y="715"/>
                  <a:pt x="351" y="754"/>
                  <a:pt x="388" y="793"/>
                </a:cubicBezTo>
                <a:cubicBezTo>
                  <a:pt x="398" y="803"/>
                  <a:pt x="404" y="803"/>
                  <a:pt x="414" y="793"/>
                </a:cubicBezTo>
                <a:cubicBezTo>
                  <a:pt x="450" y="756"/>
                  <a:pt x="487" y="720"/>
                  <a:pt x="523" y="684"/>
                </a:cubicBezTo>
                <a:cubicBezTo>
                  <a:pt x="532" y="674"/>
                  <a:pt x="542" y="664"/>
                  <a:pt x="549" y="652"/>
                </a:cubicBezTo>
                <a:cubicBezTo>
                  <a:pt x="564" y="625"/>
                  <a:pt x="561" y="619"/>
                  <a:pt x="531" y="617"/>
                </a:cubicBezTo>
                <a:cubicBezTo>
                  <a:pt x="483" y="615"/>
                  <a:pt x="454" y="588"/>
                  <a:pt x="448" y="542"/>
                </a:cubicBezTo>
                <a:cubicBezTo>
                  <a:pt x="442" y="499"/>
                  <a:pt x="470" y="458"/>
                  <a:pt x="514" y="445"/>
                </a:cubicBezTo>
                <a:cubicBezTo>
                  <a:pt x="553" y="433"/>
                  <a:pt x="598" y="454"/>
                  <a:pt x="616" y="491"/>
                </a:cubicBezTo>
                <a:cubicBezTo>
                  <a:pt x="622" y="505"/>
                  <a:pt x="619" y="520"/>
                  <a:pt x="621" y="535"/>
                </a:cubicBezTo>
                <a:cubicBezTo>
                  <a:pt x="624" y="554"/>
                  <a:pt x="629" y="556"/>
                  <a:pt x="646" y="549"/>
                </a:cubicBezTo>
                <a:cubicBezTo>
                  <a:pt x="659" y="544"/>
                  <a:pt x="670" y="536"/>
                  <a:pt x="680" y="526"/>
                </a:cubicBezTo>
                <a:cubicBezTo>
                  <a:pt x="716" y="490"/>
                  <a:pt x="751" y="454"/>
                  <a:pt x="788" y="419"/>
                </a:cubicBezTo>
                <a:cubicBezTo>
                  <a:pt x="800" y="407"/>
                  <a:pt x="802" y="399"/>
                  <a:pt x="789" y="386"/>
                </a:cubicBezTo>
                <a:close/>
              </a:path>
            </a:pathLst>
          </a:custGeom>
          <a:solidFill>
            <a:schemeClr val="tx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7" name="Freeform 14"/>
          <p:cNvSpPr>
            <a:spLocks/>
          </p:cNvSpPr>
          <p:nvPr/>
        </p:nvSpPr>
        <p:spPr bwMode="auto">
          <a:xfrm>
            <a:off x="4996152" y="1911924"/>
            <a:ext cx="2192649" cy="2200651"/>
          </a:xfrm>
          <a:custGeom>
            <a:avLst/>
            <a:gdLst>
              <a:gd name="T0" fmla="*/ 672 w 800"/>
              <a:gd name="T1" fmla="*/ 531 h 803"/>
              <a:gd name="T2" fmla="*/ 787 w 800"/>
              <a:gd name="T3" fmla="*/ 417 h 803"/>
              <a:gd name="T4" fmla="*/ 789 w 800"/>
              <a:gd name="T5" fmla="*/ 390 h 803"/>
              <a:gd name="T6" fmla="*/ 720 w 800"/>
              <a:gd name="T7" fmla="*/ 321 h 803"/>
              <a:gd name="T8" fmla="*/ 662 w 800"/>
              <a:gd name="T9" fmla="*/ 258 h 803"/>
              <a:gd name="T10" fmla="*/ 650 w 800"/>
              <a:gd name="T11" fmla="*/ 214 h 803"/>
              <a:gd name="T12" fmla="*/ 688 w 800"/>
              <a:gd name="T13" fmla="*/ 202 h 803"/>
              <a:gd name="T14" fmla="*/ 757 w 800"/>
              <a:gd name="T15" fmla="*/ 144 h 803"/>
              <a:gd name="T16" fmla="*/ 702 w 800"/>
              <a:gd name="T17" fmla="*/ 50 h 803"/>
              <a:gd name="T18" fmla="*/ 606 w 800"/>
              <a:gd name="T19" fmla="*/ 107 h 803"/>
              <a:gd name="T20" fmla="*/ 601 w 800"/>
              <a:gd name="T21" fmla="*/ 140 h 803"/>
              <a:gd name="T22" fmla="*/ 575 w 800"/>
              <a:gd name="T23" fmla="*/ 158 h 803"/>
              <a:gd name="T24" fmla="*/ 536 w 800"/>
              <a:gd name="T25" fmla="*/ 135 h 803"/>
              <a:gd name="T26" fmla="*/ 411 w 800"/>
              <a:gd name="T27" fmla="*/ 11 h 803"/>
              <a:gd name="T28" fmla="*/ 384 w 800"/>
              <a:gd name="T29" fmla="*/ 12 h 803"/>
              <a:gd name="T30" fmla="*/ 304 w 800"/>
              <a:gd name="T31" fmla="*/ 94 h 803"/>
              <a:gd name="T32" fmla="*/ 252 w 800"/>
              <a:gd name="T33" fmla="*/ 149 h 803"/>
              <a:gd name="T34" fmla="*/ 277 w 800"/>
              <a:gd name="T35" fmla="*/ 202 h 803"/>
              <a:gd name="T36" fmla="*/ 343 w 800"/>
              <a:gd name="T37" fmla="*/ 247 h 803"/>
              <a:gd name="T38" fmla="*/ 329 w 800"/>
              <a:gd name="T39" fmla="*/ 334 h 803"/>
              <a:gd name="T40" fmla="*/ 250 w 800"/>
              <a:gd name="T41" fmla="*/ 357 h 803"/>
              <a:gd name="T42" fmla="*/ 193 w 800"/>
              <a:gd name="T43" fmla="*/ 277 h 803"/>
              <a:gd name="T44" fmla="*/ 155 w 800"/>
              <a:gd name="T45" fmla="*/ 253 h 803"/>
              <a:gd name="T46" fmla="*/ 118 w 800"/>
              <a:gd name="T47" fmla="*/ 279 h 803"/>
              <a:gd name="T48" fmla="*/ 39 w 800"/>
              <a:gd name="T49" fmla="*/ 359 h 803"/>
              <a:gd name="T50" fmla="*/ 6 w 800"/>
              <a:gd name="T51" fmla="*/ 391 h 803"/>
              <a:gd name="T52" fmla="*/ 8 w 800"/>
              <a:gd name="T53" fmla="*/ 414 h 803"/>
              <a:gd name="T54" fmla="*/ 77 w 800"/>
              <a:gd name="T55" fmla="*/ 483 h 803"/>
              <a:gd name="T56" fmla="*/ 149 w 800"/>
              <a:gd name="T57" fmla="*/ 550 h 803"/>
              <a:gd name="T58" fmla="*/ 185 w 800"/>
              <a:gd name="T59" fmla="*/ 531 h 803"/>
              <a:gd name="T60" fmla="*/ 268 w 800"/>
              <a:gd name="T61" fmla="*/ 449 h 803"/>
              <a:gd name="T62" fmla="*/ 359 w 800"/>
              <a:gd name="T63" fmla="*/ 535 h 803"/>
              <a:gd name="T64" fmla="*/ 282 w 800"/>
              <a:gd name="T65" fmla="*/ 622 h 803"/>
              <a:gd name="T66" fmla="*/ 263 w 800"/>
              <a:gd name="T67" fmla="*/ 667 h 803"/>
              <a:gd name="T68" fmla="*/ 271 w 800"/>
              <a:gd name="T69" fmla="*/ 676 h 803"/>
              <a:gd name="T70" fmla="*/ 384 w 800"/>
              <a:gd name="T71" fmla="*/ 791 h 803"/>
              <a:gd name="T72" fmla="*/ 413 w 800"/>
              <a:gd name="T73" fmla="*/ 790 h 803"/>
              <a:gd name="T74" fmla="*/ 513 w 800"/>
              <a:gd name="T75" fmla="*/ 690 h 803"/>
              <a:gd name="T76" fmla="*/ 561 w 800"/>
              <a:gd name="T77" fmla="*/ 654 h 803"/>
              <a:gd name="T78" fmla="*/ 611 w 800"/>
              <a:gd name="T79" fmla="*/ 681 h 803"/>
              <a:gd name="T80" fmla="*/ 613 w 800"/>
              <a:gd name="T81" fmla="*/ 701 h 803"/>
              <a:gd name="T82" fmla="*/ 705 w 800"/>
              <a:gd name="T83" fmla="*/ 754 h 803"/>
              <a:gd name="T84" fmla="*/ 750 w 800"/>
              <a:gd name="T85" fmla="*/ 683 h 803"/>
              <a:gd name="T86" fmla="*/ 692 w 800"/>
              <a:gd name="T87" fmla="*/ 624 h 803"/>
              <a:gd name="T88" fmla="*/ 662 w 800"/>
              <a:gd name="T89" fmla="*/ 619 h 803"/>
              <a:gd name="T90" fmla="*/ 640 w 800"/>
              <a:gd name="T91" fmla="*/ 587 h 803"/>
              <a:gd name="T92" fmla="*/ 672 w 800"/>
              <a:gd name="T93" fmla="*/ 531 h 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00" h="803">
                <a:moveTo>
                  <a:pt x="672" y="531"/>
                </a:moveTo>
                <a:cubicBezTo>
                  <a:pt x="710" y="492"/>
                  <a:pt x="748" y="454"/>
                  <a:pt x="787" y="417"/>
                </a:cubicBezTo>
                <a:cubicBezTo>
                  <a:pt x="796" y="408"/>
                  <a:pt x="800" y="400"/>
                  <a:pt x="789" y="390"/>
                </a:cubicBezTo>
                <a:cubicBezTo>
                  <a:pt x="766" y="367"/>
                  <a:pt x="743" y="344"/>
                  <a:pt x="720" y="321"/>
                </a:cubicBezTo>
                <a:cubicBezTo>
                  <a:pt x="701" y="300"/>
                  <a:pt x="678" y="282"/>
                  <a:pt x="662" y="258"/>
                </a:cubicBezTo>
                <a:cubicBezTo>
                  <a:pt x="653" y="245"/>
                  <a:pt x="643" y="230"/>
                  <a:pt x="650" y="214"/>
                </a:cubicBezTo>
                <a:cubicBezTo>
                  <a:pt x="657" y="201"/>
                  <a:pt x="674" y="203"/>
                  <a:pt x="688" y="202"/>
                </a:cubicBezTo>
                <a:cubicBezTo>
                  <a:pt x="724" y="200"/>
                  <a:pt x="748" y="180"/>
                  <a:pt x="757" y="144"/>
                </a:cubicBezTo>
                <a:cubicBezTo>
                  <a:pt x="766" y="106"/>
                  <a:pt x="739" y="58"/>
                  <a:pt x="702" y="50"/>
                </a:cubicBezTo>
                <a:cubicBezTo>
                  <a:pt x="652" y="40"/>
                  <a:pt x="611" y="66"/>
                  <a:pt x="606" y="107"/>
                </a:cubicBezTo>
                <a:cubicBezTo>
                  <a:pt x="605" y="118"/>
                  <a:pt x="603" y="129"/>
                  <a:pt x="601" y="140"/>
                </a:cubicBezTo>
                <a:cubicBezTo>
                  <a:pt x="599" y="155"/>
                  <a:pt x="589" y="163"/>
                  <a:pt x="575" y="158"/>
                </a:cubicBezTo>
                <a:cubicBezTo>
                  <a:pt x="560" y="153"/>
                  <a:pt x="547" y="146"/>
                  <a:pt x="536" y="135"/>
                </a:cubicBezTo>
                <a:cubicBezTo>
                  <a:pt x="494" y="94"/>
                  <a:pt x="452" y="53"/>
                  <a:pt x="411" y="11"/>
                </a:cubicBezTo>
                <a:cubicBezTo>
                  <a:pt x="401" y="0"/>
                  <a:pt x="394" y="2"/>
                  <a:pt x="384" y="12"/>
                </a:cubicBezTo>
                <a:cubicBezTo>
                  <a:pt x="358" y="40"/>
                  <a:pt x="330" y="67"/>
                  <a:pt x="304" y="94"/>
                </a:cubicBezTo>
                <a:cubicBezTo>
                  <a:pt x="286" y="112"/>
                  <a:pt x="266" y="128"/>
                  <a:pt x="252" y="149"/>
                </a:cubicBezTo>
                <a:cubicBezTo>
                  <a:pt x="228" y="184"/>
                  <a:pt x="236" y="199"/>
                  <a:pt x="277" y="202"/>
                </a:cubicBezTo>
                <a:cubicBezTo>
                  <a:pt x="307" y="205"/>
                  <a:pt x="332" y="218"/>
                  <a:pt x="343" y="247"/>
                </a:cubicBezTo>
                <a:cubicBezTo>
                  <a:pt x="356" y="278"/>
                  <a:pt x="353" y="308"/>
                  <a:pt x="329" y="334"/>
                </a:cubicBezTo>
                <a:cubicBezTo>
                  <a:pt x="308" y="357"/>
                  <a:pt x="281" y="366"/>
                  <a:pt x="250" y="357"/>
                </a:cubicBezTo>
                <a:cubicBezTo>
                  <a:pt x="209" y="346"/>
                  <a:pt x="194" y="323"/>
                  <a:pt x="193" y="277"/>
                </a:cubicBezTo>
                <a:cubicBezTo>
                  <a:pt x="192" y="251"/>
                  <a:pt x="178" y="242"/>
                  <a:pt x="155" y="253"/>
                </a:cubicBezTo>
                <a:cubicBezTo>
                  <a:pt x="141" y="260"/>
                  <a:pt x="129" y="269"/>
                  <a:pt x="118" y="279"/>
                </a:cubicBezTo>
                <a:cubicBezTo>
                  <a:pt x="90" y="305"/>
                  <a:pt x="65" y="332"/>
                  <a:pt x="39" y="359"/>
                </a:cubicBezTo>
                <a:cubicBezTo>
                  <a:pt x="28" y="370"/>
                  <a:pt x="14" y="377"/>
                  <a:pt x="6" y="391"/>
                </a:cubicBezTo>
                <a:cubicBezTo>
                  <a:pt x="0" y="401"/>
                  <a:pt x="0" y="406"/>
                  <a:pt x="8" y="414"/>
                </a:cubicBezTo>
                <a:cubicBezTo>
                  <a:pt x="31" y="437"/>
                  <a:pt x="53" y="460"/>
                  <a:pt x="77" y="483"/>
                </a:cubicBezTo>
                <a:cubicBezTo>
                  <a:pt x="101" y="505"/>
                  <a:pt x="120" y="533"/>
                  <a:pt x="149" y="550"/>
                </a:cubicBezTo>
                <a:cubicBezTo>
                  <a:pt x="178" y="567"/>
                  <a:pt x="186" y="555"/>
                  <a:pt x="185" y="531"/>
                </a:cubicBezTo>
                <a:cubicBezTo>
                  <a:pt x="185" y="480"/>
                  <a:pt x="218" y="449"/>
                  <a:pt x="268" y="449"/>
                </a:cubicBezTo>
                <a:cubicBezTo>
                  <a:pt x="318" y="448"/>
                  <a:pt x="357" y="484"/>
                  <a:pt x="359" y="535"/>
                </a:cubicBezTo>
                <a:cubicBezTo>
                  <a:pt x="360" y="571"/>
                  <a:pt x="337" y="618"/>
                  <a:pt x="282" y="622"/>
                </a:cubicBezTo>
                <a:cubicBezTo>
                  <a:pt x="243" y="625"/>
                  <a:pt x="240" y="635"/>
                  <a:pt x="263" y="667"/>
                </a:cubicBezTo>
                <a:cubicBezTo>
                  <a:pt x="265" y="671"/>
                  <a:pt x="268" y="674"/>
                  <a:pt x="271" y="676"/>
                </a:cubicBezTo>
                <a:cubicBezTo>
                  <a:pt x="309" y="715"/>
                  <a:pt x="347" y="752"/>
                  <a:pt x="384" y="791"/>
                </a:cubicBezTo>
                <a:cubicBezTo>
                  <a:pt x="395" y="803"/>
                  <a:pt x="402" y="801"/>
                  <a:pt x="413" y="790"/>
                </a:cubicBezTo>
                <a:cubicBezTo>
                  <a:pt x="446" y="756"/>
                  <a:pt x="479" y="723"/>
                  <a:pt x="513" y="690"/>
                </a:cubicBezTo>
                <a:cubicBezTo>
                  <a:pt x="527" y="675"/>
                  <a:pt x="542" y="662"/>
                  <a:pt x="561" y="654"/>
                </a:cubicBezTo>
                <a:cubicBezTo>
                  <a:pt x="586" y="644"/>
                  <a:pt x="611" y="647"/>
                  <a:pt x="611" y="681"/>
                </a:cubicBezTo>
                <a:cubicBezTo>
                  <a:pt x="611" y="688"/>
                  <a:pt x="612" y="694"/>
                  <a:pt x="613" y="701"/>
                </a:cubicBezTo>
                <a:cubicBezTo>
                  <a:pt x="620" y="748"/>
                  <a:pt x="660" y="771"/>
                  <a:pt x="705" y="754"/>
                </a:cubicBezTo>
                <a:cubicBezTo>
                  <a:pt x="732" y="744"/>
                  <a:pt x="753" y="711"/>
                  <a:pt x="750" y="683"/>
                </a:cubicBezTo>
                <a:cubicBezTo>
                  <a:pt x="747" y="649"/>
                  <a:pt x="727" y="629"/>
                  <a:pt x="692" y="624"/>
                </a:cubicBezTo>
                <a:cubicBezTo>
                  <a:pt x="682" y="623"/>
                  <a:pt x="672" y="622"/>
                  <a:pt x="662" y="619"/>
                </a:cubicBezTo>
                <a:cubicBezTo>
                  <a:pt x="643" y="615"/>
                  <a:pt x="637" y="606"/>
                  <a:pt x="640" y="587"/>
                </a:cubicBezTo>
                <a:cubicBezTo>
                  <a:pt x="643" y="564"/>
                  <a:pt x="656" y="546"/>
                  <a:pt x="672" y="531"/>
                </a:cubicBezTo>
                <a:close/>
              </a:path>
            </a:pathLst>
          </a:custGeom>
          <a:solidFill>
            <a:schemeClr val="accent3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8" name="Freeform 15"/>
          <p:cNvSpPr>
            <a:spLocks/>
          </p:cNvSpPr>
          <p:nvPr/>
        </p:nvSpPr>
        <p:spPr bwMode="auto">
          <a:xfrm>
            <a:off x="6465732" y="3472305"/>
            <a:ext cx="2199050" cy="2197453"/>
          </a:xfrm>
          <a:custGeom>
            <a:avLst/>
            <a:gdLst>
              <a:gd name="T0" fmla="*/ 792 w 802"/>
              <a:gd name="T1" fmla="*/ 389 h 802"/>
              <a:gd name="T2" fmla="*/ 719 w 802"/>
              <a:gd name="T3" fmla="*/ 316 h 802"/>
              <a:gd name="T4" fmla="*/ 635 w 802"/>
              <a:gd name="T5" fmla="*/ 245 h 802"/>
              <a:gd name="T6" fmla="*/ 601 w 802"/>
              <a:gd name="T7" fmla="*/ 265 h 802"/>
              <a:gd name="T8" fmla="*/ 591 w 802"/>
              <a:gd name="T9" fmla="*/ 313 h 802"/>
              <a:gd name="T10" fmla="*/ 503 w 802"/>
              <a:gd name="T11" fmla="*/ 351 h 802"/>
              <a:gd name="T12" fmla="*/ 444 w 802"/>
              <a:gd name="T13" fmla="*/ 261 h 802"/>
              <a:gd name="T14" fmla="*/ 514 w 802"/>
              <a:gd name="T15" fmla="*/ 195 h 802"/>
              <a:gd name="T16" fmla="*/ 538 w 802"/>
              <a:gd name="T17" fmla="*/ 140 h 802"/>
              <a:gd name="T18" fmla="*/ 534 w 802"/>
              <a:gd name="T19" fmla="*/ 135 h 802"/>
              <a:gd name="T20" fmla="*/ 413 w 802"/>
              <a:gd name="T21" fmla="*/ 9 h 802"/>
              <a:gd name="T22" fmla="*/ 388 w 802"/>
              <a:gd name="T23" fmla="*/ 10 h 802"/>
              <a:gd name="T24" fmla="*/ 292 w 802"/>
              <a:gd name="T25" fmla="*/ 107 h 802"/>
              <a:gd name="T26" fmla="*/ 250 w 802"/>
              <a:gd name="T27" fmla="*/ 157 h 802"/>
              <a:gd name="T28" fmla="*/ 269 w 802"/>
              <a:gd name="T29" fmla="*/ 186 h 802"/>
              <a:gd name="T30" fmla="*/ 348 w 802"/>
              <a:gd name="T31" fmla="*/ 305 h 802"/>
              <a:gd name="T32" fmla="*/ 247 w 802"/>
              <a:gd name="T33" fmla="*/ 361 h 802"/>
              <a:gd name="T34" fmla="*/ 180 w 802"/>
              <a:gd name="T35" fmla="*/ 283 h 802"/>
              <a:gd name="T36" fmla="*/ 179 w 802"/>
              <a:gd name="T37" fmla="*/ 263 h 802"/>
              <a:gd name="T38" fmla="*/ 162 w 802"/>
              <a:gd name="T39" fmla="*/ 253 h 802"/>
              <a:gd name="T40" fmla="*/ 122 w 802"/>
              <a:gd name="T41" fmla="*/ 277 h 802"/>
              <a:gd name="T42" fmla="*/ 11 w 802"/>
              <a:gd name="T43" fmla="*/ 388 h 802"/>
              <a:gd name="T44" fmla="*/ 11 w 802"/>
              <a:gd name="T45" fmla="*/ 414 h 802"/>
              <a:gd name="T46" fmla="*/ 80 w 802"/>
              <a:gd name="T47" fmla="*/ 483 h 802"/>
              <a:gd name="T48" fmla="*/ 150 w 802"/>
              <a:gd name="T49" fmla="*/ 568 h 802"/>
              <a:gd name="T50" fmla="*/ 122 w 802"/>
              <a:gd name="T51" fmla="*/ 616 h 802"/>
              <a:gd name="T52" fmla="*/ 104 w 802"/>
              <a:gd name="T53" fmla="*/ 617 h 802"/>
              <a:gd name="T54" fmla="*/ 43 w 802"/>
              <a:gd name="T55" fmla="*/ 682 h 802"/>
              <a:gd name="T56" fmla="*/ 99 w 802"/>
              <a:gd name="T57" fmla="*/ 752 h 802"/>
              <a:gd name="T58" fmla="*/ 175 w 802"/>
              <a:gd name="T59" fmla="*/ 712 h 802"/>
              <a:gd name="T60" fmla="*/ 179 w 802"/>
              <a:gd name="T61" fmla="*/ 679 h 802"/>
              <a:gd name="T62" fmla="*/ 229 w 802"/>
              <a:gd name="T63" fmla="*/ 647 h 802"/>
              <a:gd name="T64" fmla="*/ 276 w 802"/>
              <a:gd name="T65" fmla="*/ 679 h 802"/>
              <a:gd name="T66" fmla="*/ 389 w 802"/>
              <a:gd name="T67" fmla="*/ 792 h 802"/>
              <a:gd name="T68" fmla="*/ 412 w 802"/>
              <a:gd name="T69" fmla="*/ 792 h 802"/>
              <a:gd name="T70" fmla="*/ 494 w 802"/>
              <a:gd name="T71" fmla="*/ 710 h 802"/>
              <a:gd name="T72" fmla="*/ 563 w 802"/>
              <a:gd name="T73" fmla="*/ 653 h 802"/>
              <a:gd name="T74" fmla="*/ 599 w 802"/>
              <a:gd name="T75" fmla="*/ 670 h 802"/>
              <a:gd name="T76" fmla="*/ 601 w 802"/>
              <a:gd name="T77" fmla="*/ 688 h 802"/>
              <a:gd name="T78" fmla="*/ 652 w 802"/>
              <a:gd name="T79" fmla="*/ 757 h 802"/>
              <a:gd name="T80" fmla="*/ 747 w 802"/>
              <a:gd name="T81" fmla="*/ 716 h 802"/>
              <a:gd name="T82" fmla="*/ 720 w 802"/>
              <a:gd name="T83" fmla="*/ 617 h 802"/>
              <a:gd name="T84" fmla="*/ 668 w 802"/>
              <a:gd name="T85" fmla="*/ 606 h 802"/>
              <a:gd name="T86" fmla="*/ 646 w 802"/>
              <a:gd name="T87" fmla="*/ 579 h 802"/>
              <a:gd name="T88" fmla="*/ 674 w 802"/>
              <a:gd name="T89" fmla="*/ 530 h 802"/>
              <a:gd name="T90" fmla="*/ 793 w 802"/>
              <a:gd name="T91" fmla="*/ 411 h 802"/>
              <a:gd name="T92" fmla="*/ 792 w 802"/>
              <a:gd name="T93" fmla="*/ 389 h 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02" h="802">
                <a:moveTo>
                  <a:pt x="792" y="389"/>
                </a:moveTo>
                <a:cubicBezTo>
                  <a:pt x="767" y="365"/>
                  <a:pt x="745" y="339"/>
                  <a:pt x="719" y="316"/>
                </a:cubicBezTo>
                <a:cubicBezTo>
                  <a:pt x="691" y="292"/>
                  <a:pt x="671" y="259"/>
                  <a:pt x="635" y="245"/>
                </a:cubicBezTo>
                <a:cubicBezTo>
                  <a:pt x="614" y="237"/>
                  <a:pt x="603" y="243"/>
                  <a:pt x="601" y="265"/>
                </a:cubicBezTo>
                <a:cubicBezTo>
                  <a:pt x="600" y="282"/>
                  <a:pt x="599" y="298"/>
                  <a:pt x="591" y="313"/>
                </a:cubicBezTo>
                <a:cubicBezTo>
                  <a:pt x="576" y="344"/>
                  <a:pt x="536" y="360"/>
                  <a:pt x="503" y="351"/>
                </a:cubicBezTo>
                <a:cubicBezTo>
                  <a:pt x="462" y="340"/>
                  <a:pt x="437" y="305"/>
                  <a:pt x="444" y="261"/>
                </a:cubicBezTo>
                <a:cubicBezTo>
                  <a:pt x="449" y="224"/>
                  <a:pt x="469" y="199"/>
                  <a:pt x="514" y="195"/>
                </a:cubicBezTo>
                <a:cubicBezTo>
                  <a:pt x="560" y="190"/>
                  <a:pt x="565" y="178"/>
                  <a:pt x="538" y="140"/>
                </a:cubicBezTo>
                <a:cubicBezTo>
                  <a:pt x="537" y="138"/>
                  <a:pt x="536" y="137"/>
                  <a:pt x="534" y="135"/>
                </a:cubicBezTo>
                <a:cubicBezTo>
                  <a:pt x="496" y="91"/>
                  <a:pt x="453" y="52"/>
                  <a:pt x="413" y="9"/>
                </a:cubicBezTo>
                <a:cubicBezTo>
                  <a:pt x="404" y="0"/>
                  <a:pt x="397" y="1"/>
                  <a:pt x="388" y="10"/>
                </a:cubicBezTo>
                <a:cubicBezTo>
                  <a:pt x="356" y="43"/>
                  <a:pt x="323" y="74"/>
                  <a:pt x="292" y="107"/>
                </a:cubicBezTo>
                <a:cubicBezTo>
                  <a:pt x="277" y="123"/>
                  <a:pt x="259" y="136"/>
                  <a:pt x="250" y="157"/>
                </a:cubicBezTo>
                <a:cubicBezTo>
                  <a:pt x="240" y="183"/>
                  <a:pt x="241" y="187"/>
                  <a:pt x="269" y="186"/>
                </a:cubicBezTo>
                <a:cubicBezTo>
                  <a:pt x="330" y="184"/>
                  <a:pt x="371" y="250"/>
                  <a:pt x="348" y="305"/>
                </a:cubicBezTo>
                <a:cubicBezTo>
                  <a:pt x="333" y="343"/>
                  <a:pt x="291" y="367"/>
                  <a:pt x="247" y="361"/>
                </a:cubicBezTo>
                <a:cubicBezTo>
                  <a:pt x="210" y="355"/>
                  <a:pt x="182" y="323"/>
                  <a:pt x="180" y="283"/>
                </a:cubicBezTo>
                <a:cubicBezTo>
                  <a:pt x="179" y="276"/>
                  <a:pt x="179" y="269"/>
                  <a:pt x="179" y="263"/>
                </a:cubicBezTo>
                <a:cubicBezTo>
                  <a:pt x="178" y="251"/>
                  <a:pt x="174" y="248"/>
                  <a:pt x="162" y="253"/>
                </a:cubicBezTo>
                <a:cubicBezTo>
                  <a:pt x="147" y="258"/>
                  <a:pt x="133" y="266"/>
                  <a:pt x="122" y="277"/>
                </a:cubicBezTo>
                <a:cubicBezTo>
                  <a:pt x="85" y="315"/>
                  <a:pt x="48" y="352"/>
                  <a:pt x="11" y="388"/>
                </a:cubicBezTo>
                <a:cubicBezTo>
                  <a:pt x="0" y="398"/>
                  <a:pt x="1" y="405"/>
                  <a:pt x="11" y="414"/>
                </a:cubicBezTo>
                <a:cubicBezTo>
                  <a:pt x="34" y="436"/>
                  <a:pt x="58" y="459"/>
                  <a:pt x="80" y="483"/>
                </a:cubicBezTo>
                <a:cubicBezTo>
                  <a:pt x="105" y="510"/>
                  <a:pt x="136" y="531"/>
                  <a:pt x="150" y="568"/>
                </a:cubicBezTo>
                <a:cubicBezTo>
                  <a:pt x="160" y="595"/>
                  <a:pt x="151" y="611"/>
                  <a:pt x="122" y="616"/>
                </a:cubicBezTo>
                <a:cubicBezTo>
                  <a:pt x="116" y="617"/>
                  <a:pt x="110" y="616"/>
                  <a:pt x="104" y="617"/>
                </a:cubicBezTo>
                <a:cubicBezTo>
                  <a:pt x="66" y="618"/>
                  <a:pt x="42" y="643"/>
                  <a:pt x="43" y="682"/>
                </a:cubicBezTo>
                <a:cubicBezTo>
                  <a:pt x="43" y="716"/>
                  <a:pt x="67" y="747"/>
                  <a:pt x="99" y="752"/>
                </a:cubicBezTo>
                <a:cubicBezTo>
                  <a:pt x="132" y="758"/>
                  <a:pt x="162" y="742"/>
                  <a:pt x="175" y="712"/>
                </a:cubicBezTo>
                <a:cubicBezTo>
                  <a:pt x="180" y="701"/>
                  <a:pt x="178" y="690"/>
                  <a:pt x="179" y="679"/>
                </a:cubicBezTo>
                <a:cubicBezTo>
                  <a:pt x="181" y="646"/>
                  <a:pt x="199" y="634"/>
                  <a:pt x="229" y="647"/>
                </a:cubicBezTo>
                <a:cubicBezTo>
                  <a:pt x="247" y="654"/>
                  <a:pt x="263" y="665"/>
                  <a:pt x="276" y="679"/>
                </a:cubicBezTo>
                <a:cubicBezTo>
                  <a:pt x="313" y="717"/>
                  <a:pt x="351" y="754"/>
                  <a:pt x="389" y="792"/>
                </a:cubicBezTo>
                <a:cubicBezTo>
                  <a:pt x="397" y="800"/>
                  <a:pt x="403" y="802"/>
                  <a:pt x="412" y="792"/>
                </a:cubicBezTo>
                <a:cubicBezTo>
                  <a:pt x="439" y="764"/>
                  <a:pt x="466" y="736"/>
                  <a:pt x="494" y="710"/>
                </a:cubicBezTo>
                <a:cubicBezTo>
                  <a:pt x="515" y="689"/>
                  <a:pt x="534" y="665"/>
                  <a:pt x="563" y="653"/>
                </a:cubicBezTo>
                <a:cubicBezTo>
                  <a:pt x="583" y="646"/>
                  <a:pt x="594" y="650"/>
                  <a:pt x="599" y="670"/>
                </a:cubicBezTo>
                <a:cubicBezTo>
                  <a:pt x="600" y="676"/>
                  <a:pt x="601" y="682"/>
                  <a:pt x="601" y="688"/>
                </a:cubicBezTo>
                <a:cubicBezTo>
                  <a:pt x="601" y="723"/>
                  <a:pt x="618" y="745"/>
                  <a:pt x="652" y="757"/>
                </a:cubicBezTo>
                <a:cubicBezTo>
                  <a:pt x="686" y="770"/>
                  <a:pt x="729" y="752"/>
                  <a:pt x="747" y="716"/>
                </a:cubicBezTo>
                <a:cubicBezTo>
                  <a:pt x="764" y="680"/>
                  <a:pt x="751" y="637"/>
                  <a:pt x="720" y="617"/>
                </a:cubicBezTo>
                <a:cubicBezTo>
                  <a:pt x="704" y="606"/>
                  <a:pt x="686" y="609"/>
                  <a:pt x="668" y="606"/>
                </a:cubicBezTo>
                <a:cubicBezTo>
                  <a:pt x="652" y="604"/>
                  <a:pt x="644" y="597"/>
                  <a:pt x="646" y="579"/>
                </a:cubicBezTo>
                <a:cubicBezTo>
                  <a:pt x="649" y="558"/>
                  <a:pt x="661" y="544"/>
                  <a:pt x="674" y="530"/>
                </a:cubicBezTo>
                <a:cubicBezTo>
                  <a:pt x="714" y="490"/>
                  <a:pt x="753" y="450"/>
                  <a:pt x="793" y="411"/>
                </a:cubicBezTo>
                <a:cubicBezTo>
                  <a:pt x="802" y="402"/>
                  <a:pt x="801" y="397"/>
                  <a:pt x="792" y="389"/>
                </a:cubicBezTo>
                <a:close/>
              </a:path>
            </a:pathLst>
          </a:custGeom>
          <a:solidFill>
            <a:schemeClr val="accent6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08733" y="369304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1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80476" y="256302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2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349091" y="446791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3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493199" y="4328818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93907" y="4677203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456245" y="2464072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456245" y="2812457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225014" y="4357810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225014" y="4706195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466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5"/>
          <p:cNvSpPr>
            <a:spLocks/>
          </p:cNvSpPr>
          <p:nvPr/>
        </p:nvSpPr>
        <p:spPr bwMode="auto">
          <a:xfrm>
            <a:off x="1140227" y="2240116"/>
            <a:ext cx="2395348" cy="2046728"/>
          </a:xfrm>
          <a:custGeom>
            <a:avLst/>
            <a:gdLst>
              <a:gd name="T0" fmla="*/ 50 w 373"/>
              <a:gd name="T1" fmla="*/ 296 h 319"/>
              <a:gd name="T2" fmla="*/ 67 w 373"/>
              <a:gd name="T3" fmla="*/ 203 h 319"/>
              <a:gd name="T4" fmla="*/ 32 w 373"/>
              <a:gd name="T5" fmla="*/ 196 h 319"/>
              <a:gd name="T6" fmla="*/ 0 w 373"/>
              <a:gd name="T7" fmla="*/ 159 h 319"/>
              <a:gd name="T8" fmla="*/ 32 w 373"/>
              <a:gd name="T9" fmla="*/ 122 h 319"/>
              <a:gd name="T10" fmla="*/ 67 w 373"/>
              <a:gd name="T11" fmla="*/ 116 h 319"/>
              <a:gd name="T12" fmla="*/ 50 w 373"/>
              <a:gd name="T13" fmla="*/ 23 h 319"/>
              <a:gd name="T14" fmla="*/ 143 w 373"/>
              <a:gd name="T15" fmla="*/ 6 h 319"/>
              <a:gd name="T16" fmla="*/ 150 w 373"/>
              <a:gd name="T17" fmla="*/ 40 h 319"/>
              <a:gd name="T18" fmla="*/ 186 w 373"/>
              <a:gd name="T19" fmla="*/ 73 h 319"/>
              <a:gd name="T20" fmla="*/ 223 w 373"/>
              <a:gd name="T21" fmla="*/ 40 h 319"/>
              <a:gd name="T22" fmla="*/ 230 w 373"/>
              <a:gd name="T23" fmla="*/ 6 h 319"/>
              <a:gd name="T24" fmla="*/ 323 w 373"/>
              <a:gd name="T25" fmla="*/ 23 h 319"/>
              <a:gd name="T26" fmla="*/ 306 w 373"/>
              <a:gd name="T27" fmla="*/ 116 h 319"/>
              <a:gd name="T28" fmla="*/ 341 w 373"/>
              <a:gd name="T29" fmla="*/ 122 h 319"/>
              <a:gd name="T30" fmla="*/ 373 w 373"/>
              <a:gd name="T31" fmla="*/ 159 h 319"/>
              <a:gd name="T32" fmla="*/ 341 w 373"/>
              <a:gd name="T33" fmla="*/ 196 h 319"/>
              <a:gd name="T34" fmla="*/ 306 w 373"/>
              <a:gd name="T35" fmla="*/ 203 h 319"/>
              <a:gd name="T36" fmla="*/ 323 w 373"/>
              <a:gd name="T37" fmla="*/ 296 h 319"/>
              <a:gd name="T38" fmla="*/ 230 w 373"/>
              <a:gd name="T39" fmla="*/ 313 h 319"/>
              <a:gd name="T40" fmla="*/ 223 w 373"/>
              <a:gd name="T41" fmla="*/ 278 h 319"/>
              <a:gd name="T42" fmla="*/ 186 w 373"/>
              <a:gd name="T43" fmla="*/ 246 h 319"/>
              <a:gd name="T44" fmla="*/ 150 w 373"/>
              <a:gd name="T45" fmla="*/ 278 h 319"/>
              <a:gd name="T46" fmla="*/ 143 w 373"/>
              <a:gd name="T47" fmla="*/ 313 h 319"/>
              <a:gd name="T48" fmla="*/ 50 w 373"/>
              <a:gd name="T49" fmla="*/ 296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3" h="319">
                <a:moveTo>
                  <a:pt x="50" y="296"/>
                </a:moveTo>
                <a:cubicBezTo>
                  <a:pt x="50" y="296"/>
                  <a:pt x="72" y="246"/>
                  <a:pt x="67" y="203"/>
                </a:cubicBezTo>
                <a:cubicBezTo>
                  <a:pt x="63" y="178"/>
                  <a:pt x="48" y="188"/>
                  <a:pt x="32" y="196"/>
                </a:cubicBezTo>
                <a:cubicBezTo>
                  <a:pt x="17" y="204"/>
                  <a:pt x="0" y="194"/>
                  <a:pt x="0" y="159"/>
                </a:cubicBezTo>
                <a:cubicBezTo>
                  <a:pt x="0" y="124"/>
                  <a:pt x="17" y="115"/>
                  <a:pt x="32" y="122"/>
                </a:cubicBezTo>
                <a:cubicBezTo>
                  <a:pt x="48" y="130"/>
                  <a:pt x="63" y="140"/>
                  <a:pt x="67" y="116"/>
                </a:cubicBezTo>
                <a:cubicBezTo>
                  <a:pt x="72" y="72"/>
                  <a:pt x="50" y="23"/>
                  <a:pt x="50" y="23"/>
                </a:cubicBezTo>
                <a:cubicBezTo>
                  <a:pt x="50" y="23"/>
                  <a:pt x="99" y="0"/>
                  <a:pt x="143" y="6"/>
                </a:cubicBezTo>
                <a:cubicBezTo>
                  <a:pt x="167" y="9"/>
                  <a:pt x="158" y="24"/>
                  <a:pt x="150" y="40"/>
                </a:cubicBezTo>
                <a:cubicBezTo>
                  <a:pt x="142" y="55"/>
                  <a:pt x="152" y="73"/>
                  <a:pt x="186" y="73"/>
                </a:cubicBezTo>
                <a:cubicBezTo>
                  <a:pt x="221" y="73"/>
                  <a:pt x="231" y="55"/>
                  <a:pt x="223" y="40"/>
                </a:cubicBezTo>
                <a:cubicBezTo>
                  <a:pt x="215" y="24"/>
                  <a:pt x="206" y="9"/>
                  <a:pt x="230" y="6"/>
                </a:cubicBezTo>
                <a:cubicBezTo>
                  <a:pt x="274" y="0"/>
                  <a:pt x="323" y="23"/>
                  <a:pt x="323" y="23"/>
                </a:cubicBezTo>
                <a:cubicBezTo>
                  <a:pt x="323" y="23"/>
                  <a:pt x="301" y="72"/>
                  <a:pt x="306" y="116"/>
                </a:cubicBezTo>
                <a:cubicBezTo>
                  <a:pt x="310" y="140"/>
                  <a:pt x="325" y="130"/>
                  <a:pt x="341" y="122"/>
                </a:cubicBezTo>
                <a:cubicBezTo>
                  <a:pt x="356" y="115"/>
                  <a:pt x="373" y="124"/>
                  <a:pt x="373" y="159"/>
                </a:cubicBezTo>
                <a:cubicBezTo>
                  <a:pt x="373" y="194"/>
                  <a:pt x="356" y="204"/>
                  <a:pt x="341" y="196"/>
                </a:cubicBezTo>
                <a:cubicBezTo>
                  <a:pt x="325" y="188"/>
                  <a:pt x="310" y="178"/>
                  <a:pt x="306" y="203"/>
                </a:cubicBezTo>
                <a:cubicBezTo>
                  <a:pt x="301" y="246"/>
                  <a:pt x="323" y="296"/>
                  <a:pt x="323" y="296"/>
                </a:cubicBezTo>
                <a:cubicBezTo>
                  <a:pt x="323" y="296"/>
                  <a:pt x="274" y="319"/>
                  <a:pt x="230" y="313"/>
                </a:cubicBezTo>
                <a:cubicBezTo>
                  <a:pt x="206" y="310"/>
                  <a:pt x="215" y="294"/>
                  <a:pt x="223" y="278"/>
                </a:cubicBezTo>
                <a:cubicBezTo>
                  <a:pt x="231" y="263"/>
                  <a:pt x="221" y="246"/>
                  <a:pt x="186" y="246"/>
                </a:cubicBezTo>
                <a:cubicBezTo>
                  <a:pt x="152" y="246"/>
                  <a:pt x="142" y="263"/>
                  <a:pt x="150" y="278"/>
                </a:cubicBezTo>
                <a:cubicBezTo>
                  <a:pt x="158" y="294"/>
                  <a:pt x="167" y="310"/>
                  <a:pt x="143" y="313"/>
                </a:cubicBezTo>
                <a:cubicBezTo>
                  <a:pt x="99" y="319"/>
                  <a:pt x="50" y="296"/>
                  <a:pt x="50" y="296"/>
                </a:cubicBezTo>
                <a:close/>
              </a:path>
            </a:pathLst>
          </a:custGeom>
          <a:solidFill>
            <a:schemeClr val="tx2"/>
          </a:solidFill>
          <a:ln w="254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834018" y="2063932"/>
            <a:ext cx="2042982" cy="2399096"/>
          </a:xfrm>
          <a:custGeom>
            <a:avLst/>
            <a:gdLst>
              <a:gd name="T0" fmla="*/ 22 w 318"/>
              <a:gd name="T1" fmla="*/ 51 h 374"/>
              <a:gd name="T2" fmla="*/ 116 w 318"/>
              <a:gd name="T3" fmla="*/ 67 h 374"/>
              <a:gd name="T4" fmla="*/ 122 w 318"/>
              <a:gd name="T5" fmla="*/ 33 h 374"/>
              <a:gd name="T6" fmla="*/ 159 w 318"/>
              <a:gd name="T7" fmla="*/ 0 h 374"/>
              <a:gd name="T8" fmla="*/ 196 w 318"/>
              <a:gd name="T9" fmla="*/ 33 h 374"/>
              <a:gd name="T10" fmla="*/ 202 w 318"/>
              <a:gd name="T11" fmla="*/ 67 h 374"/>
              <a:gd name="T12" fmla="*/ 296 w 318"/>
              <a:gd name="T13" fmla="*/ 51 h 374"/>
              <a:gd name="T14" fmla="*/ 312 w 318"/>
              <a:gd name="T15" fmla="*/ 144 h 374"/>
              <a:gd name="T16" fmla="*/ 278 w 318"/>
              <a:gd name="T17" fmla="*/ 150 h 374"/>
              <a:gd name="T18" fmla="*/ 245 w 318"/>
              <a:gd name="T19" fmla="*/ 187 h 374"/>
              <a:gd name="T20" fmla="*/ 278 w 318"/>
              <a:gd name="T21" fmla="*/ 224 h 374"/>
              <a:gd name="T22" fmla="*/ 312 w 318"/>
              <a:gd name="T23" fmla="*/ 231 h 374"/>
              <a:gd name="T24" fmla="*/ 296 w 318"/>
              <a:gd name="T25" fmla="*/ 324 h 374"/>
              <a:gd name="T26" fmla="*/ 202 w 318"/>
              <a:gd name="T27" fmla="*/ 307 h 374"/>
              <a:gd name="T28" fmla="*/ 196 w 318"/>
              <a:gd name="T29" fmla="*/ 341 h 374"/>
              <a:gd name="T30" fmla="*/ 159 w 318"/>
              <a:gd name="T31" fmla="*/ 374 h 374"/>
              <a:gd name="T32" fmla="*/ 122 w 318"/>
              <a:gd name="T33" fmla="*/ 341 h 374"/>
              <a:gd name="T34" fmla="*/ 116 w 318"/>
              <a:gd name="T35" fmla="*/ 307 h 374"/>
              <a:gd name="T36" fmla="*/ 22 w 318"/>
              <a:gd name="T37" fmla="*/ 324 h 374"/>
              <a:gd name="T38" fmla="*/ 5 w 318"/>
              <a:gd name="T39" fmla="*/ 231 h 374"/>
              <a:gd name="T40" fmla="*/ 40 w 318"/>
              <a:gd name="T41" fmla="*/ 224 h 374"/>
              <a:gd name="T42" fmla="*/ 72 w 318"/>
              <a:gd name="T43" fmla="*/ 187 h 374"/>
              <a:gd name="T44" fmla="*/ 40 w 318"/>
              <a:gd name="T45" fmla="*/ 150 h 374"/>
              <a:gd name="T46" fmla="*/ 5 w 318"/>
              <a:gd name="T47" fmla="*/ 144 h 374"/>
              <a:gd name="T48" fmla="*/ 22 w 318"/>
              <a:gd name="T49" fmla="*/ 51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18" h="374">
                <a:moveTo>
                  <a:pt x="22" y="51"/>
                </a:moveTo>
                <a:cubicBezTo>
                  <a:pt x="22" y="51"/>
                  <a:pt x="72" y="73"/>
                  <a:pt x="116" y="67"/>
                </a:cubicBezTo>
                <a:cubicBezTo>
                  <a:pt x="140" y="64"/>
                  <a:pt x="130" y="49"/>
                  <a:pt x="122" y="33"/>
                </a:cubicBezTo>
                <a:cubicBezTo>
                  <a:pt x="115" y="18"/>
                  <a:pt x="124" y="0"/>
                  <a:pt x="159" y="0"/>
                </a:cubicBezTo>
                <a:cubicBezTo>
                  <a:pt x="194" y="0"/>
                  <a:pt x="203" y="18"/>
                  <a:pt x="196" y="33"/>
                </a:cubicBezTo>
                <a:cubicBezTo>
                  <a:pt x="188" y="49"/>
                  <a:pt x="178" y="64"/>
                  <a:pt x="202" y="67"/>
                </a:cubicBezTo>
                <a:cubicBezTo>
                  <a:pt x="246" y="73"/>
                  <a:pt x="296" y="51"/>
                  <a:pt x="296" y="51"/>
                </a:cubicBezTo>
                <a:cubicBezTo>
                  <a:pt x="296" y="51"/>
                  <a:pt x="318" y="100"/>
                  <a:pt x="312" y="144"/>
                </a:cubicBezTo>
                <a:cubicBezTo>
                  <a:pt x="309" y="168"/>
                  <a:pt x="294" y="158"/>
                  <a:pt x="278" y="150"/>
                </a:cubicBezTo>
                <a:cubicBezTo>
                  <a:pt x="263" y="143"/>
                  <a:pt x="245" y="152"/>
                  <a:pt x="245" y="187"/>
                </a:cubicBezTo>
                <a:cubicBezTo>
                  <a:pt x="245" y="222"/>
                  <a:pt x="263" y="232"/>
                  <a:pt x="278" y="224"/>
                </a:cubicBezTo>
                <a:cubicBezTo>
                  <a:pt x="294" y="216"/>
                  <a:pt x="309" y="206"/>
                  <a:pt x="312" y="231"/>
                </a:cubicBezTo>
                <a:cubicBezTo>
                  <a:pt x="318" y="274"/>
                  <a:pt x="296" y="324"/>
                  <a:pt x="296" y="324"/>
                </a:cubicBezTo>
                <a:cubicBezTo>
                  <a:pt x="296" y="324"/>
                  <a:pt x="246" y="301"/>
                  <a:pt x="202" y="307"/>
                </a:cubicBezTo>
                <a:cubicBezTo>
                  <a:pt x="178" y="310"/>
                  <a:pt x="188" y="326"/>
                  <a:pt x="196" y="341"/>
                </a:cubicBezTo>
                <a:cubicBezTo>
                  <a:pt x="203" y="356"/>
                  <a:pt x="194" y="374"/>
                  <a:pt x="159" y="374"/>
                </a:cubicBezTo>
                <a:cubicBezTo>
                  <a:pt x="124" y="374"/>
                  <a:pt x="115" y="356"/>
                  <a:pt x="122" y="341"/>
                </a:cubicBezTo>
                <a:cubicBezTo>
                  <a:pt x="130" y="326"/>
                  <a:pt x="140" y="310"/>
                  <a:pt x="116" y="307"/>
                </a:cubicBezTo>
                <a:cubicBezTo>
                  <a:pt x="72" y="301"/>
                  <a:pt x="22" y="324"/>
                  <a:pt x="22" y="324"/>
                </a:cubicBezTo>
                <a:cubicBezTo>
                  <a:pt x="22" y="324"/>
                  <a:pt x="0" y="274"/>
                  <a:pt x="5" y="231"/>
                </a:cubicBezTo>
                <a:cubicBezTo>
                  <a:pt x="9" y="206"/>
                  <a:pt x="24" y="216"/>
                  <a:pt x="40" y="224"/>
                </a:cubicBezTo>
                <a:cubicBezTo>
                  <a:pt x="55" y="232"/>
                  <a:pt x="72" y="222"/>
                  <a:pt x="72" y="187"/>
                </a:cubicBezTo>
                <a:cubicBezTo>
                  <a:pt x="72" y="152"/>
                  <a:pt x="55" y="143"/>
                  <a:pt x="40" y="150"/>
                </a:cubicBezTo>
                <a:cubicBezTo>
                  <a:pt x="24" y="158"/>
                  <a:pt x="9" y="168"/>
                  <a:pt x="5" y="144"/>
                </a:cubicBezTo>
                <a:cubicBezTo>
                  <a:pt x="0" y="100"/>
                  <a:pt x="22" y="51"/>
                  <a:pt x="22" y="51"/>
                </a:cubicBezTo>
                <a:close/>
              </a:path>
            </a:pathLst>
          </a:custGeom>
          <a:solidFill>
            <a:schemeClr val="accent2"/>
          </a:solidFill>
          <a:ln w="254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6175583" y="2240116"/>
            <a:ext cx="2402846" cy="2046728"/>
          </a:xfrm>
          <a:custGeom>
            <a:avLst/>
            <a:gdLst>
              <a:gd name="T0" fmla="*/ 51 w 374"/>
              <a:gd name="T1" fmla="*/ 296 h 319"/>
              <a:gd name="T2" fmla="*/ 67 w 374"/>
              <a:gd name="T3" fmla="*/ 203 h 319"/>
              <a:gd name="T4" fmla="*/ 33 w 374"/>
              <a:gd name="T5" fmla="*/ 196 h 319"/>
              <a:gd name="T6" fmla="*/ 0 w 374"/>
              <a:gd name="T7" fmla="*/ 159 h 319"/>
              <a:gd name="T8" fmla="*/ 33 w 374"/>
              <a:gd name="T9" fmla="*/ 122 h 319"/>
              <a:gd name="T10" fmla="*/ 67 w 374"/>
              <a:gd name="T11" fmla="*/ 116 h 319"/>
              <a:gd name="T12" fmla="*/ 51 w 374"/>
              <a:gd name="T13" fmla="*/ 23 h 319"/>
              <a:gd name="T14" fmla="*/ 144 w 374"/>
              <a:gd name="T15" fmla="*/ 6 h 319"/>
              <a:gd name="T16" fmla="*/ 150 w 374"/>
              <a:gd name="T17" fmla="*/ 40 h 319"/>
              <a:gd name="T18" fmla="*/ 187 w 374"/>
              <a:gd name="T19" fmla="*/ 73 h 319"/>
              <a:gd name="T20" fmla="*/ 224 w 374"/>
              <a:gd name="T21" fmla="*/ 40 h 319"/>
              <a:gd name="T22" fmla="*/ 231 w 374"/>
              <a:gd name="T23" fmla="*/ 6 h 319"/>
              <a:gd name="T24" fmla="*/ 324 w 374"/>
              <a:gd name="T25" fmla="*/ 23 h 319"/>
              <a:gd name="T26" fmla="*/ 307 w 374"/>
              <a:gd name="T27" fmla="*/ 116 h 319"/>
              <a:gd name="T28" fmla="*/ 341 w 374"/>
              <a:gd name="T29" fmla="*/ 122 h 319"/>
              <a:gd name="T30" fmla="*/ 374 w 374"/>
              <a:gd name="T31" fmla="*/ 159 h 319"/>
              <a:gd name="T32" fmla="*/ 341 w 374"/>
              <a:gd name="T33" fmla="*/ 196 h 319"/>
              <a:gd name="T34" fmla="*/ 307 w 374"/>
              <a:gd name="T35" fmla="*/ 203 h 319"/>
              <a:gd name="T36" fmla="*/ 324 w 374"/>
              <a:gd name="T37" fmla="*/ 296 h 319"/>
              <a:gd name="T38" fmla="*/ 231 w 374"/>
              <a:gd name="T39" fmla="*/ 313 h 319"/>
              <a:gd name="T40" fmla="*/ 224 w 374"/>
              <a:gd name="T41" fmla="*/ 278 h 319"/>
              <a:gd name="T42" fmla="*/ 187 w 374"/>
              <a:gd name="T43" fmla="*/ 246 h 319"/>
              <a:gd name="T44" fmla="*/ 150 w 374"/>
              <a:gd name="T45" fmla="*/ 278 h 319"/>
              <a:gd name="T46" fmla="*/ 144 w 374"/>
              <a:gd name="T47" fmla="*/ 313 h 319"/>
              <a:gd name="T48" fmla="*/ 51 w 374"/>
              <a:gd name="T49" fmla="*/ 296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4" h="319">
                <a:moveTo>
                  <a:pt x="51" y="296"/>
                </a:moveTo>
                <a:cubicBezTo>
                  <a:pt x="51" y="296"/>
                  <a:pt x="73" y="246"/>
                  <a:pt x="67" y="203"/>
                </a:cubicBezTo>
                <a:cubicBezTo>
                  <a:pt x="64" y="178"/>
                  <a:pt x="49" y="188"/>
                  <a:pt x="33" y="196"/>
                </a:cubicBezTo>
                <a:cubicBezTo>
                  <a:pt x="18" y="204"/>
                  <a:pt x="0" y="194"/>
                  <a:pt x="0" y="159"/>
                </a:cubicBezTo>
                <a:cubicBezTo>
                  <a:pt x="0" y="124"/>
                  <a:pt x="18" y="115"/>
                  <a:pt x="33" y="122"/>
                </a:cubicBezTo>
                <a:cubicBezTo>
                  <a:pt x="49" y="130"/>
                  <a:pt x="64" y="140"/>
                  <a:pt x="67" y="116"/>
                </a:cubicBezTo>
                <a:cubicBezTo>
                  <a:pt x="73" y="72"/>
                  <a:pt x="51" y="23"/>
                  <a:pt x="51" y="23"/>
                </a:cubicBezTo>
                <a:cubicBezTo>
                  <a:pt x="51" y="23"/>
                  <a:pt x="100" y="0"/>
                  <a:pt x="144" y="6"/>
                </a:cubicBezTo>
                <a:cubicBezTo>
                  <a:pt x="168" y="9"/>
                  <a:pt x="158" y="24"/>
                  <a:pt x="150" y="40"/>
                </a:cubicBezTo>
                <a:cubicBezTo>
                  <a:pt x="143" y="55"/>
                  <a:pt x="153" y="73"/>
                  <a:pt x="187" y="73"/>
                </a:cubicBezTo>
                <a:cubicBezTo>
                  <a:pt x="222" y="73"/>
                  <a:pt x="232" y="55"/>
                  <a:pt x="224" y="40"/>
                </a:cubicBezTo>
                <a:cubicBezTo>
                  <a:pt x="216" y="24"/>
                  <a:pt x="206" y="9"/>
                  <a:pt x="231" y="6"/>
                </a:cubicBezTo>
                <a:cubicBezTo>
                  <a:pt x="274" y="0"/>
                  <a:pt x="324" y="23"/>
                  <a:pt x="324" y="23"/>
                </a:cubicBezTo>
                <a:cubicBezTo>
                  <a:pt x="324" y="23"/>
                  <a:pt x="301" y="72"/>
                  <a:pt x="307" y="116"/>
                </a:cubicBezTo>
                <a:cubicBezTo>
                  <a:pt x="310" y="140"/>
                  <a:pt x="326" y="130"/>
                  <a:pt x="341" y="122"/>
                </a:cubicBezTo>
                <a:cubicBezTo>
                  <a:pt x="357" y="115"/>
                  <a:pt x="374" y="124"/>
                  <a:pt x="374" y="159"/>
                </a:cubicBezTo>
                <a:cubicBezTo>
                  <a:pt x="374" y="194"/>
                  <a:pt x="357" y="204"/>
                  <a:pt x="341" y="196"/>
                </a:cubicBezTo>
                <a:cubicBezTo>
                  <a:pt x="326" y="188"/>
                  <a:pt x="310" y="178"/>
                  <a:pt x="307" y="203"/>
                </a:cubicBezTo>
                <a:cubicBezTo>
                  <a:pt x="301" y="246"/>
                  <a:pt x="324" y="296"/>
                  <a:pt x="324" y="296"/>
                </a:cubicBezTo>
                <a:cubicBezTo>
                  <a:pt x="324" y="296"/>
                  <a:pt x="274" y="319"/>
                  <a:pt x="231" y="313"/>
                </a:cubicBezTo>
                <a:cubicBezTo>
                  <a:pt x="206" y="310"/>
                  <a:pt x="216" y="294"/>
                  <a:pt x="224" y="278"/>
                </a:cubicBezTo>
                <a:cubicBezTo>
                  <a:pt x="232" y="263"/>
                  <a:pt x="222" y="246"/>
                  <a:pt x="187" y="246"/>
                </a:cubicBezTo>
                <a:cubicBezTo>
                  <a:pt x="153" y="246"/>
                  <a:pt x="143" y="263"/>
                  <a:pt x="150" y="278"/>
                </a:cubicBezTo>
                <a:cubicBezTo>
                  <a:pt x="158" y="294"/>
                  <a:pt x="168" y="310"/>
                  <a:pt x="144" y="313"/>
                </a:cubicBezTo>
                <a:cubicBezTo>
                  <a:pt x="100" y="319"/>
                  <a:pt x="51" y="296"/>
                  <a:pt x="51" y="296"/>
                </a:cubicBezTo>
                <a:close/>
              </a:path>
            </a:pathLst>
          </a:custGeom>
          <a:solidFill>
            <a:schemeClr val="accent4"/>
          </a:solidFill>
          <a:ln w="254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8877153" y="2063932"/>
            <a:ext cx="2050478" cy="2399096"/>
          </a:xfrm>
          <a:custGeom>
            <a:avLst/>
            <a:gdLst>
              <a:gd name="T0" fmla="*/ 23 w 319"/>
              <a:gd name="T1" fmla="*/ 51 h 374"/>
              <a:gd name="T2" fmla="*/ 116 w 319"/>
              <a:gd name="T3" fmla="*/ 67 h 374"/>
              <a:gd name="T4" fmla="*/ 123 w 319"/>
              <a:gd name="T5" fmla="*/ 33 h 374"/>
              <a:gd name="T6" fmla="*/ 160 w 319"/>
              <a:gd name="T7" fmla="*/ 0 h 374"/>
              <a:gd name="T8" fmla="*/ 197 w 319"/>
              <a:gd name="T9" fmla="*/ 33 h 374"/>
              <a:gd name="T10" fmla="*/ 203 w 319"/>
              <a:gd name="T11" fmla="*/ 67 h 374"/>
              <a:gd name="T12" fmla="*/ 296 w 319"/>
              <a:gd name="T13" fmla="*/ 51 h 374"/>
              <a:gd name="T14" fmla="*/ 313 w 319"/>
              <a:gd name="T15" fmla="*/ 144 h 374"/>
              <a:gd name="T16" fmla="*/ 279 w 319"/>
              <a:gd name="T17" fmla="*/ 150 h 374"/>
              <a:gd name="T18" fmla="*/ 246 w 319"/>
              <a:gd name="T19" fmla="*/ 187 h 374"/>
              <a:gd name="T20" fmla="*/ 279 w 319"/>
              <a:gd name="T21" fmla="*/ 224 h 374"/>
              <a:gd name="T22" fmla="*/ 313 w 319"/>
              <a:gd name="T23" fmla="*/ 231 h 374"/>
              <a:gd name="T24" fmla="*/ 296 w 319"/>
              <a:gd name="T25" fmla="*/ 324 h 374"/>
              <a:gd name="T26" fmla="*/ 203 w 319"/>
              <a:gd name="T27" fmla="*/ 307 h 374"/>
              <a:gd name="T28" fmla="*/ 197 w 319"/>
              <a:gd name="T29" fmla="*/ 341 h 374"/>
              <a:gd name="T30" fmla="*/ 160 w 319"/>
              <a:gd name="T31" fmla="*/ 374 h 374"/>
              <a:gd name="T32" fmla="*/ 123 w 319"/>
              <a:gd name="T33" fmla="*/ 341 h 374"/>
              <a:gd name="T34" fmla="*/ 116 w 319"/>
              <a:gd name="T35" fmla="*/ 307 h 374"/>
              <a:gd name="T36" fmla="*/ 23 w 319"/>
              <a:gd name="T37" fmla="*/ 324 h 374"/>
              <a:gd name="T38" fmla="*/ 6 w 319"/>
              <a:gd name="T39" fmla="*/ 231 h 374"/>
              <a:gd name="T40" fmla="*/ 40 w 319"/>
              <a:gd name="T41" fmla="*/ 224 h 374"/>
              <a:gd name="T42" fmla="*/ 73 w 319"/>
              <a:gd name="T43" fmla="*/ 187 h 374"/>
              <a:gd name="T44" fmla="*/ 40 w 319"/>
              <a:gd name="T45" fmla="*/ 150 h 374"/>
              <a:gd name="T46" fmla="*/ 6 w 319"/>
              <a:gd name="T47" fmla="*/ 144 h 374"/>
              <a:gd name="T48" fmla="*/ 23 w 319"/>
              <a:gd name="T49" fmla="*/ 51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19" h="374">
                <a:moveTo>
                  <a:pt x="23" y="51"/>
                </a:moveTo>
                <a:cubicBezTo>
                  <a:pt x="23" y="51"/>
                  <a:pt x="73" y="73"/>
                  <a:pt x="116" y="67"/>
                </a:cubicBezTo>
                <a:cubicBezTo>
                  <a:pt x="141" y="64"/>
                  <a:pt x="131" y="49"/>
                  <a:pt x="123" y="33"/>
                </a:cubicBezTo>
                <a:cubicBezTo>
                  <a:pt x="115" y="18"/>
                  <a:pt x="125" y="0"/>
                  <a:pt x="160" y="0"/>
                </a:cubicBezTo>
                <a:cubicBezTo>
                  <a:pt x="194" y="0"/>
                  <a:pt x="204" y="18"/>
                  <a:pt x="197" y="33"/>
                </a:cubicBezTo>
                <a:cubicBezTo>
                  <a:pt x="189" y="49"/>
                  <a:pt x="179" y="64"/>
                  <a:pt x="203" y="67"/>
                </a:cubicBezTo>
                <a:cubicBezTo>
                  <a:pt x="247" y="73"/>
                  <a:pt x="296" y="51"/>
                  <a:pt x="296" y="51"/>
                </a:cubicBezTo>
                <a:cubicBezTo>
                  <a:pt x="296" y="51"/>
                  <a:pt x="319" y="100"/>
                  <a:pt x="313" y="144"/>
                </a:cubicBezTo>
                <a:cubicBezTo>
                  <a:pt x="310" y="168"/>
                  <a:pt x="295" y="158"/>
                  <a:pt x="279" y="150"/>
                </a:cubicBezTo>
                <a:cubicBezTo>
                  <a:pt x="264" y="143"/>
                  <a:pt x="246" y="152"/>
                  <a:pt x="246" y="187"/>
                </a:cubicBezTo>
                <a:cubicBezTo>
                  <a:pt x="246" y="222"/>
                  <a:pt x="264" y="232"/>
                  <a:pt x="279" y="224"/>
                </a:cubicBezTo>
                <a:cubicBezTo>
                  <a:pt x="295" y="216"/>
                  <a:pt x="310" y="206"/>
                  <a:pt x="313" y="231"/>
                </a:cubicBezTo>
                <a:cubicBezTo>
                  <a:pt x="319" y="274"/>
                  <a:pt x="296" y="324"/>
                  <a:pt x="296" y="324"/>
                </a:cubicBezTo>
                <a:cubicBezTo>
                  <a:pt x="296" y="324"/>
                  <a:pt x="247" y="301"/>
                  <a:pt x="203" y="307"/>
                </a:cubicBezTo>
                <a:cubicBezTo>
                  <a:pt x="179" y="310"/>
                  <a:pt x="189" y="326"/>
                  <a:pt x="197" y="341"/>
                </a:cubicBezTo>
                <a:cubicBezTo>
                  <a:pt x="204" y="356"/>
                  <a:pt x="194" y="374"/>
                  <a:pt x="160" y="374"/>
                </a:cubicBezTo>
                <a:cubicBezTo>
                  <a:pt x="125" y="374"/>
                  <a:pt x="115" y="356"/>
                  <a:pt x="123" y="341"/>
                </a:cubicBezTo>
                <a:cubicBezTo>
                  <a:pt x="131" y="326"/>
                  <a:pt x="141" y="310"/>
                  <a:pt x="116" y="307"/>
                </a:cubicBezTo>
                <a:cubicBezTo>
                  <a:pt x="73" y="301"/>
                  <a:pt x="23" y="324"/>
                  <a:pt x="23" y="324"/>
                </a:cubicBezTo>
                <a:cubicBezTo>
                  <a:pt x="23" y="324"/>
                  <a:pt x="0" y="274"/>
                  <a:pt x="6" y="231"/>
                </a:cubicBezTo>
                <a:cubicBezTo>
                  <a:pt x="9" y="206"/>
                  <a:pt x="25" y="216"/>
                  <a:pt x="40" y="224"/>
                </a:cubicBezTo>
                <a:cubicBezTo>
                  <a:pt x="56" y="232"/>
                  <a:pt x="73" y="222"/>
                  <a:pt x="73" y="187"/>
                </a:cubicBezTo>
                <a:cubicBezTo>
                  <a:pt x="73" y="152"/>
                  <a:pt x="56" y="143"/>
                  <a:pt x="40" y="150"/>
                </a:cubicBezTo>
                <a:cubicBezTo>
                  <a:pt x="25" y="158"/>
                  <a:pt x="9" y="168"/>
                  <a:pt x="6" y="144"/>
                </a:cubicBezTo>
                <a:cubicBezTo>
                  <a:pt x="0" y="100"/>
                  <a:pt x="23" y="51"/>
                  <a:pt x="23" y="51"/>
                </a:cubicBezTo>
                <a:close/>
              </a:path>
            </a:pathLst>
          </a:custGeom>
          <a:solidFill>
            <a:schemeClr val="accent6"/>
          </a:solidFill>
          <a:ln w="254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00103" y="4869352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50457" y="5217737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26762" y="4869352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77116" y="5217737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39207" y="4869352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89561" y="5217737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151652" y="4869352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702006" y="5217737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15725" y="286193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1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633333" y="286193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2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154830" y="286193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3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680216" y="2861937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  <a:latin typeface="+mj-lt"/>
              </a:rPr>
              <a:t>4</a:t>
            </a:r>
            <a:endParaRPr lang="en-US" sz="40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258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3822326" y="2669645"/>
            <a:ext cx="925846" cy="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443829" y="2669645"/>
            <a:ext cx="925846" cy="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822326" y="5144316"/>
            <a:ext cx="925846" cy="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7443829" y="5144316"/>
            <a:ext cx="925846" cy="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8100663" y="2215777"/>
            <a:ext cx="907736" cy="907736"/>
          </a:xfrm>
          <a:prstGeom prst="ellipse">
            <a:avLst/>
          </a:prstGeom>
          <a:solidFill>
            <a:schemeClr val="accent6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9144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8100663" y="4690448"/>
            <a:ext cx="907736" cy="907736"/>
          </a:xfrm>
          <a:prstGeom prst="ellipse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9144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183602" y="2215777"/>
            <a:ext cx="907736" cy="907736"/>
          </a:xfrm>
          <a:prstGeom prst="ellipse">
            <a:avLst/>
          </a:prstGeom>
          <a:solidFill>
            <a:schemeClr val="tx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9144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183602" y="4690448"/>
            <a:ext cx="907736" cy="907736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9144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4263380" y="2074342"/>
            <a:ext cx="2191548" cy="1828627"/>
          </a:xfrm>
          <a:custGeom>
            <a:avLst/>
            <a:gdLst>
              <a:gd name="connsiteX0" fmla="*/ 2027125 w 2438885"/>
              <a:gd name="connsiteY0" fmla="*/ 0 h 2035007"/>
              <a:gd name="connsiteX1" fmla="*/ 2027125 w 2438885"/>
              <a:gd name="connsiteY1" fmla="*/ 340488 h 2035007"/>
              <a:gd name="connsiteX2" fmla="*/ 2038013 w 2438885"/>
              <a:gd name="connsiteY2" fmla="*/ 439467 h 2035007"/>
              <a:gd name="connsiteX3" fmla="*/ 2038081 w 2438885"/>
              <a:gd name="connsiteY3" fmla="*/ 439597 h 2035007"/>
              <a:gd name="connsiteX4" fmla="*/ 2038091 w 2438885"/>
              <a:gd name="connsiteY4" fmla="*/ 439655 h 2035007"/>
              <a:gd name="connsiteX5" fmla="*/ 2090573 w 2438885"/>
              <a:gd name="connsiteY5" fmla="*/ 491146 h 2035007"/>
              <a:gd name="connsiteX6" fmla="*/ 2272774 w 2438885"/>
              <a:gd name="connsiteY6" fmla="*/ 388164 h 2035007"/>
              <a:gd name="connsiteX7" fmla="*/ 2335529 w 2438885"/>
              <a:gd name="connsiteY7" fmla="*/ 401408 h 2035007"/>
              <a:gd name="connsiteX8" fmla="*/ 2388428 w 2438885"/>
              <a:gd name="connsiteY8" fmla="*/ 440496 h 2035007"/>
              <a:gd name="connsiteX9" fmla="*/ 2425152 w 2438885"/>
              <a:gd name="connsiteY9" fmla="*/ 504916 h 2035007"/>
              <a:gd name="connsiteX10" fmla="*/ 2438885 w 2438885"/>
              <a:gd name="connsiteY10" fmla="*/ 593874 h 2035007"/>
              <a:gd name="connsiteX11" fmla="*/ 2272598 w 2438885"/>
              <a:gd name="connsiteY11" fmla="*/ 791832 h 2035007"/>
              <a:gd name="connsiteX12" fmla="*/ 2090473 w 2438885"/>
              <a:gd name="connsiteY12" fmla="*/ 696812 h 2035007"/>
              <a:gd name="connsiteX13" fmla="*/ 2027125 w 2438885"/>
              <a:gd name="connsiteY13" fmla="*/ 847260 h 2035007"/>
              <a:gd name="connsiteX14" fmla="*/ 2027125 w 2438885"/>
              <a:gd name="connsiteY14" fmla="*/ 1227339 h 2035007"/>
              <a:gd name="connsiteX15" fmla="*/ 1227361 w 2438885"/>
              <a:gd name="connsiteY15" fmla="*/ 2035007 h 2035007"/>
              <a:gd name="connsiteX16" fmla="*/ 831438 w 2438885"/>
              <a:gd name="connsiteY16" fmla="*/ 2035007 h 2035007"/>
              <a:gd name="connsiteX17" fmla="*/ 695588 w 2438885"/>
              <a:gd name="connsiteY17" fmla="*/ 2011623 h 2035007"/>
              <a:gd name="connsiteX18" fmla="*/ 684856 w 2438885"/>
              <a:gd name="connsiteY18" fmla="*/ 1997877 h 2035007"/>
              <a:gd name="connsiteX19" fmla="*/ 681012 w 2438885"/>
              <a:gd name="connsiteY19" fmla="*/ 1979686 h 2035007"/>
              <a:gd name="connsiteX20" fmla="*/ 783956 w 2438885"/>
              <a:gd name="connsiteY20" fmla="*/ 1789564 h 2035007"/>
              <a:gd name="connsiteX21" fmla="*/ 578068 w 2438885"/>
              <a:gd name="connsiteY21" fmla="*/ 1631130 h 2035007"/>
              <a:gd name="connsiteX22" fmla="*/ 427612 w 2438885"/>
              <a:gd name="connsiteY22" fmla="*/ 1677670 h 2035007"/>
              <a:gd name="connsiteX23" fmla="*/ 418032 w 2438885"/>
              <a:gd name="connsiteY23" fmla="*/ 1689419 h 2035007"/>
              <a:gd name="connsiteX24" fmla="*/ 386520 w 2438885"/>
              <a:gd name="connsiteY24" fmla="*/ 1728049 h 2035007"/>
              <a:gd name="connsiteX25" fmla="*/ 372168 w 2438885"/>
              <a:gd name="connsiteY25" fmla="*/ 1789539 h 2035007"/>
              <a:gd name="connsiteX26" fmla="*/ 376591 w 2438885"/>
              <a:gd name="connsiteY26" fmla="*/ 1817192 h 2035007"/>
              <a:gd name="connsiteX27" fmla="*/ 376602 w 2438885"/>
              <a:gd name="connsiteY27" fmla="*/ 1817215 h 2035007"/>
              <a:gd name="connsiteX28" fmla="*/ 376604 w 2438885"/>
              <a:gd name="connsiteY28" fmla="*/ 1817228 h 2035007"/>
              <a:gd name="connsiteX29" fmla="*/ 459040 w 2438885"/>
              <a:gd name="connsiteY29" fmla="*/ 1927699 h 2035007"/>
              <a:gd name="connsiteX30" fmla="*/ 470700 w 2438885"/>
              <a:gd name="connsiteY30" fmla="*/ 1952016 h 2035007"/>
              <a:gd name="connsiteX31" fmla="*/ 474860 w 2438885"/>
              <a:gd name="connsiteY31" fmla="*/ 1978030 h 2035007"/>
              <a:gd name="connsiteX32" fmla="*/ 475108 w 2438885"/>
              <a:gd name="connsiteY32" fmla="*/ 1979579 h 2035007"/>
              <a:gd name="connsiteX33" fmla="*/ 471242 w 2438885"/>
              <a:gd name="connsiteY33" fmla="*/ 1997875 h 2035007"/>
              <a:gd name="connsiteX34" fmla="*/ 324657 w 2438885"/>
              <a:gd name="connsiteY34" fmla="*/ 2035007 h 2035007"/>
              <a:gd name="connsiteX35" fmla="*/ 0 w 2438885"/>
              <a:gd name="connsiteY35" fmla="*/ 2035007 h 2035007"/>
              <a:gd name="connsiteX36" fmla="*/ 2027125 w 2438885"/>
              <a:gd name="connsiteY36" fmla="*/ 0 h 20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438885" h="2035007">
                <a:moveTo>
                  <a:pt x="2027125" y="0"/>
                </a:moveTo>
                <a:cubicBezTo>
                  <a:pt x="2027125" y="134611"/>
                  <a:pt x="2027125" y="261304"/>
                  <a:pt x="2027125" y="340488"/>
                </a:cubicBezTo>
                <a:cubicBezTo>
                  <a:pt x="2027125" y="372161"/>
                  <a:pt x="2029105" y="409773"/>
                  <a:pt x="2038013" y="439467"/>
                </a:cubicBezTo>
                <a:lnTo>
                  <a:pt x="2038081" y="439597"/>
                </a:lnTo>
                <a:lnTo>
                  <a:pt x="2038091" y="439655"/>
                </a:lnTo>
                <a:cubicBezTo>
                  <a:pt x="2047003" y="469362"/>
                  <a:pt x="2062847" y="491146"/>
                  <a:pt x="2090573" y="491146"/>
                </a:cubicBezTo>
                <a:cubicBezTo>
                  <a:pt x="2169790" y="491146"/>
                  <a:pt x="2193556" y="388164"/>
                  <a:pt x="2272774" y="388164"/>
                </a:cubicBezTo>
                <a:cubicBezTo>
                  <a:pt x="2294559" y="388164"/>
                  <a:pt x="2315849" y="392620"/>
                  <a:pt x="2335529" y="401408"/>
                </a:cubicBezTo>
                <a:lnTo>
                  <a:pt x="2388428" y="440496"/>
                </a:lnTo>
                <a:lnTo>
                  <a:pt x="2425152" y="504916"/>
                </a:lnTo>
                <a:cubicBezTo>
                  <a:pt x="2433936" y="530527"/>
                  <a:pt x="2438885" y="560221"/>
                  <a:pt x="2438885" y="593874"/>
                </a:cubicBezTo>
                <a:cubicBezTo>
                  <a:pt x="2438885" y="720567"/>
                  <a:pt x="2359701" y="791832"/>
                  <a:pt x="2272598" y="791832"/>
                </a:cubicBezTo>
                <a:cubicBezTo>
                  <a:pt x="2193413" y="791832"/>
                  <a:pt x="2169658" y="696812"/>
                  <a:pt x="2090473" y="696812"/>
                </a:cubicBezTo>
                <a:cubicBezTo>
                  <a:pt x="2035044" y="696812"/>
                  <a:pt x="2027125" y="783913"/>
                  <a:pt x="2027125" y="847260"/>
                </a:cubicBezTo>
                <a:cubicBezTo>
                  <a:pt x="2027125" y="934361"/>
                  <a:pt x="2027125" y="1068973"/>
                  <a:pt x="2027125" y="1227339"/>
                </a:cubicBezTo>
                <a:cubicBezTo>
                  <a:pt x="1583692" y="1235257"/>
                  <a:pt x="1227361" y="1591582"/>
                  <a:pt x="1227361" y="2035007"/>
                </a:cubicBezTo>
                <a:cubicBezTo>
                  <a:pt x="1068992" y="2035007"/>
                  <a:pt x="918541" y="2035007"/>
                  <a:pt x="831438" y="2035007"/>
                </a:cubicBezTo>
                <a:cubicBezTo>
                  <a:pt x="783928" y="2035007"/>
                  <a:pt x="723055" y="2035007"/>
                  <a:pt x="695588" y="2011623"/>
                </a:cubicBezTo>
                <a:lnTo>
                  <a:pt x="684856" y="1997877"/>
                </a:lnTo>
                <a:lnTo>
                  <a:pt x="681012" y="1979686"/>
                </a:lnTo>
                <a:cubicBezTo>
                  <a:pt x="681012" y="1900468"/>
                  <a:pt x="783956" y="1868782"/>
                  <a:pt x="783956" y="1789564"/>
                </a:cubicBezTo>
                <a:cubicBezTo>
                  <a:pt x="783956" y="1702426"/>
                  <a:pt x="704768" y="1631130"/>
                  <a:pt x="578068" y="1631130"/>
                </a:cubicBezTo>
                <a:cubicBezTo>
                  <a:pt x="514719" y="1631130"/>
                  <a:pt x="463247" y="1648954"/>
                  <a:pt x="427612" y="1677670"/>
                </a:cubicBezTo>
                <a:lnTo>
                  <a:pt x="418032" y="1689419"/>
                </a:lnTo>
                <a:lnTo>
                  <a:pt x="386520" y="1728049"/>
                </a:lnTo>
                <a:cubicBezTo>
                  <a:pt x="377117" y="1746978"/>
                  <a:pt x="372168" y="1767764"/>
                  <a:pt x="372168" y="1789539"/>
                </a:cubicBezTo>
                <a:cubicBezTo>
                  <a:pt x="372168" y="1799437"/>
                  <a:pt x="373777" y="1808593"/>
                  <a:pt x="376591" y="1817192"/>
                </a:cubicBezTo>
                <a:lnTo>
                  <a:pt x="376602" y="1817215"/>
                </a:lnTo>
                <a:lnTo>
                  <a:pt x="376604" y="1817228"/>
                </a:lnTo>
                <a:cubicBezTo>
                  <a:pt x="390679" y="1860241"/>
                  <a:pt x="434913" y="1889329"/>
                  <a:pt x="459040" y="1927699"/>
                </a:cubicBezTo>
                <a:lnTo>
                  <a:pt x="470700" y="1952016"/>
                </a:lnTo>
                <a:lnTo>
                  <a:pt x="474860" y="1978030"/>
                </a:lnTo>
                <a:lnTo>
                  <a:pt x="475108" y="1979579"/>
                </a:lnTo>
                <a:lnTo>
                  <a:pt x="471242" y="1997875"/>
                </a:lnTo>
                <a:cubicBezTo>
                  <a:pt x="453704" y="2035007"/>
                  <a:pt x="380087" y="2035007"/>
                  <a:pt x="324657" y="2035007"/>
                </a:cubicBezTo>
                <a:cubicBezTo>
                  <a:pt x="245472" y="2035007"/>
                  <a:pt x="134614" y="2035007"/>
                  <a:pt x="0" y="2035007"/>
                </a:cubicBezTo>
                <a:cubicBezTo>
                  <a:pt x="0" y="918525"/>
                  <a:pt x="902704" y="7918"/>
                  <a:pt x="2027125" y="0"/>
                </a:cubicBezTo>
                <a:close/>
              </a:path>
            </a:pathLst>
          </a:custGeom>
          <a:solidFill>
            <a:schemeClr val="tx2"/>
          </a:solidFill>
          <a:ln w="12700">
            <a:solidFill>
              <a:srgbClr val="FFFFFF"/>
            </a:solidFill>
          </a:ln>
          <a:scene3d>
            <a:camera prst="orthographicFront"/>
            <a:lightRig rig="threePt" dir="t"/>
          </a:scene3d>
          <a:sp3d extrusionH="285750" prstMaterial="matte">
            <a:bevelT w="69850" h="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6084992" y="2074342"/>
            <a:ext cx="1843628" cy="2198805"/>
          </a:xfrm>
          <a:custGeom>
            <a:avLst/>
            <a:gdLst>
              <a:gd name="connsiteX0" fmla="*/ 0 w 2051700"/>
              <a:gd name="connsiteY0" fmla="*/ 0 h 2446963"/>
              <a:gd name="connsiteX1" fmla="*/ 15844 w 2051700"/>
              <a:gd name="connsiteY1" fmla="*/ 0 h 2446963"/>
              <a:gd name="connsiteX2" fmla="*/ 2041238 w 2051700"/>
              <a:gd name="connsiteY2" fmla="*/ 1827642 h 2446963"/>
              <a:gd name="connsiteX3" fmla="*/ 2051700 w 2051700"/>
              <a:gd name="connsiteY3" fmla="*/ 2035007 h 2446963"/>
              <a:gd name="connsiteX4" fmla="*/ 1948275 w 2051700"/>
              <a:gd name="connsiteY4" fmla="*/ 2035007 h 2446963"/>
              <a:gd name="connsiteX5" fmla="*/ 1703219 w 2051700"/>
              <a:gd name="connsiteY5" fmla="*/ 2035007 h 2446963"/>
              <a:gd name="connsiteX6" fmla="*/ 1552720 w 2051700"/>
              <a:gd name="connsiteY6" fmla="*/ 2098385 h 2446963"/>
              <a:gd name="connsiteX7" fmla="*/ 1552775 w 2051700"/>
              <a:gd name="connsiteY7" fmla="*/ 2098755 h 2446963"/>
              <a:gd name="connsiteX8" fmla="*/ 1552671 w 2051700"/>
              <a:gd name="connsiteY8" fmla="*/ 2099255 h 2446963"/>
              <a:gd name="connsiteX9" fmla="*/ 1643648 w 2051700"/>
              <a:gd name="connsiteY9" fmla="*/ 2261712 h 2446963"/>
              <a:gd name="connsiteX10" fmla="*/ 1647674 w 2051700"/>
              <a:gd name="connsiteY10" fmla="*/ 2288977 h 2446963"/>
              <a:gd name="connsiteX11" fmla="*/ 1634653 w 2051700"/>
              <a:gd name="connsiteY11" fmla="*/ 2350039 h 2446963"/>
              <a:gd name="connsiteX12" fmla="*/ 1449747 w 2051700"/>
              <a:gd name="connsiteY12" fmla="*/ 2446963 h 2446963"/>
              <a:gd name="connsiteX13" fmla="*/ 1257045 w 2051700"/>
              <a:gd name="connsiteY13" fmla="*/ 2350039 h 2446963"/>
              <a:gd name="connsiteX14" fmla="*/ 1243829 w 2051700"/>
              <a:gd name="connsiteY14" fmla="*/ 2288644 h 2446963"/>
              <a:gd name="connsiteX15" fmla="*/ 1247806 w 2051700"/>
              <a:gd name="connsiteY15" fmla="*/ 2261712 h 2446963"/>
              <a:gd name="connsiteX16" fmla="*/ 1338783 w 2051700"/>
              <a:gd name="connsiteY16" fmla="*/ 2099255 h 2446963"/>
              <a:gd name="connsiteX17" fmla="*/ 1338741 w 2051700"/>
              <a:gd name="connsiteY17" fmla="*/ 2099149 h 2446963"/>
              <a:gd name="connsiteX18" fmla="*/ 1338853 w 2051700"/>
              <a:gd name="connsiteY18" fmla="*/ 2098385 h 2446963"/>
              <a:gd name="connsiteX19" fmla="*/ 1196276 w 2051700"/>
              <a:gd name="connsiteY19" fmla="*/ 2035007 h 2446963"/>
              <a:gd name="connsiteX20" fmla="*/ 823989 w 2051700"/>
              <a:gd name="connsiteY20" fmla="*/ 2035007 h 2446963"/>
              <a:gd name="connsiteX21" fmla="*/ 823945 w 2051700"/>
              <a:gd name="connsiteY21" fmla="*/ 2035881 h 2446963"/>
              <a:gd name="connsiteX22" fmla="*/ 823867 w 2051700"/>
              <a:gd name="connsiteY22" fmla="*/ 2035881 h 2446963"/>
              <a:gd name="connsiteX23" fmla="*/ 15844 w 2051700"/>
              <a:gd name="connsiteY23" fmla="*/ 1227866 h 2446963"/>
              <a:gd name="connsiteX24" fmla="*/ 0 w 2051700"/>
              <a:gd name="connsiteY24" fmla="*/ 1227866 h 2446963"/>
              <a:gd name="connsiteX25" fmla="*/ 0 w 2051700"/>
              <a:gd name="connsiteY25" fmla="*/ 847624 h 2446963"/>
              <a:gd name="connsiteX26" fmla="*/ 63375 w 2051700"/>
              <a:gd name="connsiteY26" fmla="*/ 697111 h 2446963"/>
              <a:gd name="connsiteX27" fmla="*/ 245576 w 2051700"/>
              <a:gd name="connsiteY27" fmla="*/ 792172 h 2446963"/>
              <a:gd name="connsiteX28" fmla="*/ 411933 w 2051700"/>
              <a:gd name="connsiteY28" fmla="*/ 594129 h 2446963"/>
              <a:gd name="connsiteX29" fmla="*/ 361432 w 2051700"/>
              <a:gd name="connsiteY29" fmla="*/ 440646 h 2446963"/>
              <a:gd name="connsiteX30" fmla="*/ 361230 w 2051700"/>
              <a:gd name="connsiteY30" fmla="*/ 440496 h 2446963"/>
              <a:gd name="connsiteX31" fmla="*/ 361207 w 2051700"/>
              <a:gd name="connsiteY31" fmla="*/ 440457 h 2446963"/>
              <a:gd name="connsiteX32" fmla="*/ 245400 w 2051700"/>
              <a:gd name="connsiteY32" fmla="*/ 387998 h 2446963"/>
              <a:gd name="connsiteX33" fmla="*/ 63275 w 2051700"/>
              <a:gd name="connsiteY33" fmla="*/ 490936 h 2446963"/>
              <a:gd name="connsiteX34" fmla="*/ 29993 w 2051700"/>
              <a:gd name="connsiteY34" fmla="*/ 476337 h 2446963"/>
              <a:gd name="connsiteX35" fmla="*/ 10883 w 2051700"/>
              <a:gd name="connsiteY35" fmla="*/ 439597 h 2446963"/>
              <a:gd name="connsiteX36" fmla="*/ 2104 w 2051700"/>
              <a:gd name="connsiteY36" fmla="*/ 390887 h 2446963"/>
              <a:gd name="connsiteX37" fmla="*/ 0 w 2051700"/>
              <a:gd name="connsiteY37" fmla="*/ 340634 h 2446963"/>
              <a:gd name="connsiteX38" fmla="*/ 0 w 2051700"/>
              <a:gd name="connsiteY38" fmla="*/ 0 h 2446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51700" h="2446963">
                <a:moveTo>
                  <a:pt x="0" y="0"/>
                </a:moveTo>
                <a:cubicBezTo>
                  <a:pt x="0" y="0"/>
                  <a:pt x="7922" y="0"/>
                  <a:pt x="15844" y="0"/>
                </a:cubicBezTo>
                <a:cubicBezTo>
                  <a:pt x="1070432" y="0"/>
                  <a:pt x="1937033" y="800681"/>
                  <a:pt x="2041238" y="1827642"/>
                </a:cubicBezTo>
                <a:lnTo>
                  <a:pt x="2051700" y="2035007"/>
                </a:lnTo>
                <a:lnTo>
                  <a:pt x="1948275" y="2035007"/>
                </a:lnTo>
                <a:cubicBezTo>
                  <a:pt x="1848768" y="2035007"/>
                  <a:pt x="1762627" y="2035007"/>
                  <a:pt x="1703219" y="2035007"/>
                </a:cubicBezTo>
                <a:cubicBezTo>
                  <a:pt x="1639851" y="2035007"/>
                  <a:pt x="1552720" y="2042929"/>
                  <a:pt x="1552720" y="2098385"/>
                </a:cubicBezTo>
                <a:lnTo>
                  <a:pt x="1552775" y="2098755"/>
                </a:lnTo>
                <a:lnTo>
                  <a:pt x="1552671" y="2099255"/>
                </a:lnTo>
                <a:cubicBezTo>
                  <a:pt x="1552671" y="2168570"/>
                  <a:pt x="1625453" y="2201495"/>
                  <a:pt x="1643648" y="2261712"/>
                </a:cubicBezTo>
                <a:lnTo>
                  <a:pt x="1647674" y="2288977"/>
                </a:lnTo>
                <a:lnTo>
                  <a:pt x="1634653" y="2350039"/>
                </a:lnTo>
                <a:cubicBezTo>
                  <a:pt x="1608662" y="2406857"/>
                  <a:pt x="1544799" y="2446963"/>
                  <a:pt x="1449747" y="2446963"/>
                </a:cubicBezTo>
                <a:cubicBezTo>
                  <a:pt x="1348754" y="2446963"/>
                  <a:pt x="1283407" y="2406857"/>
                  <a:pt x="1257045" y="2350039"/>
                </a:cubicBezTo>
                <a:lnTo>
                  <a:pt x="1243829" y="2288644"/>
                </a:lnTo>
                <a:lnTo>
                  <a:pt x="1247806" y="2261712"/>
                </a:lnTo>
                <a:cubicBezTo>
                  <a:pt x="1266001" y="2201495"/>
                  <a:pt x="1338783" y="2168570"/>
                  <a:pt x="1338783" y="2099255"/>
                </a:cubicBezTo>
                <a:lnTo>
                  <a:pt x="1338741" y="2099149"/>
                </a:lnTo>
                <a:lnTo>
                  <a:pt x="1338853" y="2098385"/>
                </a:lnTo>
                <a:cubicBezTo>
                  <a:pt x="1338853" y="2042929"/>
                  <a:pt x="1259644" y="2035007"/>
                  <a:pt x="1196276" y="2035007"/>
                </a:cubicBezTo>
                <a:cubicBezTo>
                  <a:pt x="1109145" y="2035007"/>
                  <a:pt x="974488" y="2035007"/>
                  <a:pt x="823989" y="2035007"/>
                </a:cubicBezTo>
                <a:lnTo>
                  <a:pt x="823945" y="2035881"/>
                </a:lnTo>
                <a:lnTo>
                  <a:pt x="823867" y="2035881"/>
                </a:lnTo>
                <a:cubicBezTo>
                  <a:pt x="823867" y="1592265"/>
                  <a:pt x="459464" y="1227866"/>
                  <a:pt x="15844" y="1227866"/>
                </a:cubicBezTo>
                <a:cubicBezTo>
                  <a:pt x="7922" y="1227866"/>
                  <a:pt x="0" y="1227866"/>
                  <a:pt x="0" y="1227866"/>
                </a:cubicBezTo>
                <a:cubicBezTo>
                  <a:pt x="0" y="1069432"/>
                  <a:pt x="0" y="934763"/>
                  <a:pt x="0" y="847624"/>
                </a:cubicBezTo>
                <a:cubicBezTo>
                  <a:pt x="0" y="784250"/>
                  <a:pt x="7922" y="697111"/>
                  <a:pt x="63375" y="697111"/>
                </a:cubicBezTo>
                <a:cubicBezTo>
                  <a:pt x="142592" y="697111"/>
                  <a:pt x="166358" y="792172"/>
                  <a:pt x="245576" y="792172"/>
                </a:cubicBezTo>
                <a:cubicBezTo>
                  <a:pt x="332715" y="792172"/>
                  <a:pt x="411933" y="720876"/>
                  <a:pt x="411933" y="594129"/>
                </a:cubicBezTo>
                <a:cubicBezTo>
                  <a:pt x="411933" y="526795"/>
                  <a:pt x="392129" y="475303"/>
                  <a:pt x="361432" y="440646"/>
                </a:cubicBezTo>
                <a:lnTo>
                  <a:pt x="361230" y="440496"/>
                </a:lnTo>
                <a:lnTo>
                  <a:pt x="361207" y="440457"/>
                </a:lnTo>
                <a:cubicBezTo>
                  <a:pt x="330523" y="405814"/>
                  <a:pt x="288952" y="387998"/>
                  <a:pt x="245400" y="387998"/>
                </a:cubicBezTo>
                <a:cubicBezTo>
                  <a:pt x="166215" y="387998"/>
                  <a:pt x="142460" y="490936"/>
                  <a:pt x="63275" y="490936"/>
                </a:cubicBezTo>
                <a:cubicBezTo>
                  <a:pt x="49418" y="490936"/>
                  <a:pt x="38530" y="485492"/>
                  <a:pt x="29993" y="476337"/>
                </a:cubicBezTo>
                <a:lnTo>
                  <a:pt x="10883" y="439597"/>
                </a:lnTo>
                <a:lnTo>
                  <a:pt x="2104" y="390887"/>
                </a:lnTo>
                <a:cubicBezTo>
                  <a:pt x="495" y="373806"/>
                  <a:pt x="0" y="356478"/>
                  <a:pt x="0" y="340634"/>
                </a:cubicBezTo>
                <a:cubicBezTo>
                  <a:pt x="0" y="261417"/>
                  <a:pt x="0" y="134669"/>
                  <a:pt x="0" y="0"/>
                </a:cubicBezTo>
                <a:close/>
              </a:path>
            </a:pathLst>
          </a:custGeom>
          <a:solidFill>
            <a:schemeClr val="accent6"/>
          </a:solidFill>
          <a:ln w="12700">
            <a:solidFill>
              <a:srgbClr val="FFFFFF"/>
            </a:solidFill>
          </a:ln>
          <a:scene3d>
            <a:camera prst="orthographicFront"/>
            <a:lightRig rig="threePt" dir="t"/>
          </a:scene3d>
          <a:sp3d extrusionH="285750" prstMaterial="matte">
            <a:bevelT w="69850" h="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4" name="Freeform 43"/>
          <p:cNvSpPr>
            <a:spLocks/>
          </p:cNvSpPr>
          <p:nvPr/>
        </p:nvSpPr>
        <p:spPr bwMode="auto">
          <a:xfrm>
            <a:off x="4263380" y="3540090"/>
            <a:ext cx="1821612" cy="2199528"/>
          </a:xfrm>
          <a:custGeom>
            <a:avLst/>
            <a:gdLst>
              <a:gd name="connsiteX0" fmla="*/ 578048 w 2027198"/>
              <a:gd name="connsiteY0" fmla="*/ 0 h 2447767"/>
              <a:gd name="connsiteX1" fmla="*/ 783928 w 2027198"/>
              <a:gd name="connsiteY1" fmla="*/ 158366 h 2447767"/>
              <a:gd name="connsiteX2" fmla="*/ 680988 w 2027198"/>
              <a:gd name="connsiteY2" fmla="*/ 348406 h 2447767"/>
              <a:gd name="connsiteX3" fmla="*/ 684854 w 2027198"/>
              <a:gd name="connsiteY3" fmla="*/ 366702 h 2447767"/>
              <a:gd name="connsiteX4" fmla="*/ 684856 w 2027198"/>
              <a:gd name="connsiteY4" fmla="*/ 366704 h 2447767"/>
              <a:gd name="connsiteX5" fmla="*/ 684879 w 2027198"/>
              <a:gd name="connsiteY5" fmla="*/ 366816 h 2447767"/>
              <a:gd name="connsiteX6" fmla="*/ 831468 w 2027198"/>
              <a:gd name="connsiteY6" fmla="*/ 403965 h 2447767"/>
              <a:gd name="connsiteX7" fmla="*/ 1227405 w 2027198"/>
              <a:gd name="connsiteY7" fmla="*/ 403965 h 2447767"/>
              <a:gd name="connsiteX8" fmla="*/ 2027198 w 2027198"/>
              <a:gd name="connsiteY8" fmla="*/ 1219901 h 2447767"/>
              <a:gd name="connsiteX9" fmla="*/ 2027198 w 2027198"/>
              <a:gd name="connsiteY9" fmla="*/ 1600144 h 2447767"/>
              <a:gd name="connsiteX10" fmla="*/ 1997131 w 2027198"/>
              <a:gd name="connsiteY10" fmla="*/ 1736050 h 2447767"/>
              <a:gd name="connsiteX11" fmla="*/ 1982493 w 2027198"/>
              <a:gd name="connsiteY11" fmla="*/ 1746782 h 2447767"/>
              <a:gd name="connsiteX12" fmla="*/ 1964035 w 2027198"/>
              <a:gd name="connsiteY12" fmla="*/ 1750612 h 2447767"/>
              <a:gd name="connsiteX13" fmla="*/ 1773931 w 2027198"/>
              <a:gd name="connsiteY13" fmla="*/ 1655545 h 2447767"/>
              <a:gd name="connsiteX14" fmla="*/ 1712419 w 2027198"/>
              <a:gd name="connsiteY14" fmla="*/ 1668666 h 2447767"/>
              <a:gd name="connsiteX15" fmla="*/ 1712373 w 2027198"/>
              <a:gd name="connsiteY15" fmla="*/ 1668702 h 2447767"/>
              <a:gd name="connsiteX16" fmla="*/ 1712304 w 2027198"/>
              <a:gd name="connsiteY16" fmla="*/ 1668716 h 2447767"/>
              <a:gd name="connsiteX17" fmla="*/ 1615424 w 2027198"/>
              <a:gd name="connsiteY17" fmla="*/ 1853639 h 2447767"/>
              <a:gd name="connsiteX18" fmla="*/ 1773798 w 2027198"/>
              <a:gd name="connsiteY18" fmla="*/ 2059603 h 2447767"/>
              <a:gd name="connsiteX19" fmla="*/ 1801452 w 2027198"/>
              <a:gd name="connsiteY19" fmla="*/ 2055178 h 2447767"/>
              <a:gd name="connsiteX20" fmla="*/ 1801460 w 2027198"/>
              <a:gd name="connsiteY20" fmla="*/ 2055175 h 2447767"/>
              <a:gd name="connsiteX21" fmla="*/ 1801593 w 2027198"/>
              <a:gd name="connsiteY21" fmla="*/ 2055153 h 2447767"/>
              <a:gd name="connsiteX22" fmla="*/ 1912053 w 2027198"/>
              <a:gd name="connsiteY22" fmla="*/ 1972681 h 2447767"/>
              <a:gd name="connsiteX23" fmla="*/ 1936363 w 2027198"/>
              <a:gd name="connsiteY23" fmla="*/ 1961019 h 2447767"/>
              <a:gd name="connsiteX24" fmla="*/ 1963848 w 2027198"/>
              <a:gd name="connsiteY24" fmla="*/ 1956621 h 2447767"/>
              <a:gd name="connsiteX25" fmla="*/ 2027198 w 2027198"/>
              <a:gd name="connsiteY25" fmla="*/ 2107133 h 2447767"/>
              <a:gd name="connsiteX26" fmla="*/ 2027198 w 2027198"/>
              <a:gd name="connsiteY26" fmla="*/ 2447767 h 2447767"/>
              <a:gd name="connsiteX27" fmla="*/ 0 w 2027198"/>
              <a:gd name="connsiteY27" fmla="*/ 403965 h 2447767"/>
              <a:gd name="connsiteX28" fmla="*/ 324669 w 2027198"/>
              <a:gd name="connsiteY28" fmla="*/ 403965 h 2447767"/>
              <a:gd name="connsiteX29" fmla="*/ 475125 w 2027198"/>
              <a:gd name="connsiteY29" fmla="*/ 348513 h 2447767"/>
              <a:gd name="connsiteX30" fmla="*/ 475108 w 2027198"/>
              <a:gd name="connsiteY30" fmla="*/ 348406 h 2447767"/>
              <a:gd name="connsiteX31" fmla="*/ 475108 w 2027198"/>
              <a:gd name="connsiteY31" fmla="*/ 348406 h 2447767"/>
              <a:gd name="connsiteX32" fmla="*/ 474860 w 2027198"/>
              <a:gd name="connsiteY32" fmla="*/ 346857 h 2447767"/>
              <a:gd name="connsiteX33" fmla="*/ 470702 w 2027198"/>
              <a:gd name="connsiteY33" fmla="*/ 320849 h 2447767"/>
              <a:gd name="connsiteX34" fmla="*/ 470700 w 2027198"/>
              <a:gd name="connsiteY34" fmla="*/ 320843 h 2447767"/>
              <a:gd name="connsiteX35" fmla="*/ 470685 w 2027198"/>
              <a:gd name="connsiteY35" fmla="*/ 320754 h 2447767"/>
              <a:gd name="connsiteX36" fmla="*/ 388252 w 2027198"/>
              <a:gd name="connsiteY36" fmla="*/ 210330 h 2447767"/>
              <a:gd name="connsiteX37" fmla="*/ 376602 w 2027198"/>
              <a:gd name="connsiteY37" fmla="*/ 186042 h 2447767"/>
              <a:gd name="connsiteX38" fmla="*/ 372181 w 2027198"/>
              <a:gd name="connsiteY38" fmla="*/ 158391 h 2447767"/>
              <a:gd name="connsiteX39" fmla="*/ 386534 w 2027198"/>
              <a:gd name="connsiteY39" fmla="*/ 96874 h 2447767"/>
              <a:gd name="connsiteX40" fmla="*/ 418032 w 2027198"/>
              <a:gd name="connsiteY40" fmla="*/ 58246 h 2447767"/>
              <a:gd name="connsiteX41" fmla="*/ 427597 w 2027198"/>
              <a:gd name="connsiteY41" fmla="*/ 46520 h 2447767"/>
              <a:gd name="connsiteX42" fmla="*/ 578048 w 2027198"/>
              <a:gd name="connsiteY42" fmla="*/ 0 h 2447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027198" h="2447767">
                <a:moveTo>
                  <a:pt x="578048" y="0"/>
                </a:moveTo>
                <a:cubicBezTo>
                  <a:pt x="704743" y="0"/>
                  <a:pt x="783928" y="71265"/>
                  <a:pt x="783928" y="158366"/>
                </a:cubicBezTo>
                <a:cubicBezTo>
                  <a:pt x="783928" y="237550"/>
                  <a:pt x="680988" y="269223"/>
                  <a:pt x="680988" y="348406"/>
                </a:cubicBezTo>
                <a:cubicBezTo>
                  <a:pt x="680988" y="355335"/>
                  <a:pt x="682349" y="361397"/>
                  <a:pt x="684854" y="366702"/>
                </a:cubicBezTo>
                <a:lnTo>
                  <a:pt x="684856" y="366704"/>
                </a:lnTo>
                <a:lnTo>
                  <a:pt x="684879" y="366816"/>
                </a:lnTo>
                <a:cubicBezTo>
                  <a:pt x="702418" y="403965"/>
                  <a:pt x="776037" y="403965"/>
                  <a:pt x="831468" y="403965"/>
                </a:cubicBezTo>
                <a:cubicBezTo>
                  <a:pt x="918574" y="403965"/>
                  <a:pt x="1069030" y="403965"/>
                  <a:pt x="1227405" y="403965"/>
                </a:cubicBezTo>
                <a:cubicBezTo>
                  <a:pt x="1227405" y="855502"/>
                  <a:pt x="1583749" y="1211980"/>
                  <a:pt x="2027198" y="1219901"/>
                </a:cubicBezTo>
                <a:cubicBezTo>
                  <a:pt x="2027198" y="1378336"/>
                  <a:pt x="2027198" y="1513005"/>
                  <a:pt x="2027198" y="1600144"/>
                </a:cubicBezTo>
                <a:cubicBezTo>
                  <a:pt x="2027198" y="1647674"/>
                  <a:pt x="2022744" y="1708572"/>
                  <a:pt x="1997131" y="1736050"/>
                </a:cubicBezTo>
                <a:lnTo>
                  <a:pt x="1982493" y="1746782"/>
                </a:lnTo>
                <a:lnTo>
                  <a:pt x="1964035" y="1750612"/>
                </a:lnTo>
                <a:cubicBezTo>
                  <a:pt x="1884825" y="1750612"/>
                  <a:pt x="1853141" y="1655545"/>
                  <a:pt x="1773931" y="1655545"/>
                </a:cubicBezTo>
                <a:cubicBezTo>
                  <a:pt x="1752148" y="1655545"/>
                  <a:pt x="1731356" y="1660001"/>
                  <a:pt x="1712419" y="1668666"/>
                </a:cubicBezTo>
                <a:lnTo>
                  <a:pt x="1712373" y="1668702"/>
                </a:lnTo>
                <a:lnTo>
                  <a:pt x="1712304" y="1668716"/>
                </a:lnTo>
                <a:cubicBezTo>
                  <a:pt x="1655512" y="1694710"/>
                  <a:pt x="1615424" y="1758578"/>
                  <a:pt x="1615424" y="1853639"/>
                </a:cubicBezTo>
                <a:cubicBezTo>
                  <a:pt x="1615424" y="1988308"/>
                  <a:pt x="1686692" y="2059603"/>
                  <a:pt x="1773798" y="2059603"/>
                </a:cubicBezTo>
                <a:cubicBezTo>
                  <a:pt x="1783697" y="2059603"/>
                  <a:pt x="1792853" y="2057994"/>
                  <a:pt x="1801452" y="2055178"/>
                </a:cubicBezTo>
                <a:lnTo>
                  <a:pt x="1801460" y="2055175"/>
                </a:lnTo>
                <a:lnTo>
                  <a:pt x="1801593" y="2055153"/>
                </a:lnTo>
                <a:cubicBezTo>
                  <a:pt x="1844601" y="2041072"/>
                  <a:pt x="1873686" y="1996819"/>
                  <a:pt x="1912053" y="1972681"/>
                </a:cubicBezTo>
                <a:lnTo>
                  <a:pt x="1936363" y="1961019"/>
                </a:lnTo>
                <a:lnTo>
                  <a:pt x="1963848" y="1956621"/>
                </a:lnTo>
                <a:cubicBezTo>
                  <a:pt x="2019279" y="1956621"/>
                  <a:pt x="2027198" y="2043760"/>
                  <a:pt x="2027198" y="2107133"/>
                </a:cubicBezTo>
                <a:cubicBezTo>
                  <a:pt x="2027198" y="2186351"/>
                  <a:pt x="2027198" y="2313098"/>
                  <a:pt x="2027198" y="2447767"/>
                </a:cubicBezTo>
                <a:cubicBezTo>
                  <a:pt x="902737" y="2439845"/>
                  <a:pt x="0" y="1528848"/>
                  <a:pt x="0" y="403965"/>
                </a:cubicBezTo>
                <a:cubicBezTo>
                  <a:pt x="134619" y="403965"/>
                  <a:pt x="245481" y="403965"/>
                  <a:pt x="324669" y="403965"/>
                </a:cubicBezTo>
                <a:cubicBezTo>
                  <a:pt x="388019" y="403965"/>
                  <a:pt x="475125" y="403965"/>
                  <a:pt x="475125" y="348513"/>
                </a:cubicBezTo>
                <a:lnTo>
                  <a:pt x="475108" y="348406"/>
                </a:lnTo>
                <a:lnTo>
                  <a:pt x="475108" y="348406"/>
                </a:lnTo>
                <a:lnTo>
                  <a:pt x="474860" y="346857"/>
                </a:lnTo>
                <a:lnTo>
                  <a:pt x="470702" y="320849"/>
                </a:lnTo>
                <a:lnTo>
                  <a:pt x="470700" y="320843"/>
                </a:lnTo>
                <a:lnTo>
                  <a:pt x="470685" y="320754"/>
                </a:lnTo>
                <a:cubicBezTo>
                  <a:pt x="456611" y="277760"/>
                  <a:pt x="412379" y="248685"/>
                  <a:pt x="388252" y="210330"/>
                </a:cubicBezTo>
                <a:lnTo>
                  <a:pt x="376602" y="186042"/>
                </a:lnTo>
                <a:lnTo>
                  <a:pt x="372181" y="158391"/>
                </a:lnTo>
                <a:cubicBezTo>
                  <a:pt x="372181" y="136607"/>
                  <a:pt x="377130" y="115812"/>
                  <a:pt x="386534" y="96874"/>
                </a:cubicBezTo>
                <a:lnTo>
                  <a:pt x="418032" y="58246"/>
                </a:lnTo>
                <a:lnTo>
                  <a:pt x="427597" y="46520"/>
                </a:lnTo>
                <a:cubicBezTo>
                  <a:pt x="463230" y="17816"/>
                  <a:pt x="514700" y="0"/>
                  <a:pt x="578048" y="0"/>
                </a:cubicBezTo>
                <a:close/>
              </a:path>
            </a:pathLst>
          </a:custGeom>
          <a:solidFill>
            <a:schemeClr val="accent2"/>
          </a:solidFill>
          <a:ln w="12700">
            <a:solidFill>
              <a:srgbClr val="FFFFFF"/>
            </a:solidFill>
          </a:ln>
          <a:scene3d>
            <a:camera prst="orthographicFront"/>
            <a:lightRig rig="threePt" dir="t"/>
          </a:scene3d>
          <a:sp3d extrusionH="285750" prstMaterial="matte">
            <a:bevelT w="69850" h="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5" name="Freeform 44"/>
          <p:cNvSpPr>
            <a:spLocks/>
          </p:cNvSpPr>
          <p:nvPr/>
        </p:nvSpPr>
        <p:spPr bwMode="auto">
          <a:xfrm>
            <a:off x="5715054" y="3903756"/>
            <a:ext cx="2213564" cy="1835862"/>
          </a:xfrm>
          <a:custGeom>
            <a:avLst/>
            <a:gdLst>
              <a:gd name="connsiteX0" fmla="*/ 1235632 w 2463386"/>
              <a:gd name="connsiteY0" fmla="*/ 0 h 2043059"/>
              <a:gd name="connsiteX1" fmla="*/ 1344974 w 2463386"/>
              <a:gd name="connsiteY1" fmla="*/ 0 h 2043059"/>
              <a:gd name="connsiteX2" fmla="*/ 1607878 w 2463386"/>
              <a:gd name="connsiteY2" fmla="*/ 0 h 2043059"/>
              <a:gd name="connsiteX3" fmla="*/ 1737102 w 2463386"/>
              <a:gd name="connsiteY3" fmla="*/ 30078 h 2043059"/>
              <a:gd name="connsiteX4" fmla="*/ 1750428 w 2463386"/>
              <a:gd name="connsiteY4" fmla="*/ 63268 h 2043059"/>
              <a:gd name="connsiteX5" fmla="*/ 1746456 w 2463386"/>
              <a:gd name="connsiteY5" fmla="*/ 90170 h 2043059"/>
              <a:gd name="connsiteX6" fmla="*/ 1655489 w 2463386"/>
              <a:gd name="connsiteY6" fmla="*/ 252637 h 2043059"/>
              <a:gd name="connsiteX7" fmla="*/ 1655516 w 2463386"/>
              <a:gd name="connsiteY7" fmla="*/ 252763 h 2043059"/>
              <a:gd name="connsiteX8" fmla="*/ 1655408 w 2463386"/>
              <a:gd name="connsiteY8" fmla="*/ 253495 h 2043059"/>
              <a:gd name="connsiteX9" fmla="*/ 1861375 w 2463386"/>
              <a:gd name="connsiteY9" fmla="*/ 411929 h 2043059"/>
              <a:gd name="connsiteX10" fmla="*/ 2059420 w 2463386"/>
              <a:gd name="connsiteY10" fmla="*/ 253495 h 2043059"/>
              <a:gd name="connsiteX11" fmla="*/ 2059361 w 2463386"/>
              <a:gd name="connsiteY11" fmla="*/ 253096 h 2043059"/>
              <a:gd name="connsiteX12" fmla="*/ 2059459 w 2463386"/>
              <a:gd name="connsiteY12" fmla="*/ 252637 h 2043059"/>
              <a:gd name="connsiteX13" fmla="*/ 1968491 w 2463386"/>
              <a:gd name="connsiteY13" fmla="*/ 90170 h 2043059"/>
              <a:gd name="connsiteX14" fmla="*/ 1964462 w 2463386"/>
              <a:gd name="connsiteY14" fmla="*/ 62874 h 2043059"/>
              <a:gd name="connsiteX15" fmla="*/ 1968226 w 2463386"/>
              <a:gd name="connsiteY15" fmla="*/ 44730 h 2043059"/>
              <a:gd name="connsiteX16" fmla="*/ 2114872 w 2463386"/>
              <a:gd name="connsiteY16" fmla="*/ 0 h 2043059"/>
              <a:gd name="connsiteX17" fmla="*/ 2359953 w 2463386"/>
              <a:gd name="connsiteY17" fmla="*/ 0 h 2043059"/>
              <a:gd name="connsiteX18" fmla="*/ 2463386 w 2463386"/>
              <a:gd name="connsiteY18" fmla="*/ 0 h 2043059"/>
              <a:gd name="connsiteX19" fmla="*/ 2452925 w 2463386"/>
              <a:gd name="connsiteY19" fmla="*/ 208773 h 2043059"/>
              <a:gd name="connsiteX20" fmla="*/ 427734 w 2463386"/>
              <a:gd name="connsiteY20" fmla="*/ 2043059 h 2043059"/>
              <a:gd name="connsiteX21" fmla="*/ 411892 w 2463386"/>
              <a:gd name="connsiteY21" fmla="*/ 2043059 h 2043059"/>
              <a:gd name="connsiteX22" fmla="*/ 411892 w 2463386"/>
              <a:gd name="connsiteY22" fmla="*/ 1702404 h 2043059"/>
              <a:gd name="connsiteX23" fmla="*/ 348524 w 2463386"/>
              <a:gd name="connsiteY23" fmla="*/ 1551881 h 2043059"/>
              <a:gd name="connsiteX24" fmla="*/ 320862 w 2463386"/>
              <a:gd name="connsiteY24" fmla="*/ 1556306 h 2043059"/>
              <a:gd name="connsiteX25" fmla="*/ 320852 w 2463386"/>
              <a:gd name="connsiteY25" fmla="*/ 1556311 h 2043059"/>
              <a:gd name="connsiteX26" fmla="*/ 320683 w 2463386"/>
              <a:gd name="connsiteY26" fmla="*/ 1556338 h 2043059"/>
              <a:gd name="connsiteX27" fmla="*/ 210254 w 2463386"/>
              <a:gd name="connsiteY27" fmla="*/ 1638804 h 2043059"/>
              <a:gd name="connsiteX28" fmla="*/ 185949 w 2463386"/>
              <a:gd name="connsiteY28" fmla="*/ 1650467 h 2043059"/>
              <a:gd name="connsiteX29" fmla="*/ 158420 w 2463386"/>
              <a:gd name="connsiteY29" fmla="*/ 1654870 h 2043059"/>
              <a:gd name="connsiteX30" fmla="*/ 0 w 2463386"/>
              <a:gd name="connsiteY30" fmla="*/ 1448893 h 2043059"/>
              <a:gd name="connsiteX31" fmla="*/ 46536 w 2463386"/>
              <a:gd name="connsiteY31" fmla="*/ 1302332 h 2043059"/>
              <a:gd name="connsiteX32" fmla="*/ 96862 w 2463386"/>
              <a:gd name="connsiteY32" fmla="*/ 1263994 h 2043059"/>
              <a:gd name="connsiteX33" fmla="*/ 158287 w 2463386"/>
              <a:gd name="connsiteY33" fmla="*/ 1250888 h 2043059"/>
              <a:gd name="connsiteX34" fmla="*/ 348337 w 2463386"/>
              <a:gd name="connsiteY34" fmla="*/ 1345948 h 2043059"/>
              <a:gd name="connsiteX35" fmla="*/ 366974 w 2463386"/>
              <a:gd name="connsiteY35" fmla="*/ 1342080 h 2043059"/>
              <a:gd name="connsiteX36" fmla="*/ 366982 w 2463386"/>
              <a:gd name="connsiteY36" fmla="*/ 1342074 h 2043059"/>
              <a:gd name="connsiteX37" fmla="*/ 367166 w 2463386"/>
              <a:gd name="connsiteY37" fmla="*/ 1342036 h 2043059"/>
              <a:gd name="connsiteX38" fmla="*/ 411892 w 2463386"/>
              <a:gd name="connsiteY38" fmla="*/ 1195382 h 2043059"/>
              <a:gd name="connsiteX39" fmla="*/ 411892 w 2463386"/>
              <a:gd name="connsiteY39" fmla="*/ 815115 h 2043059"/>
              <a:gd name="connsiteX40" fmla="*/ 427734 w 2463386"/>
              <a:gd name="connsiteY40" fmla="*/ 815115 h 2043059"/>
              <a:gd name="connsiteX41" fmla="*/ 1231476 w 2463386"/>
              <a:gd name="connsiteY41" fmla="*/ 82706 h 2043059"/>
              <a:gd name="connsiteX42" fmla="*/ 1235632 w 2463386"/>
              <a:gd name="connsiteY42" fmla="*/ 0 h 2043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463386" h="2043059">
                <a:moveTo>
                  <a:pt x="1235632" y="0"/>
                </a:moveTo>
                <a:lnTo>
                  <a:pt x="1344974" y="0"/>
                </a:lnTo>
                <a:cubicBezTo>
                  <a:pt x="1450433" y="0"/>
                  <a:pt x="1542523" y="0"/>
                  <a:pt x="1607878" y="0"/>
                </a:cubicBezTo>
                <a:cubicBezTo>
                  <a:pt x="1655409" y="0"/>
                  <a:pt x="1711851" y="4456"/>
                  <a:pt x="1737102" y="30078"/>
                </a:cubicBezTo>
                <a:lnTo>
                  <a:pt x="1750428" y="63268"/>
                </a:lnTo>
                <a:lnTo>
                  <a:pt x="1746456" y="90170"/>
                </a:lnTo>
                <a:cubicBezTo>
                  <a:pt x="1728263" y="150391"/>
                  <a:pt x="1655489" y="183318"/>
                  <a:pt x="1655489" y="252637"/>
                </a:cubicBezTo>
                <a:lnTo>
                  <a:pt x="1655516" y="252763"/>
                </a:lnTo>
                <a:lnTo>
                  <a:pt x="1655408" y="253495"/>
                </a:lnTo>
                <a:cubicBezTo>
                  <a:pt x="1655408" y="340634"/>
                  <a:pt x="1726705" y="411929"/>
                  <a:pt x="1861375" y="411929"/>
                </a:cubicBezTo>
                <a:cubicBezTo>
                  <a:pt x="1988124" y="411929"/>
                  <a:pt x="2059420" y="340634"/>
                  <a:pt x="2059420" y="253495"/>
                </a:cubicBezTo>
                <a:lnTo>
                  <a:pt x="2059361" y="253096"/>
                </a:lnTo>
                <a:lnTo>
                  <a:pt x="2059459" y="252637"/>
                </a:lnTo>
                <a:cubicBezTo>
                  <a:pt x="2059459" y="183318"/>
                  <a:pt x="1986685" y="150391"/>
                  <a:pt x="1968491" y="90170"/>
                </a:cubicBezTo>
                <a:lnTo>
                  <a:pt x="1964462" y="62874"/>
                </a:lnTo>
                <a:lnTo>
                  <a:pt x="1968226" y="44730"/>
                </a:lnTo>
                <a:cubicBezTo>
                  <a:pt x="1985772" y="6065"/>
                  <a:pt x="2059420" y="0"/>
                  <a:pt x="2114872" y="0"/>
                </a:cubicBezTo>
                <a:cubicBezTo>
                  <a:pt x="2174286" y="0"/>
                  <a:pt x="2260435" y="0"/>
                  <a:pt x="2359953" y="0"/>
                </a:cubicBezTo>
                <a:lnTo>
                  <a:pt x="2463386" y="0"/>
                </a:lnTo>
                <a:lnTo>
                  <a:pt x="2452925" y="208773"/>
                </a:lnTo>
                <a:cubicBezTo>
                  <a:pt x="2348731" y="1242327"/>
                  <a:pt x="1482217" y="2043059"/>
                  <a:pt x="427734" y="2043059"/>
                </a:cubicBezTo>
                <a:cubicBezTo>
                  <a:pt x="419813" y="2043059"/>
                  <a:pt x="411892" y="2043059"/>
                  <a:pt x="411892" y="2043059"/>
                </a:cubicBezTo>
                <a:cubicBezTo>
                  <a:pt x="411892" y="1908381"/>
                  <a:pt x="411892" y="1781626"/>
                  <a:pt x="411892" y="1702404"/>
                </a:cubicBezTo>
                <a:cubicBezTo>
                  <a:pt x="411892" y="1639026"/>
                  <a:pt x="403971" y="1551881"/>
                  <a:pt x="348524" y="1551881"/>
                </a:cubicBezTo>
                <a:cubicBezTo>
                  <a:pt x="338623" y="1551881"/>
                  <a:pt x="329464" y="1553490"/>
                  <a:pt x="320862" y="1556306"/>
                </a:cubicBezTo>
                <a:lnTo>
                  <a:pt x="320852" y="1556311"/>
                </a:lnTo>
                <a:lnTo>
                  <a:pt x="320683" y="1556338"/>
                </a:lnTo>
                <a:cubicBezTo>
                  <a:pt x="277688" y="1570418"/>
                  <a:pt x="248611" y="1614668"/>
                  <a:pt x="210254" y="1638804"/>
                </a:cubicBezTo>
                <a:lnTo>
                  <a:pt x="185949" y="1650467"/>
                </a:lnTo>
                <a:lnTo>
                  <a:pt x="158420" y="1654870"/>
                </a:lnTo>
                <a:cubicBezTo>
                  <a:pt x="71289" y="1654870"/>
                  <a:pt x="0" y="1583570"/>
                  <a:pt x="0" y="1448893"/>
                </a:cubicBezTo>
                <a:cubicBezTo>
                  <a:pt x="0" y="1385515"/>
                  <a:pt x="17822" y="1336001"/>
                  <a:pt x="46536" y="1302332"/>
                </a:cubicBezTo>
                <a:lnTo>
                  <a:pt x="96862" y="1263994"/>
                </a:lnTo>
                <a:lnTo>
                  <a:pt x="158287" y="1250888"/>
                </a:lnTo>
                <a:cubicBezTo>
                  <a:pt x="237475" y="1250888"/>
                  <a:pt x="269150" y="1345948"/>
                  <a:pt x="348337" y="1345948"/>
                </a:cubicBezTo>
                <a:cubicBezTo>
                  <a:pt x="355266" y="1345948"/>
                  <a:pt x="361453" y="1344587"/>
                  <a:pt x="366974" y="1342080"/>
                </a:cubicBezTo>
                <a:lnTo>
                  <a:pt x="366982" y="1342074"/>
                </a:lnTo>
                <a:lnTo>
                  <a:pt x="367166" y="1342036"/>
                </a:lnTo>
                <a:cubicBezTo>
                  <a:pt x="405828" y="1324489"/>
                  <a:pt x="411892" y="1250837"/>
                  <a:pt x="411892" y="1195382"/>
                </a:cubicBezTo>
                <a:cubicBezTo>
                  <a:pt x="411892" y="1108237"/>
                  <a:pt x="411892" y="973559"/>
                  <a:pt x="411892" y="815115"/>
                </a:cubicBezTo>
                <a:cubicBezTo>
                  <a:pt x="411892" y="815115"/>
                  <a:pt x="419813" y="815115"/>
                  <a:pt x="427734" y="815115"/>
                </a:cubicBezTo>
                <a:cubicBezTo>
                  <a:pt x="843587" y="815115"/>
                  <a:pt x="1189821" y="494822"/>
                  <a:pt x="1231476" y="82706"/>
                </a:cubicBezTo>
                <a:lnTo>
                  <a:pt x="1235632" y="0"/>
                </a:lnTo>
                <a:close/>
              </a:path>
            </a:pathLst>
          </a:custGeom>
          <a:solidFill>
            <a:schemeClr val="accent4"/>
          </a:solidFill>
          <a:ln w="12700">
            <a:solidFill>
              <a:srgbClr val="FFFFFF"/>
            </a:solidFill>
          </a:ln>
          <a:scene3d>
            <a:camera prst="orthographicFront"/>
            <a:lightRig rig="threePt" dir="t"/>
          </a:scene3d>
          <a:sp3d extrusionH="285750" prstMaterial="matte">
            <a:bevelT w="69850" h="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78958" y="270492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01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711597" y="270492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04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8958" y="454224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02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11598" y="454224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03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518106" y="2246154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8814" y="2594539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18106" y="4720825"/>
            <a:ext cx="1475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18814" y="5069210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198298" y="224615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198298" y="2594539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198298" y="4720825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198298" y="5069210"/>
            <a:ext cx="2374888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perspiciatis unde omnis iste natus voluptatem fringilla.</a:t>
            </a:r>
            <a:endParaRPr lang="en-US" sz="1200" dirty="0"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440942" y="234912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1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440942" y="482379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2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358003" y="234912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4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58003" y="482379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FF"/>
                </a:solidFill>
                <a:latin typeface="+mj-lt"/>
              </a:rPr>
              <a:t>3</a:t>
            </a:r>
            <a:endParaRPr lang="en-US" sz="32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464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58862" y="321334"/>
            <a:ext cx="1141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+mj-lt"/>
              </a:rPr>
              <a:t>HEADING GOES HERE</a:t>
            </a:r>
            <a:endParaRPr lang="en-US" sz="3600" b="1" dirty="0">
              <a:solidFill>
                <a:schemeClr val="accent1"/>
              </a:solidFill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8971" y="972457"/>
            <a:ext cx="138597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1538051" y="1556672"/>
            <a:ext cx="3989721" cy="5301328"/>
            <a:chOff x="900113" y="1504382"/>
            <a:chExt cx="4029074" cy="5353618"/>
          </a:xfrm>
        </p:grpSpPr>
        <p:sp>
          <p:nvSpPr>
            <p:cNvPr id="65" name="Freeform 5"/>
            <p:cNvSpPr>
              <a:spLocks/>
            </p:cNvSpPr>
            <p:nvPr/>
          </p:nvSpPr>
          <p:spPr bwMode="auto">
            <a:xfrm>
              <a:off x="4077822" y="1945797"/>
              <a:ext cx="275697" cy="275098"/>
            </a:xfrm>
            <a:custGeom>
              <a:avLst/>
              <a:gdLst>
                <a:gd name="T0" fmla="*/ 538 w 538"/>
                <a:gd name="T1" fmla="*/ 539 h 539"/>
                <a:gd name="T2" fmla="*/ 414 w 538"/>
                <a:gd name="T3" fmla="*/ 391 h 539"/>
                <a:gd name="T4" fmla="*/ 0 w 538"/>
                <a:gd name="T5" fmla="*/ 0 h 539"/>
                <a:gd name="T6" fmla="*/ 0 w 538"/>
                <a:gd name="T7" fmla="*/ 539 h 539"/>
                <a:gd name="T8" fmla="*/ 538 w 538"/>
                <a:gd name="T9" fmla="*/ 539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8" h="539">
                  <a:moveTo>
                    <a:pt x="538" y="539"/>
                  </a:moveTo>
                  <a:cubicBezTo>
                    <a:pt x="506" y="497"/>
                    <a:pt x="465" y="446"/>
                    <a:pt x="414" y="391"/>
                  </a:cubicBezTo>
                  <a:cubicBezTo>
                    <a:pt x="297" y="256"/>
                    <a:pt x="160" y="125"/>
                    <a:pt x="0" y="0"/>
                  </a:cubicBezTo>
                  <a:cubicBezTo>
                    <a:pt x="0" y="539"/>
                    <a:pt x="0" y="539"/>
                    <a:pt x="0" y="539"/>
                  </a:cubicBezTo>
                  <a:lnTo>
                    <a:pt x="538" y="53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6" name="Freeform 6"/>
            <p:cNvSpPr>
              <a:spLocks/>
            </p:cNvSpPr>
            <p:nvPr/>
          </p:nvSpPr>
          <p:spPr bwMode="auto">
            <a:xfrm>
              <a:off x="1519832" y="1740523"/>
              <a:ext cx="537609" cy="734193"/>
            </a:xfrm>
            <a:custGeom>
              <a:avLst/>
              <a:gdLst>
                <a:gd name="T0" fmla="*/ 1049 w 1049"/>
                <a:gd name="T1" fmla="*/ 0 h 1438"/>
                <a:gd name="T2" fmla="*/ 0 w 1049"/>
                <a:gd name="T3" fmla="*/ 941 h 1438"/>
                <a:gd name="T4" fmla="*/ 492 w 1049"/>
                <a:gd name="T5" fmla="*/ 941 h 1438"/>
                <a:gd name="T6" fmla="*/ 492 w 1049"/>
                <a:gd name="T7" fmla="*/ 1165 h 1438"/>
                <a:gd name="T8" fmla="*/ 492 w 1049"/>
                <a:gd name="T9" fmla="*/ 1168 h 1438"/>
                <a:gd name="T10" fmla="*/ 438 w 1049"/>
                <a:gd name="T11" fmla="*/ 1249 h 1438"/>
                <a:gd name="T12" fmla="*/ 435 w 1049"/>
                <a:gd name="T13" fmla="*/ 1252 h 1438"/>
                <a:gd name="T14" fmla="*/ 393 w 1049"/>
                <a:gd name="T15" fmla="*/ 1365 h 1438"/>
                <a:gd name="T16" fmla="*/ 494 w 1049"/>
                <a:gd name="T17" fmla="*/ 1438 h 1438"/>
                <a:gd name="T18" fmla="*/ 564 w 1049"/>
                <a:gd name="T19" fmla="*/ 1438 h 1438"/>
                <a:gd name="T20" fmla="*/ 669 w 1049"/>
                <a:gd name="T21" fmla="*/ 1352 h 1438"/>
                <a:gd name="T22" fmla="*/ 622 w 1049"/>
                <a:gd name="T23" fmla="*/ 1250 h 1438"/>
                <a:gd name="T24" fmla="*/ 567 w 1049"/>
                <a:gd name="T25" fmla="*/ 1171 h 1438"/>
                <a:gd name="T26" fmla="*/ 567 w 1049"/>
                <a:gd name="T27" fmla="*/ 941 h 1438"/>
                <a:gd name="T28" fmla="*/ 1049 w 1049"/>
                <a:gd name="T29" fmla="*/ 941 h 1438"/>
                <a:gd name="T30" fmla="*/ 1049 w 1049"/>
                <a:gd name="T31" fmla="*/ 0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49" h="1438">
                  <a:moveTo>
                    <a:pt x="1049" y="0"/>
                  </a:moveTo>
                  <a:cubicBezTo>
                    <a:pt x="675" y="203"/>
                    <a:pt x="311" y="504"/>
                    <a:pt x="0" y="941"/>
                  </a:cubicBezTo>
                  <a:cubicBezTo>
                    <a:pt x="492" y="941"/>
                    <a:pt x="492" y="941"/>
                    <a:pt x="492" y="941"/>
                  </a:cubicBezTo>
                  <a:cubicBezTo>
                    <a:pt x="492" y="1165"/>
                    <a:pt x="492" y="1165"/>
                    <a:pt x="492" y="1165"/>
                  </a:cubicBezTo>
                  <a:cubicBezTo>
                    <a:pt x="492" y="1168"/>
                    <a:pt x="492" y="1168"/>
                    <a:pt x="492" y="1168"/>
                  </a:cubicBezTo>
                  <a:cubicBezTo>
                    <a:pt x="490" y="1185"/>
                    <a:pt x="481" y="1218"/>
                    <a:pt x="438" y="1249"/>
                  </a:cubicBezTo>
                  <a:cubicBezTo>
                    <a:pt x="435" y="1252"/>
                    <a:pt x="435" y="1252"/>
                    <a:pt x="435" y="1252"/>
                  </a:cubicBezTo>
                  <a:cubicBezTo>
                    <a:pt x="398" y="1276"/>
                    <a:pt x="380" y="1320"/>
                    <a:pt x="393" y="1365"/>
                  </a:cubicBezTo>
                  <a:cubicBezTo>
                    <a:pt x="405" y="1409"/>
                    <a:pt x="448" y="1438"/>
                    <a:pt x="494" y="1438"/>
                  </a:cubicBezTo>
                  <a:cubicBezTo>
                    <a:pt x="564" y="1438"/>
                    <a:pt x="564" y="1438"/>
                    <a:pt x="564" y="1438"/>
                  </a:cubicBezTo>
                  <a:cubicBezTo>
                    <a:pt x="615" y="1438"/>
                    <a:pt x="662" y="1403"/>
                    <a:pt x="669" y="1352"/>
                  </a:cubicBezTo>
                  <a:cubicBezTo>
                    <a:pt x="675" y="1312"/>
                    <a:pt x="657" y="1273"/>
                    <a:pt x="622" y="1250"/>
                  </a:cubicBezTo>
                  <a:cubicBezTo>
                    <a:pt x="582" y="1221"/>
                    <a:pt x="570" y="1191"/>
                    <a:pt x="567" y="1171"/>
                  </a:cubicBezTo>
                  <a:cubicBezTo>
                    <a:pt x="567" y="941"/>
                    <a:pt x="567" y="941"/>
                    <a:pt x="567" y="941"/>
                  </a:cubicBezTo>
                  <a:cubicBezTo>
                    <a:pt x="1049" y="941"/>
                    <a:pt x="1049" y="941"/>
                    <a:pt x="1049" y="941"/>
                  </a:cubicBezTo>
                  <a:lnTo>
                    <a:pt x="1049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7" name="Freeform 7"/>
            <p:cNvSpPr>
              <a:spLocks/>
            </p:cNvSpPr>
            <p:nvPr/>
          </p:nvSpPr>
          <p:spPr bwMode="auto">
            <a:xfrm>
              <a:off x="4077822" y="3254459"/>
              <a:ext cx="851365" cy="1900212"/>
            </a:xfrm>
            <a:custGeom>
              <a:avLst/>
              <a:gdLst>
                <a:gd name="T0" fmla="*/ 1652 w 1661"/>
                <a:gd name="T1" fmla="*/ 1773 h 3723"/>
                <a:gd name="T2" fmla="*/ 1567 w 1661"/>
                <a:gd name="T3" fmla="*/ 1555 h 3723"/>
                <a:gd name="T4" fmla="*/ 1038 w 1661"/>
                <a:gd name="T5" fmla="*/ 692 h 3723"/>
                <a:gd name="T6" fmla="*/ 954 w 1661"/>
                <a:gd name="T7" fmla="*/ 376 h 3723"/>
                <a:gd name="T8" fmla="*/ 1032 w 1661"/>
                <a:gd name="T9" fmla="*/ 0 h 3723"/>
                <a:gd name="T10" fmla="*/ 662 w 1661"/>
                <a:gd name="T11" fmla="*/ 0 h 3723"/>
                <a:gd name="T12" fmla="*/ 662 w 1661"/>
                <a:gd name="T13" fmla="*/ 111 h 3723"/>
                <a:gd name="T14" fmla="*/ 678 w 1661"/>
                <a:gd name="T15" fmla="*/ 127 h 3723"/>
                <a:gd name="T16" fmla="*/ 760 w 1661"/>
                <a:gd name="T17" fmla="*/ 330 h 3723"/>
                <a:gd name="T18" fmla="*/ 566 w 1661"/>
                <a:gd name="T19" fmla="*/ 478 h 3723"/>
                <a:gd name="T20" fmla="*/ 495 w 1661"/>
                <a:gd name="T21" fmla="*/ 478 h 3723"/>
                <a:gd name="T22" fmla="*/ 305 w 1661"/>
                <a:gd name="T23" fmla="*/ 275 h 3723"/>
                <a:gd name="T24" fmla="*/ 388 w 1661"/>
                <a:gd name="T25" fmla="*/ 129 h 3723"/>
                <a:gd name="T26" fmla="*/ 391 w 1661"/>
                <a:gd name="T27" fmla="*/ 127 h 3723"/>
                <a:gd name="T28" fmla="*/ 408 w 1661"/>
                <a:gd name="T29" fmla="*/ 111 h 3723"/>
                <a:gd name="T30" fmla="*/ 408 w 1661"/>
                <a:gd name="T31" fmla="*/ 0 h 3723"/>
                <a:gd name="T32" fmla="*/ 0 w 1661"/>
                <a:gd name="T33" fmla="*/ 0 h 3723"/>
                <a:gd name="T34" fmla="*/ 0 w 1661"/>
                <a:gd name="T35" fmla="*/ 1807 h 3723"/>
                <a:gd name="T36" fmla="*/ 0 w 1661"/>
                <a:gd name="T37" fmla="*/ 1916 h 3723"/>
                <a:gd name="T38" fmla="*/ 0 w 1661"/>
                <a:gd name="T39" fmla="*/ 2152 h 3723"/>
                <a:gd name="T40" fmla="*/ 113 w 1661"/>
                <a:gd name="T41" fmla="*/ 2152 h 3723"/>
                <a:gd name="T42" fmla="*/ 129 w 1661"/>
                <a:gd name="T43" fmla="*/ 2136 h 3723"/>
                <a:gd name="T44" fmla="*/ 331 w 1661"/>
                <a:gd name="T45" fmla="*/ 2054 h 3723"/>
                <a:gd name="T46" fmla="*/ 480 w 1661"/>
                <a:gd name="T47" fmla="*/ 2248 h 3723"/>
                <a:gd name="T48" fmla="*/ 480 w 1661"/>
                <a:gd name="T49" fmla="*/ 2319 h 3723"/>
                <a:gd name="T50" fmla="*/ 276 w 1661"/>
                <a:gd name="T51" fmla="*/ 2509 h 3723"/>
                <a:gd name="T52" fmla="*/ 131 w 1661"/>
                <a:gd name="T53" fmla="*/ 2426 h 3723"/>
                <a:gd name="T54" fmla="*/ 129 w 1661"/>
                <a:gd name="T55" fmla="*/ 2423 h 3723"/>
                <a:gd name="T56" fmla="*/ 113 w 1661"/>
                <a:gd name="T57" fmla="*/ 2406 h 3723"/>
                <a:gd name="T58" fmla="*/ 0 w 1661"/>
                <a:gd name="T59" fmla="*/ 2406 h 3723"/>
                <a:gd name="T60" fmla="*/ 0 w 1661"/>
                <a:gd name="T61" fmla="*/ 3723 h 3723"/>
                <a:gd name="T62" fmla="*/ 749 w 1661"/>
                <a:gd name="T63" fmla="*/ 3723 h 3723"/>
                <a:gd name="T64" fmla="*/ 747 w 1661"/>
                <a:gd name="T65" fmla="*/ 3696 h 3723"/>
                <a:gd name="T66" fmla="*/ 699 w 1661"/>
                <a:gd name="T67" fmla="*/ 3433 h 3723"/>
                <a:gd name="T68" fmla="*/ 708 w 1661"/>
                <a:gd name="T69" fmla="*/ 3385 h 3723"/>
                <a:gd name="T70" fmla="*/ 963 w 1661"/>
                <a:gd name="T71" fmla="*/ 3145 h 3723"/>
                <a:gd name="T72" fmla="*/ 979 w 1661"/>
                <a:gd name="T73" fmla="*/ 2993 h 3723"/>
                <a:gd name="T74" fmla="*/ 952 w 1661"/>
                <a:gd name="T75" fmla="*/ 2910 h 3723"/>
                <a:gd name="T76" fmla="*/ 921 w 1661"/>
                <a:gd name="T77" fmla="*/ 2864 h 3723"/>
                <a:gd name="T78" fmla="*/ 892 w 1661"/>
                <a:gd name="T79" fmla="*/ 2834 h 3723"/>
                <a:gd name="T80" fmla="*/ 1048 w 1661"/>
                <a:gd name="T81" fmla="*/ 2593 h 3723"/>
                <a:gd name="T82" fmla="*/ 1095 w 1661"/>
                <a:gd name="T83" fmla="*/ 2471 h 3723"/>
                <a:gd name="T84" fmla="*/ 1038 w 1661"/>
                <a:gd name="T85" fmla="*/ 2353 h 3723"/>
                <a:gd name="T86" fmla="*/ 925 w 1661"/>
                <a:gd name="T87" fmla="*/ 2230 h 3723"/>
                <a:gd name="T88" fmla="*/ 1010 w 1661"/>
                <a:gd name="T89" fmla="*/ 2060 h 3723"/>
                <a:gd name="T90" fmla="*/ 1543 w 1661"/>
                <a:gd name="T91" fmla="*/ 1989 h 3723"/>
                <a:gd name="T92" fmla="*/ 1652 w 1661"/>
                <a:gd name="T93" fmla="*/ 1773 h 3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61" h="3723">
                  <a:moveTo>
                    <a:pt x="1652" y="1773"/>
                  </a:moveTo>
                  <a:cubicBezTo>
                    <a:pt x="1638" y="1655"/>
                    <a:pt x="1614" y="1607"/>
                    <a:pt x="1567" y="1555"/>
                  </a:cubicBezTo>
                  <a:cubicBezTo>
                    <a:pt x="1505" y="1485"/>
                    <a:pt x="1104" y="928"/>
                    <a:pt x="1038" y="692"/>
                  </a:cubicBezTo>
                  <a:cubicBezTo>
                    <a:pt x="963" y="475"/>
                    <a:pt x="940" y="447"/>
                    <a:pt x="954" y="376"/>
                  </a:cubicBezTo>
                  <a:cubicBezTo>
                    <a:pt x="954" y="376"/>
                    <a:pt x="1001" y="233"/>
                    <a:pt x="1032" y="0"/>
                  </a:cubicBezTo>
                  <a:cubicBezTo>
                    <a:pt x="662" y="0"/>
                    <a:pt x="662" y="0"/>
                    <a:pt x="662" y="0"/>
                  </a:cubicBezTo>
                  <a:cubicBezTo>
                    <a:pt x="662" y="111"/>
                    <a:pt x="662" y="111"/>
                    <a:pt x="662" y="111"/>
                  </a:cubicBezTo>
                  <a:cubicBezTo>
                    <a:pt x="664" y="114"/>
                    <a:pt x="668" y="120"/>
                    <a:pt x="678" y="127"/>
                  </a:cubicBezTo>
                  <a:cubicBezTo>
                    <a:pt x="744" y="171"/>
                    <a:pt x="778" y="250"/>
                    <a:pt x="760" y="330"/>
                  </a:cubicBezTo>
                  <a:cubicBezTo>
                    <a:pt x="740" y="418"/>
                    <a:pt x="657" y="478"/>
                    <a:pt x="566" y="478"/>
                  </a:cubicBezTo>
                  <a:cubicBezTo>
                    <a:pt x="495" y="478"/>
                    <a:pt x="495" y="478"/>
                    <a:pt x="495" y="478"/>
                  </a:cubicBezTo>
                  <a:cubicBezTo>
                    <a:pt x="386" y="478"/>
                    <a:pt x="298" y="385"/>
                    <a:pt x="305" y="275"/>
                  </a:cubicBezTo>
                  <a:cubicBezTo>
                    <a:pt x="309" y="216"/>
                    <a:pt x="342" y="164"/>
                    <a:pt x="388" y="129"/>
                  </a:cubicBezTo>
                  <a:cubicBezTo>
                    <a:pt x="391" y="127"/>
                    <a:pt x="391" y="127"/>
                    <a:pt x="391" y="127"/>
                  </a:cubicBezTo>
                  <a:cubicBezTo>
                    <a:pt x="403" y="119"/>
                    <a:pt x="407" y="112"/>
                    <a:pt x="408" y="111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07"/>
                    <a:pt x="0" y="1807"/>
                    <a:pt x="0" y="1807"/>
                  </a:cubicBezTo>
                  <a:cubicBezTo>
                    <a:pt x="0" y="1916"/>
                    <a:pt x="0" y="1916"/>
                    <a:pt x="0" y="1916"/>
                  </a:cubicBezTo>
                  <a:cubicBezTo>
                    <a:pt x="0" y="2152"/>
                    <a:pt x="0" y="2152"/>
                    <a:pt x="0" y="2152"/>
                  </a:cubicBezTo>
                  <a:cubicBezTo>
                    <a:pt x="113" y="2152"/>
                    <a:pt x="113" y="2152"/>
                    <a:pt x="113" y="2152"/>
                  </a:cubicBezTo>
                  <a:cubicBezTo>
                    <a:pt x="116" y="2151"/>
                    <a:pt x="122" y="2146"/>
                    <a:pt x="129" y="2136"/>
                  </a:cubicBezTo>
                  <a:cubicBezTo>
                    <a:pt x="173" y="2070"/>
                    <a:pt x="252" y="2036"/>
                    <a:pt x="331" y="2054"/>
                  </a:cubicBezTo>
                  <a:cubicBezTo>
                    <a:pt x="420" y="2074"/>
                    <a:pt x="480" y="2157"/>
                    <a:pt x="480" y="2248"/>
                  </a:cubicBezTo>
                  <a:cubicBezTo>
                    <a:pt x="480" y="2319"/>
                    <a:pt x="480" y="2319"/>
                    <a:pt x="480" y="2319"/>
                  </a:cubicBezTo>
                  <a:cubicBezTo>
                    <a:pt x="480" y="2428"/>
                    <a:pt x="387" y="2516"/>
                    <a:pt x="276" y="2509"/>
                  </a:cubicBezTo>
                  <a:cubicBezTo>
                    <a:pt x="218" y="2505"/>
                    <a:pt x="166" y="2472"/>
                    <a:pt x="131" y="2426"/>
                  </a:cubicBezTo>
                  <a:cubicBezTo>
                    <a:pt x="129" y="2423"/>
                    <a:pt x="129" y="2423"/>
                    <a:pt x="129" y="2423"/>
                  </a:cubicBezTo>
                  <a:cubicBezTo>
                    <a:pt x="121" y="2411"/>
                    <a:pt x="114" y="2407"/>
                    <a:pt x="113" y="2406"/>
                  </a:cubicBezTo>
                  <a:cubicBezTo>
                    <a:pt x="0" y="2406"/>
                    <a:pt x="0" y="2406"/>
                    <a:pt x="0" y="2406"/>
                  </a:cubicBezTo>
                  <a:cubicBezTo>
                    <a:pt x="0" y="3723"/>
                    <a:pt x="0" y="3723"/>
                    <a:pt x="0" y="3723"/>
                  </a:cubicBezTo>
                  <a:cubicBezTo>
                    <a:pt x="749" y="3723"/>
                    <a:pt x="749" y="3723"/>
                    <a:pt x="749" y="3723"/>
                  </a:cubicBezTo>
                  <a:cubicBezTo>
                    <a:pt x="749" y="3702"/>
                    <a:pt x="747" y="3696"/>
                    <a:pt x="747" y="3696"/>
                  </a:cubicBezTo>
                  <a:cubicBezTo>
                    <a:pt x="744" y="3616"/>
                    <a:pt x="730" y="3528"/>
                    <a:pt x="699" y="3433"/>
                  </a:cubicBezTo>
                  <a:cubicBezTo>
                    <a:pt x="699" y="3433"/>
                    <a:pt x="689" y="3409"/>
                    <a:pt x="708" y="3385"/>
                  </a:cubicBezTo>
                  <a:cubicBezTo>
                    <a:pt x="736" y="3338"/>
                    <a:pt x="925" y="3192"/>
                    <a:pt x="963" y="3145"/>
                  </a:cubicBezTo>
                  <a:cubicBezTo>
                    <a:pt x="986" y="3105"/>
                    <a:pt x="988" y="3037"/>
                    <a:pt x="979" y="2993"/>
                  </a:cubicBezTo>
                  <a:cubicBezTo>
                    <a:pt x="979" y="2993"/>
                    <a:pt x="968" y="2951"/>
                    <a:pt x="952" y="2910"/>
                  </a:cubicBezTo>
                  <a:cubicBezTo>
                    <a:pt x="945" y="2892"/>
                    <a:pt x="935" y="2877"/>
                    <a:pt x="921" y="2864"/>
                  </a:cubicBezTo>
                  <a:cubicBezTo>
                    <a:pt x="906" y="2848"/>
                    <a:pt x="892" y="2834"/>
                    <a:pt x="892" y="2834"/>
                  </a:cubicBezTo>
                  <a:cubicBezTo>
                    <a:pt x="892" y="2834"/>
                    <a:pt x="1010" y="2640"/>
                    <a:pt x="1048" y="2593"/>
                  </a:cubicBezTo>
                  <a:cubicBezTo>
                    <a:pt x="1072" y="2569"/>
                    <a:pt x="1104" y="2517"/>
                    <a:pt x="1095" y="2471"/>
                  </a:cubicBezTo>
                  <a:cubicBezTo>
                    <a:pt x="1086" y="2423"/>
                    <a:pt x="1072" y="2376"/>
                    <a:pt x="1038" y="2353"/>
                  </a:cubicBezTo>
                  <a:cubicBezTo>
                    <a:pt x="1001" y="2305"/>
                    <a:pt x="925" y="2230"/>
                    <a:pt x="925" y="2230"/>
                  </a:cubicBezTo>
                  <a:cubicBezTo>
                    <a:pt x="1010" y="2060"/>
                    <a:pt x="1010" y="2060"/>
                    <a:pt x="1010" y="2060"/>
                  </a:cubicBezTo>
                  <a:cubicBezTo>
                    <a:pt x="1010" y="2060"/>
                    <a:pt x="1468" y="2037"/>
                    <a:pt x="1543" y="1989"/>
                  </a:cubicBezTo>
                  <a:cubicBezTo>
                    <a:pt x="1614" y="1942"/>
                    <a:pt x="1661" y="1871"/>
                    <a:pt x="1652" y="177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8" name="Freeform 8"/>
            <p:cNvSpPr>
              <a:spLocks/>
            </p:cNvSpPr>
            <p:nvPr/>
          </p:nvSpPr>
          <p:spPr bwMode="auto">
            <a:xfrm>
              <a:off x="4077822" y="2276634"/>
              <a:ext cx="557987" cy="1175908"/>
            </a:xfrm>
            <a:custGeom>
              <a:avLst/>
              <a:gdLst>
                <a:gd name="T0" fmla="*/ 618 w 1089"/>
                <a:gd name="T1" fmla="*/ 10 h 2304"/>
                <a:gd name="T2" fmla="*/ 612 w 1089"/>
                <a:gd name="T3" fmla="*/ 0 h 2304"/>
                <a:gd name="T4" fmla="*/ 0 w 1089"/>
                <a:gd name="T5" fmla="*/ 0 h 2304"/>
                <a:gd name="T6" fmla="*/ 0 w 1089"/>
                <a:gd name="T7" fmla="*/ 1807 h 2304"/>
                <a:gd name="T8" fmla="*/ 497 w 1089"/>
                <a:gd name="T9" fmla="*/ 1807 h 2304"/>
                <a:gd name="T10" fmla="*/ 497 w 1089"/>
                <a:gd name="T11" fmla="*/ 2032 h 2304"/>
                <a:gd name="T12" fmla="*/ 497 w 1089"/>
                <a:gd name="T13" fmla="*/ 2035 h 2304"/>
                <a:gd name="T14" fmla="*/ 443 w 1089"/>
                <a:gd name="T15" fmla="*/ 2116 h 2304"/>
                <a:gd name="T16" fmla="*/ 440 w 1089"/>
                <a:gd name="T17" fmla="*/ 2118 h 2304"/>
                <a:gd name="T18" fmla="*/ 398 w 1089"/>
                <a:gd name="T19" fmla="*/ 2231 h 2304"/>
                <a:gd name="T20" fmla="*/ 499 w 1089"/>
                <a:gd name="T21" fmla="*/ 2304 h 2304"/>
                <a:gd name="T22" fmla="*/ 569 w 1089"/>
                <a:gd name="T23" fmla="*/ 2304 h 2304"/>
                <a:gd name="T24" fmla="*/ 674 w 1089"/>
                <a:gd name="T25" fmla="*/ 2219 h 2304"/>
                <a:gd name="T26" fmla="*/ 627 w 1089"/>
                <a:gd name="T27" fmla="*/ 2117 h 2304"/>
                <a:gd name="T28" fmla="*/ 572 w 1089"/>
                <a:gd name="T29" fmla="*/ 2038 h 2304"/>
                <a:gd name="T30" fmla="*/ 572 w 1089"/>
                <a:gd name="T31" fmla="*/ 1807 h 2304"/>
                <a:gd name="T32" fmla="*/ 1045 w 1089"/>
                <a:gd name="T33" fmla="*/ 1807 h 2304"/>
                <a:gd name="T34" fmla="*/ 1045 w 1089"/>
                <a:gd name="T35" fmla="*/ 1806 h 2304"/>
                <a:gd name="T36" fmla="*/ 618 w 1089"/>
                <a:gd name="T37" fmla="*/ 10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9" h="2304">
                  <a:moveTo>
                    <a:pt x="618" y="10"/>
                  </a:moveTo>
                  <a:cubicBezTo>
                    <a:pt x="618" y="10"/>
                    <a:pt x="616" y="7"/>
                    <a:pt x="6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07"/>
                    <a:pt x="0" y="1807"/>
                    <a:pt x="0" y="1807"/>
                  </a:cubicBezTo>
                  <a:cubicBezTo>
                    <a:pt x="497" y="1807"/>
                    <a:pt x="497" y="1807"/>
                    <a:pt x="497" y="1807"/>
                  </a:cubicBezTo>
                  <a:cubicBezTo>
                    <a:pt x="497" y="2032"/>
                    <a:pt x="497" y="2032"/>
                    <a:pt x="497" y="2032"/>
                  </a:cubicBezTo>
                  <a:cubicBezTo>
                    <a:pt x="497" y="2035"/>
                    <a:pt x="497" y="2035"/>
                    <a:pt x="497" y="2035"/>
                  </a:cubicBezTo>
                  <a:cubicBezTo>
                    <a:pt x="495" y="2052"/>
                    <a:pt x="486" y="2085"/>
                    <a:pt x="443" y="2116"/>
                  </a:cubicBezTo>
                  <a:cubicBezTo>
                    <a:pt x="440" y="2118"/>
                    <a:pt x="440" y="2118"/>
                    <a:pt x="440" y="2118"/>
                  </a:cubicBezTo>
                  <a:cubicBezTo>
                    <a:pt x="403" y="2142"/>
                    <a:pt x="385" y="2187"/>
                    <a:pt x="398" y="2231"/>
                  </a:cubicBezTo>
                  <a:cubicBezTo>
                    <a:pt x="410" y="2276"/>
                    <a:pt x="453" y="2304"/>
                    <a:pt x="499" y="2304"/>
                  </a:cubicBezTo>
                  <a:cubicBezTo>
                    <a:pt x="569" y="2304"/>
                    <a:pt x="569" y="2304"/>
                    <a:pt x="569" y="2304"/>
                  </a:cubicBezTo>
                  <a:cubicBezTo>
                    <a:pt x="620" y="2304"/>
                    <a:pt x="667" y="2269"/>
                    <a:pt x="674" y="2219"/>
                  </a:cubicBezTo>
                  <a:cubicBezTo>
                    <a:pt x="680" y="2178"/>
                    <a:pt x="662" y="2140"/>
                    <a:pt x="627" y="2117"/>
                  </a:cubicBezTo>
                  <a:cubicBezTo>
                    <a:pt x="587" y="2088"/>
                    <a:pt x="575" y="2058"/>
                    <a:pt x="572" y="2038"/>
                  </a:cubicBezTo>
                  <a:cubicBezTo>
                    <a:pt x="572" y="1807"/>
                    <a:pt x="572" y="1807"/>
                    <a:pt x="572" y="1807"/>
                  </a:cubicBezTo>
                  <a:cubicBezTo>
                    <a:pt x="1045" y="1807"/>
                    <a:pt x="1045" y="1807"/>
                    <a:pt x="1045" y="1807"/>
                  </a:cubicBezTo>
                  <a:cubicBezTo>
                    <a:pt x="1045" y="1807"/>
                    <a:pt x="1045" y="1806"/>
                    <a:pt x="1045" y="1806"/>
                  </a:cubicBezTo>
                  <a:cubicBezTo>
                    <a:pt x="1089" y="1358"/>
                    <a:pt x="1056" y="665"/>
                    <a:pt x="618" y="1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9" name="Freeform 9"/>
            <p:cNvSpPr>
              <a:spLocks/>
            </p:cNvSpPr>
            <p:nvPr/>
          </p:nvSpPr>
          <p:spPr bwMode="auto">
            <a:xfrm>
              <a:off x="3095501" y="4232285"/>
              <a:ext cx="1182201" cy="922387"/>
            </a:xfrm>
            <a:custGeom>
              <a:avLst/>
              <a:gdLst>
                <a:gd name="T0" fmla="*/ 2221 w 2306"/>
                <a:gd name="T1" fmla="*/ 224 h 1807"/>
                <a:gd name="T2" fmla="*/ 2119 w 2306"/>
                <a:gd name="T3" fmla="*/ 271 h 1807"/>
                <a:gd name="T4" fmla="*/ 2040 w 2306"/>
                <a:gd name="T5" fmla="*/ 326 h 1807"/>
                <a:gd name="T6" fmla="*/ 1807 w 2306"/>
                <a:gd name="T7" fmla="*/ 326 h 1807"/>
                <a:gd name="T8" fmla="*/ 1807 w 2306"/>
                <a:gd name="T9" fmla="*/ 0 h 1807"/>
                <a:gd name="T10" fmla="*/ 0 w 2306"/>
                <a:gd name="T11" fmla="*/ 0 h 1807"/>
                <a:gd name="T12" fmla="*/ 0 w 2306"/>
                <a:gd name="T13" fmla="*/ 1807 h 1807"/>
                <a:gd name="T14" fmla="*/ 1150 w 2306"/>
                <a:gd name="T15" fmla="*/ 1807 h 1807"/>
                <a:gd name="T16" fmla="*/ 1150 w 2306"/>
                <a:gd name="T17" fmla="*/ 1696 h 1807"/>
                <a:gd name="T18" fmla="*/ 1134 w 2306"/>
                <a:gd name="T19" fmla="*/ 1680 h 1807"/>
                <a:gd name="T20" fmla="*/ 1052 w 2306"/>
                <a:gd name="T21" fmla="*/ 1478 h 1807"/>
                <a:gd name="T22" fmla="*/ 1245 w 2306"/>
                <a:gd name="T23" fmla="*/ 1330 h 1807"/>
                <a:gd name="T24" fmla="*/ 1316 w 2306"/>
                <a:gd name="T25" fmla="*/ 1330 h 1807"/>
                <a:gd name="T26" fmla="*/ 1507 w 2306"/>
                <a:gd name="T27" fmla="*/ 1533 h 1807"/>
                <a:gd name="T28" fmla="*/ 1423 w 2306"/>
                <a:gd name="T29" fmla="*/ 1679 h 1807"/>
                <a:gd name="T30" fmla="*/ 1420 w 2306"/>
                <a:gd name="T31" fmla="*/ 1680 h 1807"/>
                <a:gd name="T32" fmla="*/ 1404 w 2306"/>
                <a:gd name="T33" fmla="*/ 1697 h 1807"/>
                <a:gd name="T34" fmla="*/ 1404 w 2306"/>
                <a:gd name="T35" fmla="*/ 1807 h 1807"/>
                <a:gd name="T36" fmla="*/ 1807 w 2306"/>
                <a:gd name="T37" fmla="*/ 1807 h 1807"/>
                <a:gd name="T38" fmla="*/ 1807 w 2306"/>
                <a:gd name="T39" fmla="*/ 401 h 1807"/>
                <a:gd name="T40" fmla="*/ 2034 w 2306"/>
                <a:gd name="T41" fmla="*/ 401 h 1807"/>
                <a:gd name="T42" fmla="*/ 2037 w 2306"/>
                <a:gd name="T43" fmla="*/ 401 h 1807"/>
                <a:gd name="T44" fmla="*/ 2118 w 2306"/>
                <a:gd name="T45" fmla="*/ 455 h 1807"/>
                <a:gd name="T46" fmla="*/ 2120 w 2306"/>
                <a:gd name="T47" fmla="*/ 458 h 1807"/>
                <a:gd name="T48" fmla="*/ 2233 w 2306"/>
                <a:gd name="T49" fmla="*/ 500 h 1807"/>
                <a:gd name="T50" fmla="*/ 2306 w 2306"/>
                <a:gd name="T51" fmla="*/ 399 h 1807"/>
                <a:gd name="T52" fmla="*/ 2306 w 2306"/>
                <a:gd name="T53" fmla="*/ 329 h 1807"/>
                <a:gd name="T54" fmla="*/ 2221 w 2306"/>
                <a:gd name="T55" fmla="*/ 224 h 1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306" h="1807">
                  <a:moveTo>
                    <a:pt x="2221" y="224"/>
                  </a:moveTo>
                  <a:cubicBezTo>
                    <a:pt x="2180" y="218"/>
                    <a:pt x="2142" y="236"/>
                    <a:pt x="2119" y="271"/>
                  </a:cubicBezTo>
                  <a:cubicBezTo>
                    <a:pt x="2090" y="311"/>
                    <a:pt x="2060" y="323"/>
                    <a:pt x="2040" y="326"/>
                  </a:cubicBezTo>
                  <a:cubicBezTo>
                    <a:pt x="1807" y="326"/>
                    <a:pt x="1807" y="326"/>
                    <a:pt x="1807" y="326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07"/>
                    <a:pt x="0" y="1807"/>
                    <a:pt x="0" y="1807"/>
                  </a:cubicBezTo>
                  <a:cubicBezTo>
                    <a:pt x="1150" y="1807"/>
                    <a:pt x="1150" y="1807"/>
                    <a:pt x="1150" y="1807"/>
                  </a:cubicBezTo>
                  <a:cubicBezTo>
                    <a:pt x="1150" y="1696"/>
                    <a:pt x="1150" y="1696"/>
                    <a:pt x="1150" y="1696"/>
                  </a:cubicBezTo>
                  <a:cubicBezTo>
                    <a:pt x="1148" y="1693"/>
                    <a:pt x="1143" y="1688"/>
                    <a:pt x="1134" y="1680"/>
                  </a:cubicBezTo>
                  <a:cubicBezTo>
                    <a:pt x="1067" y="1636"/>
                    <a:pt x="1034" y="1558"/>
                    <a:pt x="1052" y="1478"/>
                  </a:cubicBezTo>
                  <a:cubicBezTo>
                    <a:pt x="1071" y="1390"/>
                    <a:pt x="1155" y="1330"/>
                    <a:pt x="1245" y="1330"/>
                  </a:cubicBezTo>
                  <a:cubicBezTo>
                    <a:pt x="1316" y="1330"/>
                    <a:pt x="1316" y="1330"/>
                    <a:pt x="1316" y="1330"/>
                  </a:cubicBezTo>
                  <a:cubicBezTo>
                    <a:pt x="1426" y="1330"/>
                    <a:pt x="1514" y="1422"/>
                    <a:pt x="1507" y="1533"/>
                  </a:cubicBezTo>
                  <a:cubicBezTo>
                    <a:pt x="1503" y="1591"/>
                    <a:pt x="1470" y="1644"/>
                    <a:pt x="1423" y="1679"/>
                  </a:cubicBezTo>
                  <a:cubicBezTo>
                    <a:pt x="1420" y="1680"/>
                    <a:pt x="1420" y="1680"/>
                    <a:pt x="1420" y="1680"/>
                  </a:cubicBezTo>
                  <a:cubicBezTo>
                    <a:pt x="1408" y="1689"/>
                    <a:pt x="1405" y="1696"/>
                    <a:pt x="1404" y="1697"/>
                  </a:cubicBezTo>
                  <a:cubicBezTo>
                    <a:pt x="1404" y="1807"/>
                    <a:pt x="1404" y="1807"/>
                    <a:pt x="1404" y="1807"/>
                  </a:cubicBezTo>
                  <a:cubicBezTo>
                    <a:pt x="1807" y="1807"/>
                    <a:pt x="1807" y="1807"/>
                    <a:pt x="1807" y="1807"/>
                  </a:cubicBezTo>
                  <a:cubicBezTo>
                    <a:pt x="1807" y="401"/>
                    <a:pt x="1807" y="401"/>
                    <a:pt x="1807" y="401"/>
                  </a:cubicBezTo>
                  <a:cubicBezTo>
                    <a:pt x="2034" y="401"/>
                    <a:pt x="2034" y="401"/>
                    <a:pt x="2034" y="401"/>
                  </a:cubicBezTo>
                  <a:cubicBezTo>
                    <a:pt x="2037" y="401"/>
                    <a:pt x="2037" y="401"/>
                    <a:pt x="2037" y="401"/>
                  </a:cubicBezTo>
                  <a:cubicBezTo>
                    <a:pt x="2054" y="403"/>
                    <a:pt x="2087" y="412"/>
                    <a:pt x="2118" y="455"/>
                  </a:cubicBezTo>
                  <a:cubicBezTo>
                    <a:pt x="2120" y="458"/>
                    <a:pt x="2120" y="458"/>
                    <a:pt x="2120" y="458"/>
                  </a:cubicBezTo>
                  <a:cubicBezTo>
                    <a:pt x="2144" y="495"/>
                    <a:pt x="2189" y="513"/>
                    <a:pt x="2233" y="500"/>
                  </a:cubicBezTo>
                  <a:cubicBezTo>
                    <a:pt x="2277" y="488"/>
                    <a:pt x="2306" y="445"/>
                    <a:pt x="2306" y="399"/>
                  </a:cubicBezTo>
                  <a:cubicBezTo>
                    <a:pt x="2306" y="329"/>
                    <a:pt x="2306" y="329"/>
                    <a:pt x="2306" y="329"/>
                  </a:cubicBezTo>
                  <a:cubicBezTo>
                    <a:pt x="2306" y="278"/>
                    <a:pt x="2271" y="232"/>
                    <a:pt x="2221" y="2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0" name="Freeform 10"/>
            <p:cNvSpPr>
              <a:spLocks/>
            </p:cNvSpPr>
            <p:nvPr/>
          </p:nvSpPr>
          <p:spPr bwMode="auto">
            <a:xfrm>
              <a:off x="1426035" y="4232285"/>
              <a:ext cx="1613727" cy="922387"/>
            </a:xfrm>
            <a:custGeom>
              <a:avLst/>
              <a:gdLst>
                <a:gd name="T0" fmla="*/ 2754 w 3148"/>
                <a:gd name="T1" fmla="*/ 0 h 1807"/>
                <a:gd name="T2" fmla="*/ 2754 w 3148"/>
                <a:gd name="T3" fmla="*/ 110 h 1807"/>
                <a:gd name="T4" fmla="*/ 2770 w 3148"/>
                <a:gd name="T5" fmla="*/ 126 h 1807"/>
                <a:gd name="T6" fmla="*/ 2852 w 3148"/>
                <a:gd name="T7" fmla="*/ 328 h 1807"/>
                <a:gd name="T8" fmla="*/ 2659 w 3148"/>
                <a:gd name="T9" fmla="*/ 476 h 1807"/>
                <a:gd name="T10" fmla="*/ 2587 w 3148"/>
                <a:gd name="T11" fmla="*/ 476 h 1807"/>
                <a:gd name="T12" fmla="*/ 2397 w 3148"/>
                <a:gd name="T13" fmla="*/ 273 h 1807"/>
                <a:gd name="T14" fmla="*/ 2481 w 3148"/>
                <a:gd name="T15" fmla="*/ 128 h 1807"/>
                <a:gd name="T16" fmla="*/ 2483 w 3148"/>
                <a:gd name="T17" fmla="*/ 126 h 1807"/>
                <a:gd name="T18" fmla="*/ 2500 w 3148"/>
                <a:gd name="T19" fmla="*/ 110 h 1807"/>
                <a:gd name="T20" fmla="*/ 2500 w 3148"/>
                <a:gd name="T21" fmla="*/ 0 h 1807"/>
                <a:gd name="T22" fmla="*/ 1341 w 3148"/>
                <a:gd name="T23" fmla="*/ 0 h 1807"/>
                <a:gd name="T24" fmla="*/ 1232 w 3148"/>
                <a:gd name="T25" fmla="*/ 0 h 1807"/>
                <a:gd name="T26" fmla="*/ 0 w 3148"/>
                <a:gd name="T27" fmla="*/ 0 h 1807"/>
                <a:gd name="T28" fmla="*/ 202 w 3148"/>
                <a:gd name="T29" fmla="*/ 267 h 1807"/>
                <a:gd name="T30" fmla="*/ 806 w 3148"/>
                <a:gd name="T31" fmla="*/ 1540 h 1807"/>
                <a:gd name="T32" fmla="*/ 757 w 3148"/>
                <a:gd name="T33" fmla="*/ 1780 h 1807"/>
                <a:gd name="T34" fmla="*/ 751 w 3148"/>
                <a:gd name="T35" fmla="*/ 1807 h 1807"/>
                <a:gd name="T36" fmla="*/ 1476 w 3148"/>
                <a:gd name="T37" fmla="*/ 1807 h 1807"/>
                <a:gd name="T38" fmla="*/ 1476 w 3148"/>
                <a:gd name="T39" fmla="*/ 1696 h 1807"/>
                <a:gd name="T40" fmla="*/ 1460 w 3148"/>
                <a:gd name="T41" fmla="*/ 1680 h 1807"/>
                <a:gd name="T42" fmla="*/ 1378 w 3148"/>
                <a:gd name="T43" fmla="*/ 1478 h 1807"/>
                <a:gd name="T44" fmla="*/ 1571 w 3148"/>
                <a:gd name="T45" fmla="*/ 1330 h 1807"/>
                <a:gd name="T46" fmla="*/ 1643 w 3148"/>
                <a:gd name="T47" fmla="*/ 1330 h 1807"/>
                <a:gd name="T48" fmla="*/ 1833 w 3148"/>
                <a:gd name="T49" fmla="*/ 1533 h 1807"/>
                <a:gd name="T50" fmla="*/ 1749 w 3148"/>
                <a:gd name="T51" fmla="*/ 1679 h 1807"/>
                <a:gd name="T52" fmla="*/ 1747 w 3148"/>
                <a:gd name="T53" fmla="*/ 1680 h 1807"/>
                <a:gd name="T54" fmla="*/ 1730 w 3148"/>
                <a:gd name="T55" fmla="*/ 1697 h 1807"/>
                <a:gd name="T56" fmla="*/ 1730 w 3148"/>
                <a:gd name="T57" fmla="*/ 1807 h 1807"/>
                <a:gd name="T58" fmla="*/ 3148 w 3148"/>
                <a:gd name="T59" fmla="*/ 1807 h 1807"/>
                <a:gd name="T60" fmla="*/ 3148 w 3148"/>
                <a:gd name="T61" fmla="*/ 0 h 1807"/>
                <a:gd name="T62" fmla="*/ 2754 w 3148"/>
                <a:gd name="T63" fmla="*/ 0 h 1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48" h="1807">
                  <a:moveTo>
                    <a:pt x="2754" y="0"/>
                  </a:moveTo>
                  <a:cubicBezTo>
                    <a:pt x="2754" y="110"/>
                    <a:pt x="2754" y="110"/>
                    <a:pt x="2754" y="110"/>
                  </a:cubicBezTo>
                  <a:cubicBezTo>
                    <a:pt x="2756" y="113"/>
                    <a:pt x="2761" y="119"/>
                    <a:pt x="2770" y="126"/>
                  </a:cubicBezTo>
                  <a:cubicBezTo>
                    <a:pt x="2837" y="170"/>
                    <a:pt x="2870" y="249"/>
                    <a:pt x="2852" y="328"/>
                  </a:cubicBezTo>
                  <a:cubicBezTo>
                    <a:pt x="2832" y="417"/>
                    <a:pt x="2749" y="476"/>
                    <a:pt x="2659" y="476"/>
                  </a:cubicBezTo>
                  <a:cubicBezTo>
                    <a:pt x="2587" y="476"/>
                    <a:pt x="2587" y="476"/>
                    <a:pt x="2587" y="476"/>
                  </a:cubicBezTo>
                  <a:cubicBezTo>
                    <a:pt x="2478" y="476"/>
                    <a:pt x="2390" y="384"/>
                    <a:pt x="2397" y="273"/>
                  </a:cubicBezTo>
                  <a:cubicBezTo>
                    <a:pt x="2401" y="215"/>
                    <a:pt x="2434" y="163"/>
                    <a:pt x="2481" y="128"/>
                  </a:cubicBezTo>
                  <a:cubicBezTo>
                    <a:pt x="2483" y="126"/>
                    <a:pt x="2483" y="126"/>
                    <a:pt x="2483" y="126"/>
                  </a:cubicBezTo>
                  <a:cubicBezTo>
                    <a:pt x="2495" y="117"/>
                    <a:pt x="2499" y="111"/>
                    <a:pt x="2500" y="110"/>
                  </a:cubicBezTo>
                  <a:cubicBezTo>
                    <a:pt x="2500" y="0"/>
                    <a:pt x="2500" y="0"/>
                    <a:pt x="2500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232" y="0"/>
                    <a:pt x="1232" y="0"/>
                    <a:pt x="123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91"/>
                    <a:pt x="127" y="180"/>
                    <a:pt x="202" y="267"/>
                  </a:cubicBezTo>
                  <a:cubicBezTo>
                    <a:pt x="202" y="267"/>
                    <a:pt x="891" y="988"/>
                    <a:pt x="806" y="1540"/>
                  </a:cubicBezTo>
                  <a:cubicBezTo>
                    <a:pt x="795" y="1610"/>
                    <a:pt x="778" y="1691"/>
                    <a:pt x="757" y="1780"/>
                  </a:cubicBezTo>
                  <a:cubicBezTo>
                    <a:pt x="751" y="1807"/>
                    <a:pt x="751" y="1807"/>
                    <a:pt x="751" y="1807"/>
                  </a:cubicBezTo>
                  <a:cubicBezTo>
                    <a:pt x="1476" y="1807"/>
                    <a:pt x="1476" y="1807"/>
                    <a:pt x="1476" y="1807"/>
                  </a:cubicBezTo>
                  <a:cubicBezTo>
                    <a:pt x="1476" y="1696"/>
                    <a:pt x="1476" y="1696"/>
                    <a:pt x="1476" y="1696"/>
                  </a:cubicBezTo>
                  <a:cubicBezTo>
                    <a:pt x="1474" y="1693"/>
                    <a:pt x="1469" y="1688"/>
                    <a:pt x="1460" y="1680"/>
                  </a:cubicBezTo>
                  <a:cubicBezTo>
                    <a:pt x="1394" y="1636"/>
                    <a:pt x="1360" y="1558"/>
                    <a:pt x="1378" y="1478"/>
                  </a:cubicBezTo>
                  <a:cubicBezTo>
                    <a:pt x="1398" y="1390"/>
                    <a:pt x="1481" y="1330"/>
                    <a:pt x="1571" y="1330"/>
                  </a:cubicBezTo>
                  <a:cubicBezTo>
                    <a:pt x="1643" y="1330"/>
                    <a:pt x="1643" y="1330"/>
                    <a:pt x="1643" y="1330"/>
                  </a:cubicBezTo>
                  <a:cubicBezTo>
                    <a:pt x="1752" y="1330"/>
                    <a:pt x="1840" y="1422"/>
                    <a:pt x="1833" y="1533"/>
                  </a:cubicBezTo>
                  <a:cubicBezTo>
                    <a:pt x="1829" y="1591"/>
                    <a:pt x="1796" y="1644"/>
                    <a:pt x="1749" y="1679"/>
                  </a:cubicBezTo>
                  <a:cubicBezTo>
                    <a:pt x="1747" y="1680"/>
                    <a:pt x="1747" y="1680"/>
                    <a:pt x="1747" y="1680"/>
                  </a:cubicBezTo>
                  <a:cubicBezTo>
                    <a:pt x="1735" y="1689"/>
                    <a:pt x="1731" y="1696"/>
                    <a:pt x="1730" y="1697"/>
                  </a:cubicBezTo>
                  <a:cubicBezTo>
                    <a:pt x="1730" y="1807"/>
                    <a:pt x="1730" y="1807"/>
                    <a:pt x="1730" y="1807"/>
                  </a:cubicBezTo>
                  <a:cubicBezTo>
                    <a:pt x="3148" y="1807"/>
                    <a:pt x="3148" y="1807"/>
                    <a:pt x="3148" y="1807"/>
                  </a:cubicBezTo>
                  <a:cubicBezTo>
                    <a:pt x="3148" y="0"/>
                    <a:pt x="3148" y="0"/>
                    <a:pt x="3148" y="0"/>
                  </a:cubicBezTo>
                  <a:lnTo>
                    <a:pt x="27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1" name="Freeform 11"/>
            <p:cNvSpPr>
              <a:spLocks/>
            </p:cNvSpPr>
            <p:nvPr/>
          </p:nvSpPr>
          <p:spPr bwMode="auto">
            <a:xfrm>
              <a:off x="2113480" y="1504382"/>
              <a:ext cx="1908304" cy="716513"/>
            </a:xfrm>
            <a:custGeom>
              <a:avLst/>
              <a:gdLst>
                <a:gd name="T0" fmla="*/ 2367 w 3723"/>
                <a:gd name="T1" fmla="*/ 142 h 1404"/>
                <a:gd name="T2" fmla="*/ 2231 w 3723"/>
                <a:gd name="T3" fmla="*/ 110 h 1404"/>
                <a:gd name="T4" fmla="*/ 816 w 3723"/>
                <a:gd name="T5" fmla="*/ 130 h 1404"/>
                <a:gd name="T6" fmla="*/ 708 w 3723"/>
                <a:gd name="T7" fmla="*/ 154 h 1404"/>
                <a:gd name="T8" fmla="*/ 0 w 3723"/>
                <a:gd name="T9" fmla="*/ 406 h 1404"/>
                <a:gd name="T10" fmla="*/ 0 w 3723"/>
                <a:gd name="T11" fmla="*/ 1404 h 1404"/>
                <a:gd name="T12" fmla="*/ 916 w 3723"/>
                <a:gd name="T13" fmla="*/ 1404 h 1404"/>
                <a:gd name="T14" fmla="*/ 916 w 3723"/>
                <a:gd name="T15" fmla="*/ 1300 h 1404"/>
                <a:gd name="T16" fmla="*/ 900 w 3723"/>
                <a:gd name="T17" fmla="*/ 1284 h 1404"/>
                <a:gd name="T18" fmla="*/ 818 w 3723"/>
                <a:gd name="T19" fmla="*/ 1081 h 1404"/>
                <a:gd name="T20" fmla="*/ 1011 w 3723"/>
                <a:gd name="T21" fmla="*/ 933 h 1404"/>
                <a:gd name="T22" fmla="*/ 1083 w 3723"/>
                <a:gd name="T23" fmla="*/ 933 h 1404"/>
                <a:gd name="T24" fmla="*/ 1273 w 3723"/>
                <a:gd name="T25" fmla="*/ 1136 h 1404"/>
                <a:gd name="T26" fmla="*/ 1189 w 3723"/>
                <a:gd name="T27" fmla="*/ 1282 h 1404"/>
                <a:gd name="T28" fmla="*/ 1187 w 3723"/>
                <a:gd name="T29" fmla="*/ 1284 h 1404"/>
                <a:gd name="T30" fmla="*/ 1170 w 3723"/>
                <a:gd name="T31" fmla="*/ 1300 h 1404"/>
                <a:gd name="T32" fmla="*/ 1170 w 3723"/>
                <a:gd name="T33" fmla="*/ 1404 h 1404"/>
                <a:gd name="T34" fmla="*/ 3723 w 3723"/>
                <a:gd name="T35" fmla="*/ 1404 h 1404"/>
                <a:gd name="T36" fmla="*/ 3723 w 3723"/>
                <a:gd name="T37" fmla="*/ 783 h 1404"/>
                <a:gd name="T38" fmla="*/ 2367 w 3723"/>
                <a:gd name="T39" fmla="*/ 142 h 1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723" h="1404">
                  <a:moveTo>
                    <a:pt x="2367" y="142"/>
                  </a:moveTo>
                  <a:cubicBezTo>
                    <a:pt x="2323" y="129"/>
                    <a:pt x="2277" y="118"/>
                    <a:pt x="2231" y="110"/>
                  </a:cubicBezTo>
                  <a:cubicBezTo>
                    <a:pt x="2027" y="74"/>
                    <a:pt x="1466" y="0"/>
                    <a:pt x="816" y="130"/>
                  </a:cubicBezTo>
                  <a:cubicBezTo>
                    <a:pt x="816" y="130"/>
                    <a:pt x="743" y="145"/>
                    <a:pt x="708" y="154"/>
                  </a:cubicBezTo>
                  <a:cubicBezTo>
                    <a:pt x="478" y="207"/>
                    <a:pt x="238" y="288"/>
                    <a:pt x="0" y="406"/>
                  </a:cubicBezTo>
                  <a:cubicBezTo>
                    <a:pt x="0" y="1404"/>
                    <a:pt x="0" y="1404"/>
                    <a:pt x="0" y="1404"/>
                  </a:cubicBezTo>
                  <a:cubicBezTo>
                    <a:pt x="916" y="1404"/>
                    <a:pt x="916" y="1404"/>
                    <a:pt x="916" y="1404"/>
                  </a:cubicBezTo>
                  <a:cubicBezTo>
                    <a:pt x="916" y="1300"/>
                    <a:pt x="916" y="1300"/>
                    <a:pt x="916" y="1300"/>
                  </a:cubicBezTo>
                  <a:cubicBezTo>
                    <a:pt x="914" y="1297"/>
                    <a:pt x="909" y="1291"/>
                    <a:pt x="900" y="1284"/>
                  </a:cubicBezTo>
                  <a:cubicBezTo>
                    <a:pt x="833" y="1240"/>
                    <a:pt x="800" y="1161"/>
                    <a:pt x="818" y="1081"/>
                  </a:cubicBezTo>
                  <a:cubicBezTo>
                    <a:pt x="838" y="993"/>
                    <a:pt x="921" y="933"/>
                    <a:pt x="1011" y="933"/>
                  </a:cubicBezTo>
                  <a:cubicBezTo>
                    <a:pt x="1083" y="933"/>
                    <a:pt x="1083" y="933"/>
                    <a:pt x="1083" y="933"/>
                  </a:cubicBezTo>
                  <a:cubicBezTo>
                    <a:pt x="1192" y="933"/>
                    <a:pt x="1280" y="1026"/>
                    <a:pt x="1273" y="1136"/>
                  </a:cubicBezTo>
                  <a:cubicBezTo>
                    <a:pt x="1269" y="1195"/>
                    <a:pt x="1236" y="1247"/>
                    <a:pt x="1189" y="1282"/>
                  </a:cubicBezTo>
                  <a:cubicBezTo>
                    <a:pt x="1187" y="1284"/>
                    <a:pt x="1187" y="1284"/>
                    <a:pt x="1187" y="1284"/>
                  </a:cubicBezTo>
                  <a:cubicBezTo>
                    <a:pt x="1175" y="1292"/>
                    <a:pt x="1171" y="1299"/>
                    <a:pt x="1170" y="1300"/>
                  </a:cubicBezTo>
                  <a:cubicBezTo>
                    <a:pt x="1170" y="1404"/>
                    <a:pt x="1170" y="1404"/>
                    <a:pt x="1170" y="1404"/>
                  </a:cubicBezTo>
                  <a:cubicBezTo>
                    <a:pt x="3723" y="1404"/>
                    <a:pt x="3723" y="1404"/>
                    <a:pt x="3723" y="1404"/>
                  </a:cubicBezTo>
                  <a:cubicBezTo>
                    <a:pt x="3723" y="783"/>
                    <a:pt x="3723" y="783"/>
                    <a:pt x="3723" y="783"/>
                  </a:cubicBezTo>
                  <a:cubicBezTo>
                    <a:pt x="3377" y="535"/>
                    <a:pt x="2934" y="314"/>
                    <a:pt x="2367" y="14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2" name="Freeform 12"/>
            <p:cNvSpPr>
              <a:spLocks/>
            </p:cNvSpPr>
            <p:nvPr/>
          </p:nvSpPr>
          <p:spPr bwMode="auto">
            <a:xfrm>
              <a:off x="2113480" y="2026408"/>
              <a:ext cx="1908304" cy="1426133"/>
            </a:xfrm>
            <a:custGeom>
              <a:avLst/>
              <a:gdLst>
                <a:gd name="T0" fmla="*/ 1081 w 3723"/>
                <a:gd name="T1" fmla="*/ 490 h 2794"/>
                <a:gd name="T2" fmla="*/ 1081 w 3723"/>
                <a:gd name="T3" fmla="*/ 272 h 2794"/>
                <a:gd name="T4" fmla="*/ 1081 w 3723"/>
                <a:gd name="T5" fmla="*/ 269 h 2794"/>
                <a:gd name="T6" fmla="*/ 1135 w 3723"/>
                <a:gd name="T7" fmla="*/ 188 h 2794"/>
                <a:gd name="T8" fmla="*/ 1138 w 3723"/>
                <a:gd name="T9" fmla="*/ 186 h 2794"/>
                <a:gd name="T10" fmla="*/ 1180 w 3723"/>
                <a:gd name="T11" fmla="*/ 73 h 2794"/>
                <a:gd name="T12" fmla="*/ 1079 w 3723"/>
                <a:gd name="T13" fmla="*/ 0 h 2794"/>
                <a:gd name="T14" fmla="*/ 1009 w 3723"/>
                <a:gd name="T15" fmla="*/ 0 h 2794"/>
                <a:gd name="T16" fmla="*/ 904 w 3723"/>
                <a:gd name="T17" fmla="*/ 85 h 2794"/>
                <a:gd name="T18" fmla="*/ 951 w 3723"/>
                <a:gd name="T19" fmla="*/ 187 h 2794"/>
                <a:gd name="T20" fmla="*/ 1005 w 3723"/>
                <a:gd name="T21" fmla="*/ 266 h 2794"/>
                <a:gd name="T22" fmla="*/ 1005 w 3723"/>
                <a:gd name="T23" fmla="*/ 490 h 2794"/>
                <a:gd name="T24" fmla="*/ 0 w 3723"/>
                <a:gd name="T25" fmla="*/ 490 h 2794"/>
                <a:gd name="T26" fmla="*/ 0 w 3723"/>
                <a:gd name="T27" fmla="*/ 2297 h 2794"/>
                <a:gd name="T28" fmla="*/ 751 w 3723"/>
                <a:gd name="T29" fmla="*/ 2297 h 2794"/>
                <a:gd name="T30" fmla="*/ 751 w 3723"/>
                <a:gd name="T31" fmla="*/ 2522 h 2794"/>
                <a:gd name="T32" fmla="*/ 751 w 3723"/>
                <a:gd name="T33" fmla="*/ 2525 h 2794"/>
                <a:gd name="T34" fmla="*/ 697 w 3723"/>
                <a:gd name="T35" fmla="*/ 2606 h 2794"/>
                <a:gd name="T36" fmla="*/ 694 w 3723"/>
                <a:gd name="T37" fmla="*/ 2608 h 2794"/>
                <a:gd name="T38" fmla="*/ 652 w 3723"/>
                <a:gd name="T39" fmla="*/ 2721 h 2794"/>
                <a:gd name="T40" fmla="*/ 753 w 3723"/>
                <a:gd name="T41" fmla="*/ 2794 h 2794"/>
                <a:gd name="T42" fmla="*/ 823 w 3723"/>
                <a:gd name="T43" fmla="*/ 2794 h 2794"/>
                <a:gd name="T44" fmla="*/ 928 w 3723"/>
                <a:gd name="T45" fmla="*/ 2709 h 2794"/>
                <a:gd name="T46" fmla="*/ 881 w 3723"/>
                <a:gd name="T47" fmla="*/ 2607 h 2794"/>
                <a:gd name="T48" fmla="*/ 827 w 3723"/>
                <a:gd name="T49" fmla="*/ 2528 h 2794"/>
                <a:gd name="T50" fmla="*/ 827 w 3723"/>
                <a:gd name="T51" fmla="*/ 2297 h 2794"/>
                <a:gd name="T52" fmla="*/ 3090 w 3723"/>
                <a:gd name="T53" fmla="*/ 2297 h 2794"/>
                <a:gd name="T54" fmla="*/ 3090 w 3723"/>
                <a:gd name="T55" fmla="*/ 2187 h 2794"/>
                <a:gd name="T56" fmla="*/ 3074 w 3723"/>
                <a:gd name="T57" fmla="*/ 2171 h 2794"/>
                <a:gd name="T58" fmla="*/ 2992 w 3723"/>
                <a:gd name="T59" fmla="*/ 1969 h 2794"/>
                <a:gd name="T60" fmla="*/ 3185 w 3723"/>
                <a:gd name="T61" fmla="*/ 1821 h 2794"/>
                <a:gd name="T62" fmla="*/ 3257 w 3723"/>
                <a:gd name="T63" fmla="*/ 1821 h 2794"/>
                <a:gd name="T64" fmla="*/ 3447 w 3723"/>
                <a:gd name="T65" fmla="*/ 2024 h 2794"/>
                <a:gd name="T66" fmla="*/ 3363 w 3723"/>
                <a:gd name="T67" fmla="*/ 2170 h 2794"/>
                <a:gd name="T68" fmla="*/ 3361 w 3723"/>
                <a:gd name="T69" fmla="*/ 2172 h 2794"/>
                <a:gd name="T70" fmla="*/ 3344 w 3723"/>
                <a:gd name="T71" fmla="*/ 2188 h 2794"/>
                <a:gd name="T72" fmla="*/ 3344 w 3723"/>
                <a:gd name="T73" fmla="*/ 2297 h 2794"/>
                <a:gd name="T74" fmla="*/ 3723 w 3723"/>
                <a:gd name="T75" fmla="*/ 2297 h 2794"/>
                <a:gd name="T76" fmla="*/ 3723 w 3723"/>
                <a:gd name="T77" fmla="*/ 490 h 2794"/>
                <a:gd name="T78" fmla="*/ 1081 w 3723"/>
                <a:gd name="T79" fmla="*/ 490 h 2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723" h="2794">
                  <a:moveTo>
                    <a:pt x="1081" y="490"/>
                  </a:moveTo>
                  <a:cubicBezTo>
                    <a:pt x="1081" y="272"/>
                    <a:pt x="1081" y="272"/>
                    <a:pt x="1081" y="272"/>
                  </a:cubicBezTo>
                  <a:cubicBezTo>
                    <a:pt x="1081" y="269"/>
                    <a:pt x="1081" y="269"/>
                    <a:pt x="1081" y="269"/>
                  </a:cubicBezTo>
                  <a:cubicBezTo>
                    <a:pt x="1082" y="252"/>
                    <a:pt x="1092" y="219"/>
                    <a:pt x="1135" y="188"/>
                  </a:cubicBezTo>
                  <a:cubicBezTo>
                    <a:pt x="1138" y="186"/>
                    <a:pt x="1138" y="186"/>
                    <a:pt x="1138" y="186"/>
                  </a:cubicBezTo>
                  <a:cubicBezTo>
                    <a:pt x="1175" y="162"/>
                    <a:pt x="1192" y="117"/>
                    <a:pt x="1180" y="73"/>
                  </a:cubicBezTo>
                  <a:cubicBezTo>
                    <a:pt x="1168" y="28"/>
                    <a:pt x="1125" y="0"/>
                    <a:pt x="1079" y="0"/>
                  </a:cubicBezTo>
                  <a:cubicBezTo>
                    <a:pt x="1009" y="0"/>
                    <a:pt x="1009" y="0"/>
                    <a:pt x="1009" y="0"/>
                  </a:cubicBezTo>
                  <a:cubicBezTo>
                    <a:pt x="958" y="0"/>
                    <a:pt x="911" y="35"/>
                    <a:pt x="904" y="85"/>
                  </a:cubicBezTo>
                  <a:cubicBezTo>
                    <a:pt x="897" y="126"/>
                    <a:pt x="915" y="164"/>
                    <a:pt x="951" y="187"/>
                  </a:cubicBezTo>
                  <a:cubicBezTo>
                    <a:pt x="991" y="216"/>
                    <a:pt x="1003" y="246"/>
                    <a:pt x="1005" y="266"/>
                  </a:cubicBezTo>
                  <a:cubicBezTo>
                    <a:pt x="1005" y="490"/>
                    <a:pt x="1005" y="490"/>
                    <a:pt x="1005" y="490"/>
                  </a:cubicBezTo>
                  <a:cubicBezTo>
                    <a:pt x="0" y="490"/>
                    <a:pt x="0" y="490"/>
                    <a:pt x="0" y="490"/>
                  </a:cubicBezTo>
                  <a:cubicBezTo>
                    <a:pt x="0" y="2297"/>
                    <a:pt x="0" y="2297"/>
                    <a:pt x="0" y="2297"/>
                  </a:cubicBezTo>
                  <a:cubicBezTo>
                    <a:pt x="751" y="2297"/>
                    <a:pt x="751" y="2297"/>
                    <a:pt x="751" y="2297"/>
                  </a:cubicBezTo>
                  <a:cubicBezTo>
                    <a:pt x="751" y="2522"/>
                    <a:pt x="751" y="2522"/>
                    <a:pt x="751" y="2522"/>
                  </a:cubicBezTo>
                  <a:cubicBezTo>
                    <a:pt x="751" y="2525"/>
                    <a:pt x="751" y="2525"/>
                    <a:pt x="751" y="2525"/>
                  </a:cubicBezTo>
                  <a:cubicBezTo>
                    <a:pt x="750" y="2542"/>
                    <a:pt x="740" y="2575"/>
                    <a:pt x="697" y="2606"/>
                  </a:cubicBezTo>
                  <a:cubicBezTo>
                    <a:pt x="694" y="2608"/>
                    <a:pt x="694" y="2608"/>
                    <a:pt x="694" y="2608"/>
                  </a:cubicBezTo>
                  <a:cubicBezTo>
                    <a:pt x="657" y="2632"/>
                    <a:pt x="640" y="2677"/>
                    <a:pt x="652" y="2721"/>
                  </a:cubicBezTo>
                  <a:cubicBezTo>
                    <a:pt x="664" y="2765"/>
                    <a:pt x="707" y="2794"/>
                    <a:pt x="753" y="2794"/>
                  </a:cubicBezTo>
                  <a:cubicBezTo>
                    <a:pt x="823" y="2794"/>
                    <a:pt x="823" y="2794"/>
                    <a:pt x="823" y="2794"/>
                  </a:cubicBezTo>
                  <a:cubicBezTo>
                    <a:pt x="874" y="2794"/>
                    <a:pt x="921" y="2759"/>
                    <a:pt x="928" y="2709"/>
                  </a:cubicBezTo>
                  <a:cubicBezTo>
                    <a:pt x="935" y="2668"/>
                    <a:pt x="917" y="2629"/>
                    <a:pt x="881" y="2607"/>
                  </a:cubicBezTo>
                  <a:cubicBezTo>
                    <a:pt x="841" y="2578"/>
                    <a:pt x="829" y="2548"/>
                    <a:pt x="827" y="2528"/>
                  </a:cubicBezTo>
                  <a:cubicBezTo>
                    <a:pt x="827" y="2297"/>
                    <a:pt x="827" y="2297"/>
                    <a:pt x="827" y="2297"/>
                  </a:cubicBezTo>
                  <a:cubicBezTo>
                    <a:pt x="3090" y="2297"/>
                    <a:pt x="3090" y="2297"/>
                    <a:pt x="3090" y="2297"/>
                  </a:cubicBezTo>
                  <a:cubicBezTo>
                    <a:pt x="3090" y="2187"/>
                    <a:pt x="3090" y="2187"/>
                    <a:pt x="3090" y="2187"/>
                  </a:cubicBezTo>
                  <a:cubicBezTo>
                    <a:pt x="3088" y="2184"/>
                    <a:pt x="3083" y="2179"/>
                    <a:pt x="3074" y="2171"/>
                  </a:cubicBezTo>
                  <a:cubicBezTo>
                    <a:pt x="3008" y="2127"/>
                    <a:pt x="2974" y="2049"/>
                    <a:pt x="2992" y="1969"/>
                  </a:cubicBezTo>
                  <a:cubicBezTo>
                    <a:pt x="3012" y="1881"/>
                    <a:pt x="3095" y="1821"/>
                    <a:pt x="3185" y="1821"/>
                  </a:cubicBezTo>
                  <a:cubicBezTo>
                    <a:pt x="3257" y="1821"/>
                    <a:pt x="3257" y="1821"/>
                    <a:pt x="3257" y="1821"/>
                  </a:cubicBezTo>
                  <a:cubicBezTo>
                    <a:pt x="3366" y="1821"/>
                    <a:pt x="3454" y="1914"/>
                    <a:pt x="3447" y="2024"/>
                  </a:cubicBezTo>
                  <a:cubicBezTo>
                    <a:pt x="3443" y="2082"/>
                    <a:pt x="3410" y="2135"/>
                    <a:pt x="3363" y="2170"/>
                  </a:cubicBezTo>
                  <a:cubicBezTo>
                    <a:pt x="3361" y="2172"/>
                    <a:pt x="3361" y="2172"/>
                    <a:pt x="3361" y="2172"/>
                  </a:cubicBezTo>
                  <a:cubicBezTo>
                    <a:pt x="3349" y="2180"/>
                    <a:pt x="3345" y="2187"/>
                    <a:pt x="3344" y="2188"/>
                  </a:cubicBezTo>
                  <a:cubicBezTo>
                    <a:pt x="3344" y="2297"/>
                    <a:pt x="3344" y="2297"/>
                    <a:pt x="3344" y="2297"/>
                  </a:cubicBezTo>
                  <a:cubicBezTo>
                    <a:pt x="3723" y="2297"/>
                    <a:pt x="3723" y="2297"/>
                    <a:pt x="3723" y="2297"/>
                  </a:cubicBezTo>
                  <a:cubicBezTo>
                    <a:pt x="3723" y="490"/>
                    <a:pt x="3723" y="490"/>
                    <a:pt x="3723" y="490"/>
                  </a:cubicBezTo>
                  <a:lnTo>
                    <a:pt x="1081" y="49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3" name="Freeform 13"/>
            <p:cNvSpPr>
              <a:spLocks/>
            </p:cNvSpPr>
            <p:nvPr/>
          </p:nvSpPr>
          <p:spPr bwMode="auto">
            <a:xfrm>
              <a:off x="900113" y="2276634"/>
              <a:ext cx="1413248" cy="1900212"/>
            </a:xfrm>
            <a:custGeom>
              <a:avLst/>
              <a:gdLst>
                <a:gd name="T0" fmla="*/ 2671 w 2757"/>
                <a:gd name="T1" fmla="*/ 3129 h 3723"/>
                <a:gd name="T2" fmla="*/ 2569 w 2757"/>
                <a:gd name="T3" fmla="*/ 3176 h 3723"/>
                <a:gd name="T4" fmla="*/ 2490 w 2757"/>
                <a:gd name="T5" fmla="*/ 3231 h 3723"/>
                <a:gd name="T6" fmla="*/ 2258 w 2757"/>
                <a:gd name="T7" fmla="*/ 3231 h 3723"/>
                <a:gd name="T8" fmla="*/ 2258 w 2757"/>
                <a:gd name="T9" fmla="*/ 1916 h 3723"/>
                <a:gd name="T10" fmla="*/ 2258 w 2757"/>
                <a:gd name="T11" fmla="*/ 1807 h 3723"/>
                <a:gd name="T12" fmla="*/ 2258 w 2757"/>
                <a:gd name="T13" fmla="*/ 0 h 3723"/>
                <a:gd name="T14" fmla="*/ 1866 w 2757"/>
                <a:gd name="T15" fmla="*/ 0 h 3723"/>
                <a:gd name="T16" fmla="*/ 1866 w 2757"/>
                <a:gd name="T17" fmla="*/ 111 h 3723"/>
                <a:gd name="T18" fmla="*/ 1882 w 2757"/>
                <a:gd name="T19" fmla="*/ 127 h 3723"/>
                <a:gd name="T20" fmla="*/ 1964 w 2757"/>
                <a:gd name="T21" fmla="*/ 329 h 3723"/>
                <a:gd name="T22" fmla="*/ 1770 w 2757"/>
                <a:gd name="T23" fmla="*/ 477 h 3723"/>
                <a:gd name="T24" fmla="*/ 1699 w 2757"/>
                <a:gd name="T25" fmla="*/ 477 h 3723"/>
                <a:gd name="T26" fmla="*/ 1509 w 2757"/>
                <a:gd name="T27" fmla="*/ 274 h 3723"/>
                <a:gd name="T28" fmla="*/ 1592 w 2757"/>
                <a:gd name="T29" fmla="*/ 129 h 3723"/>
                <a:gd name="T30" fmla="*/ 1595 w 2757"/>
                <a:gd name="T31" fmla="*/ 127 h 3723"/>
                <a:gd name="T32" fmla="*/ 1612 w 2757"/>
                <a:gd name="T33" fmla="*/ 110 h 3723"/>
                <a:gd name="T34" fmla="*/ 1612 w 2757"/>
                <a:gd name="T35" fmla="*/ 0 h 3723"/>
                <a:gd name="T36" fmla="*/ 1135 w 2757"/>
                <a:gd name="T37" fmla="*/ 0 h 3723"/>
                <a:gd name="T38" fmla="*/ 1128 w 2757"/>
                <a:gd name="T39" fmla="*/ 10 h 3723"/>
                <a:gd name="T40" fmla="*/ 1011 w 2757"/>
                <a:gd name="T41" fmla="*/ 203 h 3723"/>
                <a:gd name="T42" fmla="*/ 947 w 2757"/>
                <a:gd name="T43" fmla="*/ 3709 h 3723"/>
                <a:gd name="T44" fmla="*/ 955 w 2757"/>
                <a:gd name="T45" fmla="*/ 3723 h 3723"/>
                <a:gd name="T46" fmla="*/ 2258 w 2757"/>
                <a:gd name="T47" fmla="*/ 3723 h 3723"/>
                <a:gd name="T48" fmla="*/ 2258 w 2757"/>
                <a:gd name="T49" fmla="*/ 3306 h 3723"/>
                <a:gd name="T50" fmla="*/ 2484 w 2757"/>
                <a:gd name="T51" fmla="*/ 3306 h 3723"/>
                <a:gd name="T52" fmla="*/ 2487 w 2757"/>
                <a:gd name="T53" fmla="*/ 3306 h 3723"/>
                <a:gd name="T54" fmla="*/ 2568 w 2757"/>
                <a:gd name="T55" fmla="*/ 3360 h 3723"/>
                <a:gd name="T56" fmla="*/ 2571 w 2757"/>
                <a:gd name="T57" fmla="*/ 3363 h 3723"/>
                <a:gd name="T58" fmla="*/ 2684 w 2757"/>
                <a:gd name="T59" fmla="*/ 3405 h 3723"/>
                <a:gd name="T60" fmla="*/ 2757 w 2757"/>
                <a:gd name="T61" fmla="*/ 3304 h 3723"/>
                <a:gd name="T62" fmla="*/ 2757 w 2757"/>
                <a:gd name="T63" fmla="*/ 3234 h 3723"/>
                <a:gd name="T64" fmla="*/ 2671 w 2757"/>
                <a:gd name="T65" fmla="*/ 3129 h 3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757" h="3723">
                  <a:moveTo>
                    <a:pt x="2671" y="3129"/>
                  </a:moveTo>
                  <a:cubicBezTo>
                    <a:pt x="2631" y="3123"/>
                    <a:pt x="2592" y="3141"/>
                    <a:pt x="2569" y="3176"/>
                  </a:cubicBezTo>
                  <a:cubicBezTo>
                    <a:pt x="2540" y="3216"/>
                    <a:pt x="2510" y="3228"/>
                    <a:pt x="2490" y="3231"/>
                  </a:cubicBezTo>
                  <a:cubicBezTo>
                    <a:pt x="2258" y="3231"/>
                    <a:pt x="2258" y="3231"/>
                    <a:pt x="2258" y="3231"/>
                  </a:cubicBezTo>
                  <a:cubicBezTo>
                    <a:pt x="2258" y="1916"/>
                    <a:pt x="2258" y="1916"/>
                    <a:pt x="2258" y="1916"/>
                  </a:cubicBezTo>
                  <a:cubicBezTo>
                    <a:pt x="2258" y="1807"/>
                    <a:pt x="2258" y="1807"/>
                    <a:pt x="2258" y="1807"/>
                  </a:cubicBezTo>
                  <a:cubicBezTo>
                    <a:pt x="2258" y="0"/>
                    <a:pt x="2258" y="0"/>
                    <a:pt x="2258" y="0"/>
                  </a:cubicBezTo>
                  <a:cubicBezTo>
                    <a:pt x="1866" y="0"/>
                    <a:pt x="1866" y="0"/>
                    <a:pt x="1866" y="0"/>
                  </a:cubicBezTo>
                  <a:cubicBezTo>
                    <a:pt x="1866" y="111"/>
                    <a:pt x="1866" y="111"/>
                    <a:pt x="1866" y="111"/>
                  </a:cubicBezTo>
                  <a:cubicBezTo>
                    <a:pt x="1868" y="114"/>
                    <a:pt x="1872" y="120"/>
                    <a:pt x="1882" y="127"/>
                  </a:cubicBezTo>
                  <a:cubicBezTo>
                    <a:pt x="1948" y="171"/>
                    <a:pt x="1982" y="250"/>
                    <a:pt x="1964" y="329"/>
                  </a:cubicBezTo>
                  <a:cubicBezTo>
                    <a:pt x="1944" y="417"/>
                    <a:pt x="1861" y="477"/>
                    <a:pt x="1770" y="477"/>
                  </a:cubicBezTo>
                  <a:cubicBezTo>
                    <a:pt x="1699" y="477"/>
                    <a:pt x="1699" y="477"/>
                    <a:pt x="1699" y="477"/>
                  </a:cubicBezTo>
                  <a:cubicBezTo>
                    <a:pt x="1590" y="477"/>
                    <a:pt x="1502" y="385"/>
                    <a:pt x="1509" y="274"/>
                  </a:cubicBezTo>
                  <a:cubicBezTo>
                    <a:pt x="1513" y="216"/>
                    <a:pt x="1546" y="163"/>
                    <a:pt x="1592" y="129"/>
                  </a:cubicBezTo>
                  <a:cubicBezTo>
                    <a:pt x="1595" y="127"/>
                    <a:pt x="1595" y="127"/>
                    <a:pt x="1595" y="127"/>
                  </a:cubicBezTo>
                  <a:cubicBezTo>
                    <a:pt x="1607" y="118"/>
                    <a:pt x="1611" y="112"/>
                    <a:pt x="1612" y="110"/>
                  </a:cubicBezTo>
                  <a:cubicBezTo>
                    <a:pt x="1612" y="0"/>
                    <a:pt x="1612" y="0"/>
                    <a:pt x="1612" y="0"/>
                  </a:cubicBezTo>
                  <a:cubicBezTo>
                    <a:pt x="1135" y="0"/>
                    <a:pt x="1135" y="0"/>
                    <a:pt x="1135" y="0"/>
                  </a:cubicBezTo>
                  <a:cubicBezTo>
                    <a:pt x="1132" y="4"/>
                    <a:pt x="1130" y="7"/>
                    <a:pt x="1128" y="10"/>
                  </a:cubicBezTo>
                  <a:cubicBezTo>
                    <a:pt x="1088" y="72"/>
                    <a:pt x="1049" y="136"/>
                    <a:pt x="1011" y="203"/>
                  </a:cubicBezTo>
                  <a:cubicBezTo>
                    <a:pt x="1011" y="203"/>
                    <a:pt x="0" y="2126"/>
                    <a:pt x="947" y="3709"/>
                  </a:cubicBezTo>
                  <a:cubicBezTo>
                    <a:pt x="947" y="3709"/>
                    <a:pt x="950" y="3715"/>
                    <a:pt x="955" y="3723"/>
                  </a:cubicBezTo>
                  <a:cubicBezTo>
                    <a:pt x="2258" y="3723"/>
                    <a:pt x="2258" y="3723"/>
                    <a:pt x="2258" y="3723"/>
                  </a:cubicBezTo>
                  <a:cubicBezTo>
                    <a:pt x="2258" y="3306"/>
                    <a:pt x="2258" y="3306"/>
                    <a:pt x="2258" y="3306"/>
                  </a:cubicBezTo>
                  <a:cubicBezTo>
                    <a:pt x="2484" y="3306"/>
                    <a:pt x="2484" y="3306"/>
                    <a:pt x="2484" y="3306"/>
                  </a:cubicBezTo>
                  <a:cubicBezTo>
                    <a:pt x="2487" y="3306"/>
                    <a:pt x="2487" y="3306"/>
                    <a:pt x="2487" y="3306"/>
                  </a:cubicBezTo>
                  <a:cubicBezTo>
                    <a:pt x="2504" y="3308"/>
                    <a:pt x="2537" y="3317"/>
                    <a:pt x="2568" y="3360"/>
                  </a:cubicBezTo>
                  <a:cubicBezTo>
                    <a:pt x="2571" y="3363"/>
                    <a:pt x="2571" y="3363"/>
                    <a:pt x="2571" y="3363"/>
                  </a:cubicBezTo>
                  <a:cubicBezTo>
                    <a:pt x="2594" y="3400"/>
                    <a:pt x="2639" y="3418"/>
                    <a:pt x="2684" y="3405"/>
                  </a:cubicBezTo>
                  <a:cubicBezTo>
                    <a:pt x="2728" y="3393"/>
                    <a:pt x="2757" y="3350"/>
                    <a:pt x="2757" y="3304"/>
                  </a:cubicBezTo>
                  <a:cubicBezTo>
                    <a:pt x="2757" y="3234"/>
                    <a:pt x="2757" y="3234"/>
                    <a:pt x="2757" y="3234"/>
                  </a:cubicBezTo>
                  <a:cubicBezTo>
                    <a:pt x="2757" y="3183"/>
                    <a:pt x="2721" y="3136"/>
                    <a:pt x="2671" y="31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auto">
            <a:xfrm>
              <a:off x="2113480" y="3001237"/>
              <a:ext cx="1908304" cy="1428830"/>
            </a:xfrm>
            <a:custGeom>
              <a:avLst/>
              <a:gdLst>
                <a:gd name="T0" fmla="*/ 3255 w 3723"/>
                <a:gd name="T1" fmla="*/ 496 h 2799"/>
                <a:gd name="T2" fmla="*/ 3255 w 3723"/>
                <a:gd name="T3" fmla="*/ 273 h 2799"/>
                <a:gd name="T4" fmla="*/ 3255 w 3723"/>
                <a:gd name="T5" fmla="*/ 270 h 2799"/>
                <a:gd name="T6" fmla="*/ 3309 w 3723"/>
                <a:gd name="T7" fmla="*/ 189 h 2799"/>
                <a:gd name="T8" fmla="*/ 3312 w 3723"/>
                <a:gd name="T9" fmla="*/ 187 h 2799"/>
                <a:gd name="T10" fmla="*/ 3354 w 3723"/>
                <a:gd name="T11" fmla="*/ 73 h 2799"/>
                <a:gd name="T12" fmla="*/ 3253 w 3723"/>
                <a:gd name="T13" fmla="*/ 0 h 2799"/>
                <a:gd name="T14" fmla="*/ 3183 w 3723"/>
                <a:gd name="T15" fmla="*/ 0 h 2799"/>
                <a:gd name="T16" fmla="*/ 3078 w 3723"/>
                <a:gd name="T17" fmla="*/ 86 h 2799"/>
                <a:gd name="T18" fmla="*/ 3125 w 3723"/>
                <a:gd name="T19" fmla="*/ 188 h 2799"/>
                <a:gd name="T20" fmla="*/ 3179 w 3723"/>
                <a:gd name="T21" fmla="*/ 267 h 2799"/>
                <a:gd name="T22" fmla="*/ 3179 w 3723"/>
                <a:gd name="T23" fmla="*/ 496 h 2799"/>
                <a:gd name="T24" fmla="*/ 916 w 3723"/>
                <a:gd name="T25" fmla="*/ 496 h 2799"/>
                <a:gd name="T26" fmla="*/ 916 w 3723"/>
                <a:gd name="T27" fmla="*/ 607 h 2799"/>
                <a:gd name="T28" fmla="*/ 932 w 3723"/>
                <a:gd name="T29" fmla="*/ 623 h 2799"/>
                <a:gd name="T30" fmla="*/ 1014 w 3723"/>
                <a:gd name="T31" fmla="*/ 825 h 2799"/>
                <a:gd name="T32" fmla="*/ 821 w 3723"/>
                <a:gd name="T33" fmla="*/ 973 h 2799"/>
                <a:gd name="T34" fmla="*/ 749 w 3723"/>
                <a:gd name="T35" fmla="*/ 973 h 2799"/>
                <a:gd name="T36" fmla="*/ 559 w 3723"/>
                <a:gd name="T37" fmla="*/ 770 h 2799"/>
                <a:gd name="T38" fmla="*/ 643 w 3723"/>
                <a:gd name="T39" fmla="*/ 625 h 2799"/>
                <a:gd name="T40" fmla="*/ 645 w 3723"/>
                <a:gd name="T41" fmla="*/ 623 h 2799"/>
                <a:gd name="T42" fmla="*/ 662 w 3723"/>
                <a:gd name="T43" fmla="*/ 607 h 2799"/>
                <a:gd name="T44" fmla="*/ 662 w 3723"/>
                <a:gd name="T45" fmla="*/ 496 h 2799"/>
                <a:gd name="T46" fmla="*/ 0 w 3723"/>
                <a:gd name="T47" fmla="*/ 496 h 2799"/>
                <a:gd name="T48" fmla="*/ 0 w 3723"/>
                <a:gd name="T49" fmla="*/ 1721 h 2799"/>
                <a:gd name="T50" fmla="*/ 113 w 3723"/>
                <a:gd name="T51" fmla="*/ 1721 h 2799"/>
                <a:gd name="T52" fmla="*/ 129 w 3723"/>
                <a:gd name="T53" fmla="*/ 1705 h 2799"/>
                <a:gd name="T54" fmla="*/ 331 w 3723"/>
                <a:gd name="T55" fmla="*/ 1623 h 2799"/>
                <a:gd name="T56" fmla="*/ 479 w 3723"/>
                <a:gd name="T57" fmla="*/ 1817 h 2799"/>
                <a:gd name="T58" fmla="*/ 479 w 3723"/>
                <a:gd name="T59" fmla="*/ 1888 h 2799"/>
                <a:gd name="T60" fmla="*/ 276 w 3723"/>
                <a:gd name="T61" fmla="*/ 2078 h 2799"/>
                <a:gd name="T62" fmla="*/ 131 w 3723"/>
                <a:gd name="T63" fmla="*/ 1995 h 2799"/>
                <a:gd name="T64" fmla="*/ 129 w 3723"/>
                <a:gd name="T65" fmla="*/ 1992 h 2799"/>
                <a:gd name="T66" fmla="*/ 112 w 3723"/>
                <a:gd name="T67" fmla="*/ 1975 h 2799"/>
                <a:gd name="T68" fmla="*/ 0 w 3723"/>
                <a:gd name="T69" fmla="*/ 1975 h 2799"/>
                <a:gd name="T70" fmla="*/ 0 w 3723"/>
                <a:gd name="T71" fmla="*/ 2303 h 2799"/>
                <a:gd name="T72" fmla="*/ 1248 w 3723"/>
                <a:gd name="T73" fmla="*/ 2303 h 2799"/>
                <a:gd name="T74" fmla="*/ 1248 w 3723"/>
                <a:gd name="T75" fmla="*/ 2527 h 2799"/>
                <a:gd name="T76" fmla="*/ 1248 w 3723"/>
                <a:gd name="T77" fmla="*/ 2530 h 2799"/>
                <a:gd name="T78" fmla="*/ 1195 w 3723"/>
                <a:gd name="T79" fmla="*/ 2611 h 2799"/>
                <a:gd name="T80" fmla="*/ 1191 w 3723"/>
                <a:gd name="T81" fmla="*/ 2613 h 2799"/>
                <a:gd name="T82" fmla="*/ 1149 w 3723"/>
                <a:gd name="T83" fmla="*/ 2726 h 2799"/>
                <a:gd name="T84" fmla="*/ 1250 w 3723"/>
                <a:gd name="T85" fmla="*/ 2799 h 2799"/>
                <a:gd name="T86" fmla="*/ 1320 w 3723"/>
                <a:gd name="T87" fmla="*/ 2799 h 2799"/>
                <a:gd name="T88" fmla="*/ 1426 w 3723"/>
                <a:gd name="T89" fmla="*/ 2714 h 2799"/>
                <a:gd name="T90" fmla="*/ 1378 w 3723"/>
                <a:gd name="T91" fmla="*/ 2612 h 2799"/>
                <a:gd name="T92" fmla="*/ 1324 w 3723"/>
                <a:gd name="T93" fmla="*/ 2533 h 2799"/>
                <a:gd name="T94" fmla="*/ 1324 w 3723"/>
                <a:gd name="T95" fmla="*/ 2303 h 2799"/>
                <a:gd name="T96" fmla="*/ 1807 w 3723"/>
                <a:gd name="T97" fmla="*/ 2303 h 2799"/>
                <a:gd name="T98" fmla="*/ 1916 w 3723"/>
                <a:gd name="T99" fmla="*/ 2303 h 2799"/>
                <a:gd name="T100" fmla="*/ 3723 w 3723"/>
                <a:gd name="T101" fmla="*/ 2303 h 2799"/>
                <a:gd name="T102" fmla="*/ 3723 w 3723"/>
                <a:gd name="T103" fmla="*/ 496 h 2799"/>
                <a:gd name="T104" fmla="*/ 3255 w 3723"/>
                <a:gd name="T105" fmla="*/ 496 h 27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23" h="2799">
                  <a:moveTo>
                    <a:pt x="3255" y="496"/>
                  </a:moveTo>
                  <a:cubicBezTo>
                    <a:pt x="3255" y="273"/>
                    <a:pt x="3255" y="273"/>
                    <a:pt x="3255" y="273"/>
                  </a:cubicBezTo>
                  <a:cubicBezTo>
                    <a:pt x="3255" y="270"/>
                    <a:pt x="3255" y="270"/>
                    <a:pt x="3255" y="270"/>
                  </a:cubicBezTo>
                  <a:cubicBezTo>
                    <a:pt x="3256" y="253"/>
                    <a:pt x="3266" y="220"/>
                    <a:pt x="3309" y="189"/>
                  </a:cubicBezTo>
                  <a:cubicBezTo>
                    <a:pt x="3312" y="187"/>
                    <a:pt x="3312" y="187"/>
                    <a:pt x="3312" y="187"/>
                  </a:cubicBezTo>
                  <a:cubicBezTo>
                    <a:pt x="3349" y="163"/>
                    <a:pt x="3366" y="118"/>
                    <a:pt x="3354" y="73"/>
                  </a:cubicBezTo>
                  <a:cubicBezTo>
                    <a:pt x="3342" y="29"/>
                    <a:pt x="3299" y="0"/>
                    <a:pt x="3253" y="0"/>
                  </a:cubicBezTo>
                  <a:cubicBezTo>
                    <a:pt x="3183" y="0"/>
                    <a:pt x="3183" y="0"/>
                    <a:pt x="3183" y="0"/>
                  </a:cubicBezTo>
                  <a:cubicBezTo>
                    <a:pt x="3132" y="0"/>
                    <a:pt x="3085" y="36"/>
                    <a:pt x="3078" y="86"/>
                  </a:cubicBezTo>
                  <a:cubicBezTo>
                    <a:pt x="3071" y="126"/>
                    <a:pt x="3089" y="165"/>
                    <a:pt x="3125" y="188"/>
                  </a:cubicBezTo>
                  <a:cubicBezTo>
                    <a:pt x="3165" y="217"/>
                    <a:pt x="3177" y="247"/>
                    <a:pt x="3179" y="267"/>
                  </a:cubicBezTo>
                  <a:cubicBezTo>
                    <a:pt x="3179" y="496"/>
                    <a:pt x="3179" y="496"/>
                    <a:pt x="3179" y="496"/>
                  </a:cubicBezTo>
                  <a:cubicBezTo>
                    <a:pt x="916" y="496"/>
                    <a:pt x="916" y="496"/>
                    <a:pt x="916" y="496"/>
                  </a:cubicBezTo>
                  <a:cubicBezTo>
                    <a:pt x="916" y="607"/>
                    <a:pt x="916" y="607"/>
                    <a:pt x="916" y="607"/>
                  </a:cubicBezTo>
                  <a:cubicBezTo>
                    <a:pt x="918" y="610"/>
                    <a:pt x="923" y="616"/>
                    <a:pt x="932" y="623"/>
                  </a:cubicBezTo>
                  <a:cubicBezTo>
                    <a:pt x="998" y="667"/>
                    <a:pt x="1032" y="746"/>
                    <a:pt x="1014" y="825"/>
                  </a:cubicBezTo>
                  <a:cubicBezTo>
                    <a:pt x="994" y="914"/>
                    <a:pt x="911" y="973"/>
                    <a:pt x="821" y="973"/>
                  </a:cubicBezTo>
                  <a:cubicBezTo>
                    <a:pt x="749" y="973"/>
                    <a:pt x="749" y="973"/>
                    <a:pt x="749" y="973"/>
                  </a:cubicBezTo>
                  <a:cubicBezTo>
                    <a:pt x="640" y="973"/>
                    <a:pt x="552" y="881"/>
                    <a:pt x="559" y="770"/>
                  </a:cubicBezTo>
                  <a:cubicBezTo>
                    <a:pt x="563" y="712"/>
                    <a:pt x="596" y="660"/>
                    <a:pt x="643" y="625"/>
                  </a:cubicBezTo>
                  <a:cubicBezTo>
                    <a:pt x="645" y="623"/>
                    <a:pt x="645" y="623"/>
                    <a:pt x="645" y="623"/>
                  </a:cubicBezTo>
                  <a:cubicBezTo>
                    <a:pt x="657" y="614"/>
                    <a:pt x="661" y="608"/>
                    <a:pt x="662" y="607"/>
                  </a:cubicBezTo>
                  <a:cubicBezTo>
                    <a:pt x="662" y="496"/>
                    <a:pt x="662" y="496"/>
                    <a:pt x="662" y="496"/>
                  </a:cubicBezTo>
                  <a:cubicBezTo>
                    <a:pt x="0" y="496"/>
                    <a:pt x="0" y="496"/>
                    <a:pt x="0" y="496"/>
                  </a:cubicBezTo>
                  <a:cubicBezTo>
                    <a:pt x="0" y="1721"/>
                    <a:pt x="0" y="1721"/>
                    <a:pt x="0" y="1721"/>
                  </a:cubicBezTo>
                  <a:cubicBezTo>
                    <a:pt x="113" y="1721"/>
                    <a:pt x="113" y="1721"/>
                    <a:pt x="113" y="1721"/>
                  </a:cubicBezTo>
                  <a:cubicBezTo>
                    <a:pt x="116" y="1719"/>
                    <a:pt x="122" y="1715"/>
                    <a:pt x="129" y="1705"/>
                  </a:cubicBezTo>
                  <a:cubicBezTo>
                    <a:pt x="173" y="1639"/>
                    <a:pt x="251" y="1605"/>
                    <a:pt x="331" y="1623"/>
                  </a:cubicBezTo>
                  <a:cubicBezTo>
                    <a:pt x="419" y="1643"/>
                    <a:pt x="479" y="1726"/>
                    <a:pt x="479" y="1817"/>
                  </a:cubicBezTo>
                  <a:cubicBezTo>
                    <a:pt x="479" y="1888"/>
                    <a:pt x="479" y="1888"/>
                    <a:pt x="479" y="1888"/>
                  </a:cubicBezTo>
                  <a:cubicBezTo>
                    <a:pt x="479" y="1997"/>
                    <a:pt x="387" y="2085"/>
                    <a:pt x="276" y="2078"/>
                  </a:cubicBezTo>
                  <a:cubicBezTo>
                    <a:pt x="218" y="2074"/>
                    <a:pt x="165" y="2041"/>
                    <a:pt x="131" y="1995"/>
                  </a:cubicBezTo>
                  <a:cubicBezTo>
                    <a:pt x="129" y="1992"/>
                    <a:pt x="129" y="1992"/>
                    <a:pt x="129" y="1992"/>
                  </a:cubicBezTo>
                  <a:cubicBezTo>
                    <a:pt x="120" y="1980"/>
                    <a:pt x="114" y="1976"/>
                    <a:pt x="112" y="1975"/>
                  </a:cubicBezTo>
                  <a:cubicBezTo>
                    <a:pt x="0" y="1975"/>
                    <a:pt x="0" y="1975"/>
                    <a:pt x="0" y="1975"/>
                  </a:cubicBezTo>
                  <a:cubicBezTo>
                    <a:pt x="0" y="2303"/>
                    <a:pt x="0" y="2303"/>
                    <a:pt x="0" y="2303"/>
                  </a:cubicBezTo>
                  <a:cubicBezTo>
                    <a:pt x="1248" y="2303"/>
                    <a:pt x="1248" y="2303"/>
                    <a:pt x="1248" y="2303"/>
                  </a:cubicBezTo>
                  <a:cubicBezTo>
                    <a:pt x="1248" y="2527"/>
                    <a:pt x="1248" y="2527"/>
                    <a:pt x="1248" y="2527"/>
                  </a:cubicBezTo>
                  <a:cubicBezTo>
                    <a:pt x="1248" y="2530"/>
                    <a:pt x="1248" y="2530"/>
                    <a:pt x="1248" y="2530"/>
                  </a:cubicBezTo>
                  <a:cubicBezTo>
                    <a:pt x="1247" y="2547"/>
                    <a:pt x="1237" y="2580"/>
                    <a:pt x="1195" y="2611"/>
                  </a:cubicBezTo>
                  <a:cubicBezTo>
                    <a:pt x="1191" y="2613"/>
                    <a:pt x="1191" y="2613"/>
                    <a:pt x="1191" y="2613"/>
                  </a:cubicBezTo>
                  <a:cubicBezTo>
                    <a:pt x="1154" y="2637"/>
                    <a:pt x="1137" y="2682"/>
                    <a:pt x="1149" y="2726"/>
                  </a:cubicBezTo>
                  <a:cubicBezTo>
                    <a:pt x="1161" y="2770"/>
                    <a:pt x="1204" y="2799"/>
                    <a:pt x="1250" y="2799"/>
                  </a:cubicBezTo>
                  <a:cubicBezTo>
                    <a:pt x="1320" y="2799"/>
                    <a:pt x="1320" y="2799"/>
                    <a:pt x="1320" y="2799"/>
                  </a:cubicBezTo>
                  <a:cubicBezTo>
                    <a:pt x="1371" y="2799"/>
                    <a:pt x="1418" y="2764"/>
                    <a:pt x="1426" y="2714"/>
                  </a:cubicBezTo>
                  <a:cubicBezTo>
                    <a:pt x="1432" y="2673"/>
                    <a:pt x="1414" y="2634"/>
                    <a:pt x="1378" y="2612"/>
                  </a:cubicBezTo>
                  <a:cubicBezTo>
                    <a:pt x="1338" y="2583"/>
                    <a:pt x="1326" y="2553"/>
                    <a:pt x="1324" y="2533"/>
                  </a:cubicBezTo>
                  <a:cubicBezTo>
                    <a:pt x="1324" y="2303"/>
                    <a:pt x="1324" y="2303"/>
                    <a:pt x="1324" y="2303"/>
                  </a:cubicBezTo>
                  <a:cubicBezTo>
                    <a:pt x="1807" y="2303"/>
                    <a:pt x="1807" y="2303"/>
                    <a:pt x="1807" y="2303"/>
                  </a:cubicBezTo>
                  <a:cubicBezTo>
                    <a:pt x="1916" y="2303"/>
                    <a:pt x="1916" y="2303"/>
                    <a:pt x="1916" y="2303"/>
                  </a:cubicBezTo>
                  <a:cubicBezTo>
                    <a:pt x="3723" y="2303"/>
                    <a:pt x="3723" y="2303"/>
                    <a:pt x="3723" y="2303"/>
                  </a:cubicBezTo>
                  <a:cubicBezTo>
                    <a:pt x="3723" y="496"/>
                    <a:pt x="3723" y="496"/>
                    <a:pt x="3723" y="496"/>
                  </a:cubicBezTo>
                  <a:lnTo>
                    <a:pt x="3255" y="4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" name="Freeform 15"/>
            <p:cNvSpPr>
              <a:spLocks/>
            </p:cNvSpPr>
            <p:nvPr/>
          </p:nvSpPr>
          <p:spPr bwMode="auto">
            <a:xfrm>
              <a:off x="1287587" y="4956589"/>
              <a:ext cx="2007495" cy="1732397"/>
            </a:xfrm>
            <a:custGeom>
              <a:avLst/>
              <a:gdLst>
                <a:gd name="T0" fmla="*/ 3830 w 3916"/>
                <a:gd name="T1" fmla="*/ 781 h 3394"/>
                <a:gd name="T2" fmla="*/ 3728 w 3916"/>
                <a:gd name="T3" fmla="*/ 828 h 3394"/>
                <a:gd name="T4" fmla="*/ 3650 w 3916"/>
                <a:gd name="T5" fmla="*/ 883 h 3394"/>
                <a:gd name="T6" fmla="*/ 3418 w 3916"/>
                <a:gd name="T7" fmla="*/ 883 h 3394"/>
                <a:gd name="T8" fmla="*/ 3418 w 3916"/>
                <a:gd name="T9" fmla="*/ 497 h 3394"/>
                <a:gd name="T10" fmla="*/ 1911 w 3916"/>
                <a:gd name="T11" fmla="*/ 497 h 3394"/>
                <a:gd name="T12" fmla="*/ 1911 w 3916"/>
                <a:gd name="T13" fmla="*/ 273 h 3394"/>
                <a:gd name="T14" fmla="*/ 1911 w 3916"/>
                <a:gd name="T15" fmla="*/ 270 h 3394"/>
                <a:gd name="T16" fmla="*/ 1965 w 3916"/>
                <a:gd name="T17" fmla="*/ 189 h 3394"/>
                <a:gd name="T18" fmla="*/ 1968 w 3916"/>
                <a:gd name="T19" fmla="*/ 186 h 3394"/>
                <a:gd name="T20" fmla="*/ 2010 w 3916"/>
                <a:gd name="T21" fmla="*/ 73 h 3394"/>
                <a:gd name="T22" fmla="*/ 1909 w 3916"/>
                <a:gd name="T23" fmla="*/ 0 h 3394"/>
                <a:gd name="T24" fmla="*/ 1839 w 3916"/>
                <a:gd name="T25" fmla="*/ 0 h 3394"/>
                <a:gd name="T26" fmla="*/ 1734 w 3916"/>
                <a:gd name="T27" fmla="*/ 86 h 3394"/>
                <a:gd name="T28" fmla="*/ 1781 w 3916"/>
                <a:gd name="T29" fmla="*/ 188 h 3394"/>
                <a:gd name="T30" fmla="*/ 1835 w 3916"/>
                <a:gd name="T31" fmla="*/ 267 h 3394"/>
                <a:gd name="T32" fmla="*/ 1835 w 3916"/>
                <a:gd name="T33" fmla="*/ 497 h 3394"/>
                <a:gd name="T34" fmla="*/ 993 w 3916"/>
                <a:gd name="T35" fmla="*/ 497 h 3394"/>
                <a:gd name="T36" fmla="*/ 395 w 3916"/>
                <a:gd name="T37" fmla="*/ 2044 h 3394"/>
                <a:gd name="T38" fmla="*/ 0 w 3916"/>
                <a:gd name="T39" fmla="*/ 3394 h 3394"/>
                <a:gd name="T40" fmla="*/ 2319 w 3916"/>
                <a:gd name="T41" fmla="*/ 3341 h 3394"/>
                <a:gd name="T42" fmla="*/ 2427 w 3916"/>
                <a:gd name="T43" fmla="*/ 3344 h 3394"/>
                <a:gd name="T44" fmla="*/ 3418 w 3916"/>
                <a:gd name="T45" fmla="*/ 3392 h 3394"/>
                <a:gd name="T46" fmla="*/ 3418 w 3916"/>
                <a:gd name="T47" fmla="*/ 958 h 3394"/>
                <a:gd name="T48" fmla="*/ 3643 w 3916"/>
                <a:gd name="T49" fmla="*/ 958 h 3394"/>
                <a:gd name="T50" fmla="*/ 3647 w 3916"/>
                <a:gd name="T51" fmla="*/ 958 h 3394"/>
                <a:gd name="T52" fmla="*/ 3727 w 3916"/>
                <a:gd name="T53" fmla="*/ 1012 h 3394"/>
                <a:gd name="T54" fmla="*/ 3730 w 3916"/>
                <a:gd name="T55" fmla="*/ 1015 h 3394"/>
                <a:gd name="T56" fmla="*/ 3843 w 3916"/>
                <a:gd name="T57" fmla="*/ 1057 h 3394"/>
                <a:gd name="T58" fmla="*/ 3916 w 3916"/>
                <a:gd name="T59" fmla="*/ 956 h 3394"/>
                <a:gd name="T60" fmla="*/ 3916 w 3916"/>
                <a:gd name="T61" fmla="*/ 886 h 3394"/>
                <a:gd name="T62" fmla="*/ 3830 w 3916"/>
                <a:gd name="T63" fmla="*/ 781 h 3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916" h="3394">
                  <a:moveTo>
                    <a:pt x="3830" y="781"/>
                  </a:moveTo>
                  <a:cubicBezTo>
                    <a:pt x="3790" y="775"/>
                    <a:pt x="3751" y="793"/>
                    <a:pt x="3728" y="828"/>
                  </a:cubicBezTo>
                  <a:cubicBezTo>
                    <a:pt x="3699" y="868"/>
                    <a:pt x="3669" y="880"/>
                    <a:pt x="3650" y="883"/>
                  </a:cubicBezTo>
                  <a:cubicBezTo>
                    <a:pt x="3418" y="883"/>
                    <a:pt x="3418" y="883"/>
                    <a:pt x="3418" y="883"/>
                  </a:cubicBezTo>
                  <a:cubicBezTo>
                    <a:pt x="3418" y="497"/>
                    <a:pt x="3418" y="497"/>
                    <a:pt x="3418" y="497"/>
                  </a:cubicBezTo>
                  <a:cubicBezTo>
                    <a:pt x="1911" y="497"/>
                    <a:pt x="1911" y="497"/>
                    <a:pt x="1911" y="497"/>
                  </a:cubicBezTo>
                  <a:cubicBezTo>
                    <a:pt x="1911" y="273"/>
                    <a:pt x="1911" y="273"/>
                    <a:pt x="1911" y="273"/>
                  </a:cubicBezTo>
                  <a:cubicBezTo>
                    <a:pt x="1911" y="270"/>
                    <a:pt x="1911" y="270"/>
                    <a:pt x="1911" y="270"/>
                  </a:cubicBezTo>
                  <a:cubicBezTo>
                    <a:pt x="1912" y="253"/>
                    <a:pt x="1922" y="220"/>
                    <a:pt x="1965" y="189"/>
                  </a:cubicBezTo>
                  <a:cubicBezTo>
                    <a:pt x="1968" y="186"/>
                    <a:pt x="1968" y="186"/>
                    <a:pt x="1968" y="186"/>
                  </a:cubicBezTo>
                  <a:cubicBezTo>
                    <a:pt x="2005" y="163"/>
                    <a:pt x="2022" y="118"/>
                    <a:pt x="2010" y="73"/>
                  </a:cubicBezTo>
                  <a:cubicBezTo>
                    <a:pt x="1998" y="29"/>
                    <a:pt x="1955" y="0"/>
                    <a:pt x="1909" y="0"/>
                  </a:cubicBezTo>
                  <a:cubicBezTo>
                    <a:pt x="1839" y="0"/>
                    <a:pt x="1839" y="0"/>
                    <a:pt x="1839" y="0"/>
                  </a:cubicBezTo>
                  <a:cubicBezTo>
                    <a:pt x="1788" y="0"/>
                    <a:pt x="1741" y="36"/>
                    <a:pt x="1734" y="86"/>
                  </a:cubicBezTo>
                  <a:cubicBezTo>
                    <a:pt x="1727" y="126"/>
                    <a:pt x="1745" y="165"/>
                    <a:pt x="1781" y="188"/>
                  </a:cubicBezTo>
                  <a:cubicBezTo>
                    <a:pt x="1821" y="217"/>
                    <a:pt x="1833" y="247"/>
                    <a:pt x="1835" y="267"/>
                  </a:cubicBezTo>
                  <a:cubicBezTo>
                    <a:pt x="1835" y="497"/>
                    <a:pt x="1835" y="497"/>
                    <a:pt x="1835" y="497"/>
                  </a:cubicBezTo>
                  <a:cubicBezTo>
                    <a:pt x="993" y="497"/>
                    <a:pt x="993" y="497"/>
                    <a:pt x="993" y="497"/>
                  </a:cubicBezTo>
                  <a:cubicBezTo>
                    <a:pt x="864" y="978"/>
                    <a:pt x="628" y="1619"/>
                    <a:pt x="395" y="2044"/>
                  </a:cubicBezTo>
                  <a:cubicBezTo>
                    <a:pt x="0" y="3394"/>
                    <a:pt x="0" y="3394"/>
                    <a:pt x="0" y="3394"/>
                  </a:cubicBezTo>
                  <a:cubicBezTo>
                    <a:pt x="0" y="3394"/>
                    <a:pt x="1047" y="3312"/>
                    <a:pt x="2319" y="3341"/>
                  </a:cubicBezTo>
                  <a:cubicBezTo>
                    <a:pt x="2427" y="3344"/>
                    <a:pt x="2427" y="3344"/>
                    <a:pt x="2427" y="3344"/>
                  </a:cubicBezTo>
                  <a:cubicBezTo>
                    <a:pt x="2772" y="3351"/>
                    <a:pt x="3106" y="3371"/>
                    <a:pt x="3418" y="3392"/>
                  </a:cubicBezTo>
                  <a:cubicBezTo>
                    <a:pt x="3418" y="958"/>
                    <a:pt x="3418" y="958"/>
                    <a:pt x="3418" y="958"/>
                  </a:cubicBezTo>
                  <a:cubicBezTo>
                    <a:pt x="3643" y="958"/>
                    <a:pt x="3643" y="958"/>
                    <a:pt x="3643" y="958"/>
                  </a:cubicBezTo>
                  <a:cubicBezTo>
                    <a:pt x="3647" y="958"/>
                    <a:pt x="3647" y="958"/>
                    <a:pt x="3647" y="958"/>
                  </a:cubicBezTo>
                  <a:cubicBezTo>
                    <a:pt x="3663" y="960"/>
                    <a:pt x="3697" y="969"/>
                    <a:pt x="3727" y="1012"/>
                  </a:cubicBezTo>
                  <a:cubicBezTo>
                    <a:pt x="3730" y="1015"/>
                    <a:pt x="3730" y="1015"/>
                    <a:pt x="3730" y="1015"/>
                  </a:cubicBezTo>
                  <a:cubicBezTo>
                    <a:pt x="3754" y="1052"/>
                    <a:pt x="3798" y="1070"/>
                    <a:pt x="3843" y="1057"/>
                  </a:cubicBezTo>
                  <a:cubicBezTo>
                    <a:pt x="3887" y="1045"/>
                    <a:pt x="3916" y="1002"/>
                    <a:pt x="3916" y="956"/>
                  </a:cubicBezTo>
                  <a:cubicBezTo>
                    <a:pt x="3916" y="886"/>
                    <a:pt x="3916" y="886"/>
                    <a:pt x="3916" y="886"/>
                  </a:cubicBezTo>
                  <a:cubicBezTo>
                    <a:pt x="3916" y="835"/>
                    <a:pt x="3881" y="789"/>
                    <a:pt x="3830" y="7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" name="Freeform 16"/>
            <p:cNvSpPr>
              <a:spLocks/>
            </p:cNvSpPr>
            <p:nvPr/>
          </p:nvSpPr>
          <p:spPr bwMode="auto">
            <a:xfrm>
              <a:off x="3095501" y="4956589"/>
              <a:ext cx="1362603" cy="1771054"/>
            </a:xfrm>
            <a:custGeom>
              <a:avLst/>
              <a:gdLst>
                <a:gd name="T0" fmla="*/ 1916 w 2658"/>
                <a:gd name="T1" fmla="*/ 497 h 3470"/>
                <a:gd name="T2" fmla="*/ 1807 w 2658"/>
                <a:gd name="T3" fmla="*/ 497 h 3470"/>
                <a:gd name="T4" fmla="*/ 1314 w 2658"/>
                <a:gd name="T5" fmla="*/ 497 h 3470"/>
                <a:gd name="T6" fmla="*/ 1314 w 2658"/>
                <a:gd name="T7" fmla="*/ 273 h 3470"/>
                <a:gd name="T8" fmla="*/ 1315 w 2658"/>
                <a:gd name="T9" fmla="*/ 270 h 3470"/>
                <a:gd name="T10" fmla="*/ 1368 w 2658"/>
                <a:gd name="T11" fmla="*/ 189 h 3470"/>
                <a:gd name="T12" fmla="*/ 1372 w 2658"/>
                <a:gd name="T13" fmla="*/ 186 h 3470"/>
                <a:gd name="T14" fmla="*/ 1414 w 2658"/>
                <a:gd name="T15" fmla="*/ 73 h 3470"/>
                <a:gd name="T16" fmla="*/ 1313 w 2658"/>
                <a:gd name="T17" fmla="*/ 0 h 3470"/>
                <a:gd name="T18" fmla="*/ 1243 w 2658"/>
                <a:gd name="T19" fmla="*/ 0 h 3470"/>
                <a:gd name="T20" fmla="*/ 1137 w 2658"/>
                <a:gd name="T21" fmla="*/ 86 h 3470"/>
                <a:gd name="T22" fmla="*/ 1184 w 2658"/>
                <a:gd name="T23" fmla="*/ 188 h 3470"/>
                <a:gd name="T24" fmla="*/ 1239 w 2658"/>
                <a:gd name="T25" fmla="*/ 267 h 3470"/>
                <a:gd name="T26" fmla="*/ 1239 w 2658"/>
                <a:gd name="T27" fmla="*/ 497 h 3470"/>
                <a:gd name="T28" fmla="*/ 0 w 2658"/>
                <a:gd name="T29" fmla="*/ 497 h 3470"/>
                <a:gd name="T30" fmla="*/ 0 w 2658"/>
                <a:gd name="T31" fmla="*/ 793 h 3470"/>
                <a:gd name="T32" fmla="*/ 112 w 2658"/>
                <a:gd name="T33" fmla="*/ 793 h 3470"/>
                <a:gd name="T34" fmla="*/ 128 w 2658"/>
                <a:gd name="T35" fmla="*/ 777 h 3470"/>
                <a:gd name="T36" fmla="*/ 330 w 2658"/>
                <a:gd name="T37" fmla="*/ 695 h 3470"/>
                <a:gd name="T38" fmla="*/ 478 w 2658"/>
                <a:gd name="T39" fmla="*/ 889 h 3470"/>
                <a:gd name="T40" fmla="*/ 478 w 2658"/>
                <a:gd name="T41" fmla="*/ 960 h 3470"/>
                <a:gd name="T42" fmla="*/ 275 w 2658"/>
                <a:gd name="T43" fmla="*/ 1150 h 3470"/>
                <a:gd name="T44" fmla="*/ 130 w 2658"/>
                <a:gd name="T45" fmla="*/ 1067 h 3470"/>
                <a:gd name="T46" fmla="*/ 128 w 2658"/>
                <a:gd name="T47" fmla="*/ 1064 h 3470"/>
                <a:gd name="T48" fmla="*/ 111 w 2658"/>
                <a:gd name="T49" fmla="*/ 1047 h 3470"/>
                <a:gd name="T50" fmla="*/ 0 w 2658"/>
                <a:gd name="T51" fmla="*/ 1047 h 3470"/>
                <a:gd name="T52" fmla="*/ 0 w 2658"/>
                <a:gd name="T53" fmla="*/ 3400 h 3470"/>
                <a:gd name="T54" fmla="*/ 1333 w 2658"/>
                <a:gd name="T55" fmla="*/ 3433 h 3470"/>
                <a:gd name="T56" fmla="*/ 618 w 2658"/>
                <a:gd name="T57" fmla="*/ 2389 h 3470"/>
                <a:gd name="T58" fmla="*/ 613 w 2658"/>
                <a:gd name="T59" fmla="*/ 1892 h 3470"/>
                <a:gd name="T60" fmla="*/ 954 w 2658"/>
                <a:gd name="T61" fmla="*/ 843 h 3470"/>
                <a:gd name="T62" fmla="*/ 2445 w 2658"/>
                <a:gd name="T63" fmla="*/ 942 h 3470"/>
                <a:gd name="T64" fmla="*/ 2658 w 2658"/>
                <a:gd name="T65" fmla="*/ 497 h 3470"/>
                <a:gd name="T66" fmla="*/ 1916 w 2658"/>
                <a:gd name="T67" fmla="*/ 497 h 3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658" h="3470">
                  <a:moveTo>
                    <a:pt x="1916" y="497"/>
                  </a:moveTo>
                  <a:cubicBezTo>
                    <a:pt x="1807" y="497"/>
                    <a:pt x="1807" y="497"/>
                    <a:pt x="1807" y="497"/>
                  </a:cubicBezTo>
                  <a:cubicBezTo>
                    <a:pt x="1314" y="497"/>
                    <a:pt x="1314" y="497"/>
                    <a:pt x="1314" y="497"/>
                  </a:cubicBezTo>
                  <a:cubicBezTo>
                    <a:pt x="1314" y="273"/>
                    <a:pt x="1314" y="273"/>
                    <a:pt x="1314" y="273"/>
                  </a:cubicBezTo>
                  <a:cubicBezTo>
                    <a:pt x="1315" y="270"/>
                    <a:pt x="1315" y="270"/>
                    <a:pt x="1315" y="270"/>
                  </a:cubicBezTo>
                  <a:cubicBezTo>
                    <a:pt x="1316" y="253"/>
                    <a:pt x="1325" y="220"/>
                    <a:pt x="1368" y="189"/>
                  </a:cubicBezTo>
                  <a:cubicBezTo>
                    <a:pt x="1372" y="186"/>
                    <a:pt x="1372" y="186"/>
                    <a:pt x="1372" y="186"/>
                  </a:cubicBezTo>
                  <a:cubicBezTo>
                    <a:pt x="1408" y="163"/>
                    <a:pt x="1426" y="118"/>
                    <a:pt x="1414" y="73"/>
                  </a:cubicBezTo>
                  <a:cubicBezTo>
                    <a:pt x="1401" y="29"/>
                    <a:pt x="1359" y="0"/>
                    <a:pt x="1313" y="0"/>
                  </a:cubicBezTo>
                  <a:cubicBezTo>
                    <a:pt x="1243" y="0"/>
                    <a:pt x="1243" y="0"/>
                    <a:pt x="1243" y="0"/>
                  </a:cubicBezTo>
                  <a:cubicBezTo>
                    <a:pt x="1192" y="0"/>
                    <a:pt x="1145" y="36"/>
                    <a:pt x="1137" y="86"/>
                  </a:cubicBezTo>
                  <a:cubicBezTo>
                    <a:pt x="1131" y="126"/>
                    <a:pt x="1149" y="165"/>
                    <a:pt x="1184" y="188"/>
                  </a:cubicBezTo>
                  <a:cubicBezTo>
                    <a:pt x="1225" y="217"/>
                    <a:pt x="1236" y="247"/>
                    <a:pt x="1239" y="267"/>
                  </a:cubicBezTo>
                  <a:cubicBezTo>
                    <a:pt x="1239" y="497"/>
                    <a:pt x="1239" y="497"/>
                    <a:pt x="1239" y="497"/>
                  </a:cubicBezTo>
                  <a:cubicBezTo>
                    <a:pt x="0" y="497"/>
                    <a:pt x="0" y="497"/>
                    <a:pt x="0" y="497"/>
                  </a:cubicBezTo>
                  <a:cubicBezTo>
                    <a:pt x="0" y="793"/>
                    <a:pt x="0" y="793"/>
                    <a:pt x="0" y="793"/>
                  </a:cubicBezTo>
                  <a:cubicBezTo>
                    <a:pt x="112" y="793"/>
                    <a:pt x="112" y="793"/>
                    <a:pt x="112" y="793"/>
                  </a:cubicBezTo>
                  <a:cubicBezTo>
                    <a:pt x="115" y="792"/>
                    <a:pt x="121" y="787"/>
                    <a:pt x="128" y="777"/>
                  </a:cubicBezTo>
                  <a:cubicBezTo>
                    <a:pt x="172" y="711"/>
                    <a:pt x="251" y="677"/>
                    <a:pt x="330" y="695"/>
                  </a:cubicBezTo>
                  <a:cubicBezTo>
                    <a:pt x="418" y="715"/>
                    <a:pt x="478" y="798"/>
                    <a:pt x="478" y="889"/>
                  </a:cubicBezTo>
                  <a:cubicBezTo>
                    <a:pt x="478" y="960"/>
                    <a:pt x="478" y="960"/>
                    <a:pt x="478" y="960"/>
                  </a:cubicBezTo>
                  <a:cubicBezTo>
                    <a:pt x="478" y="1069"/>
                    <a:pt x="386" y="1157"/>
                    <a:pt x="275" y="1150"/>
                  </a:cubicBezTo>
                  <a:cubicBezTo>
                    <a:pt x="217" y="1146"/>
                    <a:pt x="164" y="1113"/>
                    <a:pt x="130" y="1067"/>
                  </a:cubicBezTo>
                  <a:cubicBezTo>
                    <a:pt x="128" y="1064"/>
                    <a:pt x="128" y="1064"/>
                    <a:pt x="128" y="1064"/>
                  </a:cubicBezTo>
                  <a:cubicBezTo>
                    <a:pt x="119" y="1052"/>
                    <a:pt x="113" y="1048"/>
                    <a:pt x="111" y="1047"/>
                  </a:cubicBezTo>
                  <a:cubicBezTo>
                    <a:pt x="0" y="1047"/>
                    <a:pt x="0" y="1047"/>
                    <a:pt x="0" y="1047"/>
                  </a:cubicBezTo>
                  <a:cubicBezTo>
                    <a:pt x="0" y="3400"/>
                    <a:pt x="0" y="3400"/>
                    <a:pt x="0" y="3400"/>
                  </a:cubicBezTo>
                  <a:cubicBezTo>
                    <a:pt x="539" y="3436"/>
                    <a:pt x="1004" y="3470"/>
                    <a:pt x="1333" y="3433"/>
                  </a:cubicBezTo>
                  <a:cubicBezTo>
                    <a:pt x="1036" y="3264"/>
                    <a:pt x="618" y="2389"/>
                    <a:pt x="618" y="2389"/>
                  </a:cubicBezTo>
                  <a:cubicBezTo>
                    <a:pt x="613" y="1892"/>
                    <a:pt x="613" y="1892"/>
                    <a:pt x="613" y="1892"/>
                  </a:cubicBezTo>
                  <a:cubicBezTo>
                    <a:pt x="670" y="1510"/>
                    <a:pt x="813" y="867"/>
                    <a:pt x="954" y="843"/>
                  </a:cubicBezTo>
                  <a:cubicBezTo>
                    <a:pt x="1148" y="819"/>
                    <a:pt x="2171" y="1159"/>
                    <a:pt x="2445" y="942"/>
                  </a:cubicBezTo>
                  <a:cubicBezTo>
                    <a:pt x="2496" y="891"/>
                    <a:pt x="2628" y="740"/>
                    <a:pt x="2658" y="497"/>
                  </a:cubicBezTo>
                  <a:lnTo>
                    <a:pt x="1916" y="497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7" name="Freeform 17"/>
            <p:cNvSpPr>
              <a:spLocks/>
            </p:cNvSpPr>
            <p:nvPr/>
          </p:nvSpPr>
          <p:spPr bwMode="auto">
            <a:xfrm>
              <a:off x="1149739" y="5856500"/>
              <a:ext cx="2808515" cy="1001500"/>
            </a:xfrm>
            <a:custGeom>
              <a:avLst/>
              <a:gdLst>
                <a:gd name="T0" fmla="*/ 7564 w 9372"/>
                <a:gd name="T1" fmla="*/ 763 h 3342"/>
                <a:gd name="T2" fmla="*/ 1232 w 9372"/>
                <a:gd name="T3" fmla="*/ 0 h 3342"/>
                <a:gd name="T4" fmla="*/ 0 w 9372"/>
                <a:gd name="T5" fmla="*/ 3342 h 3342"/>
                <a:gd name="T6" fmla="*/ 9372 w 9372"/>
                <a:gd name="T7" fmla="*/ 3342 h 3342"/>
                <a:gd name="T8" fmla="*/ 7564 w 9372"/>
                <a:gd name="T9" fmla="*/ 763 h 3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72" h="3342">
                  <a:moveTo>
                    <a:pt x="7564" y="763"/>
                  </a:moveTo>
                  <a:lnTo>
                    <a:pt x="1232" y="0"/>
                  </a:lnTo>
                  <a:lnTo>
                    <a:pt x="0" y="3342"/>
                  </a:lnTo>
                  <a:lnTo>
                    <a:pt x="9372" y="3342"/>
                  </a:lnTo>
                  <a:lnTo>
                    <a:pt x="7564" y="763"/>
                  </a:lnTo>
                  <a:close/>
                </a:path>
              </a:pathLst>
            </a:custGeom>
            <a:solidFill>
              <a:schemeClr val="tx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8" name="Freeform 18"/>
            <p:cNvSpPr>
              <a:spLocks/>
            </p:cNvSpPr>
            <p:nvPr/>
          </p:nvSpPr>
          <p:spPr bwMode="auto">
            <a:xfrm>
              <a:off x="1473084" y="5353653"/>
              <a:ext cx="2059637" cy="948458"/>
            </a:xfrm>
            <a:custGeom>
              <a:avLst/>
              <a:gdLst>
                <a:gd name="T0" fmla="*/ 654 w 6873"/>
                <a:gd name="T1" fmla="*/ 0 h 3165"/>
                <a:gd name="T2" fmla="*/ 0 w 6873"/>
                <a:gd name="T3" fmla="*/ 1683 h 3165"/>
                <a:gd name="T4" fmla="*/ 6738 w 6873"/>
                <a:gd name="T5" fmla="*/ 3165 h 3165"/>
                <a:gd name="T6" fmla="*/ 6873 w 6873"/>
                <a:gd name="T7" fmla="*/ 1458 h 3165"/>
                <a:gd name="T8" fmla="*/ 654 w 6873"/>
                <a:gd name="T9" fmla="*/ 0 h 3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73" h="3165">
                  <a:moveTo>
                    <a:pt x="654" y="0"/>
                  </a:moveTo>
                  <a:lnTo>
                    <a:pt x="0" y="1683"/>
                  </a:lnTo>
                  <a:lnTo>
                    <a:pt x="6738" y="3165"/>
                  </a:lnTo>
                  <a:lnTo>
                    <a:pt x="6873" y="1458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7620773" y="179121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620774" y="2139599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620773" y="2883760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620774" y="3232145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620773" y="3976306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620774" y="4324691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620773" y="5068851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+mj-lt"/>
              </a:rPr>
              <a:t>Insert title here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620774" y="5417236"/>
            <a:ext cx="332154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 smtClean="0">
                <a:latin typeface="+mj-lt"/>
              </a:rPr>
              <a:t>Sed ut perspiciatis unde omnis iste natus error voluptatem rem aperiam doloremque.</a:t>
            </a:r>
            <a:endParaRPr lang="en-US" sz="1200" dirty="0">
              <a:latin typeface="+mj-lt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343643" y="1868489"/>
            <a:ext cx="80849" cy="704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43643" y="2961035"/>
            <a:ext cx="80849" cy="7041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343643" y="4053581"/>
            <a:ext cx="80849" cy="7041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343643" y="5146126"/>
            <a:ext cx="80849" cy="7041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035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87">
      <a:dk1>
        <a:srgbClr val="08356B"/>
      </a:dk1>
      <a:lt1>
        <a:srgbClr val="FFFFFF"/>
      </a:lt1>
      <a:dk2>
        <a:srgbClr val="1E5FAF"/>
      </a:dk2>
      <a:lt2>
        <a:srgbClr val="FFFFFF"/>
      </a:lt2>
      <a:accent1>
        <a:srgbClr val="1E5FAF"/>
      </a:accent1>
      <a:accent2>
        <a:srgbClr val="00B0F0"/>
      </a:accent2>
      <a:accent3>
        <a:srgbClr val="4480C7"/>
      </a:accent3>
      <a:accent4>
        <a:srgbClr val="08356B"/>
      </a:accent4>
      <a:accent5>
        <a:srgbClr val="1E5FAF"/>
      </a:accent5>
      <a:accent6>
        <a:srgbClr val="387CBF"/>
      </a:accent6>
      <a:hlink>
        <a:srgbClr val="44546A"/>
      </a:hlink>
      <a:folHlink>
        <a:srgbClr val="954F72"/>
      </a:folHlink>
    </a:clrScheme>
    <a:fontScheme name="Custom 7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2401</TotalTime>
  <Words>505</Words>
  <Application>Microsoft Office PowerPoint</Application>
  <PresentationFormat>Custom</PresentationFormat>
  <Paragraphs>100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Hassan_Services</dc:creator>
  <cp:lastModifiedBy>Hussain</cp:lastModifiedBy>
  <cp:revision>0</cp:revision>
  <dcterms:created xsi:type="dcterms:W3CDTF">2014-08-20T17:18:56Z</dcterms:created>
  <dcterms:modified xsi:type="dcterms:W3CDTF">2019-07-23T08:38:42Z</dcterms:modified>
</cp:coreProperties>
</file>