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70" r:id="rId5"/>
    <p:sldId id="269" r:id="rId6"/>
    <p:sldId id="261" r:id="rId7"/>
    <p:sldId id="272" r:id="rId8"/>
    <p:sldId id="273" r:id="rId9"/>
    <p:sldId id="265" r:id="rId10"/>
    <p:sldId id="264" r:id="rId11"/>
    <p:sldId id="26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2A52"/>
    <a:srgbClr val="B11174"/>
    <a:srgbClr val="203864"/>
    <a:srgbClr val="FF741F"/>
    <a:srgbClr val="7F24D7"/>
    <a:srgbClr val="7129E8"/>
    <a:srgbClr val="3F4BFF"/>
    <a:srgbClr val="F900CB"/>
    <a:srgbClr val="612FE4"/>
    <a:srgbClr val="0BA1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849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4DF94-6709-4952-862B-A8DDE06E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F72688-158E-47E3-8FC3-9A729192F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496424-9629-4E94-923A-568AD58F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3B0F27-8B40-4F64-A60B-8F32E1C1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CC464C-B7BC-4CC3-9AD5-2BCF671E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8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75591B-F774-496C-9946-2CA3DDB74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384B0-2364-42FE-9F07-2945B7521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385BEB-9966-48BD-9BA2-F03D7598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6E6103-31C5-4BAD-BDC5-D6D53AA4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199BB3-FBE3-4DB9-9A17-5E4EE194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3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60924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01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7348199-A23A-4CBA-B9C9-B214B5736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64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85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CEBAB4-DE99-4664-B141-AC16A386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C14BB5-4E99-48A0-9E5A-3F5BFA39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59D60F-D9CD-4E6C-ADDD-B3922636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76F29C-61B3-43E1-BA56-D9F95615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4DDFB5-3E29-48A0-B85B-A4544134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78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44B6F8-20A0-44DF-96CE-2AB7B931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76A97E-241D-47EA-88C4-BDB4AF465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78912E-6E64-4891-94F4-2B574B38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B264EF-5139-4103-95B8-9629FC42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2CDF13-DBA9-4480-93E3-FA41E2A4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7D127E-BB62-432A-9F12-619472F6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64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EA263-7C12-4125-BF9E-97AE2903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988D38-7F02-46AC-9C87-136E6237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A94960-36ED-4FC2-A8DD-C77DB04B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2B9703D-AC1F-4991-911D-F9F610348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20843D-A47C-4DD7-BFE4-FA45B803C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C772C2-1C73-427E-A2EE-74B0F0E9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77FA51-5E83-4CE4-80FE-7C93C6FF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BBABEF-ED90-498A-A841-B677227B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0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FB1DBC5-2D61-4371-9ED3-1781ED60A1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28800"/>
            <a:ext cx="12192000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3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2496DA8-0C16-4376-A372-94E9F5824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3876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0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9955F7-0CE4-4D5F-B0FE-6F88288A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413759-3740-42F8-ABD6-B8D9828D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779D38-C06B-4929-8B2E-E03C3E25B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FE26E1-F2B5-435B-BED3-B80D1C37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2C8040-0B7A-44D6-A72D-CB6E24D0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C003A2-4CDD-4BDA-951A-0FD3445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78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99623-CEB9-431A-AC40-9C646CFB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0F7DF1-3D84-49B5-9F1B-0CBE4834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ADF2C7-AEC6-4395-B2DE-FF8050DAC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810C3D-02D7-486E-81CE-214B7057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8445C7-09FB-4101-958E-9FBDF3BD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E51B1A-5F27-4E6F-BC1F-0C907E52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27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FB0D17-3B84-4720-A2CE-DAB28784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E3C6A0-38DA-42A5-9A95-EBB26C4DE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AEFC2C-3BC2-4A9E-A2F9-DAF4F56D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E5F5-67A1-49CE-8177-DC46884A4B8E}" type="datetimeFigureOut">
              <a:rPr lang="en-US" smtClean="0"/>
              <a:pPr/>
              <a:t>23/7/2019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ADF6A-B1B1-41DA-9C9E-7C65DB903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3E36-EA08-4584-9B08-CAEB18FC7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C74D-52CF-4388-B178-806FE59D8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0BA1FD"/>
          </a:solidFill>
        </p:spPr>
      </p:pic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1582219" y="3086540"/>
            <a:ext cx="4881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Nam pulvinar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luctus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porta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Maecenas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dui id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feugiat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Duis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vitae ligula et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interdum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3289109" y="2382389"/>
            <a:ext cx="5372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  <a:cs typeface="Lato" panose="020F0502020204030203" pitchFamily="34" charset="0"/>
              </a:rPr>
              <a:t>SUB TITLE</a:t>
            </a:r>
            <a:endParaRPr lang="en-US" sz="1100" dirty="0">
              <a:solidFill>
                <a:schemeClr val="bg1"/>
              </a:solidFill>
              <a:latin typeface="Kozuka Mincho Pro H" panose="02020A00000000000000" pitchFamily="18" charset="-128"/>
              <a:ea typeface="Kozuka Mincho Pro H" panose="02020A00000000000000" pitchFamily="18" charset="-128"/>
              <a:cs typeface="Lato" panose="020F0502020204030203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E2CA2D17-A93A-4349-A486-1091C1AD9AE8}"/>
              </a:ext>
            </a:extLst>
          </p:cNvPr>
          <p:cNvSpPr/>
          <p:nvPr/>
        </p:nvSpPr>
        <p:spPr>
          <a:xfrm>
            <a:off x="5247512" y="4861108"/>
            <a:ext cx="11206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7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7C2782FC-6444-4E23-B808-9405D685A859}"/>
              </a:ext>
            </a:extLst>
          </p:cNvPr>
          <p:cNvSpPr/>
          <p:nvPr/>
        </p:nvSpPr>
        <p:spPr>
          <a:xfrm>
            <a:off x="3414865" y="4861108"/>
            <a:ext cx="11206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7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A94BE75D-E54B-4730-BD5D-AC3D2F7472DF}"/>
              </a:ext>
            </a:extLst>
          </p:cNvPr>
          <p:cNvSpPr/>
          <p:nvPr/>
        </p:nvSpPr>
        <p:spPr>
          <a:xfrm>
            <a:off x="1582219" y="4865166"/>
            <a:ext cx="11206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7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7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30" name="Diamond 129">
            <a:extLst>
              <a:ext uri="{FF2B5EF4-FFF2-40B4-BE49-F238E27FC236}">
                <a16:creationId xmlns=""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35046" y="0"/>
            <a:ext cx="8350944" cy="8164284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159506" y="-1029848"/>
            <a:ext cx="4275123" cy="36963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567180" y="6010123"/>
            <a:ext cx="1638353" cy="151510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>
            <a:extLst>
              <a:ext uri="{FF2B5EF4-FFF2-40B4-BE49-F238E27FC236}">
                <a16:creationId xmlns=""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2038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iamond 133">
            <a:extLst>
              <a:ext uri="{FF2B5EF4-FFF2-40B4-BE49-F238E27FC236}">
                <a16:creationId xmlns=""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B111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Diamond 134">
            <a:extLst>
              <a:ext uri="{FF2B5EF4-FFF2-40B4-BE49-F238E27FC236}">
                <a16:creationId xmlns=""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B111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687297" y="4092090"/>
            <a:ext cx="685800" cy="6923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19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457673" y="4104689"/>
            <a:ext cx="685800" cy="6923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6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5303689" y="4106835"/>
            <a:ext cx="685800" cy="6923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2688684" y="1578557"/>
            <a:ext cx="3386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  <a:cs typeface="Lato" panose="020F0502020204030203" pitchFamily="34" charset="0"/>
              </a:rPr>
              <a:t>TITLE</a:t>
            </a:r>
            <a:endParaRPr lang="en-US" dirty="0">
              <a:solidFill>
                <a:schemeClr val="bg1"/>
              </a:solidFill>
              <a:latin typeface="Kozuka Mincho Pro H" panose="02020A00000000000000" pitchFamily="18" charset="-128"/>
              <a:ea typeface="Kozuka Mincho Pro H" panose="02020A00000000000000" pitchFamily="18" charset="-128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791" y="1117868"/>
            <a:ext cx="6393133" cy="35311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" name="Freeform 28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1897484" y="4258115"/>
            <a:ext cx="298956" cy="336752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592786" y="4220418"/>
            <a:ext cx="441332" cy="46147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470542" y="4313898"/>
            <a:ext cx="403609" cy="29596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188560199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6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9" grpId="0" animBg="1"/>
      <p:bldP spid="140" grpId="0" animBg="1"/>
      <p:bldP spid="145" grpId="0"/>
      <p:bldP spid="29" grpId="0" animBg="1"/>
      <p:bldP spid="30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F04F61E-7E03-4CC1-B513-A272710AA2FB}"/>
              </a:ext>
            </a:extLst>
          </p:cNvPr>
          <p:cNvSpPr txBox="1">
            <a:spLocks/>
          </p:cNvSpPr>
          <p:nvPr/>
        </p:nvSpPr>
        <p:spPr>
          <a:xfrm>
            <a:off x="1887884" y="278296"/>
            <a:ext cx="8435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Adobe Caslon Pro Bold" pitchFamily="18" charset="0"/>
              </a:rPr>
              <a:t>Lorem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Ipsum</a:t>
            </a:r>
            <a:endParaRPr lang="en-US" dirty="0" smtClean="0">
              <a:latin typeface="Adobe Caslon Pro Bold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8757CBB-89A1-42AD-B4B0-6DA59FA02F3A}"/>
              </a:ext>
            </a:extLst>
          </p:cNvPr>
          <p:cNvSpPr/>
          <p:nvPr/>
        </p:nvSpPr>
        <p:spPr>
          <a:xfrm>
            <a:off x="2552271" y="4635455"/>
            <a:ext cx="224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6422DA-0461-4553-ABAB-0F4E4388D99D}"/>
              </a:ext>
            </a:extLst>
          </p:cNvPr>
          <p:cNvSpPr/>
          <p:nvPr/>
        </p:nvSpPr>
        <p:spPr>
          <a:xfrm>
            <a:off x="6028830" y="4615487"/>
            <a:ext cx="224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881AF2-0ABC-4662-8835-581A2CD98D10}"/>
              </a:ext>
            </a:extLst>
          </p:cNvPr>
          <p:cNvSpPr/>
          <p:nvPr/>
        </p:nvSpPr>
        <p:spPr>
          <a:xfrm>
            <a:off x="9359859" y="4604677"/>
            <a:ext cx="224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D110640-529E-49E4-800E-DB15A44BE866}"/>
              </a:ext>
            </a:extLst>
          </p:cNvPr>
          <p:cNvSpPr/>
          <p:nvPr/>
        </p:nvSpPr>
        <p:spPr>
          <a:xfrm>
            <a:off x="2300472" y="1726629"/>
            <a:ext cx="2805079" cy="2647279"/>
          </a:xfrm>
          <a:prstGeom prst="ellipse">
            <a:avLst/>
          </a:prstGeom>
          <a:solidFill>
            <a:srgbClr val="B11174"/>
          </a:solidFill>
          <a:ln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2A12EC2-4FC4-4321-A389-4D6226522FCF}"/>
              </a:ext>
            </a:extLst>
          </p:cNvPr>
          <p:cNvSpPr/>
          <p:nvPr/>
        </p:nvSpPr>
        <p:spPr>
          <a:xfrm>
            <a:off x="5574254" y="1728029"/>
            <a:ext cx="2805079" cy="2647279"/>
          </a:xfrm>
          <a:prstGeom prst="ellipse">
            <a:avLst/>
          </a:prstGeom>
          <a:solidFill>
            <a:srgbClr val="B11174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796616A-C345-4B3C-A9C9-DE17AC1E829F}"/>
              </a:ext>
            </a:extLst>
          </p:cNvPr>
          <p:cNvSpPr/>
          <p:nvPr/>
        </p:nvSpPr>
        <p:spPr>
          <a:xfrm>
            <a:off x="8801252" y="1717558"/>
            <a:ext cx="2805079" cy="2647279"/>
          </a:xfrm>
          <a:prstGeom prst="ellipse">
            <a:avLst/>
          </a:prstGeom>
          <a:solidFill>
            <a:srgbClr val="B11174"/>
          </a:solidFill>
          <a:ln>
            <a:solidFill>
              <a:srgbClr val="006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3ACCE19-D069-4DEB-8B5C-D64C12FDA021}"/>
              </a:ext>
            </a:extLst>
          </p:cNvPr>
          <p:cNvSpPr/>
          <p:nvPr/>
        </p:nvSpPr>
        <p:spPr>
          <a:xfrm>
            <a:off x="4595851" y="2398102"/>
            <a:ext cx="1534887" cy="1355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4DFAC76-C5CF-450D-B077-88EE0DA95B62}"/>
              </a:ext>
            </a:extLst>
          </p:cNvPr>
          <p:cNvSpPr/>
          <p:nvPr/>
        </p:nvSpPr>
        <p:spPr>
          <a:xfrm>
            <a:off x="7863072" y="2400051"/>
            <a:ext cx="1534887" cy="1355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11BD3682-42CE-44E0-8F62-E3402600A59C}"/>
              </a:ext>
            </a:extLst>
          </p:cNvPr>
          <p:cNvSpPr/>
          <p:nvPr/>
        </p:nvSpPr>
        <p:spPr>
          <a:xfrm rot="5400000">
            <a:off x="5165480" y="2755278"/>
            <a:ext cx="556484" cy="571500"/>
          </a:xfrm>
          <a:prstGeom prst="triangle">
            <a:avLst/>
          </a:prstGeom>
          <a:solidFill>
            <a:srgbClr val="002060"/>
          </a:solidFill>
          <a:ln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408639C9-97A3-4BB5-8B26-39A1B35C7288}"/>
              </a:ext>
            </a:extLst>
          </p:cNvPr>
          <p:cNvSpPr/>
          <p:nvPr/>
        </p:nvSpPr>
        <p:spPr>
          <a:xfrm rot="5400000">
            <a:off x="8433625" y="2764518"/>
            <a:ext cx="556484" cy="571500"/>
          </a:xfrm>
          <a:prstGeom prst="triangle">
            <a:avLst/>
          </a:prstGeom>
          <a:solidFill>
            <a:srgbClr val="002060"/>
          </a:solidFill>
          <a:ln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865555-AA50-4186-9C4B-82BB8A0F8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194" y="2579079"/>
            <a:ext cx="981391" cy="9813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527449F-2803-4020-8C3A-0BE56688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6439" y="2518137"/>
            <a:ext cx="1064287" cy="1064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84729A6-ADD4-49F4-852A-ABF5141C2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441" y="2603608"/>
            <a:ext cx="956862" cy="956862"/>
          </a:xfrm>
          <a:prstGeom prst="rect">
            <a:avLst/>
          </a:prstGeom>
        </p:spPr>
      </p:pic>
      <p:sp>
        <p:nvSpPr>
          <p:cNvPr id="18" name="자유형: 도형 54">
            <a:extLst>
              <a:ext uri="{FF2B5EF4-FFF2-40B4-BE49-F238E27FC236}">
                <a16:creationId xmlns="" xmlns:a16="http://schemas.microsoft.com/office/drawing/2014/main" id="{7892F4C4-55ED-4F27-BCDB-259583333D6A}"/>
              </a:ext>
            </a:extLst>
          </p:cNvPr>
          <p:cNvSpPr/>
          <p:nvPr/>
        </p:nvSpPr>
        <p:spPr>
          <a:xfrm flipH="1">
            <a:off x="-26148" y="3295650"/>
            <a:ext cx="3975668" cy="3573428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ight Triangle 21"/>
          <p:cNvSpPr/>
          <p:nvPr/>
        </p:nvSpPr>
        <p:spPr>
          <a:xfrm>
            <a:off x="0" y="5511084"/>
            <a:ext cx="1562100" cy="1352550"/>
          </a:xfrm>
          <a:prstGeom prst="rtTriangl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9728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4A5148BC-2EEA-4BD0-BC0A-4A4095704B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0"/>
          </a:xfr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299A6A08-5C2B-4A5D-A4E7-D3BE08C595ED}"/>
              </a:ext>
            </a:extLst>
          </p:cNvPr>
          <p:cNvSpPr txBox="1">
            <a:spLocks/>
          </p:cNvSpPr>
          <p:nvPr/>
        </p:nvSpPr>
        <p:spPr>
          <a:xfrm>
            <a:off x="469900" y="151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dobe Caslon Pro Bold" pitchFamily="18" charset="0"/>
              </a:rPr>
              <a:t>Lorem</a:t>
            </a:r>
            <a:r>
              <a:rPr lang="en-US" b="1" dirty="0" smtClean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dobe Caslon Pro Bold" pitchFamily="18" charset="0"/>
              </a:rPr>
              <a:t>Ipsum</a:t>
            </a:r>
            <a:endParaRPr lang="en-US" b="1" dirty="0" smtClean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FA5A51-57A6-48A2-B14C-0E0D42B69F5C}"/>
              </a:ext>
            </a:extLst>
          </p:cNvPr>
          <p:cNvSpPr/>
          <p:nvPr/>
        </p:nvSpPr>
        <p:spPr>
          <a:xfrm>
            <a:off x="0" y="1629203"/>
            <a:ext cx="12192000" cy="2180217"/>
          </a:xfrm>
          <a:prstGeom prst="rect">
            <a:avLst/>
          </a:prstGeom>
          <a:solidFill>
            <a:schemeClr val="accent4">
              <a:alpha val="61000"/>
            </a:schemeClr>
          </a:solidFill>
          <a:ln>
            <a:solidFill>
              <a:srgbClr val="019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FE85B4B-E572-41FA-81CB-CECBF4E5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042" y="2256191"/>
            <a:ext cx="680106" cy="680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40820D-91BD-420F-9D98-342EBDDCB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195" y="2095745"/>
            <a:ext cx="1056305" cy="1056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6EA1D1-AC58-47E2-B3C1-F765243AC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639" y="2095745"/>
            <a:ext cx="1000997" cy="10009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C8149-0FEF-40A1-9976-99F45E493385}"/>
              </a:ext>
            </a:extLst>
          </p:cNvPr>
          <p:cNvSpPr/>
          <p:nvPr/>
        </p:nvSpPr>
        <p:spPr>
          <a:xfrm>
            <a:off x="854901" y="2919968"/>
            <a:ext cx="224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4C3BA8-7808-4543-A86C-FFC7A57A6FC0}"/>
              </a:ext>
            </a:extLst>
          </p:cNvPr>
          <p:cNvSpPr/>
          <p:nvPr/>
        </p:nvSpPr>
        <p:spPr>
          <a:xfrm>
            <a:off x="4957859" y="2940454"/>
            <a:ext cx="224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1F1FBF-7219-42A4-93BE-692A7456BE7C}"/>
              </a:ext>
            </a:extLst>
          </p:cNvPr>
          <p:cNvSpPr/>
          <p:nvPr/>
        </p:nvSpPr>
        <p:spPr>
          <a:xfrm>
            <a:off x="9334111" y="2981018"/>
            <a:ext cx="224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B2D4FF0-D24B-43EC-8A67-F404B27B1B0C}"/>
              </a:ext>
            </a:extLst>
          </p:cNvPr>
          <p:cNvSpPr/>
          <p:nvPr/>
        </p:nvSpPr>
        <p:spPr>
          <a:xfrm>
            <a:off x="809874" y="4901396"/>
            <a:ext cx="10542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Nam pulvinar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luctus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eget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porta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orci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Maecenas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molestie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dui id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diam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feugiat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mauris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Duis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vitae ligula et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interdum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56840757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FEB2393-DC85-4A83-A66E-FBE9B7A338A9}"/>
              </a:ext>
            </a:extLst>
          </p:cNvPr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5" name="Freeform: Shape 19">
              <a:extLst>
                <a:ext uri="{FF2B5EF4-FFF2-40B4-BE49-F238E27FC236}">
                  <a16:creationId xmlns="" xmlns:a16="http://schemas.microsoft.com/office/drawing/2014/main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="" xmlns:a16="http://schemas.microsoft.com/office/drawing/2014/main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="" xmlns:a16="http://schemas.microsoft.com/office/drawing/2014/main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8">
            <a:extLst>
              <a:ext uri="{FF2B5EF4-FFF2-40B4-BE49-F238E27FC236}">
                <a16:creationId xmlns="" xmlns:a16="http://schemas.microsoft.com/office/drawing/2014/main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Freeform: Shape 16">
              <a:extLst>
                <a:ext uri="{FF2B5EF4-FFF2-40B4-BE49-F238E27FC236}">
                  <a16:creationId xmlns="" xmlns:a16="http://schemas.microsoft.com/office/drawing/2014/main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="" xmlns:a16="http://schemas.microsoft.com/office/drawing/2014/main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1D01F5-4248-4CF1-934B-0F30BDC377CA}"/>
              </a:ext>
            </a:extLst>
          </p:cNvPr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4">
              <a:extLst>
                <a:ext uri="{FF2B5EF4-FFF2-40B4-BE49-F238E27FC236}">
                  <a16:creationId xmlns="" xmlns:a16="http://schemas.microsoft.com/office/drawing/2014/main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="" xmlns:a16="http://schemas.microsoft.com/office/drawing/2014/main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6B1CCF3-0A93-4393-92E3-43DC3B837CC4}"/>
              </a:ext>
            </a:extLst>
          </p:cNvPr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57599" y="2883083"/>
            <a:ext cx="543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dobe Caslon Pro Bold" pitchFamily="18" charset="0"/>
              </a:rPr>
              <a:t> THANK YOU</a:t>
            </a:r>
            <a:r>
              <a:rPr lang="en-US" sz="4800" b="1" dirty="0" smtClean="0">
                <a:latin typeface="Adobe Caslon Pro Bold" pitchFamily="18" charset="0"/>
              </a:rPr>
              <a:t>…!!</a:t>
            </a:r>
            <a:endParaRPr lang="en-US" sz="4800" b="1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412868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D6A2A1B8-E763-42E0-BF8B-3CEC7C1482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5029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2D2252-7B2C-4277-AE55-09F8A1F3F55D}"/>
              </a:ext>
            </a:extLst>
          </p:cNvPr>
          <p:cNvSpPr/>
          <p:nvPr/>
        </p:nvSpPr>
        <p:spPr>
          <a:xfrm>
            <a:off x="0" y="1828800"/>
            <a:ext cx="3062514" cy="2496457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FC242F-72FB-4B48-9F75-50FFBA91ADC7}"/>
              </a:ext>
            </a:extLst>
          </p:cNvPr>
          <p:cNvSpPr/>
          <p:nvPr/>
        </p:nvSpPr>
        <p:spPr>
          <a:xfrm>
            <a:off x="3033486" y="4341586"/>
            <a:ext cx="3062514" cy="2496457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94DC89-6587-48BF-85BA-516463CD30E9}"/>
              </a:ext>
            </a:extLst>
          </p:cNvPr>
          <p:cNvSpPr/>
          <p:nvPr/>
        </p:nvSpPr>
        <p:spPr>
          <a:xfrm>
            <a:off x="6096000" y="1828799"/>
            <a:ext cx="3062514" cy="2496457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LOREM IPSUM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4FF288-BC86-4C90-A1CD-EE5F29B91012}"/>
              </a:ext>
            </a:extLst>
          </p:cNvPr>
          <p:cNvSpPr/>
          <p:nvPr/>
        </p:nvSpPr>
        <p:spPr>
          <a:xfrm>
            <a:off x="9129486" y="4343399"/>
            <a:ext cx="3062514" cy="2496457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LOREM IPSUM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376466" y="1042251"/>
            <a:ext cx="5372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Kozuka Mincho Pro H" panose="02020A00000000000000" pitchFamily="18" charset="-128"/>
                <a:ea typeface="Kozuka Mincho Pro H" panose="02020A00000000000000" pitchFamily="18" charset="-128"/>
                <a:cs typeface="Lato" panose="020F0502020204030203" pitchFamily="34" charset="0"/>
              </a:rPr>
              <a:t>SUB TITLE</a:t>
            </a:r>
            <a:endParaRPr lang="en-US" sz="1100" dirty="0">
              <a:latin typeface="Kozuka Mincho Pro H" panose="02020A00000000000000" pitchFamily="18" charset="-128"/>
              <a:ea typeface="Kozuka Mincho Pro H" panose="02020A00000000000000" pitchFamily="18" charset="-128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-204544" y="211254"/>
            <a:ext cx="3386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Kozuka Mincho Pro H" panose="02020A00000000000000" pitchFamily="18" charset="-128"/>
                <a:ea typeface="Kozuka Mincho Pro H" panose="02020A00000000000000" pitchFamily="18" charset="-128"/>
                <a:cs typeface="Lato" panose="020F0502020204030203" pitchFamily="34" charset="0"/>
              </a:rPr>
              <a:t>TITLE</a:t>
            </a:r>
            <a:endParaRPr lang="en-US" dirty="0">
              <a:latin typeface="Kozuka Mincho Pro H" panose="02020A00000000000000" pitchFamily="18" charset="-128"/>
              <a:ea typeface="Kozuka Mincho Pro H" panose="02020A00000000000000" pitchFamily="18" charset="-128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0068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1234560" y="548434"/>
            <a:ext cx="9722879" cy="6048982"/>
            <a:chOff x="3118501" y="1545325"/>
            <a:chExt cx="5999109" cy="3732280"/>
          </a:xfrm>
        </p:grpSpPr>
        <p:sp>
          <p:nvSpPr>
            <p:cNvPr id="5" name="Freeform: Shape 33">
              <a:extLst>
                <a:ext uri="{FF2B5EF4-FFF2-40B4-BE49-F238E27FC236}">
                  <a16:creationId xmlns=""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">
              <a:extLst>
                <a:ext uri="{FF2B5EF4-FFF2-40B4-BE49-F238E27FC236}">
                  <a16:creationId xmlns=""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=""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5" name="Freeform: Shape 24">
                <a:extLst>
                  <a:ext uri="{FF2B5EF4-FFF2-40B4-BE49-F238E27FC236}">
                    <a16:creationId xmlns=""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5">
                <a:extLst>
                  <a:ext uri="{FF2B5EF4-FFF2-40B4-BE49-F238E27FC236}">
                    <a16:creationId xmlns=""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: Shape 20">
                <a:extLst>
                  <a:ext uri="{FF2B5EF4-FFF2-40B4-BE49-F238E27FC236}">
                    <a16:creationId xmlns=""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7">
                <a:extLst>
                  <a:ext uri="{FF2B5EF4-FFF2-40B4-BE49-F238E27FC236}">
                    <a16:creationId xmlns=""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1" name="Freeform: Shape 22">
                <a:extLst>
                  <a:ext uri="{FF2B5EF4-FFF2-40B4-BE49-F238E27FC236}">
                    <a16:creationId xmlns=""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23">
                <a:extLst>
                  <a:ext uri="{FF2B5EF4-FFF2-40B4-BE49-F238E27FC236}">
                    <a16:creationId xmlns=""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584174" y="1806914"/>
            <a:ext cx="7399780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do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eiusmod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tempor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incididunt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labore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et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dolore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magna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aliqua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Fusce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orci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nulla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id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massa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ultricies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lacus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turpis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id.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sapien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Interdum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posuere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mi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libero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enim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Erat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praesent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nibh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pulvinar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gravida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hendrerit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Varius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imperdiet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dui. Et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viverra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at.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Nullam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non nisi </a:t>
            </a:r>
            <a:r>
              <a:rPr lang="en-US" b="1" dirty="0" err="1" smtClean="0">
                <a:latin typeface="Adobe Garamond Pro Bold" panose="02020702060506020403" pitchFamily="18" charset="0"/>
                <a:cs typeface="Aharoni" pitchFamily="2" charset="-79"/>
              </a:rPr>
              <a:t>est</a:t>
            </a:r>
            <a:r>
              <a:rPr lang="en-US" b="1" dirty="0" smtClean="0">
                <a:latin typeface="Adobe Garamond Pro Bold" panose="02020702060506020403" pitchFamily="18" charset="0"/>
                <a:cs typeface="Aharoni" pitchFamily="2" charset="-79"/>
              </a:rPr>
              <a:t> sit</a:t>
            </a:r>
            <a:endParaRPr lang="en-US" b="1" dirty="0">
              <a:latin typeface="Adobe Garamond Pro Bold" panose="02020702060506020403" pitchFamily="18" charset="0"/>
              <a:ea typeface="Kozuka Mincho Pro EL" panose="02020200000000000000" pitchFamily="18" charset="-128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9154" y="1169805"/>
            <a:ext cx="40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sz="3600" u="sng" dirty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sz="3600" u="sng" dirty="0" err="1" smtClean="0"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endParaRPr lang="en-US" sz="3600" u="sng" dirty="0">
              <a:latin typeface="Adobe Garamond Pro Bold" panose="02020702060506020403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58326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46FD463-0E12-4DED-BE0E-A4CE44E4CAAB}"/>
              </a:ext>
            </a:extLst>
          </p:cNvPr>
          <p:cNvGrpSpPr/>
          <p:nvPr/>
        </p:nvGrpSpPr>
        <p:grpSpPr>
          <a:xfrm rot="21415767">
            <a:off x="1618933" y="444125"/>
            <a:ext cx="8928866" cy="6158071"/>
            <a:chOff x="3466274" y="341940"/>
            <a:chExt cx="7760691" cy="6158071"/>
          </a:xfrm>
        </p:grpSpPr>
        <p:sp>
          <p:nvSpPr>
            <p:cNvPr id="18" name="Graphic 27">
              <a:extLst>
                <a:ext uri="{FF2B5EF4-FFF2-40B4-BE49-F238E27FC236}">
                  <a16:creationId xmlns:a16="http://schemas.microsoft.com/office/drawing/2014/main" xmlns="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7">
              <a:extLst>
                <a:ext uri="{FF2B5EF4-FFF2-40B4-BE49-F238E27FC236}">
                  <a16:creationId xmlns:a16="http://schemas.microsoft.com/office/drawing/2014/main" xmlns="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4330" y="1957042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do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eiusmod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tempor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incididunt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labore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et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dolore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magna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aliqua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Fusce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orci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nulla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id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massa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ultricies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lacus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turpis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id.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sapien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Interdum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posuere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mi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libero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enim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Erat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praesent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nibh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pulvinar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gravida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hendrerit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Varius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imperdiet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dui. Et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viverra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at.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Nullam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non nisi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est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sit.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tristique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in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fermentum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Fringilla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phasellus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faucibus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scelerisque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endParaRPr lang="en-US" dirty="0">
              <a:latin typeface="Adobe Garamond Pro Bold" panose="02020702060506020403" pitchFamily="18" charset="0"/>
              <a:ea typeface="Kozuka Mincho Pro EL" panose="02020200000000000000" pitchFamily="18" charset="-128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9154" y="1169805"/>
            <a:ext cx="40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Aharoni" pitchFamily="2" charset="-79"/>
                <a:cs typeface="Aharoni" pitchFamily="2" charset="-79"/>
              </a:rPr>
              <a:t>Lorem</a:t>
            </a:r>
            <a:r>
              <a:rPr lang="en-US" sz="3600" u="sng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u="sng" dirty="0" err="1" smtClean="0">
                <a:latin typeface="Aharoni" pitchFamily="2" charset="-79"/>
                <a:cs typeface="Aharoni" pitchFamily="2" charset="-79"/>
              </a:rPr>
              <a:t>Ipsum</a:t>
            </a:r>
            <a:endParaRPr lang="en-US" sz="3600" u="sng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74025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39573" y="992356"/>
            <a:ext cx="2922052" cy="257189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Lorem</a:t>
            </a:r>
            <a:r>
              <a:rPr lang="en-US" altLang="ko-K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Ipsum</a:t>
            </a:r>
            <a:endParaRPr lang="en-US" altLang="ko-KR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=""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860011" y="404705"/>
            <a:ext cx="10645052" cy="6128387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9869" y="982640"/>
            <a:ext cx="90348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eiusmod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tempor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incididunt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labore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et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dolore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magna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aliqua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Fusce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orci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nulla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massa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ultricies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lacus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turpis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sapien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Interdum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posuere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mi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libero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enim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Erat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praesent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nibh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pulvinar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gravida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hendrerit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Varius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imperdiet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dui. Et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viverra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Nullam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non nisi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est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sit.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tristique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in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fermentum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Fringilla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phasellus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faucibus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scelerisque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Massa vitae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condimentum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lacinia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quis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eros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mi sit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mauris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quam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dignissim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suspendisse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Nibh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consequat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nisl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lectus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quam id.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pharetra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turpis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Aliquet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in ante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metus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dictum. Sit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Massa vitae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condimentum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lacinia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quis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eros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ac.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porttitor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morbi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non.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fermentum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leo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orci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porta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non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pulvinar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semper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in.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Ullamcorper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 lacus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vestibulum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arcu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non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odio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Etiam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erat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scelerisque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in dictum.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tellus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urna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condimentum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Bibendum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tristique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et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egestas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quis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Ac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vitae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purus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faucibus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ornare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suspendisse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lobortis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mattis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aliquam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faucibus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purus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</a:t>
            </a:r>
            <a:endParaRPr lang="en-US" dirty="0">
              <a:solidFill>
                <a:schemeClr val="bg1"/>
              </a:solidFill>
              <a:latin typeface="Adobe Garamond Pro Bold" panose="02020702060506020403" pitchFamily="18" charset="0"/>
              <a:ea typeface="Kozuka Mincho Pro EL" panose="02020200000000000000" pitchFamily="18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733082"/>
      </p:ext>
    </p:extLst>
  </p:cSld>
  <p:clrMapOvr>
    <a:masterClrMapping/>
  </p:clrMapOvr>
  <p:transition spd="med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4" r="4884"/>
          <a:stretch>
            <a:fillRect/>
          </a:stretch>
        </p:blipFill>
        <p:spPr>
          <a:xfrm>
            <a:off x="5242922" y="-8965"/>
            <a:ext cx="6703770" cy="4953000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7671" y="-271863"/>
            <a:ext cx="7124132" cy="7411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9840" y="892980"/>
            <a:ext cx="2116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solidFill>
                  <a:schemeClr val="bg1"/>
                </a:solidFill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Ipsum</a:t>
            </a:r>
            <a:endParaRPr lang="en-US" sz="2000" u="sng" dirty="0" smtClean="0">
              <a:solidFill>
                <a:schemeClr val="bg1"/>
              </a:solidFill>
              <a:latin typeface="Limelight" panose="02000000000000000000" pitchFamily="2" charset="0"/>
            </a:endParaRPr>
          </a:p>
          <a:p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324509" y="2066658"/>
            <a:ext cx="2116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solidFill>
                  <a:schemeClr val="bg1"/>
                </a:solidFill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Ipsum</a:t>
            </a:r>
            <a:endParaRPr lang="en-US" sz="2000" u="sng" dirty="0" smtClean="0">
              <a:solidFill>
                <a:schemeClr val="bg1"/>
              </a:solidFill>
              <a:latin typeface="Limelight" panose="02000000000000000000" pitchFamily="2" charset="0"/>
            </a:endParaRPr>
          </a:p>
          <a:p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689285" y="3265353"/>
            <a:ext cx="2116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solidFill>
                  <a:schemeClr val="bg1"/>
                </a:solidFill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Ipsum</a:t>
            </a:r>
            <a:endParaRPr lang="en-US" sz="2000" u="sng" dirty="0" smtClean="0">
              <a:solidFill>
                <a:schemeClr val="bg1"/>
              </a:solidFill>
              <a:latin typeface="Limelight" panose="02000000000000000000" pitchFamily="2" charset="0"/>
            </a:endParaRPr>
          </a:p>
          <a:p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269918" y="4422338"/>
            <a:ext cx="2116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solidFill>
                  <a:schemeClr val="bg1"/>
                </a:solidFill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Ipsum</a:t>
            </a:r>
            <a:endParaRPr lang="en-US" sz="2000" u="sng" dirty="0" smtClean="0">
              <a:solidFill>
                <a:schemeClr val="bg1"/>
              </a:solidFill>
              <a:latin typeface="Limelight" panose="02000000000000000000" pitchFamily="2" charset="0"/>
            </a:endParaRPr>
          </a:p>
          <a:p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784820" y="5677932"/>
            <a:ext cx="2116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Lorem</a:t>
            </a:r>
            <a:r>
              <a:rPr lang="en-US" sz="2000" u="sng" dirty="0" smtClean="0">
                <a:solidFill>
                  <a:schemeClr val="bg1"/>
                </a:solidFill>
                <a:latin typeface="Limelight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Limelight" panose="02000000000000000000" pitchFamily="2" charset="0"/>
              </a:rPr>
              <a:t>Ipsum</a:t>
            </a:r>
            <a:endParaRPr lang="en-US" sz="2000" u="sng" dirty="0" smtClean="0">
              <a:solidFill>
                <a:schemeClr val="bg1"/>
              </a:solidFill>
              <a:latin typeface="Limelight" panose="02000000000000000000" pitchFamily="2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024954230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493"/>
            <a:ext cx="12192000" cy="597349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D13F651-BEA3-4234-AC0D-2AD202A0DA37}"/>
              </a:ext>
            </a:extLst>
          </p:cNvPr>
          <p:cNvGrpSpPr/>
          <p:nvPr/>
        </p:nvGrpSpPr>
        <p:grpSpPr>
          <a:xfrm>
            <a:off x="1169805" y="1483821"/>
            <a:ext cx="2980057" cy="1131223"/>
            <a:chOff x="539552" y="2708920"/>
            <a:chExt cx="1872208" cy="1131223"/>
          </a:xfrm>
          <a:solidFill>
            <a:schemeClr val="accent2"/>
          </a:solidFill>
        </p:grpSpPr>
        <p:sp>
          <p:nvSpPr>
            <p:cNvPr id="34" name="Rounded Rectangle 51">
              <a:extLst>
                <a:ext uri="{FF2B5EF4-FFF2-40B4-BE49-F238E27FC236}">
                  <a16:creationId xmlns="" xmlns:a16="http://schemas.microsoft.com/office/drawing/2014/main" id="{2E7A84A5-667F-416D-99B5-42650E68259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430324A-962F-4298-B2EC-CF5176AA640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2803802-73B1-4949-855B-BCD92E86D12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Picture Placeholder 14"/>
          <p:cNvSpPr>
            <a:spLocks noGrp="1"/>
          </p:cNvSpPr>
          <p:nvPr>
            <p:ph type="pic" idx="10"/>
          </p:nvPr>
        </p:nvSpPr>
        <p:spPr>
          <a:xfrm>
            <a:off x="295274" y="2681848"/>
            <a:ext cx="3172218" cy="3172218"/>
          </a:xfrm>
        </p:spPr>
      </p:sp>
      <p:sp>
        <p:nvSpPr>
          <p:cNvPr id="38" name="Picture Placeholder 23"/>
          <p:cNvSpPr>
            <a:spLocks noGrp="1"/>
          </p:cNvSpPr>
          <p:nvPr>
            <p:ph type="pic" idx="13"/>
          </p:nvPr>
        </p:nvSpPr>
        <p:spPr>
          <a:xfrm>
            <a:off x="4509890" y="2681848"/>
            <a:ext cx="3172218" cy="3172218"/>
          </a:xfrm>
        </p:spPr>
      </p:sp>
      <p:sp>
        <p:nvSpPr>
          <p:cNvPr id="39" name="Picture Placeholder 24"/>
          <p:cNvSpPr>
            <a:spLocks noGrp="1"/>
          </p:cNvSpPr>
          <p:nvPr>
            <p:ph type="pic" idx="15"/>
          </p:nvPr>
        </p:nvSpPr>
        <p:spPr>
          <a:xfrm>
            <a:off x="8724508" y="2681848"/>
            <a:ext cx="3172218" cy="3172218"/>
          </a:xfrm>
        </p:spPr>
      </p:sp>
      <p:sp>
        <p:nvSpPr>
          <p:cNvPr id="40" name="Picture Placeholder 25"/>
          <p:cNvSpPr>
            <a:spLocks noGrp="1"/>
          </p:cNvSpPr>
          <p:nvPr>
            <p:ph type="pic" idx="14"/>
          </p:nvPr>
        </p:nvSpPr>
        <p:spPr>
          <a:xfrm>
            <a:off x="6617198" y="4538773"/>
            <a:ext cx="3172218" cy="2323213"/>
          </a:xfrm>
        </p:spPr>
      </p:sp>
      <p:sp>
        <p:nvSpPr>
          <p:cNvPr id="41" name="Picture Placeholder 26"/>
          <p:cNvSpPr>
            <a:spLocks noGrp="1"/>
          </p:cNvSpPr>
          <p:nvPr>
            <p:ph type="pic" idx="12"/>
          </p:nvPr>
        </p:nvSpPr>
        <p:spPr>
          <a:xfrm>
            <a:off x="2402582" y="4538773"/>
            <a:ext cx="3172218" cy="2323213"/>
          </a:xfrm>
        </p:spPr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D13F651-BEA3-4234-AC0D-2AD202A0DA37}"/>
              </a:ext>
            </a:extLst>
          </p:cNvPr>
          <p:cNvGrpSpPr/>
          <p:nvPr/>
        </p:nvGrpSpPr>
        <p:grpSpPr>
          <a:xfrm>
            <a:off x="8299387" y="1387103"/>
            <a:ext cx="2980057" cy="1131223"/>
            <a:chOff x="539552" y="2708920"/>
            <a:chExt cx="1872208" cy="1131223"/>
          </a:xfrm>
          <a:solidFill>
            <a:schemeClr val="accent2"/>
          </a:solidFill>
        </p:grpSpPr>
        <p:sp>
          <p:nvSpPr>
            <p:cNvPr id="43" name="Rounded Rectangle 51">
              <a:extLst>
                <a:ext uri="{FF2B5EF4-FFF2-40B4-BE49-F238E27FC236}">
                  <a16:creationId xmlns="" xmlns:a16="http://schemas.microsoft.com/office/drawing/2014/main" id="{2E7A84A5-667F-416D-99B5-42650E68259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430324A-962F-4298-B2EC-CF5176AA640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2803802-73B1-4949-855B-BCD92E86D12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59020" y="166468"/>
            <a:ext cx="40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Aharoni" pitchFamily="2" charset="-79"/>
                <a:cs typeface="Aharoni" pitchFamily="2" charset="-79"/>
              </a:rPr>
              <a:t>Lorem</a:t>
            </a:r>
            <a:r>
              <a:rPr lang="en-US" sz="3600" u="sng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u="sng" dirty="0" err="1" smtClean="0">
                <a:latin typeface="Aharoni" pitchFamily="2" charset="-79"/>
                <a:cs typeface="Aharoni" pitchFamily="2" charset="-79"/>
              </a:rPr>
              <a:t>Ipsum</a:t>
            </a:r>
            <a:endParaRPr lang="en-US" sz="3600" u="sng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55351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5">
            <a:extLst>
              <a:ext uri="{FF2B5EF4-FFF2-40B4-BE49-F238E27FC236}">
                <a16:creationId xmlns=""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875404" y="422798"/>
            <a:ext cx="4237506" cy="6184063"/>
          </a:xfrm>
          <a:prstGeom prst="roundRect">
            <a:avLst>
              <a:gd name="adj" fmla="val 512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187" y="1558336"/>
            <a:ext cx="39924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eiusmod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incididunt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labore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dolore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aliqua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Fusce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orci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nulla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 semper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massa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ultricies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lacus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turpis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sapien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Interdum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posuere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mi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libero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enim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Erat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praesent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semper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nibh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pulvinar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gravida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Varius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imperdiet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dui. Et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viverra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863" y="870858"/>
            <a:ext cx="40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Lorem</a:t>
            </a:r>
            <a:r>
              <a:rPr lang="en-US" sz="3600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Ipsum</a:t>
            </a:r>
            <a:endParaRPr lang="en-US" sz="3600" u="sng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ounded Rectangle 25">
            <a:extLst>
              <a:ext uri="{FF2B5EF4-FFF2-40B4-BE49-F238E27FC236}">
                <a16:creationId xmlns=""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6411173" y="422797"/>
            <a:ext cx="4237506" cy="6184063"/>
          </a:xfrm>
          <a:prstGeom prst="roundRect">
            <a:avLst>
              <a:gd name="adj" fmla="val 512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199" y="1558336"/>
            <a:ext cx="39924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eiusmod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tempor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incididunt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labore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dolore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magna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aliqua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Fusce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orci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nulla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Nunc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 semper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massa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placerat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ultricies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lacus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turpis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id.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Eleifend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donec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pretium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vulputate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sapien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nec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Interdum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posuere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ipsum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dolor sit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amet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Eget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mi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libero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enim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Erat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Tincidunt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praesent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semper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feugiat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nibh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sed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pulvinar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proin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gravida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Varius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duis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lorem</a:t>
            </a:r>
            <a:r>
              <a:rPr lang="en-US" dirty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Pellentesque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commodo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elit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imperdiet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dui. Et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tortor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risus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viverra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adipiscing</a:t>
            </a:r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  <a:cs typeface="Aharoni" pitchFamily="2" charset="-79"/>
              </a:rPr>
              <a:t> at.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1875" y="870858"/>
            <a:ext cx="40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Lorem</a:t>
            </a:r>
            <a:r>
              <a:rPr lang="en-US" sz="3600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Ipsum</a:t>
            </a:r>
            <a:endParaRPr lang="en-US" sz="3600" u="sng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7141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0"/>
                            </p:stCondLst>
                            <p:childTnLst>
                              <p:par>
                                <p:cTn id="19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30"/>
                            </p:stCondLst>
                            <p:childTnLst>
                              <p:par>
                                <p:cTn id="38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8" grpId="0" animBg="1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565" y="-1279680"/>
            <a:ext cx="8673545" cy="42915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202" y="3745990"/>
            <a:ext cx="8673545" cy="33771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7850"/>
            <a:ext cx="2647950" cy="6865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8669" y="477671"/>
            <a:ext cx="5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0000" y="2035790"/>
            <a:ext cx="5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4591" y="3618931"/>
            <a:ext cx="5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7298" y="5147480"/>
            <a:ext cx="5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261" y="2243307"/>
            <a:ext cx="8673545" cy="3377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235" y="805020"/>
            <a:ext cx="8673545" cy="3377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31670" y="2048071"/>
            <a:ext cx="5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2617" y="3619154"/>
            <a:ext cx="5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54599"/>
      </p:ext>
    </p:extLst>
  </p:cSld>
  <p:clrMapOvr>
    <a:masterClrMapping/>
  </p:clrMapOvr>
  <p:transition advTm="3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1081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fuadrz07@gmail.com</dc:creator>
  <cp:lastModifiedBy>win 8</cp:lastModifiedBy>
  <cp:revision>133</cp:revision>
  <dcterms:created xsi:type="dcterms:W3CDTF">2017-06-29T00:32:20Z</dcterms:created>
  <dcterms:modified xsi:type="dcterms:W3CDTF">2019-07-23T14:41:38Z</dcterms:modified>
</cp:coreProperties>
</file>