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58" r:id="rId6"/>
    <p:sldId id="264" r:id="rId7"/>
    <p:sldId id="263" r:id="rId8"/>
    <p:sldId id="265" r:id="rId9"/>
    <p:sldId id="256" r:id="rId10"/>
    <p:sldId id="260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820"/>
    <a:srgbClr val="69B6CC"/>
    <a:srgbClr val="A5A5A5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16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284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34290E-0A80-475A-8EBC-33A661596F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9839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7783-65A4-4347-A38A-71B89F1D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D8BAF-65A1-4C8F-B761-4D5B4FAC7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337EA-6A49-4DE3-9303-66DF051D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C260C-D93C-4411-B09F-C00D5FB76E84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912F2-1083-43A4-82BC-03121828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68C1A-18C1-4FB4-A2FD-544DF850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EDC07-80DD-4E08-B429-821F2F7F12E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8193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BD222A-8F9C-4209-9A1D-F18B698C8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84977-80A7-4D66-A406-B4C2BAD2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5A516-BCC5-4E00-B6DA-3011C71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C260C-D93C-4411-B09F-C00D5FB76E84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F74BC-389F-4854-90B1-DE7D560E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97F0-C8D9-4196-8FF1-804D5BE8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EDC07-80DD-4E08-B429-821F2F7F12E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8905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C9FC7CA-ABEE-406B-9F8D-11822858B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5500" y="718008"/>
            <a:ext cx="5516764" cy="5441032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57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1CC120F-17A6-4163-97B7-0E9147E6AE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7014" y="0"/>
            <a:ext cx="7554989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423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92F9682-193B-41DE-B6AA-CB0080F18C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07524" y="2251417"/>
            <a:ext cx="1980000" cy="1980000"/>
          </a:xfrm>
          <a:custGeom>
            <a:avLst/>
            <a:gdLst>
              <a:gd name="connsiteX0" fmla="*/ 990000 w 1980000"/>
              <a:gd name="connsiteY0" fmla="*/ 0 h 1980000"/>
              <a:gd name="connsiteX1" fmla="*/ 1980000 w 1980000"/>
              <a:gd name="connsiteY1" fmla="*/ 990000 h 1980000"/>
              <a:gd name="connsiteX2" fmla="*/ 990000 w 1980000"/>
              <a:gd name="connsiteY2" fmla="*/ 1980000 h 1980000"/>
              <a:gd name="connsiteX3" fmla="*/ 0 w 1980000"/>
              <a:gd name="connsiteY3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000" h="1980000">
                <a:moveTo>
                  <a:pt x="990000" y="0"/>
                </a:moveTo>
                <a:lnTo>
                  <a:pt x="1980000" y="990000"/>
                </a:lnTo>
                <a:lnTo>
                  <a:pt x="990000" y="1980000"/>
                </a:lnTo>
                <a:lnTo>
                  <a:pt x="0" y="99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04799D4-E36D-4BCA-BDCE-EAE5DC6B67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6104" y="2676913"/>
            <a:ext cx="1980000" cy="1980000"/>
          </a:xfrm>
          <a:custGeom>
            <a:avLst/>
            <a:gdLst>
              <a:gd name="connsiteX0" fmla="*/ 990000 w 1980000"/>
              <a:gd name="connsiteY0" fmla="*/ 0 h 1980000"/>
              <a:gd name="connsiteX1" fmla="*/ 1980000 w 1980000"/>
              <a:gd name="connsiteY1" fmla="*/ 990000 h 1980000"/>
              <a:gd name="connsiteX2" fmla="*/ 990000 w 1980000"/>
              <a:gd name="connsiteY2" fmla="*/ 1980000 h 1980000"/>
              <a:gd name="connsiteX3" fmla="*/ 0 w 1980000"/>
              <a:gd name="connsiteY3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000" h="1980000">
                <a:moveTo>
                  <a:pt x="990000" y="0"/>
                </a:moveTo>
                <a:lnTo>
                  <a:pt x="1980000" y="990000"/>
                </a:lnTo>
                <a:lnTo>
                  <a:pt x="990000" y="1980000"/>
                </a:lnTo>
                <a:lnTo>
                  <a:pt x="0" y="99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D6A69B4-0F92-4555-9445-454806CB75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7212" y="427698"/>
            <a:ext cx="3600000" cy="3600000"/>
          </a:xfrm>
          <a:custGeom>
            <a:avLst/>
            <a:gdLst>
              <a:gd name="connsiteX0" fmla="*/ 1800000 w 3600000"/>
              <a:gd name="connsiteY0" fmla="*/ 0 h 3600000"/>
              <a:gd name="connsiteX1" fmla="*/ 3600000 w 3600000"/>
              <a:gd name="connsiteY1" fmla="*/ 1800000 h 3600000"/>
              <a:gd name="connsiteX2" fmla="*/ 1800000 w 3600000"/>
              <a:gd name="connsiteY2" fmla="*/ 3600000 h 3600000"/>
              <a:gd name="connsiteX3" fmla="*/ 0 w 3600000"/>
              <a:gd name="connsiteY3" fmla="*/ 18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0" h="3600000">
                <a:moveTo>
                  <a:pt x="1800000" y="0"/>
                </a:moveTo>
                <a:lnTo>
                  <a:pt x="3600000" y="1800000"/>
                </a:lnTo>
                <a:lnTo>
                  <a:pt x="1800000" y="3600000"/>
                </a:lnTo>
                <a:lnTo>
                  <a:pt x="0" y="18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23C8F-A324-4DF6-9A26-411541FAC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53610" y="2837035"/>
            <a:ext cx="3600000" cy="3600000"/>
          </a:xfrm>
          <a:custGeom>
            <a:avLst/>
            <a:gdLst>
              <a:gd name="connsiteX0" fmla="*/ 1800000 w 3600000"/>
              <a:gd name="connsiteY0" fmla="*/ 0 h 3600000"/>
              <a:gd name="connsiteX1" fmla="*/ 3600000 w 3600000"/>
              <a:gd name="connsiteY1" fmla="*/ 1800000 h 3600000"/>
              <a:gd name="connsiteX2" fmla="*/ 1800000 w 3600000"/>
              <a:gd name="connsiteY2" fmla="*/ 3600000 h 3600000"/>
              <a:gd name="connsiteX3" fmla="*/ 0 w 3600000"/>
              <a:gd name="connsiteY3" fmla="*/ 18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0" h="3600000">
                <a:moveTo>
                  <a:pt x="1800000" y="0"/>
                </a:moveTo>
                <a:lnTo>
                  <a:pt x="3600000" y="1800000"/>
                </a:lnTo>
                <a:lnTo>
                  <a:pt x="1800000" y="3600000"/>
                </a:lnTo>
                <a:lnTo>
                  <a:pt x="0" y="18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4164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93F4B737-B78D-49DF-A014-E0180DF18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14" y="600074"/>
            <a:ext cx="4052172" cy="5657852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82E7A468-9E11-4681-AB92-508AF0540F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5044" y="222886"/>
            <a:ext cx="22860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A9A4EFB7-070C-4CD8-AD6E-5AD92465D6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75044" y="3624742"/>
            <a:ext cx="22860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409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AF536-236A-4754-A63E-547CB741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CE9B2-7313-4D69-92F5-AF746058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C260C-D93C-4411-B09F-C00D5FB76E84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8D96B-8EBB-4029-BA52-98862821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FA709-79CE-4FAA-BF8C-F30B623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EDC07-80DD-4E08-B429-821F2F7F12E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4675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69D36-0277-4729-B177-08AB4003C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C260C-D93C-4411-B09F-C00D5FB76E84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9B38B-B5BC-4840-B92D-7C995C27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8778-6AD1-48E5-BF79-2ABBAC54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EDC07-80DD-4E08-B429-821F2F7F12E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1840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8BED-DD39-450B-8D5E-ED1755E4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4A4FA-53F7-477E-8D4A-E1A9CFF5F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176A1-D16B-4603-8989-C5406DC13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4C2C9-351A-46AD-9608-A049DEB5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C260C-D93C-4411-B09F-C00D5FB76E84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6C9BD-29FE-4F2A-8920-18534506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9380B-6AD7-4E64-BA99-9716A95E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EDC07-80DD-4E08-B429-821F2F7F12E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1507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F67-C7A5-40C2-B3F1-8818E13C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294CE-8435-4D49-A282-6BE37ECC3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35FB4-433B-4F7C-BFFE-A814647D4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B7D94-8A1E-47AE-A11B-954D514D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C260C-D93C-4411-B09F-C00D5FB76E84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90827-8F64-48C4-8BEA-56827982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09EFE-B22E-458A-B21E-CDDF19CE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EDC07-80DD-4E08-B429-821F2F7F12E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9367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8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5" pos="7310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CFF6440-1CAE-42D9-8EF7-113648D537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12461"/>
          <a:stretch/>
        </p:blipFill>
        <p:spPr>
          <a:xfrm>
            <a:off x="0" y="0"/>
            <a:ext cx="12192000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24EF0BA-3C0C-495B-84C6-944EB38DED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6FCFEF-E69D-4FC6-9B76-838A0FD62C0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1C1AEF-36D3-4434-ADBC-B9085718B21B}"/>
                </a:ext>
              </a:extLst>
            </p:cNvPr>
            <p:cNvGrpSpPr/>
            <p:nvPr/>
          </p:nvGrpSpPr>
          <p:grpSpPr>
            <a:xfrm>
              <a:off x="4191000" y="1328777"/>
              <a:ext cx="3810000" cy="4200446"/>
              <a:chOff x="4191000" y="1328777"/>
              <a:chExt cx="3810000" cy="4200446"/>
            </a:xfrm>
          </p:grpSpPr>
          <p:pic>
            <p:nvPicPr>
              <p:cNvPr id="13" name="Picture 2" descr="G:\002-KIMS BUSINESS\007-02-Googleslidesppt\02-GSppt-Contents-Kim\20170429\02-\item01.png">
                <a:extLst>
                  <a:ext uri="{FF2B5EF4-FFF2-40B4-BE49-F238E27FC236}">
                    <a16:creationId xmlns:a16="http://schemas.microsoft.com/office/drawing/2014/main" id="{F6A92EA2-63ED-4840-91DE-35C391DCF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1328777"/>
                <a:ext cx="3810000" cy="4200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0081534-119B-4824-A10D-7FACC7E3063D}"/>
                  </a:ext>
                </a:extLst>
              </p:cNvPr>
              <p:cNvSpPr/>
              <p:nvPr/>
            </p:nvSpPr>
            <p:spPr>
              <a:xfrm>
                <a:off x="4590435" y="1923436"/>
                <a:ext cx="3011129" cy="3011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4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DC02A4-4F0D-4919-9390-F0AB624399ED}"/>
                  </a:ext>
                </a:extLst>
              </p:cNvPr>
              <p:cNvSpPr txBox="1"/>
              <p:nvPr/>
            </p:nvSpPr>
            <p:spPr>
              <a:xfrm>
                <a:off x="4419600" y="2875002"/>
                <a:ext cx="3352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ABSTRACT THEMED POWERPOINT TEMPLATE</a:t>
                </a:r>
                <a:endParaRPr lang="en-PK" sz="22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5C59120-30E0-4A0A-B08E-3989749982D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97BEA49C-A59F-40FC-A8B9-CE48A65DF32C}"/>
                  </a:ext>
                </a:extLst>
              </p:cNvPr>
              <p:cNvSpPr/>
              <p:nvPr/>
            </p:nvSpPr>
            <p:spPr>
              <a:xfrm>
                <a:off x="0" y="5715875"/>
                <a:ext cx="1142127" cy="1142125"/>
              </a:xfrm>
              <a:prstGeom prst="rtTriangle">
                <a:avLst/>
              </a:prstGeom>
              <a:pattFill prst="pct10">
                <a:fgClr>
                  <a:schemeClr val="bg1"/>
                </a:fgClr>
                <a:bgClr>
                  <a:srgbClr val="464646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dirty="0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078D7315-2F3F-48AB-8A9C-A1E38DCB15DA}"/>
                  </a:ext>
                </a:extLst>
              </p:cNvPr>
              <p:cNvSpPr/>
              <p:nvPr/>
            </p:nvSpPr>
            <p:spPr>
              <a:xfrm rot="10800000">
                <a:off x="11049873" y="0"/>
                <a:ext cx="1142127" cy="1142125"/>
              </a:xfrm>
              <a:prstGeom prst="rtTriangle">
                <a:avLst/>
              </a:prstGeom>
              <a:pattFill prst="pct10">
                <a:fgClr>
                  <a:schemeClr val="bg1"/>
                </a:fgClr>
                <a:bgClr>
                  <a:srgbClr val="464646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982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11E0D-A4A1-4F04-8E4E-770E448E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454457-FFC6-4AB0-8DFA-CD24313AC770}"/>
              </a:ext>
            </a:extLst>
          </p:cNvPr>
          <p:cNvGrpSpPr/>
          <p:nvPr/>
        </p:nvGrpSpPr>
        <p:grpSpPr>
          <a:xfrm>
            <a:off x="3810000" y="2405330"/>
            <a:ext cx="6070764" cy="2062103"/>
            <a:chOff x="3810000" y="2767280"/>
            <a:chExt cx="6070764" cy="20621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02E42C-2EFB-468C-8124-2C41500D2758}"/>
                </a:ext>
              </a:extLst>
            </p:cNvPr>
            <p:cNvSpPr txBox="1"/>
            <p:nvPr/>
          </p:nvSpPr>
          <p:spPr>
            <a:xfrm>
              <a:off x="3810000" y="2767280"/>
              <a:ext cx="60707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THANK YOU!</a:t>
              </a:r>
              <a:endParaRPr lang="en-PK" sz="8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F4157D-AFDF-4B4B-9F56-A3AD51B5C141}"/>
                </a:ext>
              </a:extLst>
            </p:cNvPr>
            <p:cNvSpPr/>
            <p:nvPr/>
          </p:nvSpPr>
          <p:spPr>
            <a:xfrm>
              <a:off x="3810000" y="4090719"/>
              <a:ext cx="607076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Easy to change colors, photos and Text. Get a modern PowerPoint  Presentation that is beautifully designed.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95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18B3C8-F7F0-441E-A299-C88E62A36524}"/>
              </a:ext>
            </a:extLst>
          </p:cNvPr>
          <p:cNvGrpSpPr/>
          <p:nvPr/>
        </p:nvGrpSpPr>
        <p:grpSpPr>
          <a:xfrm>
            <a:off x="599473" y="1592507"/>
            <a:ext cx="4077302" cy="3681487"/>
            <a:chOff x="599473" y="1592507"/>
            <a:chExt cx="4077302" cy="36814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DC88C5-1195-4F42-8F9B-F77873DEC781}"/>
                </a:ext>
              </a:extLst>
            </p:cNvPr>
            <p:cNvSpPr txBox="1"/>
            <p:nvPr/>
          </p:nvSpPr>
          <p:spPr>
            <a:xfrm>
              <a:off x="599473" y="2764653"/>
              <a:ext cx="4077302" cy="250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I hope and I believe that this Template will your Time, Money and Reputation.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You can simply impress your audience and add a unique zing and appeal to your Presentations. 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Easy to change colors, photos and Text. I hope and I believe that this Template will your Time, Money and Reputation. Get a modern PowerPoint  Presentation that is beautifully designed.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BCF380-4AAC-4284-8139-484B2FA2E4AC}"/>
                </a:ext>
              </a:extLst>
            </p:cNvPr>
            <p:cNvSpPr txBox="1"/>
            <p:nvPr/>
          </p:nvSpPr>
          <p:spPr>
            <a:xfrm>
              <a:off x="599473" y="2332468"/>
              <a:ext cx="2054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Your Content  Here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935008-550F-40EC-8018-3D8C0CE5D781}"/>
                </a:ext>
              </a:extLst>
            </p:cNvPr>
            <p:cNvSpPr txBox="1"/>
            <p:nvPr/>
          </p:nvSpPr>
          <p:spPr>
            <a:xfrm>
              <a:off x="599473" y="1592507"/>
              <a:ext cx="313432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3600" b="1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Content Slide</a:t>
              </a:r>
              <a:endParaRPr lang="ko-KR" altLang="en-US" sz="3600" b="1" dirty="0">
                <a:solidFill>
                  <a:srgbClr val="69B6CC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33A1B13-4E60-4C99-A6EF-8CFC0D309CB7}"/>
              </a:ext>
            </a:extLst>
          </p:cNvPr>
          <p:cNvSpPr/>
          <p:nvPr/>
        </p:nvSpPr>
        <p:spPr>
          <a:xfrm>
            <a:off x="9258300" y="2495551"/>
            <a:ext cx="2933700" cy="1885946"/>
          </a:xfrm>
          <a:prstGeom prst="rect">
            <a:avLst/>
          </a:prstGeom>
          <a:solidFill>
            <a:srgbClr val="69B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2DE42E-D825-4D6A-BA91-203CFAF3B9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r="17368"/>
          <a:stretch/>
        </p:blipFill>
        <p:spPr>
          <a:xfrm>
            <a:off x="5905500" y="718008"/>
            <a:ext cx="5516764" cy="5441032"/>
          </a:xfr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38C3F6E-BD9B-4539-A4DC-B6432108531E}"/>
              </a:ext>
            </a:extLst>
          </p:cNvPr>
          <p:cNvSpPr/>
          <p:nvPr/>
        </p:nvSpPr>
        <p:spPr>
          <a:xfrm rot="5400000">
            <a:off x="-1" y="2"/>
            <a:ext cx="971550" cy="971548"/>
          </a:xfrm>
          <a:prstGeom prst="rtTriangle">
            <a:avLst/>
          </a:prstGeom>
          <a:pattFill prst="pct10">
            <a:fgClr>
              <a:srgbClr val="69B6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97871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6884A46-4359-4BF9-A3D4-4E16660FCA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51" r="24174" b="-51"/>
          <a:stretch/>
        </p:blipFill>
        <p:spPr>
          <a:xfrm>
            <a:off x="4637014" y="0"/>
            <a:ext cx="7554989" cy="6858000"/>
          </a:xfrm>
        </p:spPr>
      </p:pic>
      <p:sp>
        <p:nvSpPr>
          <p:cNvPr id="2" name="자유형: 도형 2">
            <a:extLst>
              <a:ext uri="{FF2B5EF4-FFF2-40B4-BE49-F238E27FC236}">
                <a16:creationId xmlns:a16="http://schemas.microsoft.com/office/drawing/2014/main" id="{553F633B-0996-496A-B73A-FDA6CB0757D6}"/>
              </a:ext>
            </a:extLst>
          </p:cNvPr>
          <p:cNvSpPr/>
          <p:nvPr/>
        </p:nvSpPr>
        <p:spPr>
          <a:xfrm>
            <a:off x="7290764" y="2653750"/>
            <a:ext cx="3698602" cy="3160644"/>
          </a:xfrm>
          <a:custGeom>
            <a:avLst/>
            <a:gdLst>
              <a:gd name="connsiteX0" fmla="*/ 0 w 3698602"/>
              <a:gd name="connsiteY0" fmla="*/ 0 h 3160644"/>
              <a:gd name="connsiteX1" fmla="*/ 3698602 w 3698602"/>
              <a:gd name="connsiteY1" fmla="*/ 0 h 3160644"/>
              <a:gd name="connsiteX2" fmla="*/ 3698602 w 3698602"/>
              <a:gd name="connsiteY2" fmla="*/ 3160644 h 3160644"/>
              <a:gd name="connsiteX3" fmla="*/ 3160643 w 3698602"/>
              <a:gd name="connsiteY3" fmla="*/ 3160644 h 316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602" h="3160644">
                <a:moveTo>
                  <a:pt x="0" y="0"/>
                </a:moveTo>
                <a:lnTo>
                  <a:pt x="3698602" y="0"/>
                </a:lnTo>
                <a:lnTo>
                  <a:pt x="3698602" y="3160644"/>
                </a:lnTo>
                <a:lnTo>
                  <a:pt x="3160643" y="3160644"/>
                </a:lnTo>
                <a:close/>
              </a:path>
            </a:pathLst>
          </a:custGeom>
          <a:solidFill>
            <a:srgbClr val="69B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BEC62C-E21B-4757-BBE7-9C1378A3649A}"/>
              </a:ext>
            </a:extLst>
          </p:cNvPr>
          <p:cNvGrpSpPr/>
          <p:nvPr/>
        </p:nvGrpSpPr>
        <p:grpSpPr>
          <a:xfrm>
            <a:off x="1202637" y="991514"/>
            <a:ext cx="9599430" cy="4822880"/>
            <a:chOff x="1202637" y="991514"/>
            <a:chExt cx="9599430" cy="4822880"/>
          </a:xfrm>
        </p:grpSpPr>
        <p:sp>
          <p:nvSpPr>
            <p:cNvPr id="3" name="자유형: 도형 3">
              <a:extLst>
                <a:ext uri="{FF2B5EF4-FFF2-40B4-BE49-F238E27FC236}">
                  <a16:creationId xmlns:a16="http://schemas.microsoft.com/office/drawing/2014/main" id="{9E63DD10-9BCD-4976-B828-E0E6E9479AC5}"/>
                </a:ext>
              </a:extLst>
            </p:cNvPr>
            <p:cNvSpPr/>
            <p:nvPr/>
          </p:nvSpPr>
          <p:spPr>
            <a:xfrm>
              <a:off x="1202637" y="2653750"/>
              <a:ext cx="9248771" cy="3160644"/>
            </a:xfrm>
            <a:custGeom>
              <a:avLst/>
              <a:gdLst>
                <a:gd name="connsiteX0" fmla="*/ 0 w 9248771"/>
                <a:gd name="connsiteY0" fmla="*/ 0 h 3160644"/>
                <a:gd name="connsiteX1" fmla="*/ 6088128 w 9248771"/>
                <a:gd name="connsiteY1" fmla="*/ 0 h 3160644"/>
                <a:gd name="connsiteX2" fmla="*/ 9248771 w 9248771"/>
                <a:gd name="connsiteY2" fmla="*/ 3160644 h 3160644"/>
                <a:gd name="connsiteX3" fmla="*/ 0 w 9248771"/>
                <a:gd name="connsiteY3" fmla="*/ 3160644 h 316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8771" h="3160644">
                  <a:moveTo>
                    <a:pt x="0" y="0"/>
                  </a:moveTo>
                  <a:lnTo>
                    <a:pt x="6088128" y="0"/>
                  </a:lnTo>
                  <a:lnTo>
                    <a:pt x="9248771" y="3160644"/>
                  </a:lnTo>
                  <a:lnTo>
                    <a:pt x="0" y="3160644"/>
                  </a:ln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CC32541-C48B-4346-828F-24CAD886EF3A}"/>
                </a:ext>
              </a:extLst>
            </p:cNvPr>
            <p:cNvSpPr txBox="1">
              <a:spLocks/>
            </p:cNvSpPr>
            <p:nvPr/>
          </p:nvSpPr>
          <p:spPr>
            <a:xfrm>
              <a:off x="1202637" y="991514"/>
              <a:ext cx="5102913" cy="139401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36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Arial" pitchFamily="34" charset="0"/>
                </a:defRPr>
              </a:lvl1pPr>
            </a:lstStyle>
            <a:p>
              <a:r>
                <a:rPr lang="en-US" altLang="ko-KR" b="1" dirty="0">
                  <a:latin typeface="Segoe UI" panose="020B0502040204020203" pitchFamily="34" charset="0"/>
                  <a:cs typeface="Segoe UI" panose="020B0502040204020203" pitchFamily="34" charset="0"/>
                </a:rPr>
                <a:t>Simple </a:t>
              </a:r>
              <a:r>
                <a:rPr lang="en-US" altLang="ko-KR" b="1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Portfolio</a:t>
              </a:r>
              <a:r>
                <a:rPr lang="en-US" altLang="ko-KR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ko-KR" b="1" dirty="0">
                  <a:latin typeface="Segoe UI" panose="020B0502040204020203" pitchFamily="34" charset="0"/>
                  <a:cs typeface="Segoe UI" panose="020B0502040204020203" pitchFamily="34" charset="0"/>
                </a:rPr>
                <a:t>Presentation Designed</a:t>
              </a:r>
              <a:endParaRPr lang="ko-KR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DCB1BD-3516-40F0-932D-63FDBEA32DCF}"/>
                </a:ext>
              </a:extLst>
            </p:cNvPr>
            <p:cNvSpPr txBox="1"/>
            <p:nvPr/>
          </p:nvSpPr>
          <p:spPr>
            <a:xfrm>
              <a:off x="8601022" y="3114432"/>
              <a:ext cx="19287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1C9E2D-91CC-4FC1-BCDE-CFECA4856DC0}"/>
                </a:ext>
              </a:extLst>
            </p:cNvPr>
            <p:cNvSpPr txBox="1"/>
            <p:nvPr/>
          </p:nvSpPr>
          <p:spPr>
            <a:xfrm>
              <a:off x="2302772" y="3981761"/>
              <a:ext cx="56410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Easy to change colors, photos and Text. Get a modern PowerPoint  Presentation that is beautifully designed. </a:t>
              </a:r>
              <a:r>
                <a:rPr lang="en-US" altLang="ko-KR" sz="1400" dirty="0">
                  <a:solidFill>
                    <a:schemeClr val="bg1"/>
                  </a:solidFill>
                  <a:latin typeface="Segoe UI" panose="020B0502040204020203" pitchFamily="34" charset="0"/>
                  <a:ea typeface="HY견명조" pitchFamily="18" charset="-127"/>
                  <a:cs typeface="Segoe UI" panose="020B0502040204020203" pitchFamily="34" charset="0"/>
                </a:rPr>
                <a:t>I hope and I believe that this Template will your Time, Money and Reputation. </a:t>
              </a:r>
              <a:r>
                <a:rPr lang="en-US" altLang="ko-KR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</a:t>
              </a:r>
              <a:endParaRPr lang="ko-KR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5FC40CA-9AC4-44A3-A15D-BFDF1698ED3D}"/>
                </a:ext>
              </a:extLst>
            </p:cNvPr>
            <p:cNvSpPr txBox="1">
              <a:spLocks/>
            </p:cNvSpPr>
            <p:nvPr/>
          </p:nvSpPr>
          <p:spPr>
            <a:xfrm>
              <a:off x="2302772" y="3049537"/>
              <a:ext cx="4741068" cy="758924"/>
            </a:xfrm>
            <a:prstGeom prst="rect">
              <a:avLst/>
            </a:prstGeom>
          </p:spPr>
          <p:txBody>
            <a:bodyPr lIns="216000" tIns="72000" rIns="216000" bIns="72000" anchor="ctr"/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ko-K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Presentation</a:t>
              </a:r>
            </a:p>
          </p:txBody>
        </p:sp>
        <p:sp>
          <p:nvSpPr>
            <p:cNvPr id="8" name="Half Frame 7">
              <a:extLst>
                <a:ext uri="{FF2B5EF4-FFF2-40B4-BE49-F238E27FC236}">
                  <a16:creationId xmlns:a16="http://schemas.microsoft.com/office/drawing/2014/main" id="{4395F2B4-4A50-4604-AFEB-6BF446557567}"/>
                </a:ext>
              </a:extLst>
            </p:cNvPr>
            <p:cNvSpPr/>
            <p:nvPr/>
          </p:nvSpPr>
          <p:spPr>
            <a:xfrm rot="16200000">
              <a:off x="1423985" y="4960903"/>
              <a:ext cx="636337" cy="636337"/>
            </a:xfrm>
            <a:prstGeom prst="halfFrame">
              <a:avLst>
                <a:gd name="adj1" fmla="val 19850"/>
                <a:gd name="adj2" fmla="val 198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>
              <a:extLst>
                <a:ext uri="{FF2B5EF4-FFF2-40B4-BE49-F238E27FC236}">
                  <a16:creationId xmlns:a16="http://schemas.microsoft.com/office/drawing/2014/main" id="{B1209874-3126-4F56-B098-47FCB1BC0080}"/>
                </a:ext>
              </a:extLst>
            </p:cNvPr>
            <p:cNvSpPr/>
            <p:nvPr/>
          </p:nvSpPr>
          <p:spPr>
            <a:xfrm rot="5400000">
              <a:off x="10165730" y="2796264"/>
              <a:ext cx="636337" cy="636337"/>
            </a:xfrm>
            <a:prstGeom prst="halfFrame">
              <a:avLst>
                <a:gd name="adj1" fmla="val 19850"/>
                <a:gd name="adj2" fmla="val 198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FDB33A06-3787-45EE-8D48-FE9CE8B377BE}"/>
              </a:ext>
            </a:extLst>
          </p:cNvPr>
          <p:cNvSpPr/>
          <p:nvPr/>
        </p:nvSpPr>
        <p:spPr>
          <a:xfrm rot="5400000">
            <a:off x="-1" y="2"/>
            <a:ext cx="971550" cy="971548"/>
          </a:xfrm>
          <a:prstGeom prst="rtTriangle">
            <a:avLst/>
          </a:prstGeom>
          <a:pattFill prst="pct10">
            <a:fgClr>
              <a:srgbClr val="69B6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2769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52">
            <a:extLst>
              <a:ext uri="{FF2B5EF4-FFF2-40B4-BE49-F238E27FC236}">
                <a16:creationId xmlns:a16="http://schemas.microsoft.com/office/drawing/2014/main" id="{E2C7AC60-6C63-4CA6-A259-BDC30154EE22}"/>
              </a:ext>
            </a:extLst>
          </p:cNvPr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rgbClr val="69B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그림 개체 틀 3">
            <a:extLst>
              <a:ext uri="{FF2B5EF4-FFF2-40B4-BE49-F238E27FC236}">
                <a16:creationId xmlns:a16="http://schemas.microsoft.com/office/drawing/2014/main" id="{9BFEF282-A148-4FEA-804B-6EB7D44CC2DD}"/>
              </a:ext>
            </a:extLst>
          </p:cNvPr>
          <p:cNvSpPr txBox="1">
            <a:spLocks/>
          </p:cNvSpPr>
          <p:nvPr/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PK"/>
            </a:defPPr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Place Your Picture Here And Sand to Back</a:t>
            </a:r>
            <a:endParaRPr lang="ko-KR" altLang="en-US" dirty="0"/>
          </a:p>
        </p:txBody>
      </p:sp>
      <p:sp>
        <p:nvSpPr>
          <p:cNvPr id="5" name="그림 개체 틀 3">
            <a:extLst>
              <a:ext uri="{FF2B5EF4-FFF2-40B4-BE49-F238E27FC236}">
                <a16:creationId xmlns:a16="http://schemas.microsoft.com/office/drawing/2014/main" id="{3081F83E-417E-42B1-8EDD-2BA9070ED22E}"/>
              </a:ext>
            </a:extLst>
          </p:cNvPr>
          <p:cNvSpPr txBox="1">
            <a:spLocks/>
          </p:cNvSpPr>
          <p:nvPr/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defPPr>
              <a:defRPr lang="en-PK"/>
            </a:defPPr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Your Picture Here</a:t>
            </a:r>
            <a:endParaRPr lang="ko-KR" altLang="en-US" dirty="0"/>
          </a:p>
        </p:txBody>
      </p:sp>
      <p:sp>
        <p:nvSpPr>
          <p:cNvPr id="6" name="그림 개체 틀 3">
            <a:extLst>
              <a:ext uri="{FF2B5EF4-FFF2-40B4-BE49-F238E27FC236}">
                <a16:creationId xmlns:a16="http://schemas.microsoft.com/office/drawing/2014/main" id="{9D809239-238E-48AB-B948-B2EA16327D98}"/>
              </a:ext>
            </a:extLst>
          </p:cNvPr>
          <p:cNvSpPr txBox="1">
            <a:spLocks/>
          </p:cNvSpPr>
          <p:nvPr/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29F1D-EA68-4974-B20A-4EF84E1870B0}"/>
              </a:ext>
            </a:extLst>
          </p:cNvPr>
          <p:cNvGrpSpPr/>
          <p:nvPr/>
        </p:nvGrpSpPr>
        <p:grpSpPr>
          <a:xfrm>
            <a:off x="6643977" y="874149"/>
            <a:ext cx="4507059" cy="5143023"/>
            <a:chOff x="6643977" y="874149"/>
            <a:chExt cx="4507059" cy="514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749137-3B70-489E-A848-273144098F66}"/>
                </a:ext>
              </a:extLst>
            </p:cNvPr>
            <p:cNvSpPr txBox="1"/>
            <p:nvPr/>
          </p:nvSpPr>
          <p:spPr>
            <a:xfrm>
              <a:off x="6643977" y="3708848"/>
              <a:ext cx="45070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Easy to change colors, photos and Text. Get a modern PowerPoint  Presentation that is beautifully designed. I hope and I believe that this Template will your Time, Money and Reputation. You can simply impress your audience and add a unique zing and appeal to your Presentations. Get a modern PowerPoint  Presentation that is beautifully designed. </a:t>
              </a:r>
            </a:p>
            <a:p>
              <a:pPr algn="r"/>
              <a:endParaRPr lang="en-US" altLang="ko-KR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en-US" altLang="ko-KR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You can simply impress your audience and add a unique zing and appeal to your Presentations.</a:t>
              </a:r>
              <a:endParaRPr lang="ko-KR" altLang="en-US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426C64-B2FE-4493-A488-71C90D420874}"/>
                </a:ext>
              </a:extLst>
            </p:cNvPr>
            <p:cNvSpPr txBox="1"/>
            <p:nvPr/>
          </p:nvSpPr>
          <p:spPr>
            <a:xfrm>
              <a:off x="7507218" y="2938934"/>
              <a:ext cx="3643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</a:t>
              </a:r>
              <a:endParaRPr lang="ko-KR" altLang="en-US" sz="1400" b="1" dirty="0">
                <a:solidFill>
                  <a:srgbClr val="69B6CC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57B7C5BC-6439-420F-9A03-E1F51E3ECD6E}"/>
                </a:ext>
              </a:extLst>
            </p:cNvPr>
            <p:cNvSpPr txBox="1">
              <a:spLocks/>
            </p:cNvSpPr>
            <p:nvPr/>
          </p:nvSpPr>
          <p:spPr>
            <a:xfrm>
              <a:off x="7743598" y="874149"/>
              <a:ext cx="3407438" cy="1818091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8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3200" b="1" kern="1200" baseline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 Create </a:t>
              </a:r>
              <a:r>
                <a:rPr lang="en-US" altLang="ko-KR" sz="3200" b="1" kern="1200" baseline="0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Professional </a:t>
              </a:r>
              <a:r>
                <a:rPr lang="en-US" altLang="ko-KR" sz="3200" b="1" kern="1200" baseline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Presentation</a:t>
              </a:r>
              <a:endParaRPr lang="ko-KR" altLang="en-US" sz="3200" b="1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B32E0D9-ED7B-41A5-8DBC-8C648A66D8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16684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B9AC623B-5D83-4CCD-B09C-7DB935B063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r="16854"/>
          <a:stretch>
            <a:fillRect/>
          </a:stretch>
        </p:blipFill>
        <p:spPr/>
      </p:pic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30F75A9D-7C53-40DF-B494-F06361F6AFAE}"/>
              </a:ext>
            </a:extLst>
          </p:cNvPr>
          <p:cNvSpPr txBox="1">
            <a:spLocks/>
          </p:cNvSpPr>
          <p:nvPr/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PK"/>
            </a:defPPr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Your Picture Here</a:t>
            </a:r>
            <a:endParaRPr lang="ko-KR" alt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9483096B-AFB1-49F6-AD1F-C26E5A9732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b="30621"/>
          <a:stretch/>
        </p:blipFill>
        <p:spPr>
          <a:xfrm>
            <a:off x="1953610" y="2837035"/>
            <a:ext cx="3600000" cy="3600000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F11DBE4F-4496-41D3-B33D-B16CF84743F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4A6D4EDA-EDB5-4C90-B616-7C8078211591}"/>
              </a:ext>
            </a:extLst>
          </p:cNvPr>
          <p:cNvSpPr/>
          <p:nvPr/>
        </p:nvSpPr>
        <p:spPr>
          <a:xfrm rot="5400000">
            <a:off x="-1" y="2"/>
            <a:ext cx="971550" cy="971548"/>
          </a:xfrm>
          <a:prstGeom prst="rtTriangle">
            <a:avLst/>
          </a:prstGeom>
          <a:pattFill prst="pct10">
            <a:fgClr>
              <a:srgbClr val="69B6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7253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5D1DB74-E45E-4B27-85C5-4294EB980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8032F2-48E0-46E8-B630-48D8A62470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6D6346-9266-4C10-B0BF-2BFA7195F7AD}"/>
              </a:ext>
            </a:extLst>
          </p:cNvPr>
          <p:cNvGrpSpPr/>
          <p:nvPr/>
        </p:nvGrpSpPr>
        <p:grpSpPr>
          <a:xfrm>
            <a:off x="3352800" y="2339421"/>
            <a:ext cx="5486400" cy="2162718"/>
            <a:chOff x="3352800" y="2510871"/>
            <a:chExt cx="5486400" cy="21627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9097237-12C8-47C6-AF21-B9526AB2B669}"/>
                </a:ext>
              </a:extLst>
            </p:cNvPr>
            <p:cNvSpPr txBox="1"/>
            <p:nvPr/>
          </p:nvSpPr>
          <p:spPr>
            <a:xfrm>
              <a:off x="3897278" y="3442482"/>
              <a:ext cx="440852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Section Break</a:t>
              </a:r>
              <a:endParaRPr lang="ko-KR" altLang="en-US" sz="4800" b="1" dirty="0">
                <a:solidFill>
                  <a:srgbClr val="69B6CC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921073-4053-45D3-8EAD-99858D43C598}"/>
                </a:ext>
              </a:extLst>
            </p:cNvPr>
            <p:cNvSpPr txBox="1"/>
            <p:nvPr/>
          </p:nvSpPr>
          <p:spPr>
            <a:xfrm>
              <a:off x="3352800" y="4273479"/>
              <a:ext cx="548640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the Sub Title of Your Presentation</a:t>
              </a:r>
              <a:endParaRPr lang="ko-K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Rounded Rectangle 51">
              <a:extLst>
                <a:ext uri="{FF2B5EF4-FFF2-40B4-BE49-F238E27FC236}">
                  <a16:creationId xmlns:a16="http://schemas.microsoft.com/office/drawing/2014/main" id="{29F80DF2-5957-4100-8663-66282D93D0BD}"/>
                </a:ext>
              </a:extLst>
            </p:cNvPr>
            <p:cNvSpPr/>
            <p:nvPr/>
          </p:nvSpPr>
          <p:spPr>
            <a:xfrm rot="16200000" flipH="1">
              <a:off x="5851038" y="2704953"/>
              <a:ext cx="489924" cy="461390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283F589-88ED-4604-9D98-0FB5DE10D8D0}"/>
                </a:ext>
              </a:extLst>
            </p:cNvPr>
            <p:cNvGrpSpPr/>
            <p:nvPr/>
          </p:nvGrpSpPr>
          <p:grpSpPr>
            <a:xfrm>
              <a:off x="5572124" y="2510871"/>
              <a:ext cx="1047752" cy="852798"/>
              <a:chOff x="5653159" y="2510871"/>
              <a:chExt cx="885681" cy="852798"/>
            </a:xfrm>
          </p:grpSpPr>
          <p:sp>
            <p:nvSpPr>
              <p:cNvPr id="8" name="Half Frame 7">
                <a:extLst>
                  <a:ext uri="{FF2B5EF4-FFF2-40B4-BE49-F238E27FC236}">
                    <a16:creationId xmlns:a16="http://schemas.microsoft.com/office/drawing/2014/main" id="{FEE3811E-D449-4A46-9CB3-03C5A2191843}"/>
                  </a:ext>
                </a:extLst>
              </p:cNvPr>
              <p:cNvSpPr/>
              <p:nvPr/>
            </p:nvSpPr>
            <p:spPr>
              <a:xfrm>
                <a:off x="5653160" y="2510871"/>
                <a:ext cx="366117" cy="366117"/>
              </a:xfrm>
              <a:prstGeom prst="halfFrame">
                <a:avLst>
                  <a:gd name="adj1" fmla="val 19850"/>
                  <a:gd name="adj2" fmla="val 19850"/>
                </a:avLst>
              </a:prstGeom>
              <a:solidFill>
                <a:srgbClr val="69B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Half Frame 8">
                <a:extLst>
                  <a:ext uri="{FF2B5EF4-FFF2-40B4-BE49-F238E27FC236}">
                    <a16:creationId xmlns:a16="http://schemas.microsoft.com/office/drawing/2014/main" id="{9CC148F2-8B96-4A26-BEA9-D64BFA2568AD}"/>
                  </a:ext>
                </a:extLst>
              </p:cNvPr>
              <p:cNvSpPr/>
              <p:nvPr/>
            </p:nvSpPr>
            <p:spPr>
              <a:xfrm rot="10800000">
                <a:off x="6172723" y="2997552"/>
                <a:ext cx="366117" cy="366117"/>
              </a:xfrm>
              <a:prstGeom prst="halfFrame">
                <a:avLst>
                  <a:gd name="adj1" fmla="val 19850"/>
                  <a:gd name="adj2" fmla="val 19850"/>
                </a:avLst>
              </a:prstGeom>
              <a:solidFill>
                <a:srgbClr val="69B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Half Frame 15">
                <a:extLst>
                  <a:ext uri="{FF2B5EF4-FFF2-40B4-BE49-F238E27FC236}">
                    <a16:creationId xmlns:a16="http://schemas.microsoft.com/office/drawing/2014/main" id="{4B16EFB1-80C1-46F3-90FE-EEDDA55E7131}"/>
                  </a:ext>
                </a:extLst>
              </p:cNvPr>
              <p:cNvSpPr/>
              <p:nvPr/>
            </p:nvSpPr>
            <p:spPr>
              <a:xfrm rot="16200000">
                <a:off x="5653159" y="2997552"/>
                <a:ext cx="366117" cy="366117"/>
              </a:xfrm>
              <a:prstGeom prst="halfFrame">
                <a:avLst>
                  <a:gd name="adj1" fmla="val 19850"/>
                  <a:gd name="adj2" fmla="val 19850"/>
                </a:avLst>
              </a:prstGeom>
              <a:solidFill>
                <a:srgbClr val="69B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Half Frame 16">
                <a:extLst>
                  <a:ext uri="{FF2B5EF4-FFF2-40B4-BE49-F238E27FC236}">
                    <a16:creationId xmlns:a16="http://schemas.microsoft.com/office/drawing/2014/main" id="{16B740A5-2173-4E9D-A576-C3B3FFC1C76B}"/>
                  </a:ext>
                </a:extLst>
              </p:cNvPr>
              <p:cNvSpPr/>
              <p:nvPr/>
            </p:nvSpPr>
            <p:spPr>
              <a:xfrm rot="5400000">
                <a:off x="6172722" y="2514338"/>
                <a:ext cx="366117" cy="366117"/>
              </a:xfrm>
              <a:prstGeom prst="halfFrame">
                <a:avLst>
                  <a:gd name="adj1" fmla="val 19850"/>
                  <a:gd name="adj2" fmla="val 19850"/>
                </a:avLst>
              </a:prstGeom>
              <a:solidFill>
                <a:srgbClr val="69B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69951E0B-0592-4B90-AE78-5808326AD8FC}"/>
              </a:ext>
            </a:extLst>
          </p:cNvPr>
          <p:cNvSpPr/>
          <p:nvPr/>
        </p:nvSpPr>
        <p:spPr>
          <a:xfrm>
            <a:off x="0" y="5715875"/>
            <a:ext cx="1142127" cy="1142125"/>
          </a:xfrm>
          <a:prstGeom prst="rtTriangle">
            <a:avLst/>
          </a:prstGeom>
          <a:pattFill prst="pct10">
            <a:fgClr>
              <a:schemeClr val="bg1"/>
            </a:fgClr>
            <a:bgClr>
              <a:srgbClr val="46464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EC13C8A1-BDD2-4F15-8CFA-3A7DB0045ABD}"/>
              </a:ext>
            </a:extLst>
          </p:cNvPr>
          <p:cNvSpPr/>
          <p:nvPr/>
        </p:nvSpPr>
        <p:spPr>
          <a:xfrm rot="10800000">
            <a:off x="11049873" y="0"/>
            <a:ext cx="1142127" cy="1142125"/>
          </a:xfrm>
          <a:prstGeom prst="rtTriangle">
            <a:avLst/>
          </a:prstGeom>
          <a:pattFill prst="pct10">
            <a:fgClr>
              <a:schemeClr val="bg1"/>
            </a:fgClr>
            <a:bgClr>
              <a:srgbClr val="46464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8423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55D921-9D02-416B-B3B0-3F64EB1D7BDB}"/>
              </a:ext>
            </a:extLst>
          </p:cNvPr>
          <p:cNvSpPr txBox="1">
            <a:spLocks/>
          </p:cNvSpPr>
          <p:nvPr/>
        </p:nvSpPr>
        <p:spPr>
          <a:xfrm>
            <a:off x="3724276" y="444284"/>
            <a:ext cx="4752654" cy="72424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69B6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INFOGRAPHIC STYLE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AC1532-2645-4F5D-96EB-2B9C5364102B}"/>
              </a:ext>
            </a:extLst>
          </p:cNvPr>
          <p:cNvGrpSpPr/>
          <p:nvPr/>
        </p:nvGrpSpPr>
        <p:grpSpPr>
          <a:xfrm>
            <a:off x="713275" y="1584012"/>
            <a:ext cx="10778273" cy="4741802"/>
            <a:chOff x="684700" y="1584012"/>
            <a:chExt cx="10778273" cy="474180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7F928C0-66D0-47C9-AC21-5109EC816425}"/>
                </a:ext>
              </a:extLst>
            </p:cNvPr>
            <p:cNvSpPr/>
            <p:nvPr/>
          </p:nvSpPr>
          <p:spPr>
            <a:xfrm rot="10800000" flipH="1">
              <a:off x="5658638" y="3139567"/>
              <a:ext cx="914400" cy="3186247"/>
            </a:xfrm>
            <a:custGeom>
              <a:avLst/>
              <a:gdLst>
                <a:gd name="connsiteX0" fmla="*/ 622790 w 914400"/>
                <a:gd name="connsiteY0" fmla="*/ 351869 h 2652291"/>
                <a:gd name="connsiteX1" fmla="*/ 457202 w 914400"/>
                <a:gd name="connsiteY1" fmla="*/ 91618 h 2652291"/>
                <a:gd name="connsiteX2" fmla="*/ 291613 w 914400"/>
                <a:gd name="connsiteY2" fmla="*/ 351869 h 2652291"/>
                <a:gd name="connsiteX3" fmla="*/ 692394 w 914400"/>
                <a:gd name="connsiteY3" fmla="*/ 2652291 h 2652291"/>
                <a:gd name="connsiteX4" fmla="*/ 649531 w 914400"/>
                <a:gd name="connsiteY4" fmla="*/ 2652291 h 2652291"/>
                <a:gd name="connsiteX5" fmla="*/ 649532 w 914400"/>
                <a:gd name="connsiteY5" fmla="*/ 946070 h 2652291"/>
                <a:gd name="connsiteX6" fmla="*/ 460497 w 914400"/>
                <a:gd name="connsiteY6" fmla="*/ 757035 h 2652291"/>
                <a:gd name="connsiteX7" fmla="*/ 271462 w 914400"/>
                <a:gd name="connsiteY7" fmla="*/ 946070 h 2652291"/>
                <a:gd name="connsiteX8" fmla="*/ 271462 w 914400"/>
                <a:gd name="connsiteY8" fmla="*/ 2652291 h 2652291"/>
                <a:gd name="connsiteX9" fmla="*/ 228599 w 914400"/>
                <a:gd name="connsiteY9" fmla="*/ 2652291 h 2652291"/>
                <a:gd name="connsiteX10" fmla="*/ 228600 w 914400"/>
                <a:gd name="connsiteY10" fmla="*/ 946070 h 2652291"/>
                <a:gd name="connsiteX11" fmla="*/ 39565 w 914400"/>
                <a:gd name="connsiteY11" fmla="*/ 757035 h 2652291"/>
                <a:gd name="connsiteX12" fmla="*/ 39565 w 914400"/>
                <a:gd name="connsiteY12" fmla="*/ 2061099 h 2652291"/>
                <a:gd name="connsiteX13" fmla="*/ 0 w 914400"/>
                <a:gd name="connsiteY13" fmla="*/ 2061099 h 2652291"/>
                <a:gd name="connsiteX14" fmla="*/ 0 w 914400"/>
                <a:gd name="connsiteY14" fmla="*/ 718570 h 2652291"/>
                <a:gd name="connsiteX15" fmla="*/ 0 w 914400"/>
                <a:gd name="connsiteY15" fmla="*/ 718569 h 2652291"/>
                <a:gd name="connsiteX16" fmla="*/ 1 w 914400"/>
                <a:gd name="connsiteY16" fmla="*/ 718569 h 2652291"/>
                <a:gd name="connsiteX17" fmla="*/ 457200 w 914400"/>
                <a:gd name="connsiteY17" fmla="*/ 0 h 2652291"/>
                <a:gd name="connsiteX18" fmla="*/ 914399 w 914400"/>
                <a:gd name="connsiteY18" fmla="*/ 718569 h 2652291"/>
                <a:gd name="connsiteX19" fmla="*/ 914400 w 914400"/>
                <a:gd name="connsiteY19" fmla="*/ 718569 h 2652291"/>
                <a:gd name="connsiteX20" fmla="*/ 914400 w 914400"/>
                <a:gd name="connsiteY20" fmla="*/ 718570 h 2652291"/>
                <a:gd name="connsiteX21" fmla="*/ 914400 w 914400"/>
                <a:gd name="connsiteY21" fmla="*/ 2061098 h 2652291"/>
                <a:gd name="connsiteX22" fmla="*/ 881428 w 914400"/>
                <a:gd name="connsiteY22" fmla="*/ 2061098 h 2652291"/>
                <a:gd name="connsiteX23" fmla="*/ 881428 w 914400"/>
                <a:gd name="connsiteY23" fmla="*/ 757035 h 2652291"/>
                <a:gd name="connsiteX24" fmla="*/ 692393 w 914400"/>
                <a:gd name="connsiteY24" fmla="*/ 946070 h 2652291"/>
                <a:gd name="connsiteX0" fmla="*/ 622790 w 914400"/>
                <a:gd name="connsiteY0" fmla="*/ 351869 h 3186247"/>
                <a:gd name="connsiteX1" fmla="*/ 457202 w 914400"/>
                <a:gd name="connsiteY1" fmla="*/ 91618 h 3186247"/>
                <a:gd name="connsiteX2" fmla="*/ 291613 w 914400"/>
                <a:gd name="connsiteY2" fmla="*/ 351869 h 3186247"/>
                <a:gd name="connsiteX3" fmla="*/ 622790 w 914400"/>
                <a:gd name="connsiteY3" fmla="*/ 351869 h 3186247"/>
                <a:gd name="connsiteX4" fmla="*/ 692394 w 914400"/>
                <a:gd name="connsiteY4" fmla="*/ 2652291 h 3186247"/>
                <a:gd name="connsiteX5" fmla="*/ 649531 w 914400"/>
                <a:gd name="connsiteY5" fmla="*/ 2652291 h 3186247"/>
                <a:gd name="connsiteX6" fmla="*/ 649532 w 914400"/>
                <a:gd name="connsiteY6" fmla="*/ 946070 h 3186247"/>
                <a:gd name="connsiteX7" fmla="*/ 460497 w 914400"/>
                <a:gd name="connsiteY7" fmla="*/ 757035 h 3186247"/>
                <a:gd name="connsiteX8" fmla="*/ 271462 w 914400"/>
                <a:gd name="connsiteY8" fmla="*/ 946070 h 3186247"/>
                <a:gd name="connsiteX9" fmla="*/ 271462 w 914400"/>
                <a:gd name="connsiteY9" fmla="*/ 2652291 h 3186247"/>
                <a:gd name="connsiteX10" fmla="*/ 225262 w 914400"/>
                <a:gd name="connsiteY10" fmla="*/ 3186247 h 3186247"/>
                <a:gd name="connsiteX11" fmla="*/ 228600 w 914400"/>
                <a:gd name="connsiteY11" fmla="*/ 946070 h 3186247"/>
                <a:gd name="connsiteX12" fmla="*/ 39565 w 914400"/>
                <a:gd name="connsiteY12" fmla="*/ 757035 h 3186247"/>
                <a:gd name="connsiteX13" fmla="*/ 39565 w 914400"/>
                <a:gd name="connsiteY13" fmla="*/ 2061099 h 3186247"/>
                <a:gd name="connsiteX14" fmla="*/ 0 w 914400"/>
                <a:gd name="connsiteY14" fmla="*/ 2061099 h 3186247"/>
                <a:gd name="connsiteX15" fmla="*/ 0 w 914400"/>
                <a:gd name="connsiteY15" fmla="*/ 718570 h 3186247"/>
                <a:gd name="connsiteX16" fmla="*/ 0 w 914400"/>
                <a:gd name="connsiteY16" fmla="*/ 718569 h 3186247"/>
                <a:gd name="connsiteX17" fmla="*/ 1 w 914400"/>
                <a:gd name="connsiteY17" fmla="*/ 718569 h 3186247"/>
                <a:gd name="connsiteX18" fmla="*/ 457200 w 914400"/>
                <a:gd name="connsiteY18" fmla="*/ 0 h 3186247"/>
                <a:gd name="connsiteX19" fmla="*/ 914399 w 914400"/>
                <a:gd name="connsiteY19" fmla="*/ 718569 h 3186247"/>
                <a:gd name="connsiteX20" fmla="*/ 914400 w 914400"/>
                <a:gd name="connsiteY20" fmla="*/ 718569 h 3186247"/>
                <a:gd name="connsiteX21" fmla="*/ 914400 w 914400"/>
                <a:gd name="connsiteY21" fmla="*/ 718570 h 3186247"/>
                <a:gd name="connsiteX22" fmla="*/ 914400 w 914400"/>
                <a:gd name="connsiteY22" fmla="*/ 2061098 h 3186247"/>
                <a:gd name="connsiteX23" fmla="*/ 881428 w 914400"/>
                <a:gd name="connsiteY23" fmla="*/ 2061098 h 3186247"/>
                <a:gd name="connsiteX24" fmla="*/ 881428 w 914400"/>
                <a:gd name="connsiteY24" fmla="*/ 757035 h 3186247"/>
                <a:gd name="connsiteX25" fmla="*/ 692393 w 914400"/>
                <a:gd name="connsiteY25" fmla="*/ 946070 h 3186247"/>
                <a:gd name="connsiteX26" fmla="*/ 692394 w 914400"/>
                <a:gd name="connsiteY26" fmla="*/ 2652291 h 3186247"/>
                <a:gd name="connsiteX0" fmla="*/ 622790 w 914400"/>
                <a:gd name="connsiteY0" fmla="*/ 351869 h 3186247"/>
                <a:gd name="connsiteX1" fmla="*/ 457202 w 914400"/>
                <a:gd name="connsiteY1" fmla="*/ 91618 h 3186247"/>
                <a:gd name="connsiteX2" fmla="*/ 291613 w 914400"/>
                <a:gd name="connsiteY2" fmla="*/ 351869 h 3186247"/>
                <a:gd name="connsiteX3" fmla="*/ 622790 w 914400"/>
                <a:gd name="connsiteY3" fmla="*/ 351869 h 3186247"/>
                <a:gd name="connsiteX4" fmla="*/ 692394 w 914400"/>
                <a:gd name="connsiteY4" fmla="*/ 2652291 h 3186247"/>
                <a:gd name="connsiteX5" fmla="*/ 649531 w 914400"/>
                <a:gd name="connsiteY5" fmla="*/ 2652291 h 3186247"/>
                <a:gd name="connsiteX6" fmla="*/ 649532 w 914400"/>
                <a:gd name="connsiteY6" fmla="*/ 946070 h 3186247"/>
                <a:gd name="connsiteX7" fmla="*/ 460497 w 914400"/>
                <a:gd name="connsiteY7" fmla="*/ 757035 h 3186247"/>
                <a:gd name="connsiteX8" fmla="*/ 271462 w 914400"/>
                <a:gd name="connsiteY8" fmla="*/ 946070 h 3186247"/>
                <a:gd name="connsiteX9" fmla="*/ 268124 w 914400"/>
                <a:gd name="connsiteY9" fmla="*/ 3172898 h 3186247"/>
                <a:gd name="connsiteX10" fmla="*/ 225262 w 914400"/>
                <a:gd name="connsiteY10" fmla="*/ 3186247 h 3186247"/>
                <a:gd name="connsiteX11" fmla="*/ 228600 w 914400"/>
                <a:gd name="connsiteY11" fmla="*/ 946070 h 3186247"/>
                <a:gd name="connsiteX12" fmla="*/ 39565 w 914400"/>
                <a:gd name="connsiteY12" fmla="*/ 757035 h 3186247"/>
                <a:gd name="connsiteX13" fmla="*/ 39565 w 914400"/>
                <a:gd name="connsiteY13" fmla="*/ 2061099 h 3186247"/>
                <a:gd name="connsiteX14" fmla="*/ 0 w 914400"/>
                <a:gd name="connsiteY14" fmla="*/ 2061099 h 3186247"/>
                <a:gd name="connsiteX15" fmla="*/ 0 w 914400"/>
                <a:gd name="connsiteY15" fmla="*/ 718570 h 3186247"/>
                <a:gd name="connsiteX16" fmla="*/ 0 w 914400"/>
                <a:gd name="connsiteY16" fmla="*/ 718569 h 3186247"/>
                <a:gd name="connsiteX17" fmla="*/ 1 w 914400"/>
                <a:gd name="connsiteY17" fmla="*/ 718569 h 3186247"/>
                <a:gd name="connsiteX18" fmla="*/ 457200 w 914400"/>
                <a:gd name="connsiteY18" fmla="*/ 0 h 3186247"/>
                <a:gd name="connsiteX19" fmla="*/ 914399 w 914400"/>
                <a:gd name="connsiteY19" fmla="*/ 718569 h 3186247"/>
                <a:gd name="connsiteX20" fmla="*/ 914400 w 914400"/>
                <a:gd name="connsiteY20" fmla="*/ 718569 h 3186247"/>
                <a:gd name="connsiteX21" fmla="*/ 914400 w 914400"/>
                <a:gd name="connsiteY21" fmla="*/ 718570 h 3186247"/>
                <a:gd name="connsiteX22" fmla="*/ 914400 w 914400"/>
                <a:gd name="connsiteY22" fmla="*/ 2061098 h 3186247"/>
                <a:gd name="connsiteX23" fmla="*/ 881428 w 914400"/>
                <a:gd name="connsiteY23" fmla="*/ 2061098 h 3186247"/>
                <a:gd name="connsiteX24" fmla="*/ 881428 w 914400"/>
                <a:gd name="connsiteY24" fmla="*/ 757035 h 3186247"/>
                <a:gd name="connsiteX25" fmla="*/ 692393 w 914400"/>
                <a:gd name="connsiteY25" fmla="*/ 946070 h 3186247"/>
                <a:gd name="connsiteX26" fmla="*/ 692394 w 914400"/>
                <a:gd name="connsiteY26" fmla="*/ 2652291 h 318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4400" h="3186247">
                  <a:moveTo>
                    <a:pt x="622790" y="351869"/>
                  </a:moveTo>
                  <a:lnTo>
                    <a:pt x="457202" y="91618"/>
                  </a:lnTo>
                  <a:lnTo>
                    <a:pt x="291613" y="351869"/>
                  </a:lnTo>
                  <a:lnTo>
                    <a:pt x="622790" y="351869"/>
                  </a:lnTo>
                  <a:close/>
                  <a:moveTo>
                    <a:pt x="692394" y="2652291"/>
                  </a:moveTo>
                  <a:lnTo>
                    <a:pt x="649531" y="2652291"/>
                  </a:lnTo>
                  <a:cubicBezTo>
                    <a:pt x="649531" y="2083551"/>
                    <a:pt x="649532" y="1514810"/>
                    <a:pt x="649532" y="946070"/>
                  </a:cubicBezTo>
                  <a:cubicBezTo>
                    <a:pt x="649532" y="841669"/>
                    <a:pt x="564898" y="757035"/>
                    <a:pt x="460497" y="757035"/>
                  </a:cubicBezTo>
                  <a:cubicBezTo>
                    <a:pt x="356096" y="757035"/>
                    <a:pt x="271462" y="841669"/>
                    <a:pt x="271462" y="946070"/>
                  </a:cubicBezTo>
                  <a:cubicBezTo>
                    <a:pt x="270349" y="1688346"/>
                    <a:pt x="269237" y="2430622"/>
                    <a:pt x="268124" y="3172898"/>
                  </a:cubicBezTo>
                  <a:lnTo>
                    <a:pt x="225262" y="3186247"/>
                  </a:lnTo>
                  <a:cubicBezTo>
                    <a:pt x="225262" y="2617507"/>
                    <a:pt x="228600" y="1514810"/>
                    <a:pt x="228600" y="946070"/>
                  </a:cubicBezTo>
                  <a:cubicBezTo>
                    <a:pt x="228600" y="841669"/>
                    <a:pt x="143966" y="757035"/>
                    <a:pt x="39565" y="757035"/>
                  </a:cubicBezTo>
                  <a:lnTo>
                    <a:pt x="39565" y="2061099"/>
                  </a:lnTo>
                  <a:lnTo>
                    <a:pt x="0" y="2061099"/>
                  </a:lnTo>
                  <a:lnTo>
                    <a:pt x="0" y="718570"/>
                  </a:lnTo>
                  <a:lnTo>
                    <a:pt x="0" y="718569"/>
                  </a:lnTo>
                  <a:lnTo>
                    <a:pt x="1" y="718569"/>
                  </a:lnTo>
                  <a:lnTo>
                    <a:pt x="457200" y="0"/>
                  </a:lnTo>
                  <a:lnTo>
                    <a:pt x="914399" y="718569"/>
                  </a:lnTo>
                  <a:lnTo>
                    <a:pt x="914400" y="718569"/>
                  </a:lnTo>
                  <a:lnTo>
                    <a:pt x="914400" y="718570"/>
                  </a:lnTo>
                  <a:lnTo>
                    <a:pt x="914400" y="2061098"/>
                  </a:lnTo>
                  <a:lnTo>
                    <a:pt x="881428" y="2061098"/>
                  </a:lnTo>
                  <a:lnTo>
                    <a:pt x="881428" y="757035"/>
                  </a:lnTo>
                  <a:cubicBezTo>
                    <a:pt x="777027" y="757035"/>
                    <a:pt x="692393" y="841669"/>
                    <a:pt x="692393" y="946070"/>
                  </a:cubicBezTo>
                  <a:cubicBezTo>
                    <a:pt x="692393" y="1514810"/>
                    <a:pt x="692394" y="2083551"/>
                    <a:pt x="692394" y="2652291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5">
              <a:extLst>
                <a:ext uri="{FF2B5EF4-FFF2-40B4-BE49-F238E27FC236}">
                  <a16:creationId xmlns:a16="http://schemas.microsoft.com/office/drawing/2014/main" id="{F6874F05-39D5-489C-8D4C-AA0EE6918537}"/>
                </a:ext>
              </a:extLst>
            </p:cNvPr>
            <p:cNvSpPr/>
            <p:nvPr/>
          </p:nvSpPr>
          <p:spPr>
            <a:xfrm rot="20789995">
              <a:off x="4765174" y="3867317"/>
              <a:ext cx="892814" cy="522488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6" name="Freeform 50">
              <a:extLst>
                <a:ext uri="{FF2B5EF4-FFF2-40B4-BE49-F238E27FC236}">
                  <a16:creationId xmlns:a16="http://schemas.microsoft.com/office/drawing/2014/main" id="{C01D19E9-D96B-4A10-9336-0490076C8288}"/>
                </a:ext>
              </a:extLst>
            </p:cNvPr>
            <p:cNvSpPr/>
            <p:nvPr/>
          </p:nvSpPr>
          <p:spPr>
            <a:xfrm rot="20230941" flipH="1">
              <a:off x="6372628" y="3553176"/>
              <a:ext cx="1045654" cy="611934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7" name="Freeform 45">
              <a:extLst>
                <a:ext uri="{FF2B5EF4-FFF2-40B4-BE49-F238E27FC236}">
                  <a16:creationId xmlns:a16="http://schemas.microsoft.com/office/drawing/2014/main" id="{675B74BA-0B6B-47A2-9623-93D5C6B1C79F}"/>
                </a:ext>
              </a:extLst>
            </p:cNvPr>
            <p:cNvSpPr/>
            <p:nvPr/>
          </p:nvSpPr>
          <p:spPr>
            <a:xfrm rot="289697">
              <a:off x="5464353" y="3510258"/>
              <a:ext cx="454929" cy="266232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02795696-2CB9-4A7A-AE33-D56E937CC025}"/>
                </a:ext>
              </a:extLst>
            </p:cNvPr>
            <p:cNvSpPr/>
            <p:nvPr/>
          </p:nvSpPr>
          <p:spPr>
            <a:xfrm rot="21203501">
              <a:off x="6077608" y="4062649"/>
              <a:ext cx="485708" cy="284244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7EF7A60F-52FD-4DC3-8383-1F59581071EF}"/>
                </a:ext>
              </a:extLst>
            </p:cNvPr>
            <p:cNvSpPr/>
            <p:nvPr/>
          </p:nvSpPr>
          <p:spPr>
            <a:xfrm rot="21196939" flipH="1">
              <a:off x="6314896" y="3520345"/>
              <a:ext cx="315405" cy="18458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0" name="Freeform 45">
              <a:extLst>
                <a:ext uri="{FF2B5EF4-FFF2-40B4-BE49-F238E27FC236}">
                  <a16:creationId xmlns:a16="http://schemas.microsoft.com/office/drawing/2014/main" id="{DBE57056-8A38-4A9F-9759-C30EA83D79A4}"/>
                </a:ext>
              </a:extLst>
            </p:cNvPr>
            <p:cNvSpPr/>
            <p:nvPr/>
          </p:nvSpPr>
          <p:spPr>
            <a:xfrm rot="900000">
              <a:off x="5878622" y="3362497"/>
              <a:ext cx="485708" cy="284244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1" name="Freeform 45">
              <a:extLst>
                <a:ext uri="{FF2B5EF4-FFF2-40B4-BE49-F238E27FC236}">
                  <a16:creationId xmlns:a16="http://schemas.microsoft.com/office/drawing/2014/main" id="{0C6F698D-EE51-41C0-98D4-BD5866E1A5A8}"/>
                </a:ext>
              </a:extLst>
            </p:cNvPr>
            <p:cNvSpPr/>
            <p:nvPr/>
          </p:nvSpPr>
          <p:spPr>
            <a:xfrm rot="21216061">
              <a:off x="4977111" y="2739253"/>
              <a:ext cx="937541" cy="548664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12" name="Freeform 45">
              <a:extLst>
                <a:ext uri="{FF2B5EF4-FFF2-40B4-BE49-F238E27FC236}">
                  <a16:creationId xmlns:a16="http://schemas.microsoft.com/office/drawing/2014/main" id="{A6B41749-DF86-4A83-8D26-FFDF865134FC}"/>
                </a:ext>
              </a:extLst>
            </p:cNvPr>
            <p:cNvSpPr/>
            <p:nvPr/>
          </p:nvSpPr>
          <p:spPr>
            <a:xfrm rot="900000">
              <a:off x="5345255" y="4417659"/>
              <a:ext cx="374207" cy="218992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820F4E8B-9BB2-49F3-93EB-299AB91BE495}"/>
                </a:ext>
              </a:extLst>
            </p:cNvPr>
            <p:cNvSpPr/>
            <p:nvPr/>
          </p:nvSpPr>
          <p:spPr>
            <a:xfrm rot="20542390" flipH="1">
              <a:off x="5707259" y="2158708"/>
              <a:ext cx="1496493" cy="875772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122194AA-59F6-46CE-B7F9-1307A3E3598D}"/>
                </a:ext>
              </a:extLst>
            </p:cNvPr>
            <p:cNvSpPr/>
            <p:nvPr/>
          </p:nvSpPr>
          <p:spPr>
            <a:xfrm rot="900000">
              <a:off x="6327060" y="3062224"/>
              <a:ext cx="400079" cy="234133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A3EC793E-641E-448A-A38D-A0B8112806EA}"/>
                </a:ext>
              </a:extLst>
            </p:cNvPr>
            <p:cNvSpPr/>
            <p:nvPr/>
          </p:nvSpPr>
          <p:spPr>
            <a:xfrm rot="19859088" flipH="1">
              <a:off x="6577783" y="3182550"/>
              <a:ext cx="561963" cy="32887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45FC1EDC-1D91-4FC1-B60F-872E8D30DDD7}"/>
                </a:ext>
              </a:extLst>
            </p:cNvPr>
            <p:cNvSpPr/>
            <p:nvPr/>
          </p:nvSpPr>
          <p:spPr>
            <a:xfrm rot="636285" flipH="1">
              <a:off x="5912520" y="3722979"/>
              <a:ext cx="328679" cy="192348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FBA98FCD-9BA9-48C4-8AC9-C13A10C60D8B}"/>
                </a:ext>
              </a:extLst>
            </p:cNvPr>
            <p:cNvSpPr/>
            <p:nvPr/>
          </p:nvSpPr>
          <p:spPr>
            <a:xfrm rot="485568">
              <a:off x="5133468" y="2245798"/>
              <a:ext cx="640975" cy="375109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8" name="Freeform 45">
              <a:extLst>
                <a:ext uri="{FF2B5EF4-FFF2-40B4-BE49-F238E27FC236}">
                  <a16:creationId xmlns:a16="http://schemas.microsoft.com/office/drawing/2014/main" id="{957CA289-E7D1-4304-9E76-8373330534AA}"/>
                </a:ext>
              </a:extLst>
            </p:cNvPr>
            <p:cNvSpPr/>
            <p:nvPr/>
          </p:nvSpPr>
          <p:spPr>
            <a:xfrm rot="900000">
              <a:off x="5576332" y="3266736"/>
              <a:ext cx="341361" cy="19977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rgbClr val="69B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26713802-08A7-45A6-BB2A-92CDA42BF873}"/>
                </a:ext>
              </a:extLst>
            </p:cNvPr>
            <p:cNvSpPr/>
            <p:nvPr/>
          </p:nvSpPr>
          <p:spPr>
            <a:xfrm rot="21196939" flipH="1">
              <a:off x="5648684" y="4129585"/>
              <a:ext cx="238420" cy="139527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749A0CF1-CAF1-4865-945E-BF74B9B40AC6}"/>
                </a:ext>
              </a:extLst>
            </p:cNvPr>
            <p:cNvSpPr/>
            <p:nvPr/>
          </p:nvSpPr>
          <p:spPr>
            <a:xfrm rot="20700000">
              <a:off x="6219883" y="2311881"/>
              <a:ext cx="471244" cy="413012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DB757546-C866-4EF2-828B-837523EB1995}"/>
                </a:ext>
              </a:extLst>
            </p:cNvPr>
            <p:cNvSpPr/>
            <p:nvPr/>
          </p:nvSpPr>
          <p:spPr>
            <a:xfrm rot="14270044">
              <a:off x="5023982" y="3961680"/>
              <a:ext cx="296519" cy="308881"/>
            </a:xfrm>
            <a:custGeom>
              <a:avLst/>
              <a:gdLst/>
              <a:ahLst/>
              <a:cxnLst/>
              <a:rect l="l" t="t" r="r" b="b"/>
              <a:pathLst>
                <a:path w="4088964" h="4259405">
                  <a:moveTo>
                    <a:pt x="1480605" y="2231940"/>
                  </a:moveTo>
                  <a:lnTo>
                    <a:pt x="1199818" y="2044620"/>
                  </a:lnTo>
                  <a:lnTo>
                    <a:pt x="761621" y="2687221"/>
                  </a:lnTo>
                  <a:cubicBezTo>
                    <a:pt x="501536" y="2652619"/>
                    <a:pt x="265323" y="2467912"/>
                    <a:pt x="39127" y="2272940"/>
                  </a:cubicBezTo>
                  <a:cubicBezTo>
                    <a:pt x="-80639" y="2070133"/>
                    <a:pt x="269496" y="1743507"/>
                    <a:pt x="374515" y="1494038"/>
                  </a:cubicBezTo>
                  <a:lnTo>
                    <a:pt x="93728" y="1306717"/>
                  </a:lnTo>
                  <a:lnTo>
                    <a:pt x="1091841" y="1312633"/>
                  </a:lnTo>
                  <a:close/>
                  <a:moveTo>
                    <a:pt x="2759566" y="226796"/>
                  </a:moveTo>
                  <a:cubicBezTo>
                    <a:pt x="2331051" y="377379"/>
                    <a:pt x="2150002" y="492309"/>
                    <a:pt x="1991062" y="643648"/>
                  </a:cubicBezTo>
                  <a:lnTo>
                    <a:pt x="1463599" y="1446568"/>
                  </a:lnTo>
                  <a:lnTo>
                    <a:pt x="610317" y="909936"/>
                  </a:lnTo>
                  <a:cubicBezTo>
                    <a:pt x="810411" y="627556"/>
                    <a:pt x="1020899" y="239191"/>
                    <a:pt x="1244930" y="61882"/>
                  </a:cubicBezTo>
                  <a:cubicBezTo>
                    <a:pt x="1491876" y="-75367"/>
                    <a:pt x="1697752" y="31605"/>
                    <a:pt x="2759566" y="226796"/>
                  </a:cubicBezTo>
                  <a:close/>
                  <a:moveTo>
                    <a:pt x="1722488" y="3820535"/>
                  </a:moveTo>
                  <a:cubicBezTo>
                    <a:pt x="1376925" y="3801485"/>
                    <a:pt x="936112" y="3830060"/>
                    <a:pt x="666750" y="3734810"/>
                  </a:cubicBezTo>
                  <a:cubicBezTo>
                    <a:pt x="419100" y="3598835"/>
                    <a:pt x="400050" y="3367610"/>
                    <a:pt x="0" y="2364860"/>
                  </a:cubicBezTo>
                  <a:cubicBezTo>
                    <a:pt x="355600" y="2647435"/>
                    <a:pt x="549276" y="2739510"/>
                    <a:pt x="762000" y="2793485"/>
                  </a:cubicBezTo>
                  <a:lnTo>
                    <a:pt x="1722487" y="2812535"/>
                  </a:lnTo>
                  <a:close/>
                  <a:moveTo>
                    <a:pt x="3605396" y="869465"/>
                  </a:moveTo>
                  <a:lnTo>
                    <a:pt x="3069019" y="1711228"/>
                  </a:lnTo>
                  <a:lnTo>
                    <a:pt x="2083849" y="1550906"/>
                  </a:lnTo>
                  <a:lnTo>
                    <a:pt x="2391902" y="1412941"/>
                  </a:lnTo>
                  <a:lnTo>
                    <a:pt x="2081217" y="699900"/>
                  </a:lnTo>
                  <a:cubicBezTo>
                    <a:pt x="2248971" y="498156"/>
                    <a:pt x="2531081" y="396532"/>
                    <a:pt x="2816547" y="308854"/>
                  </a:cubicBezTo>
                  <a:cubicBezTo>
                    <a:pt x="3051986" y="315439"/>
                    <a:pt x="3142075" y="785719"/>
                    <a:pt x="3297344" y="1007430"/>
                  </a:cubicBezTo>
                  <a:close/>
                  <a:moveTo>
                    <a:pt x="3222215" y="3788662"/>
                  </a:moveTo>
                  <a:cubicBezTo>
                    <a:pt x="3089072" y="3954283"/>
                    <a:pt x="2662122" y="3869088"/>
                    <a:pt x="2413930" y="3921936"/>
                  </a:cubicBezTo>
                  <a:lnTo>
                    <a:pt x="2420658" y="4259405"/>
                  </a:lnTo>
                  <a:lnTo>
                    <a:pt x="1855155" y="3436926"/>
                  </a:lnTo>
                  <a:lnTo>
                    <a:pt x="2387428" y="2592563"/>
                  </a:lnTo>
                  <a:lnTo>
                    <a:pt x="2394156" y="2930032"/>
                  </a:lnTo>
                  <a:lnTo>
                    <a:pt x="3171906" y="2922431"/>
                  </a:lnTo>
                  <a:cubicBezTo>
                    <a:pt x="3292132" y="3155642"/>
                    <a:pt x="3275533" y="3455038"/>
                    <a:pt x="3244786" y="3752078"/>
                  </a:cubicBezTo>
                  <a:cubicBezTo>
                    <a:pt x="3238662" y="3765464"/>
                    <a:pt x="3231091" y="3777620"/>
                    <a:pt x="3222215" y="3788662"/>
                  </a:cubicBezTo>
                  <a:close/>
                  <a:moveTo>
                    <a:pt x="3948285" y="2834020"/>
                  </a:moveTo>
                  <a:cubicBezTo>
                    <a:pt x="3833022" y="3018741"/>
                    <a:pt x="3639730" y="3281008"/>
                    <a:pt x="3342579" y="3731662"/>
                  </a:cubicBezTo>
                  <a:cubicBezTo>
                    <a:pt x="3371271" y="3278367"/>
                    <a:pt x="3336159" y="3066813"/>
                    <a:pt x="3258895" y="2861397"/>
                  </a:cubicBezTo>
                  <a:lnTo>
                    <a:pt x="2725671" y="2062291"/>
                  </a:lnTo>
                  <a:lnTo>
                    <a:pt x="3552883" y="1486284"/>
                  </a:lnTo>
                  <a:cubicBezTo>
                    <a:pt x="3734716" y="1780754"/>
                    <a:pt x="4010062" y="2126176"/>
                    <a:pt x="4085819" y="2401657"/>
                  </a:cubicBezTo>
                  <a:cubicBezTo>
                    <a:pt x="4100783" y="2542124"/>
                    <a:pt x="4063549" y="2649298"/>
                    <a:pt x="3948285" y="28340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2" name="Donut 15">
              <a:extLst>
                <a:ext uri="{FF2B5EF4-FFF2-40B4-BE49-F238E27FC236}">
                  <a16:creationId xmlns:a16="http://schemas.microsoft.com/office/drawing/2014/main" id="{254832D2-58F9-4344-8B5A-7E873B754358}"/>
                </a:ext>
              </a:extLst>
            </p:cNvPr>
            <p:cNvSpPr/>
            <p:nvPr/>
          </p:nvSpPr>
          <p:spPr>
            <a:xfrm>
              <a:off x="6743446" y="3631477"/>
              <a:ext cx="374802" cy="376378"/>
            </a:xfrm>
            <a:custGeom>
              <a:avLst/>
              <a:gdLst/>
              <a:ahLst/>
              <a:cxnLst/>
              <a:rect l="l" t="t" r="r" b="b"/>
              <a:pathLst>
                <a:path w="3821708" h="3795110">
                  <a:moveTo>
                    <a:pt x="1910854" y="903842"/>
                  </a:moveTo>
                  <a:lnTo>
                    <a:pt x="1793831" y="1129420"/>
                  </a:lnTo>
                  <a:lnTo>
                    <a:pt x="1791613" y="1129420"/>
                  </a:lnTo>
                  <a:lnTo>
                    <a:pt x="1791892" y="1133157"/>
                  </a:lnTo>
                  <a:lnTo>
                    <a:pt x="1791613" y="1133695"/>
                  </a:lnTo>
                  <a:lnTo>
                    <a:pt x="1791933" y="1133695"/>
                  </a:lnTo>
                  <a:lnTo>
                    <a:pt x="1833002" y="1683464"/>
                  </a:lnTo>
                  <a:cubicBezTo>
                    <a:pt x="1744939" y="1714584"/>
                    <a:pt x="1682254" y="1798749"/>
                    <a:pt x="1682254" y="1897555"/>
                  </a:cubicBezTo>
                  <a:cubicBezTo>
                    <a:pt x="1682254" y="2023808"/>
                    <a:pt x="1784602" y="2126156"/>
                    <a:pt x="1910855" y="2126156"/>
                  </a:cubicBezTo>
                  <a:cubicBezTo>
                    <a:pt x="1975561" y="2126156"/>
                    <a:pt x="2033988" y="2099273"/>
                    <a:pt x="2075304" y="2055803"/>
                  </a:cubicBezTo>
                  <a:lnTo>
                    <a:pt x="2443125" y="2288080"/>
                  </a:lnTo>
                  <a:lnTo>
                    <a:pt x="2443003" y="2288309"/>
                  </a:lnTo>
                  <a:lnTo>
                    <a:pt x="2443494" y="2288314"/>
                  </a:lnTo>
                  <a:lnTo>
                    <a:pt x="2446061" y="2289935"/>
                  </a:lnTo>
                  <a:lnTo>
                    <a:pt x="2446904" y="2288348"/>
                  </a:lnTo>
                  <a:lnTo>
                    <a:pt x="2652725" y="2290436"/>
                  </a:lnTo>
                  <a:lnTo>
                    <a:pt x="2535900" y="2120971"/>
                  </a:lnTo>
                  <a:lnTo>
                    <a:pt x="2536744" y="2119385"/>
                  </a:lnTo>
                  <a:lnTo>
                    <a:pt x="2533964" y="2118163"/>
                  </a:lnTo>
                  <a:lnTo>
                    <a:pt x="2533686" y="2117759"/>
                  </a:lnTo>
                  <a:lnTo>
                    <a:pt x="2533565" y="2117988"/>
                  </a:lnTo>
                  <a:lnTo>
                    <a:pt x="2134900" y="1942755"/>
                  </a:lnTo>
                  <a:cubicBezTo>
                    <a:pt x="2137918" y="1928156"/>
                    <a:pt x="2139456" y="1913035"/>
                    <a:pt x="2139456" y="1897555"/>
                  </a:cubicBezTo>
                  <a:cubicBezTo>
                    <a:pt x="2139456" y="1798748"/>
                    <a:pt x="2076770" y="1714583"/>
                    <a:pt x="1988706" y="1683463"/>
                  </a:cubicBezTo>
                  <a:lnTo>
                    <a:pt x="2029775" y="1133695"/>
                  </a:lnTo>
                  <a:lnTo>
                    <a:pt x="2030094" y="1133695"/>
                  </a:lnTo>
                  <a:lnTo>
                    <a:pt x="2029815" y="1133157"/>
                  </a:lnTo>
                  <a:lnTo>
                    <a:pt x="2030094" y="1129420"/>
                  </a:lnTo>
                  <a:lnTo>
                    <a:pt x="2027877" y="1129420"/>
                  </a:lnTo>
                  <a:close/>
                  <a:moveTo>
                    <a:pt x="1910854" y="565406"/>
                  </a:moveTo>
                  <a:cubicBezTo>
                    <a:pt x="2646579" y="565406"/>
                    <a:pt x="3243002" y="1161829"/>
                    <a:pt x="3243002" y="1897554"/>
                  </a:cubicBezTo>
                  <a:cubicBezTo>
                    <a:pt x="3243002" y="2633279"/>
                    <a:pt x="2646579" y="3229702"/>
                    <a:pt x="1910854" y="3229702"/>
                  </a:cubicBezTo>
                  <a:cubicBezTo>
                    <a:pt x="1175129" y="3229702"/>
                    <a:pt x="578706" y="2633279"/>
                    <a:pt x="578706" y="1897554"/>
                  </a:cubicBezTo>
                  <a:cubicBezTo>
                    <a:pt x="578706" y="1161829"/>
                    <a:pt x="1175129" y="565406"/>
                    <a:pt x="1910854" y="565406"/>
                  </a:cubicBezTo>
                  <a:close/>
                  <a:moveTo>
                    <a:pt x="1766837" y="367010"/>
                  </a:moveTo>
                  <a:cubicBezTo>
                    <a:pt x="1050362" y="432397"/>
                    <a:pt x="475174" y="981146"/>
                    <a:pt x="377476" y="1681610"/>
                  </a:cubicBezTo>
                  <a:lnTo>
                    <a:pt x="426306" y="1681610"/>
                  </a:lnTo>
                  <a:cubicBezTo>
                    <a:pt x="510474" y="1681610"/>
                    <a:pt x="578706" y="1746088"/>
                    <a:pt x="578706" y="1825626"/>
                  </a:cubicBezTo>
                  <a:cubicBezTo>
                    <a:pt x="578706" y="1905164"/>
                    <a:pt x="510474" y="1969642"/>
                    <a:pt x="426306" y="1969642"/>
                  </a:cubicBezTo>
                  <a:lnTo>
                    <a:pt x="364094" y="1969642"/>
                  </a:lnTo>
                  <a:cubicBezTo>
                    <a:pt x="398055" y="2738400"/>
                    <a:pt x="1003246" y="3359660"/>
                    <a:pt x="1769417" y="3427809"/>
                  </a:cubicBezTo>
                  <a:lnTo>
                    <a:pt x="1769417" y="3382101"/>
                  </a:lnTo>
                  <a:cubicBezTo>
                    <a:pt x="1769417" y="3297933"/>
                    <a:pt x="1833895" y="3229701"/>
                    <a:pt x="1913433" y="3229701"/>
                  </a:cubicBezTo>
                  <a:cubicBezTo>
                    <a:pt x="1992971" y="3229701"/>
                    <a:pt x="2057449" y="3297933"/>
                    <a:pt x="2057449" y="3382101"/>
                  </a:cubicBezTo>
                  <a:lnTo>
                    <a:pt x="2057449" y="3427707"/>
                  </a:lnTo>
                  <a:cubicBezTo>
                    <a:pt x="2804164" y="3358467"/>
                    <a:pt x="3396856" y="2764020"/>
                    <a:pt x="3455018" y="2020616"/>
                  </a:cubicBezTo>
                  <a:lnTo>
                    <a:pt x="3395402" y="2020616"/>
                  </a:lnTo>
                  <a:cubicBezTo>
                    <a:pt x="3311234" y="2020616"/>
                    <a:pt x="3243002" y="1956138"/>
                    <a:pt x="3243002" y="1876600"/>
                  </a:cubicBezTo>
                  <a:cubicBezTo>
                    <a:pt x="3243002" y="1797062"/>
                    <a:pt x="3311234" y="1732584"/>
                    <a:pt x="3395402" y="1732584"/>
                  </a:cubicBezTo>
                  <a:lnTo>
                    <a:pt x="3451747" y="1732584"/>
                  </a:lnTo>
                  <a:cubicBezTo>
                    <a:pt x="3374444" y="1008025"/>
                    <a:pt x="2788738" y="434055"/>
                    <a:pt x="2054869" y="367632"/>
                  </a:cubicBezTo>
                  <a:lnTo>
                    <a:pt x="2054869" y="407296"/>
                  </a:lnTo>
                  <a:cubicBezTo>
                    <a:pt x="2054869" y="491464"/>
                    <a:pt x="1990391" y="559696"/>
                    <a:pt x="1910853" y="559696"/>
                  </a:cubicBezTo>
                  <a:cubicBezTo>
                    <a:pt x="1831315" y="559696"/>
                    <a:pt x="1766837" y="491464"/>
                    <a:pt x="1766837" y="407296"/>
                  </a:cubicBezTo>
                  <a:close/>
                  <a:moveTo>
                    <a:pt x="1910854" y="0"/>
                  </a:moveTo>
                  <a:cubicBezTo>
                    <a:pt x="2966190" y="0"/>
                    <a:pt x="3821708" y="849564"/>
                    <a:pt x="3821708" y="1897555"/>
                  </a:cubicBezTo>
                  <a:cubicBezTo>
                    <a:pt x="3821708" y="2945546"/>
                    <a:pt x="2966190" y="3795110"/>
                    <a:pt x="1910854" y="3795110"/>
                  </a:cubicBezTo>
                  <a:cubicBezTo>
                    <a:pt x="855518" y="3795110"/>
                    <a:pt x="0" y="2945546"/>
                    <a:pt x="0" y="1897555"/>
                  </a:cubicBezTo>
                  <a:cubicBezTo>
                    <a:pt x="0" y="849564"/>
                    <a:pt x="855518" y="0"/>
                    <a:pt x="19108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DAF400-8A12-4853-92FE-5B74BD8A3C04}"/>
                </a:ext>
              </a:extLst>
            </p:cNvPr>
            <p:cNvSpPr txBox="1"/>
            <p:nvPr/>
          </p:nvSpPr>
          <p:spPr>
            <a:xfrm flipH="1">
              <a:off x="975257" y="2660970"/>
              <a:ext cx="3727885" cy="60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I hope and I believe that this Template will your Time and Money.  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7C651A-9DEA-4CCD-9636-8AC412C26AE6}"/>
                </a:ext>
              </a:extLst>
            </p:cNvPr>
            <p:cNvSpPr txBox="1"/>
            <p:nvPr/>
          </p:nvSpPr>
          <p:spPr>
            <a:xfrm flipH="1">
              <a:off x="3086099" y="2353124"/>
              <a:ext cx="1617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Contents  Here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F49DC0-599A-4C2D-8B09-06C2F4FB0B89}"/>
                </a:ext>
              </a:extLst>
            </p:cNvPr>
            <p:cNvSpPr txBox="1"/>
            <p:nvPr/>
          </p:nvSpPr>
          <p:spPr>
            <a:xfrm flipH="1">
              <a:off x="684700" y="4534994"/>
              <a:ext cx="3727885" cy="60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I hope and I believe that this Template will your Time and Money.   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3CDFB3-37EA-4163-82DC-D6221B96576C}"/>
                </a:ext>
              </a:extLst>
            </p:cNvPr>
            <p:cNvSpPr txBox="1"/>
            <p:nvPr/>
          </p:nvSpPr>
          <p:spPr>
            <a:xfrm flipH="1">
              <a:off x="2847974" y="4227148"/>
              <a:ext cx="15646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Contents  Here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9E60B2-6F32-459E-B208-6A21B8B9F249}"/>
                </a:ext>
              </a:extLst>
            </p:cNvPr>
            <p:cNvSpPr txBox="1"/>
            <p:nvPr/>
          </p:nvSpPr>
          <p:spPr>
            <a:xfrm flipH="1">
              <a:off x="7735088" y="3462326"/>
              <a:ext cx="3727885" cy="60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I hope and I believe that this Template will your Time and Money.   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EC966A-E54C-4237-A93B-2AC52B24E3D0}"/>
                </a:ext>
              </a:extLst>
            </p:cNvPr>
            <p:cNvSpPr txBox="1"/>
            <p:nvPr/>
          </p:nvSpPr>
          <p:spPr>
            <a:xfrm flipH="1">
              <a:off x="7735087" y="3154480"/>
              <a:ext cx="14755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Contents  Here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rapezoid 3">
              <a:extLst>
                <a:ext uri="{FF2B5EF4-FFF2-40B4-BE49-F238E27FC236}">
                  <a16:creationId xmlns:a16="http://schemas.microsoft.com/office/drawing/2014/main" id="{B5B091DE-1AF6-47D8-8A1E-D8DDDD6800F8}"/>
                </a:ext>
              </a:extLst>
            </p:cNvPr>
            <p:cNvSpPr/>
            <p:nvPr/>
          </p:nvSpPr>
          <p:spPr>
            <a:xfrm>
              <a:off x="5243441" y="2792030"/>
              <a:ext cx="316346" cy="322413"/>
            </a:xfrm>
            <a:custGeom>
              <a:avLst/>
              <a:gdLst/>
              <a:ahLst/>
              <a:cxnLst/>
              <a:rect l="l" t="t" r="r" b="b"/>
              <a:pathLst>
                <a:path w="3890855" h="3965475">
                  <a:moveTo>
                    <a:pt x="513635" y="2426125"/>
                  </a:moveTo>
                  <a:lnTo>
                    <a:pt x="1518439" y="2426125"/>
                  </a:lnTo>
                  <a:cubicBezTo>
                    <a:pt x="1550976" y="2510415"/>
                    <a:pt x="1581900" y="2596962"/>
                    <a:pt x="1610725" y="2683637"/>
                  </a:cubicBezTo>
                  <a:lnTo>
                    <a:pt x="901668" y="2683637"/>
                  </a:lnTo>
                  <a:lnTo>
                    <a:pt x="559881" y="3707964"/>
                  </a:lnTo>
                  <a:lnTo>
                    <a:pt x="1917114" y="3707964"/>
                  </a:lnTo>
                  <a:cubicBezTo>
                    <a:pt x="1925031" y="3729959"/>
                    <a:pt x="1931702" y="3744180"/>
                    <a:pt x="1936944" y="3749452"/>
                  </a:cubicBezTo>
                  <a:cubicBezTo>
                    <a:pt x="1940579" y="3743065"/>
                    <a:pt x="1945876" y="3728913"/>
                    <a:pt x="1952632" y="3707964"/>
                  </a:cubicBezTo>
                  <a:lnTo>
                    <a:pt x="3330974" y="3707964"/>
                  </a:lnTo>
                  <a:lnTo>
                    <a:pt x="2989187" y="2683637"/>
                  </a:lnTo>
                  <a:lnTo>
                    <a:pt x="2271337" y="2683637"/>
                  </a:lnTo>
                  <a:cubicBezTo>
                    <a:pt x="2301469" y="2597098"/>
                    <a:pt x="2333531" y="2510572"/>
                    <a:pt x="2366939" y="2426125"/>
                  </a:cubicBezTo>
                  <a:lnTo>
                    <a:pt x="3377220" y="2426125"/>
                  </a:lnTo>
                  <a:lnTo>
                    <a:pt x="3890855" y="3965475"/>
                  </a:lnTo>
                  <a:lnTo>
                    <a:pt x="0" y="3965475"/>
                  </a:lnTo>
                  <a:close/>
                  <a:moveTo>
                    <a:pt x="1936944" y="620869"/>
                  </a:moveTo>
                  <a:cubicBezTo>
                    <a:pt x="1782578" y="620869"/>
                    <a:pt x="1657440" y="746006"/>
                    <a:pt x="1657440" y="900372"/>
                  </a:cubicBezTo>
                  <a:cubicBezTo>
                    <a:pt x="1657440" y="1054738"/>
                    <a:pt x="1782578" y="1179876"/>
                    <a:pt x="1936944" y="1179876"/>
                  </a:cubicBezTo>
                  <a:cubicBezTo>
                    <a:pt x="2091310" y="1179876"/>
                    <a:pt x="2216447" y="1054738"/>
                    <a:pt x="2216447" y="900372"/>
                  </a:cubicBezTo>
                  <a:cubicBezTo>
                    <a:pt x="2216447" y="746006"/>
                    <a:pt x="2091310" y="620869"/>
                    <a:pt x="1936944" y="620869"/>
                  </a:cubicBezTo>
                  <a:close/>
                  <a:moveTo>
                    <a:pt x="1936944" y="0"/>
                  </a:moveTo>
                  <a:cubicBezTo>
                    <a:pt x="2169175" y="0"/>
                    <a:pt x="2401406" y="88593"/>
                    <a:pt x="2578592" y="265779"/>
                  </a:cubicBezTo>
                  <a:lnTo>
                    <a:pt x="2578592" y="265780"/>
                  </a:lnTo>
                  <a:cubicBezTo>
                    <a:pt x="2932964" y="620153"/>
                    <a:pt x="2888999" y="1155622"/>
                    <a:pt x="2578592" y="1549077"/>
                  </a:cubicBezTo>
                  <a:cubicBezTo>
                    <a:pt x="2248849" y="1967039"/>
                    <a:pt x="1976153" y="3125749"/>
                    <a:pt x="1936944" y="3194660"/>
                  </a:cubicBezTo>
                  <a:cubicBezTo>
                    <a:pt x="1883033" y="3140450"/>
                    <a:pt x="1647095" y="1944983"/>
                    <a:pt x="1295295" y="1549076"/>
                  </a:cubicBezTo>
                  <a:cubicBezTo>
                    <a:pt x="962406" y="1174450"/>
                    <a:pt x="940923" y="620152"/>
                    <a:pt x="1295295" y="265779"/>
                  </a:cubicBezTo>
                  <a:cubicBezTo>
                    <a:pt x="1472481" y="88593"/>
                    <a:pt x="1704713" y="0"/>
                    <a:pt x="1936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082F16-A60E-4E8A-9F53-96CF07F14E14}"/>
                </a:ext>
              </a:extLst>
            </p:cNvPr>
            <p:cNvSpPr txBox="1"/>
            <p:nvPr/>
          </p:nvSpPr>
          <p:spPr>
            <a:xfrm flipH="1">
              <a:off x="7454316" y="1891858"/>
              <a:ext cx="3727885" cy="60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I hope and I believe that this Template will your Time and Money.   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D817B3-CC31-457B-8029-6DD00D8EBEA7}"/>
                </a:ext>
              </a:extLst>
            </p:cNvPr>
            <p:cNvSpPr txBox="1"/>
            <p:nvPr/>
          </p:nvSpPr>
          <p:spPr>
            <a:xfrm flipH="1">
              <a:off x="7454314" y="1584012"/>
              <a:ext cx="1556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Contents  Here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D1BD6C9B-7940-4623-8AF5-2C5D6565B7DE}"/>
              </a:ext>
            </a:extLst>
          </p:cNvPr>
          <p:cNvSpPr/>
          <p:nvPr/>
        </p:nvSpPr>
        <p:spPr>
          <a:xfrm rot="5400000">
            <a:off x="-1" y="2"/>
            <a:ext cx="971550" cy="971548"/>
          </a:xfrm>
          <a:prstGeom prst="rtTriangle">
            <a:avLst/>
          </a:prstGeom>
          <a:pattFill prst="pct10">
            <a:fgClr>
              <a:srgbClr val="69B6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39137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E32BE85A-A959-480D-95F0-5C2687855CE0}"/>
              </a:ext>
            </a:extLst>
          </p:cNvPr>
          <p:cNvSpPr/>
          <p:nvPr/>
        </p:nvSpPr>
        <p:spPr>
          <a:xfrm rot="5400000">
            <a:off x="795337" y="-795340"/>
            <a:ext cx="6257926" cy="7848605"/>
          </a:xfrm>
          <a:prstGeom prst="rtTriangle">
            <a:avLst/>
          </a:prstGeom>
          <a:solidFill>
            <a:srgbClr val="69B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5060090-9A7C-41F5-A673-153A75D729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r="26132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E337E07F-C996-4081-8DFA-ED430FC87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r="28538"/>
          <a:stretch/>
        </p:blipFill>
        <p:spPr>
          <a:xfrm>
            <a:off x="5175044" y="222886"/>
            <a:ext cx="2286000" cy="3017520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CF1CCB7-DCE7-4EA8-8BF8-E50A44E523AB}"/>
              </a:ext>
            </a:extLst>
          </p:cNvPr>
          <p:cNvGrpSpPr/>
          <p:nvPr/>
        </p:nvGrpSpPr>
        <p:grpSpPr>
          <a:xfrm>
            <a:off x="8191273" y="1374896"/>
            <a:ext cx="3407438" cy="4118606"/>
            <a:chOff x="8191273" y="1374896"/>
            <a:chExt cx="3407438" cy="4118606"/>
          </a:xfrm>
        </p:grpSpPr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A6929294-577A-4344-A9C4-28D097C01442}"/>
                </a:ext>
              </a:extLst>
            </p:cNvPr>
            <p:cNvSpPr txBox="1">
              <a:spLocks/>
            </p:cNvSpPr>
            <p:nvPr/>
          </p:nvSpPr>
          <p:spPr>
            <a:xfrm>
              <a:off x="8191273" y="1374896"/>
              <a:ext cx="3096000" cy="396000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600" b="1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solidFill>
                    <a:srgbClr val="69B6CC"/>
                  </a:solidFill>
                  <a:cs typeface="Arial" pitchFamily="34" charset="0"/>
                </a:rPr>
                <a:t>Portfolio Presentation</a:t>
              </a:r>
            </a:p>
          </p:txBody>
        </p:sp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EE769030-C230-41B9-A2B8-80D42B763370}"/>
                </a:ext>
              </a:extLst>
            </p:cNvPr>
            <p:cNvSpPr txBox="1">
              <a:spLocks/>
            </p:cNvSpPr>
            <p:nvPr/>
          </p:nvSpPr>
          <p:spPr>
            <a:xfrm>
              <a:off x="8191273" y="1770896"/>
              <a:ext cx="3407438" cy="1818091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8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3200" b="1" kern="1200" baseline="0" dirty="0">
                  <a:solidFill>
                    <a:schemeClr val="tx1"/>
                  </a:solidFill>
                  <a:latin typeface="+mn-lt"/>
                  <a:ea typeface="+mn-ea"/>
                  <a:cs typeface="Arial" pitchFamily="34" charset="0"/>
                </a:rPr>
                <a:t>We Create </a:t>
              </a:r>
              <a:r>
                <a:rPr lang="en-US" altLang="ko-KR" sz="3200" b="1" kern="1200" baseline="0" dirty="0">
                  <a:solidFill>
                    <a:srgbClr val="69B6CC"/>
                  </a:solidFill>
                  <a:latin typeface="+mn-lt"/>
                  <a:ea typeface="+mn-ea"/>
                  <a:cs typeface="Arial" pitchFamily="34" charset="0"/>
                </a:rPr>
                <a:t>Professional </a:t>
              </a:r>
              <a:r>
                <a:rPr lang="en-US" altLang="ko-KR" sz="3200" b="1" kern="1200" baseline="0" dirty="0">
                  <a:solidFill>
                    <a:schemeClr val="tx1"/>
                  </a:solidFill>
                  <a:latin typeface="+mn-lt"/>
                  <a:ea typeface="+mn-ea"/>
                  <a:cs typeface="Arial" pitchFamily="34" charset="0"/>
                </a:rPr>
                <a:t>Presentation</a:t>
              </a:r>
              <a:endParaRPr lang="ko-KR" altLang="en-US" sz="3200" b="1" kern="1200" baseline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  <p:sp>
          <p:nvSpPr>
            <p:cNvPr id="13" name="직사각형 8">
              <a:extLst>
                <a:ext uri="{FF2B5EF4-FFF2-40B4-BE49-F238E27FC236}">
                  <a16:creationId xmlns:a16="http://schemas.microsoft.com/office/drawing/2014/main" id="{B6809D1E-A968-4471-AE2F-B0DFC4334195}"/>
                </a:ext>
              </a:extLst>
            </p:cNvPr>
            <p:cNvSpPr/>
            <p:nvPr/>
          </p:nvSpPr>
          <p:spPr>
            <a:xfrm>
              <a:off x="8191273" y="3588987"/>
              <a:ext cx="340743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Easy to change colors, photos and Text. I hope and I believe that this Template will your Time, Money and Reputation. Easy to change colors, photos and Text.    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4" name="Text Placeholder 15">
              <a:extLst>
                <a:ext uri="{FF2B5EF4-FFF2-40B4-BE49-F238E27FC236}">
                  <a16:creationId xmlns:a16="http://schemas.microsoft.com/office/drawing/2014/main" id="{9224883A-FB6B-495E-9099-2F1F356F7171}"/>
                </a:ext>
              </a:extLst>
            </p:cNvPr>
            <p:cNvSpPr txBox="1">
              <a:spLocks/>
            </p:cNvSpPr>
            <p:nvPr/>
          </p:nvSpPr>
          <p:spPr>
            <a:xfrm>
              <a:off x="8191273" y="5133502"/>
              <a:ext cx="1648052" cy="360000"/>
            </a:xfrm>
            <a:prstGeom prst="rect">
              <a:avLst/>
            </a:prstGeom>
            <a:solidFill>
              <a:srgbClr val="69B6CC"/>
            </a:solidFill>
            <a:ln w="19050">
              <a:noFill/>
            </a:ln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Modern PowerPoint</a:t>
              </a:r>
            </a:p>
          </p:txBody>
        </p:sp>
      </p:grp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DDDA760-68DC-4B99-9C6C-B41EB7E4D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5" b="5995"/>
          <a:stretch>
            <a:fillRect/>
          </a:stretch>
        </p:blipFill>
        <p:spPr/>
      </p:pic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CDBEB360-5A3A-4BFF-A618-7CB7483315F3}"/>
              </a:ext>
            </a:extLst>
          </p:cNvPr>
          <p:cNvSpPr/>
          <p:nvPr/>
        </p:nvSpPr>
        <p:spPr>
          <a:xfrm rot="5400000">
            <a:off x="-1" y="2"/>
            <a:ext cx="971550" cy="971548"/>
          </a:xfrm>
          <a:prstGeom prst="rtTriangle">
            <a:avLst/>
          </a:prstGeom>
          <a:pattFill prst="pct10">
            <a:fgClr>
              <a:schemeClr val="bg1"/>
            </a:fgClr>
            <a:bgClr>
              <a:srgbClr val="69B6CC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57447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9C9ACB-8987-407D-8D1B-36ADA1179E77}"/>
              </a:ext>
            </a:extLst>
          </p:cNvPr>
          <p:cNvSpPr txBox="1">
            <a:spLocks/>
          </p:cNvSpPr>
          <p:nvPr/>
        </p:nvSpPr>
        <p:spPr>
          <a:xfrm>
            <a:off x="3552448" y="444284"/>
            <a:ext cx="5096310" cy="72424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69B6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INFOGRAPHIC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BA932C-89D2-4C95-B218-E83A7D169D45}"/>
              </a:ext>
            </a:extLst>
          </p:cNvPr>
          <p:cNvGrpSpPr/>
          <p:nvPr/>
        </p:nvGrpSpPr>
        <p:grpSpPr>
          <a:xfrm>
            <a:off x="937889" y="1208235"/>
            <a:ext cx="10324388" cy="4858420"/>
            <a:chOff x="937889" y="1208235"/>
            <a:chExt cx="10324388" cy="48584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688E07-351E-427D-BD57-94049843C1FC}"/>
                </a:ext>
              </a:extLst>
            </p:cNvPr>
            <p:cNvGrpSpPr/>
            <p:nvPr/>
          </p:nvGrpSpPr>
          <p:grpSpPr>
            <a:xfrm>
              <a:off x="937889" y="2046438"/>
              <a:ext cx="10324388" cy="4020217"/>
              <a:chOff x="966464" y="1970238"/>
              <a:chExt cx="10324388" cy="4020217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472590C-49CC-4701-98DF-F97D10F23962}"/>
                  </a:ext>
                </a:extLst>
              </p:cNvPr>
              <p:cNvSpPr/>
              <p:nvPr/>
            </p:nvSpPr>
            <p:spPr>
              <a:xfrm rot="2700000">
                <a:off x="7481162" y="1973464"/>
                <a:ext cx="1723431" cy="1716991"/>
              </a:xfrm>
              <a:custGeom>
                <a:avLst/>
                <a:gdLst>
                  <a:gd name="connsiteX0" fmla="*/ 455043 w 1723431"/>
                  <a:gd name="connsiteY0" fmla="*/ 72148 h 1716991"/>
                  <a:gd name="connsiteX1" fmla="*/ 568072 w 1723431"/>
                  <a:gd name="connsiteY1" fmla="*/ 4028 h 1716991"/>
                  <a:gd name="connsiteX2" fmla="*/ 608028 w 1723431"/>
                  <a:gd name="connsiteY2" fmla="*/ 0 h 1716991"/>
                  <a:gd name="connsiteX3" fmla="*/ 1523502 w 1723431"/>
                  <a:gd name="connsiteY3" fmla="*/ 1 h 1716991"/>
                  <a:gd name="connsiteX4" fmla="*/ 1717732 w 1723431"/>
                  <a:gd name="connsiteY4" fmla="*/ 158303 h 1716991"/>
                  <a:gd name="connsiteX5" fmla="*/ 1717859 w 1723431"/>
                  <a:gd name="connsiteY5" fmla="*/ 159564 h 1716991"/>
                  <a:gd name="connsiteX6" fmla="*/ 1719404 w 1723431"/>
                  <a:gd name="connsiteY6" fmla="*/ 164538 h 1716991"/>
                  <a:gd name="connsiteX7" fmla="*/ 1723431 w 1723431"/>
                  <a:gd name="connsiteY7" fmla="*/ 204494 h 1716991"/>
                  <a:gd name="connsiteX8" fmla="*/ 1723431 w 1723431"/>
                  <a:gd name="connsiteY8" fmla="*/ 1119968 h 1716991"/>
                  <a:gd name="connsiteX9" fmla="*/ 1525173 w 1723431"/>
                  <a:gd name="connsiteY9" fmla="*/ 1318226 h 1716991"/>
                  <a:gd name="connsiteX10" fmla="*/ 1384983 w 1723431"/>
                  <a:gd name="connsiteY10" fmla="*/ 1260157 h 1716991"/>
                  <a:gd name="connsiteX11" fmla="*/ 1376492 w 1723431"/>
                  <a:gd name="connsiteY11" fmla="*/ 1249866 h 1716991"/>
                  <a:gd name="connsiteX12" fmla="*/ 1375540 w 1723431"/>
                  <a:gd name="connsiteY12" fmla="*/ 1249088 h 1716991"/>
                  <a:gd name="connsiteX13" fmla="*/ 1269469 w 1723431"/>
                  <a:gd name="connsiteY13" fmla="*/ 1143017 h 1716991"/>
                  <a:gd name="connsiteX14" fmla="*/ 795448 w 1723431"/>
                  <a:gd name="connsiteY14" fmla="*/ 1617038 h 1716991"/>
                  <a:gd name="connsiteX15" fmla="*/ 636611 w 1723431"/>
                  <a:gd name="connsiteY15" fmla="*/ 1715459 h 1716991"/>
                  <a:gd name="connsiteX16" fmla="*/ 505408 w 1723431"/>
                  <a:gd name="connsiteY16" fmla="*/ 1584256 h 1716991"/>
                  <a:gd name="connsiteX17" fmla="*/ 505408 w 1723431"/>
                  <a:gd name="connsiteY17" fmla="*/ 1212365 h 1716991"/>
                  <a:gd name="connsiteX18" fmla="*/ 133517 w 1723431"/>
                  <a:gd name="connsiteY18" fmla="*/ 1212365 h 1716991"/>
                  <a:gd name="connsiteX19" fmla="*/ 2314 w 1723431"/>
                  <a:gd name="connsiteY19" fmla="*/ 1081162 h 1716991"/>
                  <a:gd name="connsiteX20" fmla="*/ 98665 w 1723431"/>
                  <a:gd name="connsiteY20" fmla="*/ 920256 h 1716991"/>
                  <a:gd name="connsiteX21" fmla="*/ 572686 w 1723431"/>
                  <a:gd name="connsiteY21" fmla="*/ 446235 h 1716991"/>
                  <a:gd name="connsiteX22" fmla="*/ 473014 w 1723431"/>
                  <a:gd name="connsiteY22" fmla="*/ 346563 h 1716991"/>
                  <a:gd name="connsiteX23" fmla="*/ 447609 w 1723431"/>
                  <a:gd name="connsiteY23" fmla="*/ 315462 h 1716991"/>
                  <a:gd name="connsiteX24" fmla="*/ 445386 w 1723431"/>
                  <a:gd name="connsiteY24" fmla="*/ 311236 h 1716991"/>
                  <a:gd name="connsiteX25" fmla="*/ 443629 w 1723431"/>
                  <a:gd name="connsiteY25" fmla="*/ 309107 h 1716991"/>
                  <a:gd name="connsiteX26" fmla="*/ 409770 w 1723431"/>
                  <a:gd name="connsiteY26" fmla="*/ 198258 h 1716991"/>
                  <a:gd name="connsiteX27" fmla="*/ 455043 w 1723431"/>
                  <a:gd name="connsiteY27" fmla="*/ 72148 h 171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23431" h="1716991">
                    <a:moveTo>
                      <a:pt x="455043" y="72148"/>
                    </a:moveTo>
                    <a:cubicBezTo>
                      <a:pt x="483325" y="37878"/>
                      <a:pt x="522901" y="13272"/>
                      <a:pt x="568072" y="4028"/>
                    </a:cubicBezTo>
                    <a:cubicBezTo>
                      <a:pt x="580978" y="1388"/>
                      <a:pt x="594341" y="1"/>
                      <a:pt x="608028" y="0"/>
                    </a:cubicBezTo>
                    <a:lnTo>
                      <a:pt x="1523502" y="1"/>
                    </a:lnTo>
                    <a:cubicBezTo>
                      <a:pt x="1619310" y="0"/>
                      <a:pt x="1699246" y="67960"/>
                      <a:pt x="1717732" y="158303"/>
                    </a:cubicBezTo>
                    <a:lnTo>
                      <a:pt x="1717859" y="159564"/>
                    </a:lnTo>
                    <a:lnTo>
                      <a:pt x="1719404" y="164538"/>
                    </a:lnTo>
                    <a:cubicBezTo>
                      <a:pt x="1722044" y="177444"/>
                      <a:pt x="1723431" y="190806"/>
                      <a:pt x="1723431" y="204494"/>
                    </a:cubicBezTo>
                    <a:lnTo>
                      <a:pt x="1723431" y="1119968"/>
                    </a:lnTo>
                    <a:cubicBezTo>
                      <a:pt x="1723431" y="1229462"/>
                      <a:pt x="1634668" y="1318226"/>
                      <a:pt x="1525173" y="1318226"/>
                    </a:cubicBezTo>
                    <a:cubicBezTo>
                      <a:pt x="1470426" y="1318226"/>
                      <a:pt x="1420861" y="1296035"/>
                      <a:pt x="1384983" y="1260157"/>
                    </a:cubicBezTo>
                    <a:lnTo>
                      <a:pt x="1376492" y="1249866"/>
                    </a:lnTo>
                    <a:lnTo>
                      <a:pt x="1375540" y="1249088"/>
                    </a:lnTo>
                    <a:lnTo>
                      <a:pt x="1269469" y="1143017"/>
                    </a:lnTo>
                    <a:lnTo>
                      <a:pt x="795448" y="1617038"/>
                    </a:lnTo>
                    <a:cubicBezTo>
                      <a:pt x="753387" y="1665084"/>
                      <a:pt x="709151" y="1702246"/>
                      <a:pt x="636611" y="1715459"/>
                    </a:cubicBezTo>
                    <a:cubicBezTo>
                      <a:pt x="565323" y="1728444"/>
                      <a:pt x="505408" y="1656717"/>
                      <a:pt x="505408" y="1584256"/>
                    </a:cubicBezTo>
                    <a:lnTo>
                      <a:pt x="505408" y="1212365"/>
                    </a:lnTo>
                    <a:lnTo>
                      <a:pt x="133517" y="1212365"/>
                    </a:lnTo>
                    <a:cubicBezTo>
                      <a:pt x="61055" y="1212365"/>
                      <a:pt x="2314" y="1153623"/>
                      <a:pt x="2314" y="1081162"/>
                    </a:cubicBezTo>
                    <a:cubicBezTo>
                      <a:pt x="-3495" y="1032477"/>
                      <a:pt x="-6519" y="1036199"/>
                      <a:pt x="98665" y="920256"/>
                    </a:cubicBezTo>
                    <a:lnTo>
                      <a:pt x="572686" y="446235"/>
                    </a:lnTo>
                    <a:lnTo>
                      <a:pt x="473014" y="346563"/>
                    </a:lnTo>
                    <a:cubicBezTo>
                      <a:pt x="463336" y="336885"/>
                      <a:pt x="454868" y="326455"/>
                      <a:pt x="447609" y="315462"/>
                    </a:cubicBezTo>
                    <a:lnTo>
                      <a:pt x="445386" y="311236"/>
                    </a:lnTo>
                    <a:lnTo>
                      <a:pt x="443629" y="309107"/>
                    </a:lnTo>
                    <a:cubicBezTo>
                      <a:pt x="422252" y="277464"/>
                      <a:pt x="409770" y="239319"/>
                      <a:pt x="409770" y="198258"/>
                    </a:cubicBezTo>
                    <a:cubicBezTo>
                      <a:pt x="409770" y="150355"/>
                      <a:pt x="426760" y="106419"/>
                      <a:pt x="455043" y="72148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rgbClr val="3328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00BC3068-2FF8-45F9-9821-4FB323BB0A8E}"/>
                  </a:ext>
                </a:extLst>
              </p:cNvPr>
              <p:cNvSpPr/>
              <p:nvPr/>
            </p:nvSpPr>
            <p:spPr>
              <a:xfrm rot="2700000">
                <a:off x="5958909" y="1973462"/>
                <a:ext cx="1723431" cy="1716991"/>
              </a:xfrm>
              <a:custGeom>
                <a:avLst/>
                <a:gdLst>
                  <a:gd name="connsiteX0" fmla="*/ 455043 w 1723431"/>
                  <a:gd name="connsiteY0" fmla="*/ 72148 h 1716991"/>
                  <a:gd name="connsiteX1" fmla="*/ 568072 w 1723431"/>
                  <a:gd name="connsiteY1" fmla="*/ 4028 h 1716991"/>
                  <a:gd name="connsiteX2" fmla="*/ 608028 w 1723431"/>
                  <a:gd name="connsiteY2" fmla="*/ 0 h 1716991"/>
                  <a:gd name="connsiteX3" fmla="*/ 1523502 w 1723431"/>
                  <a:gd name="connsiteY3" fmla="*/ 1 h 1716991"/>
                  <a:gd name="connsiteX4" fmla="*/ 1717732 w 1723431"/>
                  <a:gd name="connsiteY4" fmla="*/ 158303 h 1716991"/>
                  <a:gd name="connsiteX5" fmla="*/ 1717859 w 1723431"/>
                  <a:gd name="connsiteY5" fmla="*/ 159564 h 1716991"/>
                  <a:gd name="connsiteX6" fmla="*/ 1719404 w 1723431"/>
                  <a:gd name="connsiteY6" fmla="*/ 164538 h 1716991"/>
                  <a:gd name="connsiteX7" fmla="*/ 1723431 w 1723431"/>
                  <a:gd name="connsiteY7" fmla="*/ 204494 h 1716991"/>
                  <a:gd name="connsiteX8" fmla="*/ 1723431 w 1723431"/>
                  <a:gd name="connsiteY8" fmla="*/ 1119968 h 1716991"/>
                  <a:gd name="connsiteX9" fmla="*/ 1525173 w 1723431"/>
                  <a:gd name="connsiteY9" fmla="*/ 1318226 h 1716991"/>
                  <a:gd name="connsiteX10" fmla="*/ 1384983 w 1723431"/>
                  <a:gd name="connsiteY10" fmla="*/ 1260157 h 1716991"/>
                  <a:gd name="connsiteX11" fmla="*/ 1376492 w 1723431"/>
                  <a:gd name="connsiteY11" fmla="*/ 1249866 h 1716991"/>
                  <a:gd name="connsiteX12" fmla="*/ 1375540 w 1723431"/>
                  <a:gd name="connsiteY12" fmla="*/ 1249088 h 1716991"/>
                  <a:gd name="connsiteX13" fmla="*/ 1269469 w 1723431"/>
                  <a:gd name="connsiteY13" fmla="*/ 1143017 h 1716991"/>
                  <a:gd name="connsiteX14" fmla="*/ 795448 w 1723431"/>
                  <a:gd name="connsiteY14" fmla="*/ 1617038 h 1716991"/>
                  <a:gd name="connsiteX15" fmla="*/ 636611 w 1723431"/>
                  <a:gd name="connsiteY15" fmla="*/ 1715459 h 1716991"/>
                  <a:gd name="connsiteX16" fmla="*/ 505408 w 1723431"/>
                  <a:gd name="connsiteY16" fmla="*/ 1584256 h 1716991"/>
                  <a:gd name="connsiteX17" fmla="*/ 505408 w 1723431"/>
                  <a:gd name="connsiteY17" fmla="*/ 1212365 h 1716991"/>
                  <a:gd name="connsiteX18" fmla="*/ 133517 w 1723431"/>
                  <a:gd name="connsiteY18" fmla="*/ 1212365 h 1716991"/>
                  <a:gd name="connsiteX19" fmla="*/ 2314 w 1723431"/>
                  <a:gd name="connsiteY19" fmla="*/ 1081162 h 1716991"/>
                  <a:gd name="connsiteX20" fmla="*/ 98665 w 1723431"/>
                  <a:gd name="connsiteY20" fmla="*/ 920256 h 1716991"/>
                  <a:gd name="connsiteX21" fmla="*/ 572686 w 1723431"/>
                  <a:gd name="connsiteY21" fmla="*/ 446235 h 1716991"/>
                  <a:gd name="connsiteX22" fmla="*/ 473014 w 1723431"/>
                  <a:gd name="connsiteY22" fmla="*/ 346563 h 1716991"/>
                  <a:gd name="connsiteX23" fmla="*/ 447609 w 1723431"/>
                  <a:gd name="connsiteY23" fmla="*/ 315462 h 1716991"/>
                  <a:gd name="connsiteX24" fmla="*/ 445386 w 1723431"/>
                  <a:gd name="connsiteY24" fmla="*/ 311236 h 1716991"/>
                  <a:gd name="connsiteX25" fmla="*/ 443629 w 1723431"/>
                  <a:gd name="connsiteY25" fmla="*/ 309107 h 1716991"/>
                  <a:gd name="connsiteX26" fmla="*/ 409770 w 1723431"/>
                  <a:gd name="connsiteY26" fmla="*/ 198258 h 1716991"/>
                  <a:gd name="connsiteX27" fmla="*/ 455043 w 1723431"/>
                  <a:gd name="connsiteY27" fmla="*/ 72148 h 171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23431" h="1716991">
                    <a:moveTo>
                      <a:pt x="455043" y="72148"/>
                    </a:moveTo>
                    <a:cubicBezTo>
                      <a:pt x="483325" y="37878"/>
                      <a:pt x="522901" y="13272"/>
                      <a:pt x="568072" y="4028"/>
                    </a:cubicBezTo>
                    <a:cubicBezTo>
                      <a:pt x="580978" y="1388"/>
                      <a:pt x="594341" y="1"/>
                      <a:pt x="608028" y="0"/>
                    </a:cubicBezTo>
                    <a:lnTo>
                      <a:pt x="1523502" y="1"/>
                    </a:lnTo>
                    <a:cubicBezTo>
                      <a:pt x="1619310" y="0"/>
                      <a:pt x="1699246" y="67960"/>
                      <a:pt x="1717732" y="158303"/>
                    </a:cubicBezTo>
                    <a:lnTo>
                      <a:pt x="1717859" y="159564"/>
                    </a:lnTo>
                    <a:lnTo>
                      <a:pt x="1719404" y="164538"/>
                    </a:lnTo>
                    <a:cubicBezTo>
                      <a:pt x="1722044" y="177444"/>
                      <a:pt x="1723431" y="190806"/>
                      <a:pt x="1723431" y="204494"/>
                    </a:cubicBezTo>
                    <a:lnTo>
                      <a:pt x="1723431" y="1119968"/>
                    </a:lnTo>
                    <a:cubicBezTo>
                      <a:pt x="1723431" y="1229462"/>
                      <a:pt x="1634668" y="1318226"/>
                      <a:pt x="1525173" y="1318226"/>
                    </a:cubicBezTo>
                    <a:cubicBezTo>
                      <a:pt x="1470426" y="1318226"/>
                      <a:pt x="1420861" y="1296035"/>
                      <a:pt x="1384983" y="1260157"/>
                    </a:cubicBezTo>
                    <a:lnTo>
                      <a:pt x="1376492" y="1249866"/>
                    </a:lnTo>
                    <a:lnTo>
                      <a:pt x="1375540" y="1249088"/>
                    </a:lnTo>
                    <a:lnTo>
                      <a:pt x="1269469" y="1143017"/>
                    </a:lnTo>
                    <a:lnTo>
                      <a:pt x="795448" y="1617038"/>
                    </a:lnTo>
                    <a:cubicBezTo>
                      <a:pt x="753387" y="1665084"/>
                      <a:pt x="709151" y="1702246"/>
                      <a:pt x="636611" y="1715459"/>
                    </a:cubicBezTo>
                    <a:cubicBezTo>
                      <a:pt x="565323" y="1728444"/>
                      <a:pt x="505408" y="1656717"/>
                      <a:pt x="505408" y="1584256"/>
                    </a:cubicBezTo>
                    <a:lnTo>
                      <a:pt x="505408" y="1212365"/>
                    </a:lnTo>
                    <a:lnTo>
                      <a:pt x="133517" y="1212365"/>
                    </a:lnTo>
                    <a:cubicBezTo>
                      <a:pt x="61055" y="1212365"/>
                      <a:pt x="2314" y="1153623"/>
                      <a:pt x="2314" y="1081162"/>
                    </a:cubicBezTo>
                    <a:cubicBezTo>
                      <a:pt x="-3495" y="1032477"/>
                      <a:pt x="-6519" y="1036199"/>
                      <a:pt x="98665" y="920256"/>
                    </a:cubicBezTo>
                    <a:lnTo>
                      <a:pt x="572686" y="446235"/>
                    </a:lnTo>
                    <a:lnTo>
                      <a:pt x="473014" y="346563"/>
                    </a:lnTo>
                    <a:cubicBezTo>
                      <a:pt x="463336" y="336885"/>
                      <a:pt x="454868" y="326455"/>
                      <a:pt x="447609" y="315462"/>
                    </a:cubicBezTo>
                    <a:lnTo>
                      <a:pt x="445386" y="311236"/>
                    </a:lnTo>
                    <a:lnTo>
                      <a:pt x="443629" y="309107"/>
                    </a:lnTo>
                    <a:cubicBezTo>
                      <a:pt x="422252" y="277464"/>
                      <a:pt x="409770" y="239319"/>
                      <a:pt x="409770" y="198258"/>
                    </a:cubicBezTo>
                    <a:cubicBezTo>
                      <a:pt x="409770" y="150355"/>
                      <a:pt x="426760" y="106419"/>
                      <a:pt x="455043" y="72148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rgbClr val="3328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8C3F4FA-661A-453F-9995-2F37353414A7}"/>
                  </a:ext>
                </a:extLst>
              </p:cNvPr>
              <p:cNvSpPr/>
              <p:nvPr/>
            </p:nvSpPr>
            <p:spPr>
              <a:xfrm rot="2700000">
                <a:off x="4436656" y="1973460"/>
                <a:ext cx="1723431" cy="1716991"/>
              </a:xfrm>
              <a:custGeom>
                <a:avLst/>
                <a:gdLst>
                  <a:gd name="connsiteX0" fmla="*/ 455043 w 1723431"/>
                  <a:gd name="connsiteY0" fmla="*/ 72148 h 1716991"/>
                  <a:gd name="connsiteX1" fmla="*/ 568072 w 1723431"/>
                  <a:gd name="connsiteY1" fmla="*/ 4028 h 1716991"/>
                  <a:gd name="connsiteX2" fmla="*/ 608028 w 1723431"/>
                  <a:gd name="connsiteY2" fmla="*/ 0 h 1716991"/>
                  <a:gd name="connsiteX3" fmla="*/ 1523502 w 1723431"/>
                  <a:gd name="connsiteY3" fmla="*/ 1 h 1716991"/>
                  <a:gd name="connsiteX4" fmla="*/ 1717732 w 1723431"/>
                  <a:gd name="connsiteY4" fmla="*/ 158303 h 1716991"/>
                  <a:gd name="connsiteX5" fmla="*/ 1717859 w 1723431"/>
                  <a:gd name="connsiteY5" fmla="*/ 159564 h 1716991"/>
                  <a:gd name="connsiteX6" fmla="*/ 1719404 w 1723431"/>
                  <a:gd name="connsiteY6" fmla="*/ 164538 h 1716991"/>
                  <a:gd name="connsiteX7" fmla="*/ 1723431 w 1723431"/>
                  <a:gd name="connsiteY7" fmla="*/ 204494 h 1716991"/>
                  <a:gd name="connsiteX8" fmla="*/ 1723431 w 1723431"/>
                  <a:gd name="connsiteY8" fmla="*/ 1119968 h 1716991"/>
                  <a:gd name="connsiteX9" fmla="*/ 1525173 w 1723431"/>
                  <a:gd name="connsiteY9" fmla="*/ 1318226 h 1716991"/>
                  <a:gd name="connsiteX10" fmla="*/ 1384983 w 1723431"/>
                  <a:gd name="connsiteY10" fmla="*/ 1260157 h 1716991"/>
                  <a:gd name="connsiteX11" fmla="*/ 1376492 w 1723431"/>
                  <a:gd name="connsiteY11" fmla="*/ 1249866 h 1716991"/>
                  <a:gd name="connsiteX12" fmla="*/ 1375540 w 1723431"/>
                  <a:gd name="connsiteY12" fmla="*/ 1249088 h 1716991"/>
                  <a:gd name="connsiteX13" fmla="*/ 1269469 w 1723431"/>
                  <a:gd name="connsiteY13" fmla="*/ 1143017 h 1716991"/>
                  <a:gd name="connsiteX14" fmla="*/ 795448 w 1723431"/>
                  <a:gd name="connsiteY14" fmla="*/ 1617038 h 1716991"/>
                  <a:gd name="connsiteX15" fmla="*/ 636611 w 1723431"/>
                  <a:gd name="connsiteY15" fmla="*/ 1715459 h 1716991"/>
                  <a:gd name="connsiteX16" fmla="*/ 505408 w 1723431"/>
                  <a:gd name="connsiteY16" fmla="*/ 1584256 h 1716991"/>
                  <a:gd name="connsiteX17" fmla="*/ 505408 w 1723431"/>
                  <a:gd name="connsiteY17" fmla="*/ 1212365 h 1716991"/>
                  <a:gd name="connsiteX18" fmla="*/ 133517 w 1723431"/>
                  <a:gd name="connsiteY18" fmla="*/ 1212365 h 1716991"/>
                  <a:gd name="connsiteX19" fmla="*/ 2314 w 1723431"/>
                  <a:gd name="connsiteY19" fmla="*/ 1081162 h 1716991"/>
                  <a:gd name="connsiteX20" fmla="*/ 98665 w 1723431"/>
                  <a:gd name="connsiteY20" fmla="*/ 920256 h 1716991"/>
                  <a:gd name="connsiteX21" fmla="*/ 572686 w 1723431"/>
                  <a:gd name="connsiteY21" fmla="*/ 446235 h 1716991"/>
                  <a:gd name="connsiteX22" fmla="*/ 473014 w 1723431"/>
                  <a:gd name="connsiteY22" fmla="*/ 346563 h 1716991"/>
                  <a:gd name="connsiteX23" fmla="*/ 447609 w 1723431"/>
                  <a:gd name="connsiteY23" fmla="*/ 315462 h 1716991"/>
                  <a:gd name="connsiteX24" fmla="*/ 445386 w 1723431"/>
                  <a:gd name="connsiteY24" fmla="*/ 311236 h 1716991"/>
                  <a:gd name="connsiteX25" fmla="*/ 443629 w 1723431"/>
                  <a:gd name="connsiteY25" fmla="*/ 309107 h 1716991"/>
                  <a:gd name="connsiteX26" fmla="*/ 409770 w 1723431"/>
                  <a:gd name="connsiteY26" fmla="*/ 198258 h 1716991"/>
                  <a:gd name="connsiteX27" fmla="*/ 455043 w 1723431"/>
                  <a:gd name="connsiteY27" fmla="*/ 72148 h 171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23431" h="1716991">
                    <a:moveTo>
                      <a:pt x="455043" y="72148"/>
                    </a:moveTo>
                    <a:cubicBezTo>
                      <a:pt x="483325" y="37878"/>
                      <a:pt x="522901" y="13272"/>
                      <a:pt x="568072" y="4028"/>
                    </a:cubicBezTo>
                    <a:cubicBezTo>
                      <a:pt x="580978" y="1388"/>
                      <a:pt x="594341" y="1"/>
                      <a:pt x="608028" y="0"/>
                    </a:cubicBezTo>
                    <a:lnTo>
                      <a:pt x="1523502" y="1"/>
                    </a:lnTo>
                    <a:cubicBezTo>
                      <a:pt x="1619310" y="0"/>
                      <a:pt x="1699246" y="67960"/>
                      <a:pt x="1717732" y="158303"/>
                    </a:cubicBezTo>
                    <a:lnTo>
                      <a:pt x="1717859" y="159564"/>
                    </a:lnTo>
                    <a:lnTo>
                      <a:pt x="1719404" y="164538"/>
                    </a:lnTo>
                    <a:cubicBezTo>
                      <a:pt x="1722044" y="177444"/>
                      <a:pt x="1723431" y="190806"/>
                      <a:pt x="1723431" y="204494"/>
                    </a:cubicBezTo>
                    <a:lnTo>
                      <a:pt x="1723431" y="1119968"/>
                    </a:lnTo>
                    <a:cubicBezTo>
                      <a:pt x="1723431" y="1229462"/>
                      <a:pt x="1634668" y="1318226"/>
                      <a:pt x="1525173" y="1318226"/>
                    </a:cubicBezTo>
                    <a:cubicBezTo>
                      <a:pt x="1470426" y="1318226"/>
                      <a:pt x="1420861" y="1296035"/>
                      <a:pt x="1384983" y="1260157"/>
                    </a:cubicBezTo>
                    <a:lnTo>
                      <a:pt x="1376492" y="1249866"/>
                    </a:lnTo>
                    <a:lnTo>
                      <a:pt x="1375540" y="1249088"/>
                    </a:lnTo>
                    <a:lnTo>
                      <a:pt x="1269469" y="1143017"/>
                    </a:lnTo>
                    <a:lnTo>
                      <a:pt x="795448" y="1617038"/>
                    </a:lnTo>
                    <a:cubicBezTo>
                      <a:pt x="753387" y="1665084"/>
                      <a:pt x="709151" y="1702246"/>
                      <a:pt x="636611" y="1715459"/>
                    </a:cubicBezTo>
                    <a:cubicBezTo>
                      <a:pt x="565323" y="1728444"/>
                      <a:pt x="505408" y="1656717"/>
                      <a:pt x="505408" y="1584256"/>
                    </a:cubicBezTo>
                    <a:lnTo>
                      <a:pt x="505408" y="1212365"/>
                    </a:lnTo>
                    <a:lnTo>
                      <a:pt x="133517" y="1212365"/>
                    </a:lnTo>
                    <a:cubicBezTo>
                      <a:pt x="61055" y="1212365"/>
                      <a:pt x="2314" y="1153623"/>
                      <a:pt x="2314" y="1081162"/>
                    </a:cubicBezTo>
                    <a:cubicBezTo>
                      <a:pt x="-3495" y="1032477"/>
                      <a:pt x="-6519" y="1036199"/>
                      <a:pt x="98665" y="920256"/>
                    </a:cubicBezTo>
                    <a:lnTo>
                      <a:pt x="572686" y="446235"/>
                    </a:lnTo>
                    <a:lnTo>
                      <a:pt x="473014" y="346563"/>
                    </a:lnTo>
                    <a:cubicBezTo>
                      <a:pt x="463336" y="336885"/>
                      <a:pt x="454868" y="326455"/>
                      <a:pt x="447609" y="315462"/>
                    </a:cubicBezTo>
                    <a:lnTo>
                      <a:pt x="445386" y="311236"/>
                    </a:lnTo>
                    <a:lnTo>
                      <a:pt x="443629" y="309107"/>
                    </a:lnTo>
                    <a:cubicBezTo>
                      <a:pt x="422252" y="277464"/>
                      <a:pt x="409770" y="239319"/>
                      <a:pt x="409770" y="198258"/>
                    </a:cubicBezTo>
                    <a:cubicBezTo>
                      <a:pt x="409770" y="150355"/>
                      <a:pt x="426760" y="106419"/>
                      <a:pt x="455043" y="72148"/>
                    </a:cubicBezTo>
                    <a:close/>
                  </a:path>
                </a:pathLst>
              </a:custGeom>
              <a:solidFill>
                <a:srgbClr val="69B6CC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B4F3D0-689C-4AD4-A226-AD4C49037ADD}"/>
                  </a:ext>
                </a:extLst>
              </p:cNvPr>
              <p:cNvSpPr/>
              <p:nvPr/>
            </p:nvSpPr>
            <p:spPr>
              <a:xfrm rot="2700000">
                <a:off x="2914403" y="1973458"/>
                <a:ext cx="1723431" cy="1716991"/>
              </a:xfrm>
              <a:custGeom>
                <a:avLst/>
                <a:gdLst>
                  <a:gd name="connsiteX0" fmla="*/ 455043 w 1723431"/>
                  <a:gd name="connsiteY0" fmla="*/ 72148 h 1716991"/>
                  <a:gd name="connsiteX1" fmla="*/ 568072 w 1723431"/>
                  <a:gd name="connsiteY1" fmla="*/ 4028 h 1716991"/>
                  <a:gd name="connsiteX2" fmla="*/ 608028 w 1723431"/>
                  <a:gd name="connsiteY2" fmla="*/ 0 h 1716991"/>
                  <a:gd name="connsiteX3" fmla="*/ 1523502 w 1723431"/>
                  <a:gd name="connsiteY3" fmla="*/ 1 h 1716991"/>
                  <a:gd name="connsiteX4" fmla="*/ 1717732 w 1723431"/>
                  <a:gd name="connsiteY4" fmla="*/ 158303 h 1716991"/>
                  <a:gd name="connsiteX5" fmla="*/ 1717859 w 1723431"/>
                  <a:gd name="connsiteY5" fmla="*/ 159564 h 1716991"/>
                  <a:gd name="connsiteX6" fmla="*/ 1719404 w 1723431"/>
                  <a:gd name="connsiteY6" fmla="*/ 164538 h 1716991"/>
                  <a:gd name="connsiteX7" fmla="*/ 1723431 w 1723431"/>
                  <a:gd name="connsiteY7" fmla="*/ 204494 h 1716991"/>
                  <a:gd name="connsiteX8" fmla="*/ 1723431 w 1723431"/>
                  <a:gd name="connsiteY8" fmla="*/ 1119968 h 1716991"/>
                  <a:gd name="connsiteX9" fmla="*/ 1525173 w 1723431"/>
                  <a:gd name="connsiteY9" fmla="*/ 1318226 h 1716991"/>
                  <a:gd name="connsiteX10" fmla="*/ 1384983 w 1723431"/>
                  <a:gd name="connsiteY10" fmla="*/ 1260157 h 1716991"/>
                  <a:gd name="connsiteX11" fmla="*/ 1376492 w 1723431"/>
                  <a:gd name="connsiteY11" fmla="*/ 1249866 h 1716991"/>
                  <a:gd name="connsiteX12" fmla="*/ 1375540 w 1723431"/>
                  <a:gd name="connsiteY12" fmla="*/ 1249088 h 1716991"/>
                  <a:gd name="connsiteX13" fmla="*/ 1269469 w 1723431"/>
                  <a:gd name="connsiteY13" fmla="*/ 1143017 h 1716991"/>
                  <a:gd name="connsiteX14" fmla="*/ 795448 w 1723431"/>
                  <a:gd name="connsiteY14" fmla="*/ 1617038 h 1716991"/>
                  <a:gd name="connsiteX15" fmla="*/ 636611 w 1723431"/>
                  <a:gd name="connsiteY15" fmla="*/ 1715459 h 1716991"/>
                  <a:gd name="connsiteX16" fmla="*/ 505408 w 1723431"/>
                  <a:gd name="connsiteY16" fmla="*/ 1584256 h 1716991"/>
                  <a:gd name="connsiteX17" fmla="*/ 505408 w 1723431"/>
                  <a:gd name="connsiteY17" fmla="*/ 1212365 h 1716991"/>
                  <a:gd name="connsiteX18" fmla="*/ 133517 w 1723431"/>
                  <a:gd name="connsiteY18" fmla="*/ 1212365 h 1716991"/>
                  <a:gd name="connsiteX19" fmla="*/ 2314 w 1723431"/>
                  <a:gd name="connsiteY19" fmla="*/ 1081162 h 1716991"/>
                  <a:gd name="connsiteX20" fmla="*/ 98665 w 1723431"/>
                  <a:gd name="connsiteY20" fmla="*/ 920256 h 1716991"/>
                  <a:gd name="connsiteX21" fmla="*/ 572686 w 1723431"/>
                  <a:gd name="connsiteY21" fmla="*/ 446235 h 1716991"/>
                  <a:gd name="connsiteX22" fmla="*/ 473014 w 1723431"/>
                  <a:gd name="connsiteY22" fmla="*/ 346563 h 1716991"/>
                  <a:gd name="connsiteX23" fmla="*/ 447609 w 1723431"/>
                  <a:gd name="connsiteY23" fmla="*/ 315462 h 1716991"/>
                  <a:gd name="connsiteX24" fmla="*/ 445386 w 1723431"/>
                  <a:gd name="connsiteY24" fmla="*/ 311236 h 1716991"/>
                  <a:gd name="connsiteX25" fmla="*/ 443629 w 1723431"/>
                  <a:gd name="connsiteY25" fmla="*/ 309107 h 1716991"/>
                  <a:gd name="connsiteX26" fmla="*/ 409770 w 1723431"/>
                  <a:gd name="connsiteY26" fmla="*/ 198258 h 1716991"/>
                  <a:gd name="connsiteX27" fmla="*/ 455043 w 1723431"/>
                  <a:gd name="connsiteY27" fmla="*/ 72148 h 171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23431" h="1716991">
                    <a:moveTo>
                      <a:pt x="455043" y="72148"/>
                    </a:moveTo>
                    <a:cubicBezTo>
                      <a:pt x="483325" y="37878"/>
                      <a:pt x="522901" y="13272"/>
                      <a:pt x="568072" y="4028"/>
                    </a:cubicBezTo>
                    <a:cubicBezTo>
                      <a:pt x="580978" y="1388"/>
                      <a:pt x="594341" y="1"/>
                      <a:pt x="608028" y="0"/>
                    </a:cubicBezTo>
                    <a:lnTo>
                      <a:pt x="1523502" y="1"/>
                    </a:lnTo>
                    <a:cubicBezTo>
                      <a:pt x="1619310" y="0"/>
                      <a:pt x="1699246" y="67960"/>
                      <a:pt x="1717732" y="158303"/>
                    </a:cubicBezTo>
                    <a:lnTo>
                      <a:pt x="1717859" y="159564"/>
                    </a:lnTo>
                    <a:lnTo>
                      <a:pt x="1719404" y="164538"/>
                    </a:lnTo>
                    <a:cubicBezTo>
                      <a:pt x="1722044" y="177444"/>
                      <a:pt x="1723431" y="190806"/>
                      <a:pt x="1723431" y="204494"/>
                    </a:cubicBezTo>
                    <a:lnTo>
                      <a:pt x="1723431" y="1119968"/>
                    </a:lnTo>
                    <a:cubicBezTo>
                      <a:pt x="1723431" y="1229462"/>
                      <a:pt x="1634668" y="1318226"/>
                      <a:pt x="1525173" y="1318226"/>
                    </a:cubicBezTo>
                    <a:cubicBezTo>
                      <a:pt x="1470426" y="1318226"/>
                      <a:pt x="1420861" y="1296035"/>
                      <a:pt x="1384983" y="1260157"/>
                    </a:cubicBezTo>
                    <a:lnTo>
                      <a:pt x="1376492" y="1249866"/>
                    </a:lnTo>
                    <a:lnTo>
                      <a:pt x="1375540" y="1249088"/>
                    </a:lnTo>
                    <a:lnTo>
                      <a:pt x="1269469" y="1143017"/>
                    </a:lnTo>
                    <a:lnTo>
                      <a:pt x="795448" y="1617038"/>
                    </a:lnTo>
                    <a:cubicBezTo>
                      <a:pt x="753387" y="1665084"/>
                      <a:pt x="709151" y="1702246"/>
                      <a:pt x="636611" y="1715459"/>
                    </a:cubicBezTo>
                    <a:cubicBezTo>
                      <a:pt x="565323" y="1728444"/>
                      <a:pt x="505408" y="1656717"/>
                      <a:pt x="505408" y="1584256"/>
                    </a:cubicBezTo>
                    <a:lnTo>
                      <a:pt x="505408" y="1212365"/>
                    </a:lnTo>
                    <a:lnTo>
                      <a:pt x="133517" y="1212365"/>
                    </a:lnTo>
                    <a:cubicBezTo>
                      <a:pt x="61055" y="1212365"/>
                      <a:pt x="2314" y="1153623"/>
                      <a:pt x="2314" y="1081162"/>
                    </a:cubicBezTo>
                    <a:cubicBezTo>
                      <a:pt x="-3495" y="1032477"/>
                      <a:pt x="-6519" y="1036199"/>
                      <a:pt x="98665" y="920256"/>
                    </a:cubicBezTo>
                    <a:lnTo>
                      <a:pt x="572686" y="446235"/>
                    </a:lnTo>
                    <a:lnTo>
                      <a:pt x="473014" y="346563"/>
                    </a:lnTo>
                    <a:cubicBezTo>
                      <a:pt x="463336" y="336885"/>
                      <a:pt x="454868" y="326455"/>
                      <a:pt x="447609" y="315462"/>
                    </a:cubicBezTo>
                    <a:lnTo>
                      <a:pt x="445386" y="311236"/>
                    </a:lnTo>
                    <a:lnTo>
                      <a:pt x="443629" y="309107"/>
                    </a:lnTo>
                    <a:cubicBezTo>
                      <a:pt x="422252" y="277464"/>
                      <a:pt x="409770" y="239319"/>
                      <a:pt x="409770" y="198258"/>
                    </a:cubicBezTo>
                    <a:cubicBezTo>
                      <a:pt x="409770" y="150355"/>
                      <a:pt x="426760" y="106419"/>
                      <a:pt x="455043" y="72148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rgbClr val="3328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EF77AC-A96B-49D9-A36D-2D30A9C8C68B}"/>
                  </a:ext>
                </a:extLst>
              </p:cNvPr>
              <p:cNvSpPr txBox="1"/>
              <p:nvPr/>
            </p:nvSpPr>
            <p:spPr>
              <a:xfrm>
                <a:off x="2006557" y="4075992"/>
                <a:ext cx="1095529" cy="276999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7D6286-F763-4977-99F3-63DFBBA0F788}"/>
                  </a:ext>
                </a:extLst>
              </p:cNvPr>
              <p:cNvSpPr txBox="1"/>
              <p:nvPr/>
            </p:nvSpPr>
            <p:spPr>
              <a:xfrm>
                <a:off x="2006557" y="4330943"/>
                <a:ext cx="4071056" cy="64633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You can simply impress your audience and add a unique zing and appeal to your Presentations. Easy to change colors, photos and Text.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8231AC-C2F8-41D1-B743-85FB53086CDF}"/>
                  </a:ext>
                </a:extLst>
              </p:cNvPr>
              <p:cNvSpPr txBox="1"/>
              <p:nvPr/>
            </p:nvSpPr>
            <p:spPr>
              <a:xfrm>
                <a:off x="966464" y="4075993"/>
                <a:ext cx="864096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altLang="ko-KR" sz="5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01</a:t>
                </a:r>
                <a:endParaRPr lang="ko-KR" altLang="en-US" sz="5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2D25B3-2F55-4BF6-8326-29BFCC3B9E3D}"/>
                  </a:ext>
                </a:extLst>
              </p:cNvPr>
              <p:cNvSpPr txBox="1"/>
              <p:nvPr/>
            </p:nvSpPr>
            <p:spPr>
              <a:xfrm>
                <a:off x="2006557" y="5089173"/>
                <a:ext cx="1095529" cy="276999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DD610F-DA4D-4E9F-9DC2-DA6A7FD67EAC}"/>
                  </a:ext>
                </a:extLst>
              </p:cNvPr>
              <p:cNvSpPr txBox="1"/>
              <p:nvPr/>
            </p:nvSpPr>
            <p:spPr>
              <a:xfrm>
                <a:off x="2006557" y="5344124"/>
                <a:ext cx="4071056" cy="64633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You can simply impress your audience and add a unique zing and appeal to your Presentations. Easy to change colors, photos and Text.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E71340-3110-4842-8E76-F8B3FB2AB885}"/>
                  </a:ext>
                </a:extLst>
              </p:cNvPr>
              <p:cNvSpPr txBox="1"/>
              <p:nvPr/>
            </p:nvSpPr>
            <p:spPr>
              <a:xfrm>
                <a:off x="966464" y="5089175"/>
                <a:ext cx="864096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altLang="ko-KR" sz="5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03</a:t>
                </a:r>
                <a:endParaRPr lang="ko-KR" altLang="en-US" sz="5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8606EF-2A24-47D1-B607-67294E30633F}"/>
                  </a:ext>
                </a:extLst>
              </p:cNvPr>
              <p:cNvSpPr txBox="1"/>
              <p:nvPr/>
            </p:nvSpPr>
            <p:spPr>
              <a:xfrm>
                <a:off x="7219796" y="4075992"/>
                <a:ext cx="1095529" cy="276999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rgbClr val="69B6CC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Content  Here</a:t>
                </a:r>
                <a:endParaRPr lang="ko-KR" altLang="en-US" sz="1200" b="1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8382F1-0211-4FE7-9419-2391C85F60FC}"/>
                  </a:ext>
                </a:extLst>
              </p:cNvPr>
              <p:cNvSpPr txBox="1"/>
              <p:nvPr/>
            </p:nvSpPr>
            <p:spPr>
              <a:xfrm>
                <a:off x="7219796" y="4330943"/>
                <a:ext cx="4071056" cy="64633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You can simply impress your audience and add a unique zing and appeal to your Presentations. Easy to change colors, photos and Text.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5DF812-036E-47F7-A2E4-26A43C93D79F}"/>
                  </a:ext>
                </a:extLst>
              </p:cNvPr>
              <p:cNvSpPr txBox="1"/>
              <p:nvPr/>
            </p:nvSpPr>
            <p:spPr>
              <a:xfrm>
                <a:off x="6179703" y="4075993"/>
                <a:ext cx="864096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altLang="ko-KR" sz="5400" b="1" dirty="0">
                    <a:solidFill>
                      <a:srgbClr val="69B6CC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02</a:t>
                </a:r>
                <a:endParaRPr lang="ko-KR" altLang="en-US" sz="5400" b="1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4E8D55-58DE-446E-919E-77F78EF60BE9}"/>
                  </a:ext>
                </a:extLst>
              </p:cNvPr>
              <p:cNvSpPr txBox="1"/>
              <p:nvPr/>
            </p:nvSpPr>
            <p:spPr>
              <a:xfrm>
                <a:off x="7219796" y="5089173"/>
                <a:ext cx="1095529" cy="276999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11ACA4E-5556-456E-A6D0-330679FAB112}"/>
                  </a:ext>
                </a:extLst>
              </p:cNvPr>
              <p:cNvSpPr txBox="1"/>
              <p:nvPr/>
            </p:nvSpPr>
            <p:spPr>
              <a:xfrm>
                <a:off x="7219796" y="5344124"/>
                <a:ext cx="4071056" cy="64633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You can simply impress your audience and add a unique zing and appeal to your Presentations. Easy to change colors, photos and Text.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4CE366-C52E-4E77-8A0D-F3A23C5E8C5F}"/>
                  </a:ext>
                </a:extLst>
              </p:cNvPr>
              <p:cNvSpPr txBox="1"/>
              <p:nvPr/>
            </p:nvSpPr>
            <p:spPr>
              <a:xfrm>
                <a:off x="6179703" y="5089175"/>
                <a:ext cx="864096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en-US" altLang="ko-KR" sz="5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04</a:t>
                </a:r>
                <a:endParaRPr lang="ko-KR" altLang="en-US" sz="5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Rectangle 30">
                <a:extLst>
                  <a:ext uri="{FF2B5EF4-FFF2-40B4-BE49-F238E27FC236}">
                    <a16:creationId xmlns:a16="http://schemas.microsoft.com/office/drawing/2014/main" id="{CB08D67C-8E63-4C8C-81DF-D87A9735B688}"/>
                  </a:ext>
                </a:extLst>
              </p:cNvPr>
              <p:cNvSpPr/>
              <p:nvPr/>
            </p:nvSpPr>
            <p:spPr>
              <a:xfrm>
                <a:off x="4134447" y="2642269"/>
                <a:ext cx="317209" cy="316282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30531">
                    <a:moveTo>
                      <a:pt x="720000" y="2697973"/>
                    </a:moveTo>
                    <a:cubicBezTo>
                      <a:pt x="680235" y="2697973"/>
                      <a:pt x="648000" y="2730208"/>
                      <a:pt x="648000" y="2769973"/>
                    </a:cubicBezTo>
                    <a:cubicBezTo>
                      <a:pt x="648000" y="2809738"/>
                      <a:pt x="680235" y="2841973"/>
                      <a:pt x="720000" y="2841973"/>
                    </a:cubicBezTo>
                    <a:lnTo>
                      <a:pt x="2520000" y="2841973"/>
                    </a:lnTo>
                    <a:cubicBezTo>
                      <a:pt x="2559765" y="2841973"/>
                      <a:pt x="2592000" y="2809738"/>
                      <a:pt x="2592000" y="2769973"/>
                    </a:cubicBezTo>
                    <a:cubicBezTo>
                      <a:pt x="2592000" y="2730208"/>
                      <a:pt x="2559765" y="2697973"/>
                      <a:pt x="2520000" y="2697973"/>
                    </a:cubicBezTo>
                    <a:close/>
                    <a:moveTo>
                      <a:pt x="720000" y="2366733"/>
                    </a:moveTo>
                    <a:cubicBezTo>
                      <a:pt x="680235" y="2366733"/>
                      <a:pt x="648000" y="2398968"/>
                      <a:pt x="648000" y="2438733"/>
                    </a:cubicBezTo>
                    <a:cubicBezTo>
                      <a:pt x="648000" y="2478498"/>
                      <a:pt x="680235" y="2510733"/>
                      <a:pt x="720000" y="2510733"/>
                    </a:cubicBezTo>
                    <a:lnTo>
                      <a:pt x="2520000" y="2510733"/>
                    </a:lnTo>
                    <a:cubicBezTo>
                      <a:pt x="2559765" y="2510733"/>
                      <a:pt x="2592000" y="2478498"/>
                      <a:pt x="2592000" y="2438733"/>
                    </a:cubicBezTo>
                    <a:cubicBezTo>
                      <a:pt x="2592000" y="2398968"/>
                      <a:pt x="2559765" y="2366733"/>
                      <a:pt x="2520000" y="2366733"/>
                    </a:cubicBezTo>
                    <a:close/>
                    <a:moveTo>
                      <a:pt x="720000" y="2035493"/>
                    </a:moveTo>
                    <a:cubicBezTo>
                      <a:pt x="680235" y="2035493"/>
                      <a:pt x="648000" y="2067728"/>
                      <a:pt x="648000" y="2107493"/>
                    </a:cubicBezTo>
                    <a:cubicBezTo>
                      <a:pt x="648000" y="2147258"/>
                      <a:pt x="680235" y="2179493"/>
                      <a:pt x="720000" y="2179493"/>
                    </a:cubicBezTo>
                    <a:lnTo>
                      <a:pt x="2520000" y="2179493"/>
                    </a:lnTo>
                    <a:cubicBezTo>
                      <a:pt x="2559765" y="2179493"/>
                      <a:pt x="2592000" y="2147258"/>
                      <a:pt x="2592000" y="2107493"/>
                    </a:cubicBezTo>
                    <a:cubicBezTo>
                      <a:pt x="2592000" y="2067728"/>
                      <a:pt x="2559765" y="2035493"/>
                      <a:pt x="2520000" y="2035493"/>
                    </a:cubicBezTo>
                    <a:close/>
                    <a:moveTo>
                      <a:pt x="720000" y="1704253"/>
                    </a:moveTo>
                    <a:cubicBezTo>
                      <a:pt x="680235" y="1704253"/>
                      <a:pt x="648000" y="1736488"/>
                      <a:pt x="648000" y="1776253"/>
                    </a:cubicBezTo>
                    <a:cubicBezTo>
                      <a:pt x="648000" y="1816018"/>
                      <a:pt x="680235" y="1848253"/>
                      <a:pt x="720000" y="1848253"/>
                    </a:cubicBezTo>
                    <a:lnTo>
                      <a:pt x="2520000" y="1848253"/>
                    </a:lnTo>
                    <a:cubicBezTo>
                      <a:pt x="2559765" y="1848253"/>
                      <a:pt x="2592000" y="1816018"/>
                      <a:pt x="2592000" y="1776253"/>
                    </a:cubicBezTo>
                    <a:cubicBezTo>
                      <a:pt x="2592000" y="1736488"/>
                      <a:pt x="2559765" y="1704253"/>
                      <a:pt x="2520000" y="1704253"/>
                    </a:cubicBezTo>
                    <a:close/>
                    <a:moveTo>
                      <a:pt x="720000" y="1373013"/>
                    </a:moveTo>
                    <a:cubicBezTo>
                      <a:pt x="680235" y="1373013"/>
                      <a:pt x="648000" y="1405248"/>
                      <a:pt x="648000" y="1445013"/>
                    </a:cubicBezTo>
                    <a:cubicBezTo>
                      <a:pt x="648000" y="1484778"/>
                      <a:pt x="680235" y="1517013"/>
                      <a:pt x="720000" y="1517013"/>
                    </a:cubicBezTo>
                    <a:lnTo>
                      <a:pt x="2520000" y="1517013"/>
                    </a:lnTo>
                    <a:cubicBezTo>
                      <a:pt x="2559765" y="1517013"/>
                      <a:pt x="2592000" y="1484778"/>
                      <a:pt x="2592000" y="1445013"/>
                    </a:cubicBezTo>
                    <a:cubicBezTo>
                      <a:pt x="2592000" y="1405248"/>
                      <a:pt x="2559765" y="1373013"/>
                      <a:pt x="2520000" y="1373013"/>
                    </a:cubicBezTo>
                    <a:close/>
                    <a:moveTo>
                      <a:pt x="720000" y="1041773"/>
                    </a:moveTo>
                    <a:cubicBezTo>
                      <a:pt x="680235" y="1041773"/>
                      <a:pt x="648000" y="1074008"/>
                      <a:pt x="648000" y="1113773"/>
                    </a:cubicBezTo>
                    <a:cubicBezTo>
                      <a:pt x="648000" y="1153538"/>
                      <a:pt x="680235" y="1185773"/>
                      <a:pt x="720000" y="1185773"/>
                    </a:cubicBezTo>
                    <a:lnTo>
                      <a:pt x="2520000" y="1185773"/>
                    </a:lnTo>
                    <a:cubicBezTo>
                      <a:pt x="2559765" y="1185773"/>
                      <a:pt x="2592000" y="1153538"/>
                      <a:pt x="2592000" y="1113773"/>
                    </a:cubicBezTo>
                    <a:cubicBezTo>
                      <a:pt x="2592000" y="1074008"/>
                      <a:pt x="2559765" y="1041773"/>
                      <a:pt x="2520000" y="1041773"/>
                    </a:cubicBezTo>
                    <a:close/>
                    <a:moveTo>
                      <a:pt x="0" y="305988"/>
                    </a:moveTo>
                    <a:lnTo>
                      <a:pt x="181957" y="305988"/>
                    </a:lnTo>
                    <a:lnTo>
                      <a:pt x="181957" y="470032"/>
                    </a:lnTo>
                    <a:cubicBezTo>
                      <a:pt x="181957" y="599267"/>
                      <a:pt x="286722" y="704032"/>
                      <a:pt x="415957" y="704032"/>
                    </a:cubicBezTo>
                    <a:cubicBezTo>
                      <a:pt x="545192" y="704032"/>
                      <a:pt x="649957" y="599267"/>
                      <a:pt x="649957" y="470032"/>
                    </a:cubicBezTo>
                    <a:lnTo>
                      <a:pt x="649957" y="305988"/>
                    </a:lnTo>
                    <a:lnTo>
                      <a:pt x="802357" y="305988"/>
                    </a:lnTo>
                    <a:lnTo>
                      <a:pt x="802357" y="470031"/>
                    </a:lnTo>
                    <a:cubicBezTo>
                      <a:pt x="802357" y="599266"/>
                      <a:pt x="907122" y="704031"/>
                      <a:pt x="1036357" y="704031"/>
                    </a:cubicBezTo>
                    <a:cubicBezTo>
                      <a:pt x="1165592" y="704031"/>
                      <a:pt x="1270357" y="599266"/>
                      <a:pt x="1270357" y="470031"/>
                    </a:cubicBezTo>
                    <a:lnTo>
                      <a:pt x="1270357" y="305988"/>
                    </a:lnTo>
                    <a:lnTo>
                      <a:pt x="1422757" y="305988"/>
                    </a:lnTo>
                    <a:lnTo>
                      <a:pt x="1422757" y="470030"/>
                    </a:lnTo>
                    <a:cubicBezTo>
                      <a:pt x="1422757" y="599265"/>
                      <a:pt x="1527522" y="704030"/>
                      <a:pt x="1656757" y="704030"/>
                    </a:cubicBezTo>
                    <a:cubicBezTo>
                      <a:pt x="1785992" y="704030"/>
                      <a:pt x="1890757" y="599265"/>
                      <a:pt x="1890757" y="470030"/>
                    </a:cubicBezTo>
                    <a:lnTo>
                      <a:pt x="1890757" y="305988"/>
                    </a:lnTo>
                    <a:lnTo>
                      <a:pt x="2043157" y="305988"/>
                    </a:lnTo>
                    <a:lnTo>
                      <a:pt x="2043157" y="470029"/>
                    </a:lnTo>
                    <a:cubicBezTo>
                      <a:pt x="2043157" y="599264"/>
                      <a:pt x="2147922" y="704029"/>
                      <a:pt x="2277157" y="704029"/>
                    </a:cubicBezTo>
                    <a:cubicBezTo>
                      <a:pt x="2406392" y="704029"/>
                      <a:pt x="2511157" y="599264"/>
                      <a:pt x="2511157" y="470029"/>
                    </a:cubicBezTo>
                    <a:lnTo>
                      <a:pt x="2511157" y="305988"/>
                    </a:lnTo>
                    <a:lnTo>
                      <a:pt x="2663557" y="305988"/>
                    </a:lnTo>
                    <a:lnTo>
                      <a:pt x="2663557" y="470028"/>
                    </a:lnTo>
                    <a:cubicBezTo>
                      <a:pt x="2663557" y="599263"/>
                      <a:pt x="2768322" y="704028"/>
                      <a:pt x="2897557" y="704028"/>
                    </a:cubicBezTo>
                    <a:cubicBezTo>
                      <a:pt x="3026792" y="704028"/>
                      <a:pt x="3131557" y="599263"/>
                      <a:pt x="3131557" y="470028"/>
                    </a:cubicBezTo>
                    <a:lnTo>
                      <a:pt x="3131557" y="305988"/>
                    </a:lnTo>
                    <a:lnTo>
                      <a:pt x="3240000" y="305988"/>
                    </a:lnTo>
                    <a:lnTo>
                      <a:pt x="3240000" y="3230531"/>
                    </a:lnTo>
                    <a:lnTo>
                      <a:pt x="0" y="3230531"/>
                    </a:lnTo>
                    <a:close/>
                    <a:moveTo>
                      <a:pt x="415957" y="4"/>
                    </a:moveTo>
                    <a:cubicBezTo>
                      <a:pt x="485545" y="4"/>
                      <a:pt x="541957" y="56416"/>
                      <a:pt x="541957" y="126004"/>
                    </a:cubicBezTo>
                    <a:lnTo>
                      <a:pt x="541957" y="485972"/>
                    </a:lnTo>
                    <a:cubicBezTo>
                      <a:pt x="541957" y="555560"/>
                      <a:pt x="485545" y="611972"/>
                      <a:pt x="415957" y="611972"/>
                    </a:cubicBezTo>
                    <a:cubicBezTo>
                      <a:pt x="346369" y="611972"/>
                      <a:pt x="289957" y="555560"/>
                      <a:pt x="289957" y="485972"/>
                    </a:cubicBezTo>
                    <a:lnTo>
                      <a:pt x="289957" y="126004"/>
                    </a:lnTo>
                    <a:cubicBezTo>
                      <a:pt x="289957" y="56416"/>
                      <a:pt x="346369" y="4"/>
                      <a:pt x="415957" y="4"/>
                    </a:cubicBezTo>
                    <a:close/>
                    <a:moveTo>
                      <a:pt x="1036357" y="3"/>
                    </a:moveTo>
                    <a:cubicBezTo>
                      <a:pt x="1105945" y="3"/>
                      <a:pt x="1162357" y="56415"/>
                      <a:pt x="1162357" y="126003"/>
                    </a:cubicBezTo>
                    <a:lnTo>
                      <a:pt x="1162357" y="485971"/>
                    </a:lnTo>
                    <a:cubicBezTo>
                      <a:pt x="1162357" y="555559"/>
                      <a:pt x="1105945" y="611971"/>
                      <a:pt x="1036357" y="611971"/>
                    </a:cubicBezTo>
                    <a:cubicBezTo>
                      <a:pt x="966769" y="611971"/>
                      <a:pt x="910357" y="555559"/>
                      <a:pt x="910357" y="485971"/>
                    </a:cubicBezTo>
                    <a:lnTo>
                      <a:pt x="910357" y="126003"/>
                    </a:lnTo>
                    <a:cubicBezTo>
                      <a:pt x="910357" y="56415"/>
                      <a:pt x="966769" y="3"/>
                      <a:pt x="1036357" y="3"/>
                    </a:cubicBezTo>
                    <a:close/>
                    <a:moveTo>
                      <a:pt x="1656757" y="2"/>
                    </a:moveTo>
                    <a:cubicBezTo>
                      <a:pt x="1726345" y="2"/>
                      <a:pt x="1782757" y="56414"/>
                      <a:pt x="1782757" y="126002"/>
                    </a:cubicBezTo>
                    <a:lnTo>
                      <a:pt x="1782757" y="485970"/>
                    </a:lnTo>
                    <a:cubicBezTo>
                      <a:pt x="1782757" y="555558"/>
                      <a:pt x="1726345" y="611970"/>
                      <a:pt x="1656757" y="611970"/>
                    </a:cubicBezTo>
                    <a:cubicBezTo>
                      <a:pt x="1587169" y="611970"/>
                      <a:pt x="1530757" y="555558"/>
                      <a:pt x="1530757" y="485970"/>
                    </a:cubicBezTo>
                    <a:lnTo>
                      <a:pt x="1530757" y="126002"/>
                    </a:lnTo>
                    <a:cubicBezTo>
                      <a:pt x="1530757" y="56414"/>
                      <a:pt x="1587169" y="2"/>
                      <a:pt x="1656757" y="2"/>
                    </a:cubicBezTo>
                    <a:close/>
                    <a:moveTo>
                      <a:pt x="2277157" y="1"/>
                    </a:moveTo>
                    <a:cubicBezTo>
                      <a:pt x="2346745" y="1"/>
                      <a:pt x="2403157" y="56413"/>
                      <a:pt x="2403157" y="126001"/>
                    </a:cubicBezTo>
                    <a:lnTo>
                      <a:pt x="2403157" y="485969"/>
                    </a:lnTo>
                    <a:cubicBezTo>
                      <a:pt x="2403157" y="555557"/>
                      <a:pt x="2346745" y="611969"/>
                      <a:pt x="2277157" y="611969"/>
                    </a:cubicBezTo>
                    <a:cubicBezTo>
                      <a:pt x="2207569" y="611969"/>
                      <a:pt x="2151157" y="555557"/>
                      <a:pt x="2151157" y="485969"/>
                    </a:cubicBezTo>
                    <a:lnTo>
                      <a:pt x="2151157" y="126001"/>
                    </a:lnTo>
                    <a:cubicBezTo>
                      <a:pt x="2151157" y="56413"/>
                      <a:pt x="2207569" y="1"/>
                      <a:pt x="2277157" y="1"/>
                    </a:cubicBezTo>
                    <a:close/>
                    <a:moveTo>
                      <a:pt x="2897557" y="0"/>
                    </a:moveTo>
                    <a:cubicBezTo>
                      <a:pt x="2967145" y="0"/>
                      <a:pt x="3023557" y="56412"/>
                      <a:pt x="3023557" y="126000"/>
                    </a:cubicBezTo>
                    <a:lnTo>
                      <a:pt x="3023557" y="485968"/>
                    </a:lnTo>
                    <a:cubicBezTo>
                      <a:pt x="3023557" y="555556"/>
                      <a:pt x="2967145" y="611968"/>
                      <a:pt x="2897557" y="611968"/>
                    </a:cubicBezTo>
                    <a:cubicBezTo>
                      <a:pt x="2827969" y="611968"/>
                      <a:pt x="2771557" y="555556"/>
                      <a:pt x="2771557" y="485968"/>
                    </a:cubicBezTo>
                    <a:lnTo>
                      <a:pt x="2771557" y="126000"/>
                    </a:lnTo>
                    <a:cubicBezTo>
                      <a:pt x="2771557" y="56412"/>
                      <a:pt x="2827969" y="0"/>
                      <a:pt x="28975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200" dirty="0"/>
              </a:p>
            </p:txBody>
          </p:sp>
          <p:sp>
            <p:nvSpPr>
              <p:cNvPr id="24" name="Rounded Rectangle 6">
                <a:extLst>
                  <a:ext uri="{FF2B5EF4-FFF2-40B4-BE49-F238E27FC236}">
                    <a16:creationId xmlns:a16="http://schemas.microsoft.com/office/drawing/2014/main" id="{D9B34918-25AC-44B1-B74D-988BFF78595D}"/>
                  </a:ext>
                </a:extLst>
              </p:cNvPr>
              <p:cNvSpPr/>
              <p:nvPr/>
            </p:nvSpPr>
            <p:spPr>
              <a:xfrm>
                <a:off x="8648757" y="2678942"/>
                <a:ext cx="345998" cy="351772"/>
              </a:xfrm>
              <a:custGeom>
                <a:avLst/>
                <a:gdLst/>
                <a:ahLst/>
                <a:cxnLst/>
                <a:rect l="l" t="t" r="r" b="b"/>
                <a:pathLst>
                  <a:path w="3186824" h="3060919">
                    <a:moveTo>
                      <a:pt x="1045874" y="2696689"/>
                    </a:moveTo>
                    <a:lnTo>
                      <a:pt x="2125874" y="2696689"/>
                    </a:lnTo>
                    <a:lnTo>
                      <a:pt x="2125874" y="2804689"/>
                    </a:lnTo>
                    <a:lnTo>
                      <a:pt x="1045874" y="2804689"/>
                    </a:lnTo>
                    <a:close/>
                    <a:moveTo>
                      <a:pt x="1045874" y="2410468"/>
                    </a:moveTo>
                    <a:lnTo>
                      <a:pt x="2125874" y="2410468"/>
                    </a:lnTo>
                    <a:lnTo>
                      <a:pt x="2125874" y="2518468"/>
                    </a:lnTo>
                    <a:lnTo>
                      <a:pt x="1045874" y="2518468"/>
                    </a:lnTo>
                    <a:close/>
                    <a:moveTo>
                      <a:pt x="1045874" y="2124247"/>
                    </a:moveTo>
                    <a:lnTo>
                      <a:pt x="2125874" y="2124247"/>
                    </a:lnTo>
                    <a:lnTo>
                      <a:pt x="2125874" y="2232247"/>
                    </a:lnTo>
                    <a:lnTo>
                      <a:pt x="1045874" y="2232247"/>
                    </a:lnTo>
                    <a:close/>
                    <a:moveTo>
                      <a:pt x="902547" y="1956791"/>
                    </a:moveTo>
                    <a:lnTo>
                      <a:pt x="902547" y="2109191"/>
                    </a:lnTo>
                    <a:lnTo>
                      <a:pt x="902547" y="2185391"/>
                    </a:lnTo>
                    <a:lnTo>
                      <a:pt x="902547" y="2376263"/>
                    </a:lnTo>
                    <a:lnTo>
                      <a:pt x="902547" y="2973921"/>
                    </a:lnTo>
                    <a:lnTo>
                      <a:pt x="2284277" y="2973921"/>
                    </a:lnTo>
                    <a:lnTo>
                      <a:pt x="2284277" y="2376263"/>
                    </a:lnTo>
                    <a:lnTo>
                      <a:pt x="2284277" y="2185391"/>
                    </a:lnTo>
                    <a:lnTo>
                      <a:pt x="2284277" y="2109191"/>
                    </a:lnTo>
                    <a:lnTo>
                      <a:pt x="2284277" y="1956791"/>
                    </a:lnTo>
                    <a:close/>
                    <a:moveTo>
                      <a:pt x="469172" y="1728191"/>
                    </a:moveTo>
                    <a:lnTo>
                      <a:pt x="469172" y="2185391"/>
                    </a:lnTo>
                    <a:lnTo>
                      <a:pt x="767127" y="2185391"/>
                    </a:lnTo>
                    <a:lnTo>
                      <a:pt x="767127" y="2109191"/>
                    </a:lnTo>
                    <a:lnTo>
                      <a:pt x="545372" y="2109191"/>
                    </a:lnTo>
                    <a:lnTo>
                      <a:pt x="545372" y="1804391"/>
                    </a:lnTo>
                    <a:lnTo>
                      <a:pt x="2641452" y="1804391"/>
                    </a:lnTo>
                    <a:lnTo>
                      <a:pt x="2641452" y="2109191"/>
                    </a:lnTo>
                    <a:lnTo>
                      <a:pt x="2419697" y="2109191"/>
                    </a:lnTo>
                    <a:lnTo>
                      <a:pt x="2419697" y="2185391"/>
                    </a:lnTo>
                    <a:lnTo>
                      <a:pt x="2717652" y="2185391"/>
                    </a:lnTo>
                    <a:lnTo>
                      <a:pt x="2717652" y="1728191"/>
                    </a:lnTo>
                    <a:close/>
                    <a:moveTo>
                      <a:pt x="2819005" y="1350909"/>
                    </a:moveTo>
                    <a:cubicBezTo>
                      <a:pt x="2769294" y="1350909"/>
                      <a:pt x="2728995" y="1391208"/>
                      <a:pt x="2728995" y="1440919"/>
                    </a:cubicBezTo>
                    <a:cubicBezTo>
                      <a:pt x="2728995" y="1490630"/>
                      <a:pt x="2769294" y="1530929"/>
                      <a:pt x="2819005" y="1530929"/>
                    </a:cubicBezTo>
                    <a:cubicBezTo>
                      <a:pt x="2868716" y="1530929"/>
                      <a:pt x="2909015" y="1490630"/>
                      <a:pt x="2909015" y="1440919"/>
                    </a:cubicBezTo>
                    <a:cubicBezTo>
                      <a:pt x="2909015" y="1391208"/>
                      <a:pt x="2868716" y="1350909"/>
                      <a:pt x="2819005" y="1350909"/>
                    </a:cubicBezTo>
                    <a:close/>
                    <a:moveTo>
                      <a:pt x="2509707" y="1350909"/>
                    </a:moveTo>
                    <a:cubicBezTo>
                      <a:pt x="2459996" y="1350909"/>
                      <a:pt x="2419697" y="1391208"/>
                      <a:pt x="2419697" y="1440919"/>
                    </a:cubicBezTo>
                    <a:cubicBezTo>
                      <a:pt x="2419697" y="1490630"/>
                      <a:pt x="2459996" y="1530929"/>
                      <a:pt x="2509707" y="1530929"/>
                    </a:cubicBezTo>
                    <a:cubicBezTo>
                      <a:pt x="2559418" y="1530929"/>
                      <a:pt x="2599717" y="1490630"/>
                      <a:pt x="2599717" y="1440919"/>
                    </a:cubicBezTo>
                    <a:cubicBezTo>
                      <a:pt x="2599717" y="1391208"/>
                      <a:pt x="2559418" y="1350909"/>
                      <a:pt x="2509707" y="1350909"/>
                    </a:cubicBezTo>
                    <a:close/>
                    <a:moveTo>
                      <a:pt x="195993" y="1200328"/>
                    </a:moveTo>
                    <a:lnTo>
                      <a:pt x="2990831" y="1200328"/>
                    </a:lnTo>
                    <a:cubicBezTo>
                      <a:pt x="3099075" y="1200328"/>
                      <a:pt x="3186824" y="1288077"/>
                      <a:pt x="3186824" y="1396321"/>
                    </a:cubicBezTo>
                    <a:lnTo>
                      <a:pt x="3186824" y="2180270"/>
                    </a:lnTo>
                    <a:cubicBezTo>
                      <a:pt x="3186824" y="2288514"/>
                      <a:pt x="3099075" y="2376263"/>
                      <a:pt x="2990831" y="2376263"/>
                    </a:cubicBezTo>
                    <a:lnTo>
                      <a:pt x="2419697" y="2376263"/>
                    </a:lnTo>
                    <a:lnTo>
                      <a:pt x="2419697" y="3060919"/>
                    </a:lnTo>
                    <a:lnTo>
                      <a:pt x="767127" y="3060919"/>
                    </a:lnTo>
                    <a:lnTo>
                      <a:pt x="767127" y="2376263"/>
                    </a:lnTo>
                    <a:lnTo>
                      <a:pt x="195993" y="2376263"/>
                    </a:lnTo>
                    <a:cubicBezTo>
                      <a:pt x="87749" y="2376263"/>
                      <a:pt x="0" y="2288514"/>
                      <a:pt x="0" y="2180270"/>
                    </a:cubicBezTo>
                    <a:lnTo>
                      <a:pt x="0" y="1396321"/>
                    </a:lnTo>
                    <a:cubicBezTo>
                      <a:pt x="0" y="1288077"/>
                      <a:pt x="87749" y="1200328"/>
                      <a:pt x="195993" y="1200328"/>
                    </a:cubicBezTo>
                    <a:close/>
                    <a:moveTo>
                      <a:pt x="767127" y="0"/>
                    </a:moveTo>
                    <a:lnTo>
                      <a:pt x="2419697" y="0"/>
                    </a:lnTo>
                    <a:lnTo>
                      <a:pt x="2419697" y="190589"/>
                    </a:lnTo>
                    <a:lnTo>
                      <a:pt x="2565249" y="190589"/>
                    </a:lnTo>
                    <a:cubicBezTo>
                      <a:pt x="2649419" y="190589"/>
                      <a:pt x="2717652" y="258822"/>
                      <a:pt x="2717652" y="342992"/>
                    </a:cubicBezTo>
                    <a:lnTo>
                      <a:pt x="2717652" y="1104989"/>
                    </a:lnTo>
                    <a:lnTo>
                      <a:pt x="2284277" y="1104989"/>
                    </a:lnTo>
                    <a:lnTo>
                      <a:pt x="2284277" y="1104128"/>
                    </a:lnTo>
                    <a:lnTo>
                      <a:pt x="2284277" y="190589"/>
                    </a:lnTo>
                    <a:lnTo>
                      <a:pt x="2284277" y="96523"/>
                    </a:lnTo>
                    <a:lnTo>
                      <a:pt x="902547" y="96523"/>
                    </a:lnTo>
                    <a:lnTo>
                      <a:pt x="902547" y="190589"/>
                    </a:lnTo>
                    <a:lnTo>
                      <a:pt x="902547" y="1104128"/>
                    </a:lnTo>
                    <a:lnTo>
                      <a:pt x="902547" y="1104989"/>
                    </a:lnTo>
                    <a:lnTo>
                      <a:pt x="469172" y="1104989"/>
                    </a:lnTo>
                    <a:lnTo>
                      <a:pt x="469172" y="342992"/>
                    </a:lnTo>
                    <a:cubicBezTo>
                      <a:pt x="469172" y="258822"/>
                      <a:pt x="537405" y="190589"/>
                      <a:pt x="621575" y="190589"/>
                    </a:cubicBezTo>
                    <a:lnTo>
                      <a:pt x="767127" y="1905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200" dirty="0"/>
              </a:p>
            </p:txBody>
          </p:sp>
          <p:sp>
            <p:nvSpPr>
              <p:cNvPr id="25" name="Rectangle 16">
                <a:extLst>
                  <a:ext uri="{FF2B5EF4-FFF2-40B4-BE49-F238E27FC236}">
                    <a16:creationId xmlns:a16="http://schemas.microsoft.com/office/drawing/2014/main" id="{A7700B80-C3F2-41CB-AA53-6D450C9FC2A8}"/>
                  </a:ext>
                </a:extLst>
              </p:cNvPr>
              <p:cNvSpPr/>
              <p:nvPr/>
            </p:nvSpPr>
            <p:spPr>
              <a:xfrm rot="2700000">
                <a:off x="5578376" y="2616455"/>
                <a:ext cx="265920" cy="476745"/>
              </a:xfrm>
              <a:custGeom>
                <a:avLst/>
                <a:gdLst/>
                <a:ahLst/>
                <a:cxnLst/>
                <a:rect l="l" t="t" r="r" b="b"/>
                <a:pathLst>
                  <a:path w="2232248" h="4001999">
                    <a:moveTo>
                      <a:pt x="1116887" y="0"/>
                    </a:moveTo>
                    <a:cubicBezTo>
                      <a:pt x="1270748" y="4762"/>
                      <a:pt x="1433283" y="120651"/>
                      <a:pt x="1447291" y="308459"/>
                    </a:cubicBezTo>
                    <a:cubicBezTo>
                      <a:pt x="1483174" y="544979"/>
                      <a:pt x="1283237" y="603082"/>
                      <a:pt x="1339988" y="887363"/>
                    </a:cubicBezTo>
                    <a:lnTo>
                      <a:pt x="2232248" y="887363"/>
                    </a:lnTo>
                    <a:lnTo>
                      <a:pt x="2232248" y="1778237"/>
                    </a:lnTo>
                    <a:cubicBezTo>
                      <a:pt x="1956566" y="1829261"/>
                      <a:pt x="1897086" y="1634366"/>
                      <a:pt x="1663321" y="1669832"/>
                    </a:cubicBezTo>
                    <a:cubicBezTo>
                      <a:pt x="1475513" y="1683840"/>
                      <a:pt x="1359624" y="1846375"/>
                      <a:pt x="1354862" y="2000236"/>
                    </a:cubicBezTo>
                    <a:cubicBezTo>
                      <a:pt x="1358037" y="2135389"/>
                      <a:pt x="1477787" y="2334920"/>
                      <a:pt x="1701420" y="2336507"/>
                    </a:cubicBezTo>
                    <a:cubicBezTo>
                      <a:pt x="1972077" y="2308709"/>
                      <a:pt x="1932339" y="2176007"/>
                      <a:pt x="2232248" y="2187989"/>
                    </a:cubicBezTo>
                    <a:lnTo>
                      <a:pt x="2232248" y="3119611"/>
                    </a:lnTo>
                    <a:lnTo>
                      <a:pt x="1303259" y="3119611"/>
                    </a:lnTo>
                    <a:cubicBezTo>
                      <a:pt x="1289664" y="3424971"/>
                      <a:pt x="1423682" y="3383289"/>
                      <a:pt x="1451633" y="3655441"/>
                    </a:cubicBezTo>
                    <a:cubicBezTo>
                      <a:pt x="1450046" y="3879074"/>
                      <a:pt x="1250515" y="3998824"/>
                      <a:pt x="1115362" y="4001999"/>
                    </a:cubicBezTo>
                    <a:cubicBezTo>
                      <a:pt x="961501" y="3997237"/>
                      <a:pt x="798966" y="3881348"/>
                      <a:pt x="784958" y="3693540"/>
                    </a:cubicBezTo>
                    <a:cubicBezTo>
                      <a:pt x="749282" y="3458385"/>
                      <a:pt x="946712" y="3399594"/>
                      <a:pt x="892811" y="3119611"/>
                    </a:cubicBezTo>
                    <a:lnTo>
                      <a:pt x="0" y="3119611"/>
                    </a:lnTo>
                    <a:lnTo>
                      <a:pt x="0" y="2203607"/>
                    </a:lnTo>
                    <a:cubicBezTo>
                      <a:pt x="285884" y="2145799"/>
                      <a:pt x="343730" y="2346665"/>
                      <a:pt x="580754" y="2310706"/>
                    </a:cubicBezTo>
                    <a:cubicBezTo>
                      <a:pt x="768562" y="2296698"/>
                      <a:pt x="884451" y="2134163"/>
                      <a:pt x="889213" y="1980302"/>
                    </a:cubicBezTo>
                    <a:cubicBezTo>
                      <a:pt x="886038" y="1845149"/>
                      <a:pt x="766288" y="1645618"/>
                      <a:pt x="542655" y="1644031"/>
                    </a:cubicBezTo>
                    <a:cubicBezTo>
                      <a:pt x="268493" y="1672188"/>
                      <a:pt x="312817" y="1807984"/>
                      <a:pt x="0" y="1792208"/>
                    </a:cubicBezTo>
                    <a:lnTo>
                      <a:pt x="0" y="887363"/>
                    </a:lnTo>
                    <a:lnTo>
                      <a:pt x="928847" y="887363"/>
                    </a:lnTo>
                    <a:cubicBezTo>
                      <a:pt x="944034" y="576570"/>
                      <a:pt x="808718" y="620178"/>
                      <a:pt x="780616" y="346558"/>
                    </a:cubicBezTo>
                    <a:cubicBezTo>
                      <a:pt x="782203" y="122925"/>
                      <a:pt x="981734" y="3175"/>
                      <a:pt x="11168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200" dirty="0"/>
              </a:p>
            </p:txBody>
          </p:sp>
          <p:sp>
            <p:nvSpPr>
              <p:cNvPr id="26" name="Rounded Rectangle 5">
                <a:extLst>
                  <a:ext uri="{FF2B5EF4-FFF2-40B4-BE49-F238E27FC236}">
                    <a16:creationId xmlns:a16="http://schemas.microsoft.com/office/drawing/2014/main" id="{39979F65-9CC5-446E-B2F8-B4D08B99F4A7}"/>
                  </a:ext>
                </a:extLst>
              </p:cNvPr>
              <p:cNvSpPr/>
              <p:nvPr/>
            </p:nvSpPr>
            <p:spPr>
              <a:xfrm flipH="1">
                <a:off x="7052671" y="2670396"/>
                <a:ext cx="391682" cy="323114"/>
              </a:xfrm>
              <a:custGeom>
                <a:avLst/>
                <a:gdLst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17557" h="2654282">
                    <a:moveTo>
                      <a:pt x="1384251" y="661544"/>
                    </a:moveTo>
                    <a:cubicBezTo>
                      <a:pt x="1489083" y="661544"/>
                      <a:pt x="1574067" y="746528"/>
                      <a:pt x="1574067" y="851360"/>
                    </a:cubicBezTo>
                    <a:cubicBezTo>
                      <a:pt x="1574067" y="956192"/>
                      <a:pt x="1489083" y="1041176"/>
                      <a:pt x="1384251" y="1041176"/>
                    </a:cubicBezTo>
                    <a:cubicBezTo>
                      <a:pt x="1279419" y="1041176"/>
                      <a:pt x="1194435" y="956192"/>
                      <a:pt x="1194435" y="851360"/>
                    </a:cubicBezTo>
                    <a:cubicBezTo>
                      <a:pt x="1194435" y="746528"/>
                      <a:pt x="1279419" y="661544"/>
                      <a:pt x="1384251" y="661544"/>
                    </a:cubicBezTo>
                    <a:close/>
                    <a:moveTo>
                      <a:pt x="1993421" y="661544"/>
                    </a:moveTo>
                    <a:cubicBezTo>
                      <a:pt x="2098253" y="661544"/>
                      <a:pt x="2183237" y="746528"/>
                      <a:pt x="2183237" y="851360"/>
                    </a:cubicBezTo>
                    <a:cubicBezTo>
                      <a:pt x="2183237" y="956192"/>
                      <a:pt x="2098253" y="1041176"/>
                      <a:pt x="1993421" y="1041176"/>
                    </a:cubicBezTo>
                    <a:cubicBezTo>
                      <a:pt x="1888589" y="1041176"/>
                      <a:pt x="1803605" y="956192"/>
                      <a:pt x="1803605" y="851360"/>
                    </a:cubicBezTo>
                    <a:cubicBezTo>
                      <a:pt x="1803605" y="746528"/>
                      <a:pt x="1888589" y="661544"/>
                      <a:pt x="1993421" y="661544"/>
                    </a:cubicBezTo>
                    <a:close/>
                    <a:moveTo>
                      <a:pt x="2602591" y="661544"/>
                    </a:moveTo>
                    <a:cubicBezTo>
                      <a:pt x="2707423" y="661544"/>
                      <a:pt x="2792407" y="746528"/>
                      <a:pt x="2792407" y="851360"/>
                    </a:cubicBezTo>
                    <a:cubicBezTo>
                      <a:pt x="2792407" y="956192"/>
                      <a:pt x="2707423" y="1041176"/>
                      <a:pt x="2602591" y="1041176"/>
                    </a:cubicBezTo>
                    <a:cubicBezTo>
                      <a:pt x="2497759" y="1041176"/>
                      <a:pt x="2412775" y="956192"/>
                      <a:pt x="2412775" y="851360"/>
                    </a:cubicBezTo>
                    <a:cubicBezTo>
                      <a:pt x="2412775" y="746528"/>
                      <a:pt x="2497759" y="661544"/>
                      <a:pt x="2602591" y="661544"/>
                    </a:cubicBezTo>
                    <a:close/>
                    <a:moveTo>
                      <a:pt x="677114" y="569491"/>
                    </a:moveTo>
                    <a:lnTo>
                      <a:pt x="330916" y="569491"/>
                    </a:lnTo>
                    <a:cubicBezTo>
                      <a:pt x="148156" y="569491"/>
                      <a:pt x="0" y="717647"/>
                      <a:pt x="0" y="900407"/>
                    </a:cubicBezTo>
                    <a:lnTo>
                      <a:pt x="0" y="1952009"/>
                    </a:lnTo>
                    <a:cubicBezTo>
                      <a:pt x="0" y="2134769"/>
                      <a:pt x="148156" y="2282925"/>
                      <a:pt x="330916" y="2282925"/>
                    </a:cubicBezTo>
                    <a:lnTo>
                      <a:pt x="711670" y="2282925"/>
                    </a:lnTo>
                    <a:cubicBezTo>
                      <a:pt x="639726" y="2394386"/>
                      <a:pt x="647101" y="2475544"/>
                      <a:pt x="275077" y="2654282"/>
                    </a:cubicBezTo>
                    <a:cubicBezTo>
                      <a:pt x="900998" y="2583693"/>
                      <a:pt x="998412" y="2552618"/>
                      <a:pt x="1294529" y="2282925"/>
                    </a:cubicBezTo>
                    <a:lnTo>
                      <a:pt x="2117356" y="2282925"/>
                    </a:lnTo>
                    <a:cubicBezTo>
                      <a:pt x="2251554" y="2282925"/>
                      <a:pt x="2367095" y="2203043"/>
                      <a:pt x="2418395" y="2087951"/>
                    </a:cubicBezTo>
                    <a:cubicBezTo>
                      <a:pt x="2205538" y="2022975"/>
                      <a:pt x="2032941" y="1932583"/>
                      <a:pt x="1830857" y="1799347"/>
                    </a:cubicBezTo>
                    <a:lnTo>
                      <a:pt x="1008030" y="1799347"/>
                    </a:lnTo>
                    <a:cubicBezTo>
                      <a:pt x="825270" y="1799347"/>
                      <a:pt x="677114" y="1651191"/>
                      <a:pt x="677114" y="1468431"/>
                    </a:cubicBezTo>
                    <a:lnTo>
                      <a:pt x="677114" y="569491"/>
                    </a:lnTo>
                    <a:close/>
                    <a:moveTo>
                      <a:pt x="2886641" y="0"/>
                    </a:moveTo>
                    <a:lnTo>
                      <a:pt x="1100201" y="0"/>
                    </a:lnTo>
                    <a:cubicBezTo>
                      <a:pt x="917441" y="0"/>
                      <a:pt x="769285" y="148156"/>
                      <a:pt x="769285" y="330916"/>
                    </a:cubicBezTo>
                    <a:lnTo>
                      <a:pt x="769285" y="1382518"/>
                    </a:lnTo>
                    <a:cubicBezTo>
                      <a:pt x="769285" y="1565278"/>
                      <a:pt x="917441" y="1713434"/>
                      <a:pt x="1100201" y="1713434"/>
                    </a:cubicBezTo>
                    <a:lnTo>
                      <a:pt x="1923028" y="1713434"/>
                    </a:lnTo>
                    <a:cubicBezTo>
                      <a:pt x="2301032" y="1962656"/>
                      <a:pt x="2453037" y="2007378"/>
                      <a:pt x="3078958" y="2077967"/>
                    </a:cubicBezTo>
                    <a:cubicBezTo>
                      <a:pt x="2713759" y="1878758"/>
                      <a:pt x="2673367" y="1899957"/>
                      <a:pt x="2505887" y="1713434"/>
                    </a:cubicBezTo>
                    <a:lnTo>
                      <a:pt x="2886641" y="1713434"/>
                    </a:lnTo>
                    <a:cubicBezTo>
                      <a:pt x="3069401" y="1713434"/>
                      <a:pt x="3217557" y="1565278"/>
                      <a:pt x="3217557" y="1382518"/>
                    </a:cubicBezTo>
                    <a:lnTo>
                      <a:pt x="3217557" y="330916"/>
                    </a:lnTo>
                    <a:cubicBezTo>
                      <a:pt x="3217557" y="148156"/>
                      <a:pt x="3069401" y="0"/>
                      <a:pt x="28866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200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F69F96-9A38-4491-B453-CD85AC9C0ABD}"/>
                </a:ext>
              </a:extLst>
            </p:cNvPr>
            <p:cNvSpPr txBox="1"/>
            <p:nvPr/>
          </p:nvSpPr>
          <p:spPr>
            <a:xfrm>
              <a:off x="3049500" y="1208235"/>
              <a:ext cx="6093000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96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6A80D8B-2486-43BD-BE29-49B5CEEA2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9E57A5-3964-4859-AFE6-21D4B2B35AAB}"/>
              </a:ext>
            </a:extLst>
          </p:cNvPr>
          <p:cNvGrpSpPr/>
          <p:nvPr/>
        </p:nvGrpSpPr>
        <p:grpSpPr>
          <a:xfrm>
            <a:off x="6643977" y="874149"/>
            <a:ext cx="4507059" cy="5143023"/>
            <a:chOff x="6643977" y="874149"/>
            <a:chExt cx="4507059" cy="51430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E465BD-5ACF-4BB1-B0F0-CCD5F7E33079}"/>
                </a:ext>
              </a:extLst>
            </p:cNvPr>
            <p:cNvSpPr txBox="1"/>
            <p:nvPr/>
          </p:nvSpPr>
          <p:spPr>
            <a:xfrm>
              <a:off x="6643977" y="3708848"/>
              <a:ext cx="45070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 can simply impress your audience and add a unique zing and appeal to your Presentations. Easy to change colors, photos and Text. Get a modern PowerPoint  Presentation that is beautifully designed. I hope and I believe that this Template will your Time, Money and Reputation. You can simply impress your audience and add a unique zing and appeal to your Presentations. Get a modern PowerPoint  Presentation that is beautifully designed. </a:t>
              </a:r>
            </a:p>
            <a:p>
              <a:pPr algn="r"/>
              <a:endParaRPr lang="en-US" altLang="ko-K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You can simply impress your audience and add a unique zing and appeal to your Presentations.</a:t>
              </a:r>
              <a:endParaRPr lang="ko-KR" alt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46F76C-B543-47DC-9A82-91EB4E239297}"/>
                </a:ext>
              </a:extLst>
            </p:cNvPr>
            <p:cNvSpPr txBox="1"/>
            <p:nvPr/>
          </p:nvSpPr>
          <p:spPr>
            <a:xfrm>
              <a:off x="7507218" y="2938934"/>
              <a:ext cx="3643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33282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Get a modern PowerPoint  Presentation that is beautifully designed. </a:t>
              </a:r>
              <a:endParaRPr lang="ko-KR" altLang="en-US" sz="1400" b="1" dirty="0">
                <a:solidFill>
                  <a:srgbClr val="33282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84882F91-465B-4292-979E-50DFD246D1A2}"/>
                </a:ext>
              </a:extLst>
            </p:cNvPr>
            <p:cNvSpPr txBox="1">
              <a:spLocks/>
            </p:cNvSpPr>
            <p:nvPr/>
          </p:nvSpPr>
          <p:spPr>
            <a:xfrm>
              <a:off x="7743598" y="874149"/>
              <a:ext cx="3407438" cy="1818091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28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3200" b="1" kern="1200" baseline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 Create </a:t>
              </a:r>
              <a:r>
                <a:rPr lang="en-US" altLang="ko-KR" sz="3200" b="1" kern="1200" baseline="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ABSTRACT</a:t>
              </a:r>
              <a:r>
                <a:rPr lang="en-US" altLang="ko-KR" sz="3200" b="1" kern="1200" baseline="0" dirty="0">
                  <a:solidFill>
                    <a:srgbClr val="69B6C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ko-KR" sz="3200" b="1" kern="1200" baseline="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Presentation</a:t>
              </a:r>
              <a:endParaRPr lang="ko-KR" altLang="en-US" sz="3200" b="1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4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812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Shaheer Khan</dc:creator>
  <cp:lastModifiedBy>Shaheer Khan</cp:lastModifiedBy>
  <cp:revision>18</cp:revision>
  <dcterms:created xsi:type="dcterms:W3CDTF">2019-07-17T05:12:17Z</dcterms:created>
  <dcterms:modified xsi:type="dcterms:W3CDTF">2019-07-17T06:36:12Z</dcterms:modified>
</cp:coreProperties>
</file>