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65" r:id="rId4"/>
    <p:sldId id="267" r:id="rId5"/>
    <p:sldId id="268" r:id="rId6"/>
    <p:sldId id="273" r:id="rId7"/>
    <p:sldId id="269" r:id="rId8"/>
    <p:sldId id="270" r:id="rId9"/>
    <p:sldId id="271" r:id="rId10"/>
    <p:sldId id="272" r:id="rId11"/>
    <p:sldId id="274" r:id="rId12"/>
    <p:sldId id="276" r:id="rId13"/>
    <p:sldId id="277" r:id="rId14"/>
    <p:sldId id="29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81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893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863F-46CF-AA40-381626AB09BA}"/>
              </c:ext>
            </c:extLst>
          </c:dPt>
          <c:dPt>
            <c:idx val="1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1893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3F-46CF-AA40-381626AB09B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F-46CF-AA40-381626AB0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 w="25354">
          <a:noFill/>
        </a:ln>
      </c:spPr>
    </c:plotArea>
    <c:legend>
      <c:legendPos val="b"/>
      <c:overlay val="0"/>
      <c:spPr>
        <a:noFill/>
        <a:ln w="25354">
          <a:noFill/>
        </a:ln>
      </c:spPr>
      <c:txPr>
        <a:bodyPr rot="0" spcFirstLastPara="1" vertOverflow="ellipsis" vert="horz" wrap="square" anchor="ctr" anchorCtr="1"/>
        <a:lstStyle/>
        <a:p>
          <a:pPr>
            <a:defRPr sz="11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36B52-6E82-42D3-BBE6-774C8F38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132F3-514D-4582-ADA1-746EC1B0C4E9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BD43F-69C5-428A-96A6-DA17C7910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83C0D-5422-4DBB-A729-7059AC2B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528DF-00FA-41E0-98FF-F1B7BA2B5357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710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1E230-7E1D-48BF-A472-19627B5E5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AE0AC-3642-470B-97B9-62D3678AEDC8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13547-8037-4D9E-A09B-D063CFD5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F467A-38C8-432E-8415-D5B0B77D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5D4B6-D880-4647-9691-ED4512C8B919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44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59665-F382-46F0-A9F3-65129E9FC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97052-DA0A-48B1-A72F-E5D84CE2C7B8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2A890-3AB6-47F6-91C5-26874D08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6DC9E-EA45-4E35-852C-616240A39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D83A1-9840-4025-8FAB-325547976EE5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7529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0C32B0-4F67-4973-8E21-5ADC03DD46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" y="4"/>
            <a:ext cx="12191999" cy="6857999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742F5064-FD7A-4856-B2E0-9A47455D91F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62855" y="1468315"/>
            <a:ext cx="2866292" cy="3452028"/>
          </a:xfrm>
          <a:solidFill>
            <a:schemeClr val="bg2">
              <a:lumMod val="8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B84958D-BD41-45E1-B346-111F609AAE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65188" y="2035181"/>
            <a:ext cx="5840413" cy="1101725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495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FF3DFD78-9DDF-4DE6-BD57-1CAEAC0451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4725" y="2990850"/>
            <a:ext cx="3352800" cy="293688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9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88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049B511D-DD66-4913-A055-D0C930EE93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7377" y="549275"/>
            <a:ext cx="10980739" cy="5759450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2148449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29ECCCB2-1A2C-44B9-A40D-FAF4794EBC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169744" y="1"/>
            <a:ext cx="10022256" cy="3025904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A34C9D0F-250B-4303-94E6-581381991E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99556" y="380550"/>
            <a:ext cx="6592888" cy="97073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184229D7-E70C-4D1E-B5ED-71FA13ACAB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9600" y="1204436"/>
            <a:ext cx="3352800" cy="29368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8811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057414E-B4A8-40B6-9031-D302F091AB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0476" y="985838"/>
            <a:ext cx="3159125" cy="1584325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9B01A9F6-9F1D-4528-8B13-B3409D0AF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276475"/>
            <a:ext cx="3352800" cy="29368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F34F1C4-CE8E-461C-A00A-AC061F1377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4" y="1863529"/>
            <a:ext cx="2698433" cy="1979271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3093265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057414E-B4A8-40B6-9031-D302F091AB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0480" y="1194438"/>
            <a:ext cx="3929361" cy="1584325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9B01A9F6-9F1D-4528-8B13-B3409D0AF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485072"/>
            <a:ext cx="3352800" cy="29368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9EE3749-2441-4793-88B8-AF1EF4897D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16313" y="5347508"/>
            <a:ext cx="1740311" cy="1301899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521746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A52B693-FF5A-418B-8B13-39EE4AAF9EF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7380" y="549276"/>
            <a:ext cx="3405505" cy="4490084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37C04035-91C5-49D7-8A30-F3E78AAFAE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09636" y="411030"/>
            <a:ext cx="6592888" cy="970730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66DA5AE-AE71-4C3F-89DD-0BA11FBC0B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09636" y="1204436"/>
            <a:ext cx="3352800" cy="29368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E3B92A6-49ED-446E-A6C0-45947BDD7AF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96964" y="2564496"/>
            <a:ext cx="2907665" cy="1570501"/>
          </a:xfrm>
          <a:custGeom>
            <a:avLst/>
            <a:gdLst>
              <a:gd name="connsiteX0" fmla="*/ 1388226 w 2907665"/>
              <a:gd name="connsiteY0" fmla="*/ 0 h 1570501"/>
              <a:gd name="connsiteX1" fmla="*/ 2907665 w 2907665"/>
              <a:gd name="connsiteY1" fmla="*/ 0 h 1570501"/>
              <a:gd name="connsiteX2" fmla="*/ 2907665 w 2907665"/>
              <a:gd name="connsiteY2" fmla="*/ 1570501 h 1570501"/>
              <a:gd name="connsiteX3" fmla="*/ 0 w 2907665"/>
              <a:gd name="connsiteY3" fmla="*/ 1570501 h 1570501"/>
              <a:gd name="connsiteX4" fmla="*/ 0 w 2907665"/>
              <a:gd name="connsiteY4" fmla="*/ 610654 h 1570501"/>
              <a:gd name="connsiteX5" fmla="*/ 1388226 w 2907665"/>
              <a:gd name="connsiteY5" fmla="*/ 610654 h 1570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7665" h="1570501">
                <a:moveTo>
                  <a:pt x="1388226" y="0"/>
                </a:moveTo>
                <a:lnTo>
                  <a:pt x="2907665" y="0"/>
                </a:lnTo>
                <a:lnTo>
                  <a:pt x="2907665" y="1570501"/>
                </a:lnTo>
                <a:lnTo>
                  <a:pt x="0" y="1570501"/>
                </a:lnTo>
                <a:lnTo>
                  <a:pt x="0" y="610654"/>
                </a:lnTo>
                <a:lnTo>
                  <a:pt x="1388226" y="610654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316725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057414E-B4A8-40B6-9031-D302F091AB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0478" y="985838"/>
            <a:ext cx="3748129" cy="1584325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9B01A9F6-9F1D-4528-8B13-B3409D0AF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276475"/>
            <a:ext cx="3352800" cy="29368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1219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057414E-B4A8-40B6-9031-D302F091AB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0476" y="985838"/>
            <a:ext cx="3159125" cy="1584325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9B01A9F6-9F1D-4528-8B13-B3409D0AF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276475"/>
            <a:ext cx="3352800" cy="29368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E418A869-6A94-4B99-9E07-4792678A7A8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195277" y="549275"/>
            <a:ext cx="3659359" cy="2363032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5336BAE-E575-4BE7-9ADA-9224B8E48D4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4631" y="549277"/>
            <a:ext cx="2713480" cy="2879725"/>
          </a:xfrm>
          <a:solidFill>
            <a:schemeClr val="bg2">
              <a:lumMod val="8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28597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53BB7-6624-4859-9B7A-2C89C17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57047-5BAA-455F-80CF-18846A9743F9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1B198-5F18-4205-9551-F7E2D816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2F744-7349-4802-BC15-9CE4077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1A224-F179-4D56-B14B-343054412953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4552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057414E-B4A8-40B6-9031-D302F091AB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0476" y="985838"/>
            <a:ext cx="3159125" cy="1584325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C2BDADEA-F450-4B5D-A530-BCAFD75F0F8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186108" y="4673605"/>
            <a:ext cx="1293117" cy="1293117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6EFB699A-D978-4DE3-9641-5A06FDD8380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617340" y="4673605"/>
            <a:ext cx="1293117" cy="1293117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1E84F16E-B448-4B49-8166-F968B3BE143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048568" y="4673605"/>
            <a:ext cx="1293117" cy="1293117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49603F9-BB65-402B-9071-DE61EE7B9B1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188477" y="1379564"/>
            <a:ext cx="920187" cy="723900"/>
          </a:xfrm>
          <a:prstGeom prst="ellipse">
            <a:avLst/>
          </a:pr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C17998AE-DDBF-46D8-B17A-58A2FC66FF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276475"/>
            <a:ext cx="3352800" cy="29368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9873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3FE62CF1-A0B7-4500-AE74-BB0125253F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62269" y="2227878"/>
            <a:ext cx="3479067" cy="1292562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6C850E3-DB8A-4189-A210-B97D3257F09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80002" y="3079474"/>
            <a:ext cx="1387815" cy="969422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5246416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0C32B0-4F67-4973-8E21-5ADC03DD46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" y="4"/>
            <a:ext cx="12191999" cy="6857999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39962130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057414E-B4A8-40B6-9031-D302F091AB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60476" y="985838"/>
            <a:ext cx="3159125" cy="1584325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33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9B01A9F6-9F1D-4528-8B13-B3409D0AF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276475"/>
            <a:ext cx="3352800" cy="29368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C824539-8D53-4DC9-8E94-15302D8E3B8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789157" y="3482340"/>
            <a:ext cx="1791183" cy="1341120"/>
          </a:xfrm>
          <a:prstGeom prst="ellipse">
            <a:avLst/>
          </a:pr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600"/>
            </a:lvl1pPr>
          </a:lstStyle>
          <a:p>
            <a:pPr lvl="0"/>
            <a:endParaRPr lang="en-ID" noProof="0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259490E-4591-495A-A430-6A5DFBC5428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30817" y="1725119"/>
            <a:ext cx="1747779" cy="1308622"/>
          </a:xfrm>
          <a:prstGeom prst="ellipse">
            <a:avLst/>
          </a:pr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9CF9410B-56A1-4239-9FA8-CD5C414AA53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264324" y="1725119"/>
            <a:ext cx="1747779" cy="1308622"/>
          </a:xfrm>
          <a:prstGeom prst="ellipse">
            <a:avLst/>
          </a:pr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0880243-267C-46ED-A48A-0548DF496D2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930817" y="3824260"/>
            <a:ext cx="1747779" cy="1308622"/>
          </a:xfrm>
          <a:prstGeom prst="ellipse">
            <a:avLst/>
          </a:pr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76A08FC-3E17-44D4-8E43-FC40B07E8C9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264324" y="3824260"/>
            <a:ext cx="1747779" cy="1308622"/>
          </a:xfrm>
          <a:prstGeom prst="ellipse">
            <a:avLst/>
          </a:prstGeom>
          <a:solidFill>
            <a:schemeClr val="bg2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</p:spTree>
    <p:extLst>
      <p:ext uri="{BB962C8B-B14F-4D97-AF65-F5344CB8AC3E}">
        <p14:creationId xmlns:p14="http://schemas.microsoft.com/office/powerpoint/2010/main" val="36948030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08C09CAC-4AC0-4D06-B92B-CA05A895077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solidFill>
            <a:schemeClr val="bg2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600"/>
            </a:lvl1pPr>
          </a:lstStyle>
          <a:p>
            <a:pPr lvl="0"/>
            <a:endParaRPr lang="en-ID" noProof="0"/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A34C9D0F-250B-4303-94E6-581381991E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99556" y="1460035"/>
            <a:ext cx="6592888" cy="97073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3300" b="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184229D7-E70C-4D1E-B5ED-71FA13ACAB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9600" y="2253441"/>
            <a:ext cx="3352800" cy="29368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3803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0739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8623C-111A-4460-B87B-474CFA72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4199D-04CB-4481-8B5E-537C17C71CAC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33FA0-43E8-4133-85BD-A31DDA675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4AC96-31EC-4B53-8A01-6585FBE2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BE1BD-D9F2-4315-880F-952BAAF38110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187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8297147-583B-4D5F-83FC-5BFB4DEC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C485E-D850-4F74-A38B-0DDC166352E4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AC225E-E2D5-40A0-9697-C1C1E6872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C26D0A-7282-48CB-9D16-33CE9244A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E31FC-3AAA-4A16-B876-316573FC3CDC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755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4854849-A034-410E-8F24-BE6A42C6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FFE95-D932-403F-9EEC-EEE59CAD5724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7A461BC-1C27-4EE5-A301-81FAEB503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10F782-A9FD-4E85-B0B4-34597CFDC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411B9-F866-4321-9766-7CE62FF69BF0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2129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C27AD3F-8CA6-4326-ADA0-E26FA794F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225F9-EBF1-4C70-B083-E6F53C93D06C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8E386E-B4B3-48F3-8B57-9F2B194A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6442D23-3DF4-4703-8966-78D590E0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0E0B-E765-4A11-88E3-FD635823C193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8620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8AFE61A-0EC0-446C-8500-C9826B1D9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A6A7D-32BF-4987-99BA-B9BC8566645E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057D0FD-6700-45E1-B7AE-DA4FD169C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234CBF0-62AB-46FC-B7C6-E08D7C9B5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87234-6C3C-44FC-833A-7C5BEA57B58F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666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F45466-B609-48FD-ABA6-BD78213AC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67D58-2BC6-4D7E-87C3-C64F1DD338DF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11848C-AE95-4BDC-B20E-41A66EC98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8168DB-9E22-4BE2-A65E-023BA77A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F0734-43DD-466E-B7DE-CEF30FE7D1BB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69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9CED9E-F712-447C-A786-0E15F14AD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813E0-9BC4-4B98-ADE9-0F3B39179B08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008542-CB9A-49FF-9288-1FFA53146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49B9A8-11FC-4C0C-B1D7-007AFBAFF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B771B-B079-4B82-971F-129D6672DEA9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190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04E34D0-54E3-41D1-B0A6-852CC8CF9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8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E638346-5E04-49AB-A0C9-44B26C1757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2941D-8491-417E-A3E5-46EE68B6AF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76C352-01D5-4DD8-86AE-82AA126F32ED}" type="datetimeFigureOut">
              <a:rPr lang="en-ID"/>
              <a:pPr>
                <a:defRPr/>
              </a:pPr>
              <a:t>01/12/2019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870E8-1BAE-4038-BD9A-6EE2B3B0F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AEAF1-7CB3-4746-938C-30AE2413B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595B16-09FB-4344-A7D0-018DB1252456}" type="slidenum">
              <a:rPr lang="en-ID"/>
              <a:pPr>
                <a:defRPr/>
              </a:pPr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719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3" r:id="rId22"/>
    <p:sldLayoutId id="2147483684" r:id="rId23"/>
    <p:sldLayoutId id="2147483698" r:id="rId24"/>
    <p:sldLayoutId id="2147483699" r:id="rId25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ibre Baskerville" pitchFamily="50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0A24518-CD94-4D68-8D6A-499395EA64D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4A3B78-EBBD-4BDF-A5B0-FA27602506B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6867278C-B523-4AC8-8584-D67AF2212E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46169" y="2008187"/>
            <a:ext cx="4379912" cy="11017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Title here</a:t>
            </a:r>
            <a:endParaRPr lang="en-ID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A49223B-24AF-4BE5-A94F-F5416DA37757}"/>
              </a:ext>
            </a:extLst>
          </p:cNvPr>
          <p:cNvSpPr/>
          <p:nvPr/>
        </p:nvSpPr>
        <p:spPr>
          <a:xfrm>
            <a:off x="9912350" y="5988050"/>
            <a:ext cx="249238" cy="2476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7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D1443D7-3309-467F-A155-BDEFF8344B03}"/>
              </a:ext>
            </a:extLst>
          </p:cNvPr>
          <p:cNvSpPr/>
          <p:nvPr/>
        </p:nvSpPr>
        <p:spPr>
          <a:xfrm>
            <a:off x="9912350" y="5657850"/>
            <a:ext cx="249238" cy="2492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B2F70A-F2C6-4B12-B039-CB4374172402}"/>
              </a:ext>
            </a:extLst>
          </p:cNvPr>
          <p:cNvSpPr/>
          <p:nvPr/>
        </p:nvSpPr>
        <p:spPr>
          <a:xfrm>
            <a:off x="6619878" y="2559050"/>
            <a:ext cx="2098675" cy="3098800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986A9DCC-5631-4EAC-8849-BF27911E5E8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6777" t="598" r="1701" b="-598"/>
          <a:stretch/>
        </p:blipFill>
        <p:spPr>
          <a:xfrm>
            <a:off x="5021266" y="1468441"/>
            <a:ext cx="2149475" cy="3451225"/>
          </a:xfrm>
        </p:spPr>
      </p:pic>
      <p:sp>
        <p:nvSpPr>
          <p:cNvPr id="18" name="Freeform 5">
            <a:extLst>
              <a:ext uri="{FF2B5EF4-FFF2-40B4-BE49-F238E27FC236}">
                <a16:creationId xmlns:a16="http://schemas.microsoft.com/office/drawing/2014/main" id="{00016971-5DBE-4E47-A26A-72932A5BB0DC}"/>
              </a:ext>
            </a:extLst>
          </p:cNvPr>
          <p:cNvSpPr>
            <a:spLocks/>
          </p:cNvSpPr>
          <p:nvPr/>
        </p:nvSpPr>
        <p:spPr bwMode="auto">
          <a:xfrm rot="14782799">
            <a:off x="6446044" y="4323556"/>
            <a:ext cx="1162050" cy="1150938"/>
          </a:xfrm>
          <a:custGeom>
            <a:avLst/>
            <a:gdLst>
              <a:gd name="T0" fmla="*/ 340 w 1615"/>
              <a:gd name="T1" fmla="*/ 821 h 1607"/>
              <a:gd name="T2" fmla="*/ 438 w 1615"/>
              <a:gd name="T3" fmla="*/ 428 h 1607"/>
              <a:gd name="T4" fmla="*/ 605 w 1615"/>
              <a:gd name="T5" fmla="*/ 70 h 1607"/>
              <a:gd name="T6" fmla="*/ 976 w 1615"/>
              <a:gd name="T7" fmla="*/ 128 h 1607"/>
              <a:gd name="T8" fmla="*/ 1169 w 1615"/>
              <a:gd name="T9" fmla="*/ 476 h 1607"/>
              <a:gd name="T10" fmla="*/ 1297 w 1615"/>
              <a:gd name="T11" fmla="*/ 857 h 1607"/>
              <a:gd name="T12" fmla="*/ 1512 w 1615"/>
              <a:gd name="T13" fmla="*/ 1175 h 1607"/>
              <a:gd name="T14" fmla="*/ 1567 w 1615"/>
              <a:gd name="T15" fmla="*/ 1478 h 1607"/>
              <a:gd name="T16" fmla="*/ 1304 w 1615"/>
              <a:gd name="T17" fmla="*/ 1589 h 1607"/>
              <a:gd name="T18" fmla="*/ 1034 w 1615"/>
              <a:gd name="T19" fmla="*/ 1449 h 1607"/>
              <a:gd name="T20" fmla="*/ 775 w 1615"/>
              <a:gd name="T21" fmla="*/ 1288 h 1607"/>
              <a:gd name="T22" fmla="*/ 385 w 1615"/>
              <a:gd name="T23" fmla="*/ 1259 h 1607"/>
              <a:gd name="T24" fmla="*/ 22 w 1615"/>
              <a:gd name="T25" fmla="*/ 1120 h 1607"/>
              <a:gd name="T26" fmla="*/ 45 w 1615"/>
              <a:gd name="T27" fmla="*/ 949 h 1607"/>
              <a:gd name="T28" fmla="*/ 340 w 1615"/>
              <a:gd name="T29" fmla="*/ 821 h 1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615" h="1607">
                <a:moveTo>
                  <a:pt x="340" y="821"/>
                </a:moveTo>
                <a:cubicBezTo>
                  <a:pt x="422" y="712"/>
                  <a:pt x="426" y="565"/>
                  <a:pt x="438" y="428"/>
                </a:cubicBezTo>
                <a:cubicBezTo>
                  <a:pt x="451" y="292"/>
                  <a:pt x="488" y="141"/>
                  <a:pt x="605" y="70"/>
                </a:cubicBezTo>
                <a:cubicBezTo>
                  <a:pt x="720" y="0"/>
                  <a:pt x="876" y="38"/>
                  <a:pt x="976" y="128"/>
                </a:cubicBezTo>
                <a:cubicBezTo>
                  <a:pt x="1076" y="218"/>
                  <a:pt x="1130" y="347"/>
                  <a:pt x="1169" y="476"/>
                </a:cubicBezTo>
                <a:cubicBezTo>
                  <a:pt x="1208" y="604"/>
                  <a:pt x="1235" y="738"/>
                  <a:pt x="1297" y="857"/>
                </a:cubicBezTo>
                <a:cubicBezTo>
                  <a:pt x="1356" y="971"/>
                  <a:pt x="1443" y="1067"/>
                  <a:pt x="1512" y="1175"/>
                </a:cubicBezTo>
                <a:cubicBezTo>
                  <a:pt x="1570" y="1266"/>
                  <a:pt x="1615" y="1382"/>
                  <a:pt x="1567" y="1478"/>
                </a:cubicBezTo>
                <a:cubicBezTo>
                  <a:pt x="1522" y="1570"/>
                  <a:pt x="1404" y="1607"/>
                  <a:pt x="1304" y="1589"/>
                </a:cubicBezTo>
                <a:cubicBezTo>
                  <a:pt x="1203" y="1571"/>
                  <a:pt x="1116" y="1511"/>
                  <a:pt x="1034" y="1449"/>
                </a:cubicBezTo>
                <a:cubicBezTo>
                  <a:pt x="953" y="1386"/>
                  <a:pt x="872" y="1320"/>
                  <a:pt x="775" y="1288"/>
                </a:cubicBezTo>
                <a:cubicBezTo>
                  <a:pt x="650" y="1246"/>
                  <a:pt x="515" y="1265"/>
                  <a:pt x="385" y="1259"/>
                </a:cubicBezTo>
                <a:cubicBezTo>
                  <a:pt x="254" y="1252"/>
                  <a:pt x="82" y="1237"/>
                  <a:pt x="22" y="1120"/>
                </a:cubicBezTo>
                <a:cubicBezTo>
                  <a:pt x="0" y="1075"/>
                  <a:pt x="4" y="977"/>
                  <a:pt x="45" y="949"/>
                </a:cubicBezTo>
                <a:cubicBezTo>
                  <a:pt x="111" y="903"/>
                  <a:pt x="269" y="914"/>
                  <a:pt x="340" y="82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  <p:bldP spid="22" grpId="0" animBg="1"/>
      <p:bldP spid="23" grpId="0" animBg="1"/>
      <p:bldP spid="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9">
            <a:extLst>
              <a:ext uri="{FF2B5EF4-FFF2-40B4-BE49-F238E27FC236}">
                <a16:creationId xmlns:a16="http://schemas.microsoft.com/office/drawing/2014/main" id="{5AF55213-657B-4B59-8363-F71EF10C721F}"/>
              </a:ext>
            </a:extLst>
          </p:cNvPr>
          <p:cNvSpPr>
            <a:spLocks/>
          </p:cNvSpPr>
          <p:nvPr/>
        </p:nvSpPr>
        <p:spPr bwMode="auto">
          <a:xfrm>
            <a:off x="4953000" y="1681166"/>
            <a:ext cx="5715000" cy="5837237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AFE4DDA-009E-47E0-9F0A-4AC34E3F81DC}"/>
              </a:ext>
            </a:extLst>
          </p:cNvPr>
          <p:cNvSpPr/>
          <p:nvPr/>
        </p:nvSpPr>
        <p:spPr>
          <a:xfrm>
            <a:off x="1501777" y="2095500"/>
            <a:ext cx="7942263" cy="3429000"/>
          </a:xfrm>
          <a:custGeom>
            <a:avLst/>
            <a:gdLst>
              <a:gd name="connsiteX0" fmla="*/ 0 w 10589342"/>
              <a:gd name="connsiteY0" fmla="*/ 147599 h 4571888"/>
              <a:gd name="connsiteX1" fmla="*/ 1700981 w 10589342"/>
              <a:gd name="connsiteY1" fmla="*/ 4355806 h 4571888"/>
              <a:gd name="connsiteX2" fmla="*/ 4473678 w 10589342"/>
              <a:gd name="connsiteY2" fmla="*/ 3549561 h 4571888"/>
              <a:gd name="connsiteX3" fmla="*/ 6371303 w 10589342"/>
              <a:gd name="connsiteY3" fmla="*/ 115 h 4571888"/>
              <a:gd name="connsiteX4" fmla="*/ 9035845 w 10589342"/>
              <a:gd name="connsiteY4" fmla="*/ 3421741 h 4571888"/>
              <a:gd name="connsiteX5" fmla="*/ 10589342 w 10589342"/>
              <a:gd name="connsiteY5" fmla="*/ 3116941 h 4571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89342" h="4571888">
                <a:moveTo>
                  <a:pt x="0" y="147599"/>
                </a:moveTo>
                <a:cubicBezTo>
                  <a:pt x="477684" y="1968205"/>
                  <a:pt x="955368" y="3788812"/>
                  <a:pt x="1700981" y="4355806"/>
                </a:cubicBezTo>
                <a:cubicBezTo>
                  <a:pt x="2446594" y="4922800"/>
                  <a:pt x="3695291" y="4275510"/>
                  <a:pt x="4473678" y="3549561"/>
                </a:cubicBezTo>
                <a:cubicBezTo>
                  <a:pt x="5252065" y="2823612"/>
                  <a:pt x="5610942" y="21418"/>
                  <a:pt x="6371303" y="115"/>
                </a:cubicBezTo>
                <a:cubicBezTo>
                  <a:pt x="7131664" y="-21188"/>
                  <a:pt x="8332839" y="2902270"/>
                  <a:pt x="9035845" y="3421741"/>
                </a:cubicBezTo>
                <a:cubicBezTo>
                  <a:pt x="9738852" y="3941212"/>
                  <a:pt x="10333703" y="3120218"/>
                  <a:pt x="10589342" y="3116941"/>
                </a:cubicBezTo>
              </a:path>
            </a:pathLst>
          </a:cu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E1C68B-FEC5-474A-B984-6F32D89C1514}"/>
              </a:ext>
            </a:extLst>
          </p:cNvPr>
          <p:cNvSpPr/>
          <p:nvPr/>
        </p:nvSpPr>
        <p:spPr>
          <a:xfrm>
            <a:off x="1660525" y="3182938"/>
            <a:ext cx="222250" cy="222250"/>
          </a:xfrm>
          <a:prstGeom prst="rect">
            <a:avLst/>
          </a:prstGeom>
          <a:solidFill>
            <a:schemeClr val="accent2">
              <a:alpha val="49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C2ED52-E60B-4F57-B794-827D82B6C2F1}"/>
              </a:ext>
            </a:extLst>
          </p:cNvPr>
          <p:cNvSpPr/>
          <p:nvPr/>
        </p:nvSpPr>
        <p:spPr>
          <a:xfrm>
            <a:off x="1731966" y="3254378"/>
            <a:ext cx="79375" cy="79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C53D0C-396C-4067-9866-085D57740306}"/>
              </a:ext>
            </a:extLst>
          </p:cNvPr>
          <p:cNvSpPr/>
          <p:nvPr/>
        </p:nvSpPr>
        <p:spPr>
          <a:xfrm>
            <a:off x="6346825" y="2049463"/>
            <a:ext cx="222250" cy="222250"/>
          </a:xfrm>
          <a:prstGeom prst="rect">
            <a:avLst/>
          </a:prstGeom>
          <a:solidFill>
            <a:schemeClr val="accent3">
              <a:alpha val="49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4407FC9-B661-4305-8D16-0FD60B4498FB}"/>
              </a:ext>
            </a:extLst>
          </p:cNvPr>
          <p:cNvSpPr/>
          <p:nvPr/>
        </p:nvSpPr>
        <p:spPr>
          <a:xfrm>
            <a:off x="6418266" y="2120903"/>
            <a:ext cx="79375" cy="793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EF1604-5254-49C7-A28D-8CC35DC18A60}"/>
              </a:ext>
            </a:extLst>
          </p:cNvPr>
          <p:cNvSpPr/>
          <p:nvPr/>
        </p:nvSpPr>
        <p:spPr>
          <a:xfrm>
            <a:off x="6743703" y="2030416"/>
            <a:ext cx="690563" cy="276225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285CAC-FE29-48C1-BF15-D83BBEAA4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3" y="2030413"/>
            <a:ext cx="6905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FF"/>
                </a:solidFill>
              </a:rPr>
              <a:t>2008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B1F1C9-ABAA-426B-ACCE-C74D1FDBDC5E}"/>
              </a:ext>
            </a:extLst>
          </p:cNvPr>
          <p:cNvSpPr/>
          <p:nvPr/>
        </p:nvSpPr>
        <p:spPr>
          <a:xfrm>
            <a:off x="9323388" y="4303713"/>
            <a:ext cx="222250" cy="222250"/>
          </a:xfrm>
          <a:prstGeom prst="rect">
            <a:avLst/>
          </a:prstGeom>
          <a:solidFill>
            <a:schemeClr val="accent4">
              <a:alpha val="49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BF2C29-F7E0-4A03-9BF5-EB973128E945}"/>
              </a:ext>
            </a:extLst>
          </p:cNvPr>
          <p:cNvSpPr/>
          <p:nvPr/>
        </p:nvSpPr>
        <p:spPr>
          <a:xfrm>
            <a:off x="9394828" y="4375153"/>
            <a:ext cx="80963" cy="79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2C03E1-C9F2-44E3-9B91-E06F04CE178A}"/>
              </a:ext>
            </a:extLst>
          </p:cNvPr>
          <p:cNvSpPr/>
          <p:nvPr/>
        </p:nvSpPr>
        <p:spPr>
          <a:xfrm>
            <a:off x="2160591" y="1976438"/>
            <a:ext cx="2606675" cy="30400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29F29D63-30C5-4146-BB76-785917D1C417}"/>
              </a:ext>
            </a:extLst>
          </p:cNvPr>
          <p:cNvSpPr>
            <a:spLocks/>
          </p:cNvSpPr>
          <p:nvPr/>
        </p:nvSpPr>
        <p:spPr bwMode="auto">
          <a:xfrm>
            <a:off x="3506791" y="3941766"/>
            <a:ext cx="1260475" cy="1074737"/>
          </a:xfrm>
          <a:custGeom>
            <a:avLst/>
            <a:gdLst>
              <a:gd name="T0" fmla="*/ 3046 w 3935"/>
              <a:gd name="T1" fmla="*/ 3336 h 3370"/>
              <a:gd name="T2" fmla="*/ 3890 w 3935"/>
              <a:gd name="T3" fmla="*/ 3370 h 3370"/>
              <a:gd name="T4" fmla="*/ 3935 w 3935"/>
              <a:gd name="T5" fmla="*/ 3370 h 3370"/>
              <a:gd name="T6" fmla="*/ 3935 w 3935"/>
              <a:gd name="T7" fmla="*/ 119 h 3370"/>
              <a:gd name="T8" fmla="*/ 3807 w 3935"/>
              <a:gd name="T9" fmla="*/ 58 h 3370"/>
              <a:gd name="T10" fmla="*/ 3274 w 3935"/>
              <a:gd name="T11" fmla="*/ 47 h 3370"/>
              <a:gd name="T12" fmla="*/ 2350 w 3935"/>
              <a:gd name="T13" fmla="*/ 624 h 3370"/>
              <a:gd name="T14" fmla="*/ 1813 w 3935"/>
              <a:gd name="T15" fmla="*/ 1690 h 3370"/>
              <a:gd name="T16" fmla="*/ 1065 w 3935"/>
              <a:gd name="T17" fmla="*/ 2592 h 3370"/>
              <a:gd name="T18" fmla="*/ 276 w 3935"/>
              <a:gd name="T19" fmla="*/ 2893 h 3370"/>
              <a:gd name="T20" fmla="*/ 0 w 3935"/>
              <a:gd name="T21" fmla="*/ 3370 h 3370"/>
              <a:gd name="T22" fmla="*/ 2872 w 3935"/>
              <a:gd name="T23" fmla="*/ 3370 h 3370"/>
              <a:gd name="T24" fmla="*/ 3046 w 3935"/>
              <a:gd name="T25" fmla="*/ 3336 h 3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35" h="3370">
                <a:moveTo>
                  <a:pt x="3046" y="3336"/>
                </a:moveTo>
                <a:cubicBezTo>
                  <a:pt x="3326" y="3299"/>
                  <a:pt x="3608" y="3342"/>
                  <a:pt x="3890" y="3370"/>
                </a:cubicBezTo>
                <a:cubicBezTo>
                  <a:pt x="3935" y="3370"/>
                  <a:pt x="3935" y="3370"/>
                  <a:pt x="3935" y="3370"/>
                </a:cubicBezTo>
                <a:cubicBezTo>
                  <a:pt x="3935" y="119"/>
                  <a:pt x="3935" y="119"/>
                  <a:pt x="3935" y="119"/>
                </a:cubicBezTo>
                <a:cubicBezTo>
                  <a:pt x="3895" y="94"/>
                  <a:pt x="3852" y="73"/>
                  <a:pt x="3807" y="58"/>
                </a:cubicBezTo>
                <a:cubicBezTo>
                  <a:pt x="3637" y="0"/>
                  <a:pt x="3450" y="9"/>
                  <a:pt x="3274" y="47"/>
                </a:cubicBezTo>
                <a:cubicBezTo>
                  <a:pt x="2913" y="127"/>
                  <a:pt x="2581" y="334"/>
                  <a:pt x="2350" y="624"/>
                </a:cubicBezTo>
                <a:cubicBezTo>
                  <a:pt x="2101" y="936"/>
                  <a:pt x="1976" y="1326"/>
                  <a:pt x="1813" y="1690"/>
                </a:cubicBezTo>
                <a:cubicBezTo>
                  <a:pt x="1651" y="2055"/>
                  <a:pt x="1426" y="2421"/>
                  <a:pt x="1065" y="2592"/>
                </a:cubicBezTo>
                <a:cubicBezTo>
                  <a:pt x="810" y="2714"/>
                  <a:pt x="505" y="2728"/>
                  <a:pt x="276" y="2893"/>
                </a:cubicBezTo>
                <a:cubicBezTo>
                  <a:pt x="122" y="3004"/>
                  <a:pt x="16" y="3181"/>
                  <a:pt x="0" y="3370"/>
                </a:cubicBezTo>
                <a:cubicBezTo>
                  <a:pt x="2872" y="3370"/>
                  <a:pt x="2872" y="3370"/>
                  <a:pt x="2872" y="3370"/>
                </a:cubicBezTo>
                <a:cubicBezTo>
                  <a:pt x="2929" y="3355"/>
                  <a:pt x="2987" y="3344"/>
                  <a:pt x="3046" y="3336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D67D95-E654-4D36-981D-C9ECBC6C2B6C}"/>
              </a:ext>
            </a:extLst>
          </p:cNvPr>
          <p:cNvSpPr/>
          <p:nvPr/>
        </p:nvSpPr>
        <p:spPr>
          <a:xfrm>
            <a:off x="2154241" y="1830391"/>
            <a:ext cx="688975" cy="2762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61F935-CA89-41EF-AEA6-8DACE8F84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41" y="1841503"/>
            <a:ext cx="6889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FF"/>
                </a:solidFill>
              </a:rPr>
              <a:t>2006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5A3569-7707-4DAC-8FA1-CCA3A7599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3930650"/>
            <a:ext cx="19685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7587281-F709-4C34-901A-331EC89F558F}"/>
              </a:ext>
            </a:extLst>
          </p:cNvPr>
          <p:cNvSpPr txBox="1"/>
          <p:nvPr/>
        </p:nvSpPr>
        <p:spPr>
          <a:xfrm>
            <a:off x="2501900" y="3643316"/>
            <a:ext cx="132873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DDFCC2-98C5-4602-ABFD-C40288EBA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6825" y="2200278"/>
            <a:ext cx="27114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CBA3433-7531-4ECA-AE6E-B999A85D24D5}"/>
              </a:ext>
            </a:extLst>
          </p:cNvPr>
          <p:cNvSpPr txBox="1"/>
          <p:nvPr/>
        </p:nvSpPr>
        <p:spPr>
          <a:xfrm>
            <a:off x="7599363" y="1914528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A4E243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A4E243"/>
              </a:solidFill>
              <a:latin typeface="Libre Baskerville"/>
            </a:endParaRPr>
          </a:p>
        </p:txBody>
      </p:sp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D2E1C0-E567-4373-9048-6DF187F93958}"/>
              </a:ext>
            </a:extLst>
          </p:cNvPr>
          <p:cNvGraphicFramePr>
            <a:graphicFrameLocks/>
          </p:cNvGraphicFramePr>
          <p:nvPr/>
        </p:nvGraphicFramePr>
        <p:xfrm>
          <a:off x="5232400" y="3502025"/>
          <a:ext cx="2228850" cy="1862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921F1AB7-E5DA-4A32-B6F1-575DC6A10674}"/>
              </a:ext>
            </a:extLst>
          </p:cNvPr>
          <p:cNvSpPr/>
          <p:nvPr/>
        </p:nvSpPr>
        <p:spPr>
          <a:xfrm rot="10800000">
            <a:off x="8399466" y="3079753"/>
            <a:ext cx="2268537" cy="968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 dirty="0">
              <a:solidFill>
                <a:srgbClr val="262626"/>
              </a:solidFill>
              <a:latin typeface="Lato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C6584FA-5AB3-4A03-9602-75BB451B6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5053" y="3446463"/>
            <a:ext cx="2011363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C76B786-C6CC-46BA-B4A2-A22171EB0883}"/>
              </a:ext>
            </a:extLst>
          </p:cNvPr>
          <p:cNvSpPr txBox="1"/>
          <p:nvPr/>
        </p:nvSpPr>
        <p:spPr>
          <a:xfrm>
            <a:off x="8637591" y="3160716"/>
            <a:ext cx="13287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FFFFFF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38" name="Freeform 9">
            <a:extLst>
              <a:ext uri="{FF2B5EF4-FFF2-40B4-BE49-F238E27FC236}">
                <a16:creationId xmlns:a16="http://schemas.microsoft.com/office/drawing/2014/main" id="{BB6FB186-846D-481E-8555-8ABC7AA7AE43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C6E81C7-0DC4-431D-A74D-B21B082CACD3}"/>
              </a:ext>
            </a:extLst>
          </p:cNvPr>
          <p:cNvSpPr/>
          <p:nvPr/>
        </p:nvSpPr>
        <p:spPr>
          <a:xfrm>
            <a:off x="10074275" y="6054725"/>
            <a:ext cx="254000" cy="2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E448C09-2D7C-4241-A8AA-AE8A3AE8AD3F}"/>
              </a:ext>
            </a:extLst>
          </p:cNvPr>
          <p:cNvSpPr txBox="1"/>
          <p:nvPr/>
        </p:nvSpPr>
        <p:spPr>
          <a:xfrm>
            <a:off x="10017128" y="6078541"/>
            <a:ext cx="366713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fld id="{1C20A82A-FCE8-432C-B6CE-3E22E5DC01B4}" type="slidenum">
              <a:rPr lang="en-US" sz="900" b="1">
                <a:solidFill>
                  <a:srgbClr val="FFFFFF"/>
                </a:solidFill>
                <a:latin typeface="Libre Baskerville"/>
              </a:rPr>
              <a:pPr algn="ctr" defTabSz="457200">
                <a:defRPr/>
              </a:pPr>
              <a:t>10</a:t>
            </a:fld>
            <a:endParaRPr lang="en-US" sz="900" b="1" dirty="0">
              <a:solidFill>
                <a:srgbClr val="FFFFFF"/>
              </a:solidFill>
              <a:latin typeface="Libre Baskerville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C1AD4E0B-A369-48D6-A966-185007E99BA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341" b="10341"/>
          <a:stretch>
            <a:fillRect/>
          </a:stretch>
        </p:blipFill>
        <p:spPr>
          <a:xfrm>
            <a:off x="2470150" y="2227263"/>
            <a:ext cx="2609850" cy="1293812"/>
          </a:xfr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1C20A5E-D9C5-48C8-9641-99056C98431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59653" y="3079753"/>
            <a:ext cx="1039813" cy="968375"/>
          </a:xfrm>
        </p:spPr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4" grpId="0" animBg="1"/>
      <p:bldP spid="15" grpId="0" animBg="1"/>
      <p:bldP spid="16" grpId="0"/>
      <p:bldP spid="17" grpId="0" animBg="1"/>
      <p:bldP spid="18" grpId="0" animBg="1"/>
      <p:bldP spid="21" grpId="0" animBg="1"/>
      <p:bldP spid="11" grpId="0" animBg="1"/>
      <p:bldP spid="12" grpId="0"/>
      <p:bldP spid="27" grpId="0"/>
      <p:bldP spid="28" grpId="0"/>
      <p:bldP spid="29" grpId="0"/>
      <p:bldP spid="30" grpId="0"/>
      <p:bldGraphic spid="39" grpId="0">
        <p:bldAsOne/>
      </p:bldGraphic>
      <p:bldP spid="40" grpId="0" animBg="1"/>
      <p:bldP spid="52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9">
            <a:extLst>
              <a:ext uri="{FF2B5EF4-FFF2-40B4-BE49-F238E27FC236}">
                <a16:creationId xmlns:a16="http://schemas.microsoft.com/office/drawing/2014/main" id="{569BDB0C-7B76-4EF8-815A-E837023E29A4}"/>
              </a:ext>
            </a:extLst>
          </p:cNvPr>
          <p:cNvSpPr>
            <a:spLocks/>
          </p:cNvSpPr>
          <p:nvPr/>
        </p:nvSpPr>
        <p:spPr bwMode="auto">
          <a:xfrm>
            <a:off x="4953000" y="1681166"/>
            <a:ext cx="5715000" cy="5837237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0EAB8E5-83E2-4E2A-AA36-16B9541850AB}"/>
              </a:ext>
            </a:extLst>
          </p:cNvPr>
          <p:cNvSpPr/>
          <p:nvPr/>
        </p:nvSpPr>
        <p:spPr>
          <a:xfrm>
            <a:off x="5600700" y="2087563"/>
            <a:ext cx="2362200" cy="33464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5FC131-8CCC-4495-B920-FB3DD9BE64FE}"/>
              </a:ext>
            </a:extLst>
          </p:cNvPr>
          <p:cNvSpPr/>
          <p:nvPr/>
        </p:nvSpPr>
        <p:spPr>
          <a:xfrm>
            <a:off x="8205788" y="2327278"/>
            <a:ext cx="2025650" cy="28670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E688F6-C76B-4AD6-8A35-138069AB74A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68563" y="985841"/>
            <a:ext cx="2811462" cy="15843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Package and Pricing</a:t>
            </a:r>
            <a:endParaRPr lang="en-ID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6667C-FEF4-4642-8003-5AEE692F94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68563" y="2276475"/>
            <a:ext cx="2514600" cy="293688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This is template with </a:t>
            </a:r>
            <a:r>
              <a:rPr lang="en-US" dirty="0">
                <a:solidFill>
                  <a:schemeClr val="accent1"/>
                </a:solidFill>
              </a:rPr>
              <a:t>fashion </a:t>
            </a:r>
            <a:r>
              <a:rPr lang="en-US" dirty="0"/>
              <a:t>theme</a:t>
            </a:r>
            <a:endParaRPr lang="en-ID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7E9446-39AB-4647-A6EC-15CE1D7C1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8563" y="2878141"/>
            <a:ext cx="2241550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E954A2-5A4F-4863-9368-9171CCBCDB95}"/>
              </a:ext>
            </a:extLst>
          </p:cNvPr>
          <p:cNvSpPr/>
          <p:nvPr/>
        </p:nvSpPr>
        <p:spPr>
          <a:xfrm>
            <a:off x="2513016" y="4476753"/>
            <a:ext cx="1444625" cy="415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97459B-3ED1-4997-83B9-DD75BF4B36AF}"/>
              </a:ext>
            </a:extLst>
          </p:cNvPr>
          <p:cNvSpPr txBox="1"/>
          <p:nvPr/>
        </p:nvSpPr>
        <p:spPr>
          <a:xfrm>
            <a:off x="2662238" y="4564063"/>
            <a:ext cx="117475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Ask me for detail 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001EE699-8876-4977-920D-196E5F1AD24B}"/>
              </a:ext>
            </a:extLst>
          </p:cNvPr>
          <p:cNvSpPr>
            <a:spLocks/>
          </p:cNvSpPr>
          <p:nvPr/>
        </p:nvSpPr>
        <p:spPr bwMode="auto">
          <a:xfrm>
            <a:off x="5540375" y="2025653"/>
            <a:ext cx="1201738" cy="1196975"/>
          </a:xfrm>
          <a:custGeom>
            <a:avLst/>
            <a:gdLst>
              <a:gd name="T0" fmla="*/ 1010 w 1010"/>
              <a:gd name="T1" fmla="*/ 0 h 1005"/>
              <a:gd name="T2" fmla="*/ 430 w 1010"/>
              <a:gd name="T3" fmla="*/ 0 h 1005"/>
              <a:gd name="T4" fmla="*/ 0 w 1010"/>
              <a:gd name="T5" fmla="*/ 428 h 1005"/>
              <a:gd name="T6" fmla="*/ 0 w 1010"/>
              <a:gd name="T7" fmla="*/ 1005 h 1005"/>
              <a:gd name="T8" fmla="*/ 1010 w 1010"/>
              <a:gd name="T9" fmla="*/ 0 h 1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0" h="1005">
                <a:moveTo>
                  <a:pt x="1010" y="0"/>
                </a:moveTo>
                <a:lnTo>
                  <a:pt x="430" y="0"/>
                </a:lnTo>
                <a:lnTo>
                  <a:pt x="0" y="428"/>
                </a:lnTo>
                <a:lnTo>
                  <a:pt x="0" y="1005"/>
                </a:lnTo>
                <a:lnTo>
                  <a:pt x="10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062AAF54-79A7-44AD-919C-5594ECFDD9B4}"/>
              </a:ext>
            </a:extLst>
          </p:cNvPr>
          <p:cNvSpPr>
            <a:spLocks/>
          </p:cNvSpPr>
          <p:nvPr/>
        </p:nvSpPr>
        <p:spPr bwMode="auto">
          <a:xfrm>
            <a:off x="6677025" y="2025650"/>
            <a:ext cx="65088" cy="65088"/>
          </a:xfrm>
          <a:custGeom>
            <a:avLst/>
            <a:gdLst>
              <a:gd name="T0" fmla="*/ 55 w 55"/>
              <a:gd name="T1" fmla="*/ 55 h 55"/>
              <a:gd name="T2" fmla="*/ 0 w 55"/>
              <a:gd name="T3" fmla="*/ 55 h 55"/>
              <a:gd name="T4" fmla="*/ 55 w 55"/>
              <a:gd name="T5" fmla="*/ 0 h 55"/>
              <a:gd name="T6" fmla="*/ 55 w 55"/>
              <a:gd name="T7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" h="55">
                <a:moveTo>
                  <a:pt x="55" y="55"/>
                </a:moveTo>
                <a:lnTo>
                  <a:pt x="0" y="55"/>
                </a:lnTo>
                <a:lnTo>
                  <a:pt x="55" y="0"/>
                </a:lnTo>
                <a:lnTo>
                  <a:pt x="55" y="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7" name="Freeform 7">
            <a:extLst>
              <a:ext uri="{FF2B5EF4-FFF2-40B4-BE49-F238E27FC236}">
                <a16:creationId xmlns:a16="http://schemas.microsoft.com/office/drawing/2014/main" id="{8890F45F-4D0C-4AAE-A187-E55BB57189D5}"/>
              </a:ext>
            </a:extLst>
          </p:cNvPr>
          <p:cNvSpPr>
            <a:spLocks/>
          </p:cNvSpPr>
          <p:nvPr/>
        </p:nvSpPr>
        <p:spPr bwMode="auto">
          <a:xfrm>
            <a:off x="5540375" y="3157541"/>
            <a:ext cx="65088" cy="65087"/>
          </a:xfrm>
          <a:custGeom>
            <a:avLst/>
            <a:gdLst>
              <a:gd name="T0" fmla="*/ 55 w 55"/>
              <a:gd name="T1" fmla="*/ 55 h 55"/>
              <a:gd name="T2" fmla="*/ 0 w 55"/>
              <a:gd name="T3" fmla="*/ 55 h 55"/>
              <a:gd name="T4" fmla="*/ 55 w 55"/>
              <a:gd name="T5" fmla="*/ 0 h 55"/>
              <a:gd name="T6" fmla="*/ 55 w 55"/>
              <a:gd name="T7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" h="55">
                <a:moveTo>
                  <a:pt x="55" y="55"/>
                </a:moveTo>
                <a:lnTo>
                  <a:pt x="0" y="55"/>
                </a:lnTo>
                <a:lnTo>
                  <a:pt x="55" y="0"/>
                </a:lnTo>
                <a:lnTo>
                  <a:pt x="55" y="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DE66ADD6-D0A4-4342-824A-25964C4F42DE}"/>
              </a:ext>
            </a:extLst>
          </p:cNvPr>
          <p:cNvSpPr>
            <a:spLocks/>
          </p:cNvSpPr>
          <p:nvPr/>
        </p:nvSpPr>
        <p:spPr bwMode="auto">
          <a:xfrm>
            <a:off x="8158163" y="2295525"/>
            <a:ext cx="977900" cy="973138"/>
          </a:xfrm>
          <a:custGeom>
            <a:avLst/>
            <a:gdLst>
              <a:gd name="T0" fmla="*/ 1010 w 1010"/>
              <a:gd name="T1" fmla="*/ 0 h 1005"/>
              <a:gd name="T2" fmla="*/ 430 w 1010"/>
              <a:gd name="T3" fmla="*/ 0 h 1005"/>
              <a:gd name="T4" fmla="*/ 0 w 1010"/>
              <a:gd name="T5" fmla="*/ 428 h 1005"/>
              <a:gd name="T6" fmla="*/ 0 w 1010"/>
              <a:gd name="T7" fmla="*/ 1005 h 1005"/>
              <a:gd name="T8" fmla="*/ 1010 w 1010"/>
              <a:gd name="T9" fmla="*/ 0 h 1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0" h="1005">
                <a:moveTo>
                  <a:pt x="1010" y="0"/>
                </a:moveTo>
                <a:lnTo>
                  <a:pt x="430" y="0"/>
                </a:lnTo>
                <a:lnTo>
                  <a:pt x="0" y="428"/>
                </a:lnTo>
                <a:lnTo>
                  <a:pt x="0" y="1005"/>
                </a:lnTo>
                <a:lnTo>
                  <a:pt x="101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7CDB5FA8-55A4-4677-9ECD-BE45CCA40A5D}"/>
              </a:ext>
            </a:extLst>
          </p:cNvPr>
          <p:cNvSpPr>
            <a:spLocks/>
          </p:cNvSpPr>
          <p:nvPr/>
        </p:nvSpPr>
        <p:spPr bwMode="auto">
          <a:xfrm>
            <a:off x="9082091" y="2295528"/>
            <a:ext cx="53975" cy="53975"/>
          </a:xfrm>
          <a:custGeom>
            <a:avLst/>
            <a:gdLst>
              <a:gd name="T0" fmla="*/ 55 w 55"/>
              <a:gd name="T1" fmla="*/ 55 h 55"/>
              <a:gd name="T2" fmla="*/ 0 w 55"/>
              <a:gd name="T3" fmla="*/ 55 h 55"/>
              <a:gd name="T4" fmla="*/ 55 w 55"/>
              <a:gd name="T5" fmla="*/ 0 h 55"/>
              <a:gd name="T6" fmla="*/ 55 w 55"/>
              <a:gd name="T7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" h="55">
                <a:moveTo>
                  <a:pt x="55" y="55"/>
                </a:moveTo>
                <a:lnTo>
                  <a:pt x="0" y="55"/>
                </a:lnTo>
                <a:lnTo>
                  <a:pt x="55" y="0"/>
                </a:lnTo>
                <a:lnTo>
                  <a:pt x="55" y="5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7300E1A7-F7A8-4E3E-B197-5A4288158987}"/>
              </a:ext>
            </a:extLst>
          </p:cNvPr>
          <p:cNvSpPr>
            <a:spLocks/>
          </p:cNvSpPr>
          <p:nvPr/>
        </p:nvSpPr>
        <p:spPr bwMode="auto">
          <a:xfrm>
            <a:off x="8158166" y="3214691"/>
            <a:ext cx="52387" cy="53975"/>
          </a:xfrm>
          <a:custGeom>
            <a:avLst/>
            <a:gdLst>
              <a:gd name="T0" fmla="*/ 55 w 55"/>
              <a:gd name="T1" fmla="*/ 55 h 55"/>
              <a:gd name="T2" fmla="*/ 0 w 55"/>
              <a:gd name="T3" fmla="*/ 55 h 55"/>
              <a:gd name="T4" fmla="*/ 55 w 55"/>
              <a:gd name="T5" fmla="*/ 0 h 55"/>
              <a:gd name="T6" fmla="*/ 55 w 55"/>
              <a:gd name="T7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" h="55">
                <a:moveTo>
                  <a:pt x="55" y="55"/>
                </a:moveTo>
                <a:lnTo>
                  <a:pt x="0" y="55"/>
                </a:lnTo>
                <a:lnTo>
                  <a:pt x="55" y="0"/>
                </a:lnTo>
                <a:lnTo>
                  <a:pt x="55" y="5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55F4C3-AE64-41A7-9EC0-52182121F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5516" y="2728913"/>
            <a:ext cx="155257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500" b="1">
                <a:solidFill>
                  <a:srgbClr val="C1E05A"/>
                </a:solidFill>
              </a:rPr>
              <a:t>$257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B5D2344-49CC-4C15-A550-347A45C31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50" y="2927353"/>
            <a:ext cx="15509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300" b="1">
                <a:solidFill>
                  <a:srgbClr val="A2DA54"/>
                </a:solidFill>
              </a:rPr>
              <a:t>$359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4B9CE58-54E9-4974-9A8D-FC8259CE5701}"/>
              </a:ext>
            </a:extLst>
          </p:cNvPr>
          <p:cNvSpPr txBox="1">
            <a:spLocks noChangeArrowheads="1"/>
          </p:cNvSpPr>
          <p:nvPr/>
        </p:nvSpPr>
        <p:spPr bwMode="auto">
          <a:xfrm rot="18844717">
            <a:off x="5607844" y="2283619"/>
            <a:ext cx="70008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500" b="1">
                <a:solidFill>
                  <a:srgbClr val="FFFFFF"/>
                </a:solidFill>
              </a:rPr>
              <a:t>New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C656E3D-0D00-4EE8-927D-38C49FE2FC42}"/>
              </a:ext>
            </a:extLst>
          </p:cNvPr>
          <p:cNvSpPr txBox="1">
            <a:spLocks noChangeArrowheads="1"/>
          </p:cNvSpPr>
          <p:nvPr/>
        </p:nvSpPr>
        <p:spPr bwMode="auto">
          <a:xfrm rot="18844717">
            <a:off x="8150225" y="2513013"/>
            <a:ext cx="7000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FF"/>
                </a:solidFill>
              </a:rPr>
              <a:t>Good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ED27AB4-408A-463C-8943-9015EAEF6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1366" y="3879850"/>
            <a:ext cx="1843087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21E0715-6D16-438C-A974-2C1AFCA80E5C}"/>
              </a:ext>
            </a:extLst>
          </p:cNvPr>
          <p:cNvSpPr txBox="1"/>
          <p:nvPr/>
        </p:nvSpPr>
        <p:spPr>
          <a:xfrm>
            <a:off x="6078541" y="3594100"/>
            <a:ext cx="1328737" cy="30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A2520EA-D392-4FF6-BECB-6323FF5A6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6" y="3879850"/>
            <a:ext cx="1843087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AB9C23-7A50-428F-BB35-80FE6596E8A8}"/>
              </a:ext>
            </a:extLst>
          </p:cNvPr>
          <p:cNvSpPr txBox="1"/>
          <p:nvPr/>
        </p:nvSpPr>
        <p:spPr>
          <a:xfrm>
            <a:off x="8574091" y="3594100"/>
            <a:ext cx="1328737" cy="30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1400" b="1" dirty="0">
                <a:solidFill>
                  <a:srgbClr val="A2DA54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A2DA54"/>
              </a:solidFill>
              <a:latin typeface="Libre Baskerville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0AB6FA3-87F2-4CBC-BD6A-91ED03F2FF03}"/>
              </a:ext>
            </a:extLst>
          </p:cNvPr>
          <p:cNvSpPr/>
          <p:nvPr/>
        </p:nvSpPr>
        <p:spPr>
          <a:xfrm>
            <a:off x="6180141" y="4859338"/>
            <a:ext cx="1203325" cy="417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1A0005B-C871-46C3-9D8E-97DE36315107}"/>
              </a:ext>
            </a:extLst>
          </p:cNvPr>
          <p:cNvSpPr txBox="1"/>
          <p:nvPr/>
        </p:nvSpPr>
        <p:spPr>
          <a:xfrm>
            <a:off x="6307138" y="4946653"/>
            <a:ext cx="977900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900" b="1" dirty="0">
                <a:solidFill>
                  <a:srgbClr val="FFFFFF"/>
                </a:solidFill>
                <a:latin typeface="Libre Baskerville"/>
              </a:rPr>
              <a:t>Detail More</a:t>
            </a:r>
            <a:endParaRPr lang="en-ID" sz="9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B42F99-338F-4E0D-AB90-8A011A076AA9}"/>
              </a:ext>
            </a:extLst>
          </p:cNvPr>
          <p:cNvSpPr/>
          <p:nvPr/>
        </p:nvSpPr>
        <p:spPr>
          <a:xfrm>
            <a:off x="8612191" y="4700591"/>
            <a:ext cx="1203325" cy="415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5DD3930-BBAA-4D44-90A2-322535443A87}"/>
              </a:ext>
            </a:extLst>
          </p:cNvPr>
          <p:cNvSpPr txBox="1"/>
          <p:nvPr/>
        </p:nvSpPr>
        <p:spPr>
          <a:xfrm>
            <a:off x="8739188" y="4787900"/>
            <a:ext cx="9779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900" b="1" dirty="0">
                <a:solidFill>
                  <a:srgbClr val="FFFFFF"/>
                </a:solidFill>
                <a:latin typeface="Libre Baskerville"/>
              </a:rPr>
              <a:t>Detail More</a:t>
            </a:r>
            <a:endParaRPr lang="en-ID" sz="9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43" name="Freeform 9">
            <a:extLst>
              <a:ext uri="{FF2B5EF4-FFF2-40B4-BE49-F238E27FC236}">
                <a16:creationId xmlns:a16="http://schemas.microsoft.com/office/drawing/2014/main" id="{0AE35B00-2A2B-477E-BCBE-4909EB3025CC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F72EAC7-0E66-455F-AB9D-084955D21FC6}"/>
              </a:ext>
            </a:extLst>
          </p:cNvPr>
          <p:cNvSpPr/>
          <p:nvPr/>
        </p:nvSpPr>
        <p:spPr>
          <a:xfrm>
            <a:off x="10074275" y="6054725"/>
            <a:ext cx="254000" cy="2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2020C1-C0CF-42B0-B61F-ECFE56EDC180}"/>
              </a:ext>
            </a:extLst>
          </p:cNvPr>
          <p:cNvSpPr txBox="1"/>
          <p:nvPr/>
        </p:nvSpPr>
        <p:spPr>
          <a:xfrm>
            <a:off x="10017128" y="6078541"/>
            <a:ext cx="366713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fld id="{FBBF0D2B-5AFD-4F13-8936-CDFA8A989C48}" type="slidenum">
              <a:rPr lang="en-US" sz="900" b="1">
                <a:solidFill>
                  <a:srgbClr val="FFFFFF"/>
                </a:solidFill>
                <a:latin typeface="Libre Baskerville"/>
              </a:rPr>
              <a:pPr algn="ctr" defTabSz="457200">
                <a:defRPr/>
              </a:pPr>
              <a:t>11</a:t>
            </a:fld>
            <a:endParaRPr lang="en-US" sz="900" b="1" dirty="0">
              <a:solidFill>
                <a:srgbClr val="FFFFFF"/>
              </a:solidFill>
              <a:latin typeface="Libre Baskerville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FB0B630-2A63-4507-98CB-DEAD223B913A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9F83B65-C0D0-4ACA-A733-F9D420761C0F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3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3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3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3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3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5" grpId="0" build="p"/>
      <p:bldP spid="4" grpId="0" build="p"/>
      <p:bldP spid="6" grpId="0"/>
      <p:bldP spid="7" grpId="0" animBg="1"/>
      <p:bldP spid="8" grpId="0"/>
      <p:bldP spid="25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 animBg="1"/>
      <p:bldP spid="38" grpId="0"/>
      <p:bldP spid="41" grpId="0" animBg="1"/>
      <p:bldP spid="42" grpId="0"/>
      <p:bldP spid="47" grpId="0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1E286D-9B87-4B0C-9971-0881370C63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7160634A-9D01-4B53-BE22-02E1925CDD2A}"/>
              </a:ext>
            </a:extLst>
          </p:cNvPr>
          <p:cNvSpPr>
            <a:spLocks/>
          </p:cNvSpPr>
          <p:nvPr/>
        </p:nvSpPr>
        <p:spPr bwMode="auto">
          <a:xfrm>
            <a:off x="4953000" y="124570"/>
            <a:ext cx="7239000" cy="7393834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69B987-DE17-478E-B24F-49C952428231}"/>
              </a:ext>
            </a:extLst>
          </p:cNvPr>
          <p:cNvSpPr/>
          <p:nvPr/>
        </p:nvSpPr>
        <p:spPr>
          <a:xfrm>
            <a:off x="1954944" y="1793083"/>
            <a:ext cx="606350" cy="662429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6BEFD0-2BA8-4F3A-8765-712E0EB6DAFE}"/>
              </a:ext>
            </a:extLst>
          </p:cNvPr>
          <p:cNvSpPr/>
          <p:nvPr/>
        </p:nvSpPr>
        <p:spPr>
          <a:xfrm>
            <a:off x="2233581" y="2083988"/>
            <a:ext cx="7724831" cy="2980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 dirty="0">
              <a:solidFill>
                <a:srgbClr val="262626"/>
              </a:solidFill>
              <a:latin typeface="Lato"/>
            </a:endParaRP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DFF0B002-5AAD-4229-AFAE-AD5F4D734A30}"/>
              </a:ext>
            </a:extLst>
          </p:cNvPr>
          <p:cNvSpPr>
            <a:spLocks noEditPoints="1"/>
          </p:cNvSpPr>
          <p:nvPr/>
        </p:nvSpPr>
        <p:spPr bwMode="auto">
          <a:xfrm>
            <a:off x="2513974" y="2721882"/>
            <a:ext cx="744795" cy="525737"/>
          </a:xfrm>
          <a:custGeom>
            <a:avLst/>
            <a:gdLst>
              <a:gd name="T0" fmla="*/ 243 w 516"/>
              <a:gd name="T1" fmla="*/ 255 h 365"/>
              <a:gd name="T2" fmla="*/ 213 w 516"/>
              <a:gd name="T3" fmla="*/ 333 h 365"/>
              <a:gd name="T4" fmla="*/ 135 w 516"/>
              <a:gd name="T5" fmla="*/ 365 h 365"/>
              <a:gd name="T6" fmla="*/ 38 w 516"/>
              <a:gd name="T7" fmla="*/ 321 h 365"/>
              <a:gd name="T8" fmla="*/ 0 w 516"/>
              <a:gd name="T9" fmla="*/ 216 h 365"/>
              <a:gd name="T10" fmla="*/ 66 w 516"/>
              <a:gd name="T11" fmla="*/ 63 h 365"/>
              <a:gd name="T12" fmla="*/ 226 w 516"/>
              <a:gd name="T13" fmla="*/ 0 h 365"/>
              <a:gd name="T14" fmla="*/ 228 w 516"/>
              <a:gd name="T15" fmla="*/ 18 h 365"/>
              <a:gd name="T16" fmla="*/ 123 w 516"/>
              <a:gd name="T17" fmla="*/ 58 h 365"/>
              <a:gd name="T18" fmla="*/ 75 w 516"/>
              <a:gd name="T19" fmla="*/ 151 h 365"/>
              <a:gd name="T20" fmla="*/ 78 w 516"/>
              <a:gd name="T21" fmla="*/ 169 h 365"/>
              <a:gd name="T22" fmla="*/ 87 w 516"/>
              <a:gd name="T23" fmla="*/ 175 h 365"/>
              <a:gd name="T24" fmla="*/ 112 w 516"/>
              <a:gd name="T25" fmla="*/ 167 h 365"/>
              <a:gd name="T26" fmla="*/ 142 w 516"/>
              <a:gd name="T27" fmla="*/ 159 h 365"/>
              <a:gd name="T28" fmla="*/ 212 w 516"/>
              <a:gd name="T29" fmla="*/ 186 h 365"/>
              <a:gd name="T30" fmla="*/ 243 w 516"/>
              <a:gd name="T31" fmla="*/ 255 h 365"/>
              <a:gd name="T32" fmla="*/ 516 w 516"/>
              <a:gd name="T33" fmla="*/ 255 h 365"/>
              <a:gd name="T34" fmla="*/ 486 w 516"/>
              <a:gd name="T35" fmla="*/ 333 h 365"/>
              <a:gd name="T36" fmla="*/ 408 w 516"/>
              <a:gd name="T37" fmla="*/ 365 h 365"/>
              <a:gd name="T38" fmla="*/ 312 w 516"/>
              <a:gd name="T39" fmla="*/ 321 h 365"/>
              <a:gd name="T40" fmla="*/ 274 w 516"/>
              <a:gd name="T41" fmla="*/ 216 h 365"/>
              <a:gd name="T42" fmla="*/ 340 w 516"/>
              <a:gd name="T43" fmla="*/ 63 h 365"/>
              <a:gd name="T44" fmla="*/ 499 w 516"/>
              <a:gd name="T45" fmla="*/ 0 h 365"/>
              <a:gd name="T46" fmla="*/ 502 w 516"/>
              <a:gd name="T47" fmla="*/ 18 h 365"/>
              <a:gd name="T48" fmla="*/ 396 w 516"/>
              <a:gd name="T49" fmla="*/ 58 h 365"/>
              <a:gd name="T50" fmla="*/ 348 w 516"/>
              <a:gd name="T51" fmla="*/ 151 h 365"/>
              <a:gd name="T52" fmla="*/ 351 w 516"/>
              <a:gd name="T53" fmla="*/ 169 h 365"/>
              <a:gd name="T54" fmla="*/ 360 w 516"/>
              <a:gd name="T55" fmla="*/ 175 h 365"/>
              <a:gd name="T56" fmla="*/ 386 w 516"/>
              <a:gd name="T57" fmla="*/ 167 h 365"/>
              <a:gd name="T58" fmla="*/ 415 w 516"/>
              <a:gd name="T59" fmla="*/ 159 h 365"/>
              <a:gd name="T60" fmla="*/ 486 w 516"/>
              <a:gd name="T61" fmla="*/ 186 h 365"/>
              <a:gd name="T62" fmla="*/ 516 w 516"/>
              <a:gd name="T63" fmla="*/ 255 h 3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516" h="365">
                <a:moveTo>
                  <a:pt x="243" y="255"/>
                </a:moveTo>
                <a:cubicBezTo>
                  <a:pt x="243" y="287"/>
                  <a:pt x="233" y="313"/>
                  <a:pt x="213" y="333"/>
                </a:cubicBezTo>
                <a:cubicBezTo>
                  <a:pt x="193" y="354"/>
                  <a:pt x="167" y="365"/>
                  <a:pt x="135" y="365"/>
                </a:cubicBezTo>
                <a:cubicBezTo>
                  <a:pt x="95" y="365"/>
                  <a:pt x="63" y="350"/>
                  <a:pt x="38" y="321"/>
                </a:cubicBezTo>
                <a:cubicBezTo>
                  <a:pt x="13" y="292"/>
                  <a:pt x="0" y="257"/>
                  <a:pt x="0" y="216"/>
                </a:cubicBezTo>
                <a:cubicBezTo>
                  <a:pt x="0" y="157"/>
                  <a:pt x="22" y="106"/>
                  <a:pt x="66" y="63"/>
                </a:cubicBezTo>
                <a:cubicBezTo>
                  <a:pt x="110" y="21"/>
                  <a:pt x="163" y="0"/>
                  <a:pt x="226" y="0"/>
                </a:cubicBezTo>
                <a:cubicBezTo>
                  <a:pt x="228" y="18"/>
                  <a:pt x="228" y="18"/>
                  <a:pt x="228" y="18"/>
                </a:cubicBezTo>
                <a:cubicBezTo>
                  <a:pt x="190" y="18"/>
                  <a:pt x="155" y="31"/>
                  <a:pt x="123" y="58"/>
                </a:cubicBezTo>
                <a:cubicBezTo>
                  <a:pt x="91" y="85"/>
                  <a:pt x="75" y="116"/>
                  <a:pt x="75" y="151"/>
                </a:cubicBezTo>
                <a:cubicBezTo>
                  <a:pt x="75" y="159"/>
                  <a:pt x="76" y="165"/>
                  <a:pt x="78" y="169"/>
                </a:cubicBezTo>
                <a:cubicBezTo>
                  <a:pt x="80" y="173"/>
                  <a:pt x="83" y="175"/>
                  <a:pt x="87" y="175"/>
                </a:cubicBezTo>
                <a:cubicBezTo>
                  <a:pt x="92" y="175"/>
                  <a:pt x="101" y="172"/>
                  <a:pt x="112" y="167"/>
                </a:cubicBezTo>
                <a:cubicBezTo>
                  <a:pt x="124" y="162"/>
                  <a:pt x="134" y="159"/>
                  <a:pt x="142" y="159"/>
                </a:cubicBezTo>
                <a:cubicBezTo>
                  <a:pt x="168" y="159"/>
                  <a:pt x="192" y="168"/>
                  <a:pt x="212" y="186"/>
                </a:cubicBezTo>
                <a:cubicBezTo>
                  <a:pt x="232" y="204"/>
                  <a:pt x="243" y="227"/>
                  <a:pt x="243" y="255"/>
                </a:cubicBezTo>
                <a:close/>
                <a:moveTo>
                  <a:pt x="516" y="255"/>
                </a:moveTo>
                <a:cubicBezTo>
                  <a:pt x="516" y="287"/>
                  <a:pt x="506" y="313"/>
                  <a:pt x="486" y="333"/>
                </a:cubicBezTo>
                <a:cubicBezTo>
                  <a:pt x="466" y="354"/>
                  <a:pt x="440" y="365"/>
                  <a:pt x="408" y="365"/>
                </a:cubicBezTo>
                <a:cubicBezTo>
                  <a:pt x="369" y="365"/>
                  <a:pt x="337" y="350"/>
                  <a:pt x="312" y="321"/>
                </a:cubicBezTo>
                <a:cubicBezTo>
                  <a:pt x="286" y="292"/>
                  <a:pt x="274" y="257"/>
                  <a:pt x="274" y="216"/>
                </a:cubicBezTo>
                <a:cubicBezTo>
                  <a:pt x="274" y="157"/>
                  <a:pt x="296" y="106"/>
                  <a:pt x="340" y="63"/>
                </a:cubicBezTo>
                <a:cubicBezTo>
                  <a:pt x="384" y="21"/>
                  <a:pt x="437" y="0"/>
                  <a:pt x="499" y="0"/>
                </a:cubicBezTo>
                <a:cubicBezTo>
                  <a:pt x="502" y="18"/>
                  <a:pt x="502" y="18"/>
                  <a:pt x="502" y="18"/>
                </a:cubicBezTo>
                <a:cubicBezTo>
                  <a:pt x="463" y="18"/>
                  <a:pt x="428" y="31"/>
                  <a:pt x="396" y="58"/>
                </a:cubicBezTo>
                <a:cubicBezTo>
                  <a:pt x="364" y="85"/>
                  <a:pt x="348" y="116"/>
                  <a:pt x="348" y="151"/>
                </a:cubicBezTo>
                <a:cubicBezTo>
                  <a:pt x="348" y="159"/>
                  <a:pt x="349" y="165"/>
                  <a:pt x="351" y="169"/>
                </a:cubicBezTo>
                <a:cubicBezTo>
                  <a:pt x="353" y="173"/>
                  <a:pt x="356" y="175"/>
                  <a:pt x="360" y="175"/>
                </a:cubicBezTo>
                <a:cubicBezTo>
                  <a:pt x="366" y="175"/>
                  <a:pt x="374" y="172"/>
                  <a:pt x="386" y="167"/>
                </a:cubicBezTo>
                <a:cubicBezTo>
                  <a:pt x="398" y="162"/>
                  <a:pt x="407" y="159"/>
                  <a:pt x="415" y="159"/>
                </a:cubicBezTo>
                <a:cubicBezTo>
                  <a:pt x="442" y="159"/>
                  <a:pt x="465" y="168"/>
                  <a:pt x="486" y="186"/>
                </a:cubicBezTo>
                <a:cubicBezTo>
                  <a:pt x="506" y="204"/>
                  <a:pt x="516" y="227"/>
                  <a:pt x="516" y="25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pic>
        <p:nvPicPr>
          <p:cNvPr id="15" name="Graphic 14" descr="Bullseye">
            <a:extLst>
              <a:ext uri="{FF2B5EF4-FFF2-40B4-BE49-F238E27FC236}">
                <a16:creationId xmlns:a16="http://schemas.microsoft.com/office/drawing/2014/main" id="{A3909BBF-90E7-441E-A5A1-79A9346B7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71" y="2345104"/>
            <a:ext cx="2493746" cy="249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1DA227-DDCF-4423-AF80-3C2885C678DB}"/>
              </a:ext>
            </a:extLst>
          </p:cNvPr>
          <p:cNvSpPr txBox="1"/>
          <p:nvPr/>
        </p:nvSpPr>
        <p:spPr>
          <a:xfrm>
            <a:off x="3391959" y="2653540"/>
            <a:ext cx="6845097" cy="15289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2800" dirty="0">
                <a:solidFill>
                  <a:srgbClr val="FFFFFF"/>
                </a:solidFill>
                <a:latin typeface="Libre Baskerville"/>
              </a:rPr>
              <a:t>Fashion is part of our culture, and it's about more than just a pretty dress.</a:t>
            </a:r>
            <a:endParaRPr lang="en-ID" sz="2800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FCB732-687A-4446-AACE-1E3E9EE5C32B}"/>
              </a:ext>
            </a:extLst>
          </p:cNvPr>
          <p:cNvSpPr txBox="1"/>
          <p:nvPr/>
        </p:nvSpPr>
        <p:spPr>
          <a:xfrm>
            <a:off x="3681114" y="4260542"/>
            <a:ext cx="1210948" cy="3049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200" dirty="0">
                <a:solidFill>
                  <a:srgbClr val="FFFFFF"/>
                </a:solidFill>
                <a:latin typeface="Libre Baskerville"/>
              </a:rPr>
              <a:t>Joan Smalls</a:t>
            </a:r>
            <a:endParaRPr lang="en-ID" sz="1200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4A15AA5-91BC-46A8-B537-8502C6FA5626}"/>
              </a:ext>
            </a:extLst>
          </p:cNvPr>
          <p:cNvSpPr/>
          <p:nvPr/>
        </p:nvSpPr>
        <p:spPr>
          <a:xfrm>
            <a:off x="3502363" y="4332393"/>
            <a:ext cx="122672" cy="12267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0E93851-09CA-4541-979A-3DBFD2D7E558}"/>
              </a:ext>
            </a:extLst>
          </p:cNvPr>
          <p:cNvSpPr/>
          <p:nvPr/>
        </p:nvSpPr>
        <p:spPr>
          <a:xfrm>
            <a:off x="2468566" y="3175000"/>
            <a:ext cx="2136775" cy="24145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D2F77B-DF73-4339-83BD-AD3D351FA4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70150" y="985841"/>
            <a:ext cx="2368550" cy="15843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Meet The Team</a:t>
            </a:r>
            <a:endParaRPr lang="en-ID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CCE9B-D8FE-4069-9E6A-DE428009B1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68563" y="2276475"/>
            <a:ext cx="2514600" cy="293688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This is template with </a:t>
            </a:r>
            <a:r>
              <a:rPr lang="en-US" dirty="0">
                <a:solidFill>
                  <a:schemeClr val="accent1"/>
                </a:solidFill>
              </a:rPr>
              <a:t>fashion </a:t>
            </a:r>
            <a:r>
              <a:rPr lang="en-US" dirty="0"/>
              <a:t>theme</a:t>
            </a:r>
            <a:endParaRPr lang="en-ID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DB6527-D635-4124-9B90-40BD7E3B9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3" y="5170491"/>
            <a:ext cx="10588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Fashion Design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DE3F19-6C7A-4107-AB0F-A5F6152A5C44}"/>
              </a:ext>
            </a:extLst>
          </p:cNvPr>
          <p:cNvSpPr txBox="1"/>
          <p:nvPr/>
        </p:nvSpPr>
        <p:spPr>
          <a:xfrm>
            <a:off x="2744788" y="4884738"/>
            <a:ext cx="1600200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1200" b="1" dirty="0">
                <a:solidFill>
                  <a:srgbClr val="C1E05A"/>
                </a:solidFill>
                <a:latin typeface="Libre Baskerville"/>
              </a:rPr>
              <a:t>Rio </a:t>
            </a:r>
            <a:r>
              <a:rPr lang="en-US" sz="1200" b="1" dirty="0" err="1">
                <a:solidFill>
                  <a:srgbClr val="C1E05A"/>
                </a:solidFill>
                <a:latin typeface="Libre Baskerville"/>
              </a:rPr>
              <a:t>Endervav</a:t>
            </a:r>
            <a:endParaRPr lang="en-ID" sz="12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id="{0F23C897-0090-490C-A663-2DC22A4A8F47}"/>
              </a:ext>
            </a:extLst>
          </p:cNvPr>
          <p:cNvSpPr>
            <a:spLocks/>
          </p:cNvSpPr>
          <p:nvPr/>
        </p:nvSpPr>
        <p:spPr bwMode="auto">
          <a:xfrm rot="10800000">
            <a:off x="2466978" y="3175003"/>
            <a:ext cx="650875" cy="555625"/>
          </a:xfrm>
          <a:custGeom>
            <a:avLst/>
            <a:gdLst>
              <a:gd name="T0" fmla="*/ 3046 w 3935"/>
              <a:gd name="T1" fmla="*/ 3336 h 3370"/>
              <a:gd name="T2" fmla="*/ 3890 w 3935"/>
              <a:gd name="T3" fmla="*/ 3370 h 3370"/>
              <a:gd name="T4" fmla="*/ 3935 w 3935"/>
              <a:gd name="T5" fmla="*/ 3370 h 3370"/>
              <a:gd name="T6" fmla="*/ 3935 w 3935"/>
              <a:gd name="T7" fmla="*/ 119 h 3370"/>
              <a:gd name="T8" fmla="*/ 3807 w 3935"/>
              <a:gd name="T9" fmla="*/ 58 h 3370"/>
              <a:gd name="T10" fmla="*/ 3274 w 3935"/>
              <a:gd name="T11" fmla="*/ 47 h 3370"/>
              <a:gd name="T12" fmla="*/ 2350 w 3935"/>
              <a:gd name="T13" fmla="*/ 624 h 3370"/>
              <a:gd name="T14" fmla="*/ 1813 w 3935"/>
              <a:gd name="T15" fmla="*/ 1690 h 3370"/>
              <a:gd name="T16" fmla="*/ 1065 w 3935"/>
              <a:gd name="T17" fmla="*/ 2592 h 3370"/>
              <a:gd name="T18" fmla="*/ 276 w 3935"/>
              <a:gd name="T19" fmla="*/ 2893 h 3370"/>
              <a:gd name="T20" fmla="*/ 0 w 3935"/>
              <a:gd name="T21" fmla="*/ 3370 h 3370"/>
              <a:gd name="T22" fmla="*/ 2872 w 3935"/>
              <a:gd name="T23" fmla="*/ 3370 h 3370"/>
              <a:gd name="T24" fmla="*/ 3046 w 3935"/>
              <a:gd name="T25" fmla="*/ 3336 h 3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35" h="3370">
                <a:moveTo>
                  <a:pt x="3046" y="3336"/>
                </a:moveTo>
                <a:cubicBezTo>
                  <a:pt x="3326" y="3299"/>
                  <a:pt x="3608" y="3342"/>
                  <a:pt x="3890" y="3370"/>
                </a:cubicBezTo>
                <a:cubicBezTo>
                  <a:pt x="3935" y="3370"/>
                  <a:pt x="3935" y="3370"/>
                  <a:pt x="3935" y="3370"/>
                </a:cubicBezTo>
                <a:cubicBezTo>
                  <a:pt x="3935" y="119"/>
                  <a:pt x="3935" y="119"/>
                  <a:pt x="3935" y="119"/>
                </a:cubicBezTo>
                <a:cubicBezTo>
                  <a:pt x="3895" y="94"/>
                  <a:pt x="3852" y="73"/>
                  <a:pt x="3807" y="58"/>
                </a:cubicBezTo>
                <a:cubicBezTo>
                  <a:pt x="3637" y="0"/>
                  <a:pt x="3450" y="9"/>
                  <a:pt x="3274" y="47"/>
                </a:cubicBezTo>
                <a:cubicBezTo>
                  <a:pt x="2913" y="127"/>
                  <a:pt x="2581" y="334"/>
                  <a:pt x="2350" y="624"/>
                </a:cubicBezTo>
                <a:cubicBezTo>
                  <a:pt x="2101" y="936"/>
                  <a:pt x="1976" y="1326"/>
                  <a:pt x="1813" y="1690"/>
                </a:cubicBezTo>
                <a:cubicBezTo>
                  <a:pt x="1651" y="2055"/>
                  <a:pt x="1426" y="2421"/>
                  <a:pt x="1065" y="2592"/>
                </a:cubicBezTo>
                <a:cubicBezTo>
                  <a:pt x="810" y="2714"/>
                  <a:pt x="505" y="2728"/>
                  <a:pt x="276" y="2893"/>
                </a:cubicBezTo>
                <a:cubicBezTo>
                  <a:pt x="122" y="3004"/>
                  <a:pt x="16" y="3181"/>
                  <a:pt x="0" y="3370"/>
                </a:cubicBezTo>
                <a:cubicBezTo>
                  <a:pt x="2872" y="3370"/>
                  <a:pt x="2872" y="3370"/>
                  <a:pt x="2872" y="3370"/>
                </a:cubicBezTo>
                <a:cubicBezTo>
                  <a:pt x="2929" y="3355"/>
                  <a:pt x="2987" y="3344"/>
                  <a:pt x="3046" y="3336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33" name="Freeform 9">
            <a:extLst>
              <a:ext uri="{FF2B5EF4-FFF2-40B4-BE49-F238E27FC236}">
                <a16:creationId xmlns:a16="http://schemas.microsoft.com/office/drawing/2014/main" id="{E9C246D0-0AFB-4F12-AEB3-4B7B72737930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06E999-F355-460B-870F-0F379C4A8251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D0BFDF1-0F12-4428-B635-39304C743324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84EEC3-FA8D-4EA5-8FCB-10B4BEF74C7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222875" y="1725613"/>
            <a:ext cx="1309688" cy="1308100"/>
          </a:xfrm>
        </p:spPr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8BBA694-8A3C-40EB-B69D-ABA5A3E893F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721603" y="1725613"/>
            <a:ext cx="1311275" cy="1308100"/>
          </a:xfrm>
        </p:spPr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2C63E29-CCBE-4C3A-9985-AD8FEF66C2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721603" y="3824288"/>
            <a:ext cx="1311275" cy="1308100"/>
          </a:xfrm>
        </p:spPr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E8816AD-D42C-4C5E-860D-3B62F628980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22875" y="3824288"/>
            <a:ext cx="1309688" cy="1308100"/>
          </a:xfrm>
        </p:spPr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24209A5-31C6-4102-B0E8-223873D3F97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865441" y="3482975"/>
            <a:ext cx="1343025" cy="1339850"/>
          </a:xfrm>
        </p:spPr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7CDD7D4-FD9F-4CCD-B8DD-7285CBDD48D4}"/>
              </a:ext>
            </a:extLst>
          </p:cNvPr>
          <p:cNvSpPr/>
          <p:nvPr/>
        </p:nvSpPr>
        <p:spPr>
          <a:xfrm>
            <a:off x="5749928" y="2841628"/>
            <a:ext cx="1444625" cy="4937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D9F295E-D046-494E-ABD6-9FC84EF3ACE8}"/>
              </a:ext>
            </a:extLst>
          </p:cNvPr>
          <p:cNvSpPr/>
          <p:nvPr/>
        </p:nvSpPr>
        <p:spPr>
          <a:xfrm>
            <a:off x="8250241" y="2841628"/>
            <a:ext cx="1444625" cy="4937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140C7E9-1457-4A8E-A094-6B78E9AF0BCE}"/>
              </a:ext>
            </a:extLst>
          </p:cNvPr>
          <p:cNvSpPr/>
          <p:nvPr/>
        </p:nvSpPr>
        <p:spPr>
          <a:xfrm>
            <a:off x="5749928" y="4924428"/>
            <a:ext cx="1444625" cy="4937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6A4FB4C-D7CE-4725-AEFC-D5C32CA96289}"/>
              </a:ext>
            </a:extLst>
          </p:cNvPr>
          <p:cNvSpPr/>
          <p:nvPr/>
        </p:nvSpPr>
        <p:spPr>
          <a:xfrm>
            <a:off x="8250241" y="4924428"/>
            <a:ext cx="1444625" cy="4937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2EC5EC9-A3C9-4A9C-AEBF-65FB005C39A2}"/>
              </a:ext>
            </a:extLst>
          </p:cNvPr>
          <p:cNvSpPr txBox="1"/>
          <p:nvPr/>
        </p:nvSpPr>
        <p:spPr>
          <a:xfrm>
            <a:off x="5868988" y="3092453"/>
            <a:ext cx="1058862" cy="212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788" dirty="0">
                <a:solidFill>
                  <a:srgbClr val="FFFFFF"/>
                </a:solidFill>
                <a:latin typeface="Lato"/>
              </a:rPr>
              <a:t>Fashion Design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C88A9EA-34D3-4F32-833D-73431FADC2F4}"/>
              </a:ext>
            </a:extLst>
          </p:cNvPr>
          <p:cNvSpPr txBox="1"/>
          <p:nvPr/>
        </p:nvSpPr>
        <p:spPr>
          <a:xfrm>
            <a:off x="5868988" y="2886075"/>
            <a:ext cx="119221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050" b="1" dirty="0" err="1">
                <a:solidFill>
                  <a:srgbClr val="FFFFFF"/>
                </a:solidFill>
                <a:latin typeface="Libre Baskerville"/>
              </a:rPr>
              <a:t>Amadan</a:t>
            </a:r>
            <a:r>
              <a:rPr lang="en-US" sz="1050" b="1" dirty="0">
                <a:solidFill>
                  <a:srgbClr val="FFFFFF"/>
                </a:solidFill>
                <a:latin typeface="Libre Baskerville"/>
              </a:rPr>
              <a:t> Rose</a:t>
            </a:r>
            <a:endParaRPr lang="en-ID" sz="105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54E87C0-C94D-4CF1-8D75-A540F3A52FFB}"/>
              </a:ext>
            </a:extLst>
          </p:cNvPr>
          <p:cNvSpPr txBox="1"/>
          <p:nvPr/>
        </p:nvSpPr>
        <p:spPr>
          <a:xfrm>
            <a:off x="8369303" y="3092453"/>
            <a:ext cx="1058863" cy="212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788" dirty="0">
                <a:solidFill>
                  <a:srgbClr val="FFFFFF"/>
                </a:solidFill>
                <a:latin typeface="Lato"/>
              </a:rPr>
              <a:t>Fashion Design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3D6469F-1E8B-4836-A803-66587E4CFD9F}"/>
              </a:ext>
            </a:extLst>
          </p:cNvPr>
          <p:cNvSpPr txBox="1"/>
          <p:nvPr/>
        </p:nvSpPr>
        <p:spPr>
          <a:xfrm>
            <a:off x="8369303" y="2886075"/>
            <a:ext cx="11922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050" b="1" dirty="0" err="1">
                <a:solidFill>
                  <a:srgbClr val="FFFFFF"/>
                </a:solidFill>
                <a:latin typeface="Libre Baskerville"/>
              </a:rPr>
              <a:t>Nilla</a:t>
            </a:r>
            <a:r>
              <a:rPr lang="en-US" sz="1050" b="1" dirty="0">
                <a:solidFill>
                  <a:srgbClr val="FFFFFF"/>
                </a:solidFill>
                <a:latin typeface="Libre Baskerville"/>
              </a:rPr>
              <a:t> Roma</a:t>
            </a:r>
            <a:endParaRPr lang="en-ID" sz="105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706D4C8-2F3B-418C-9DFF-823209A531E4}"/>
              </a:ext>
            </a:extLst>
          </p:cNvPr>
          <p:cNvSpPr txBox="1"/>
          <p:nvPr/>
        </p:nvSpPr>
        <p:spPr>
          <a:xfrm>
            <a:off x="5868988" y="5178428"/>
            <a:ext cx="1058862" cy="212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788" dirty="0">
                <a:solidFill>
                  <a:srgbClr val="FFFFFF"/>
                </a:solidFill>
                <a:latin typeface="Lato"/>
              </a:rPr>
              <a:t>Fashion Design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4C2EA7D-F5C3-4385-AEA9-AE0A5C4B2B8D}"/>
              </a:ext>
            </a:extLst>
          </p:cNvPr>
          <p:cNvSpPr txBox="1"/>
          <p:nvPr/>
        </p:nvSpPr>
        <p:spPr>
          <a:xfrm>
            <a:off x="5868988" y="4972050"/>
            <a:ext cx="119221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050" b="1" dirty="0">
                <a:solidFill>
                  <a:srgbClr val="FFFFFF"/>
                </a:solidFill>
                <a:latin typeface="Libre Baskerville"/>
              </a:rPr>
              <a:t>Kevin </a:t>
            </a:r>
            <a:r>
              <a:rPr lang="en-US" sz="1050" b="1" dirty="0" err="1">
                <a:solidFill>
                  <a:srgbClr val="FFFFFF"/>
                </a:solidFill>
                <a:latin typeface="Libre Baskerville"/>
              </a:rPr>
              <a:t>Haroru</a:t>
            </a:r>
            <a:endParaRPr lang="en-ID" sz="105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1A8F0EF-3F52-411D-8460-23FB6B610FF8}"/>
              </a:ext>
            </a:extLst>
          </p:cNvPr>
          <p:cNvSpPr txBox="1"/>
          <p:nvPr/>
        </p:nvSpPr>
        <p:spPr>
          <a:xfrm>
            <a:off x="8369303" y="5178428"/>
            <a:ext cx="1058863" cy="212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788" dirty="0">
                <a:solidFill>
                  <a:srgbClr val="FFFFFF"/>
                </a:solidFill>
                <a:latin typeface="Lato"/>
              </a:rPr>
              <a:t>Fashion Design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D60609C-856C-441B-8C34-8C79086A2DC5}"/>
              </a:ext>
            </a:extLst>
          </p:cNvPr>
          <p:cNvSpPr txBox="1"/>
          <p:nvPr/>
        </p:nvSpPr>
        <p:spPr>
          <a:xfrm>
            <a:off x="8369303" y="4972050"/>
            <a:ext cx="11922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050" b="1" dirty="0">
                <a:solidFill>
                  <a:srgbClr val="FFFFFF"/>
                </a:solidFill>
                <a:latin typeface="Libre Baskerville"/>
              </a:rPr>
              <a:t>Jon Snow </a:t>
            </a:r>
            <a:endParaRPr lang="en-ID" sz="1050" b="1" dirty="0">
              <a:solidFill>
                <a:srgbClr val="FFFFFF"/>
              </a:solidFill>
              <a:latin typeface="Libre Baskerville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build="p"/>
      <p:bldP spid="4" grpId="0" build="p"/>
      <p:bldP spid="14" grpId="0"/>
      <p:bldP spid="15" grpId="0"/>
      <p:bldP spid="40" grpId="0" animBg="1"/>
      <p:bldP spid="41" grpId="0" animBg="1"/>
      <p:bldP spid="39" grpId="0" animBg="1"/>
      <p:bldP spid="42" grpId="0" animBg="1"/>
      <p:bldP spid="44" grpId="0" animBg="1"/>
      <p:bldP spid="46" grpId="0" animBg="1"/>
      <p:bldP spid="48" grpId="0"/>
      <p:bldP spid="49" grpId="0"/>
      <p:bldP spid="51" grpId="0"/>
      <p:bldP spid="52" grpId="0"/>
      <p:bldP spid="54" grpId="0"/>
      <p:bldP spid="55" grpId="0"/>
      <p:bldP spid="57" grpId="0"/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CA7B91-B089-4741-AA2F-70D393004C8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55394E-FA5C-47FD-9CF4-2193A525B19C}"/>
              </a:ext>
            </a:extLst>
          </p:cNvPr>
          <p:cNvSpPr/>
          <p:nvPr/>
        </p:nvSpPr>
        <p:spPr>
          <a:xfrm>
            <a:off x="0" y="-31750"/>
            <a:ext cx="12192000" cy="6921500"/>
          </a:xfrm>
          <a:prstGeom prst="rect">
            <a:avLst/>
          </a:prstGeom>
          <a:solidFill>
            <a:schemeClr val="tx2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9110EC4B-2C94-4B79-9619-C8E99E2AD74A}"/>
              </a:ext>
            </a:extLst>
          </p:cNvPr>
          <p:cNvSpPr>
            <a:spLocks/>
          </p:cNvSpPr>
          <p:nvPr/>
        </p:nvSpPr>
        <p:spPr bwMode="auto">
          <a:xfrm>
            <a:off x="8916988" y="4015581"/>
            <a:ext cx="3275012" cy="3344862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56950D-70C4-4B50-9B7E-4B217EAED626}"/>
              </a:ext>
            </a:extLst>
          </p:cNvPr>
          <p:cNvSpPr txBox="1"/>
          <p:nvPr/>
        </p:nvSpPr>
        <p:spPr>
          <a:xfrm>
            <a:off x="2932116" y="3217638"/>
            <a:ext cx="6327775" cy="101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6000" b="1" dirty="0">
                <a:solidFill>
                  <a:srgbClr val="FFFFFF"/>
                </a:solidFill>
                <a:latin typeface="Libre Baskerville"/>
              </a:rPr>
              <a:t>THANK YOU</a:t>
            </a:r>
            <a:endParaRPr lang="en-ID" sz="60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ACF7C3-C356-4F35-B949-0DDF8CAA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25" y="4255863"/>
            <a:ext cx="34607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</a:t>
            </a:r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25A287ED-F55E-4310-89EA-54E03E6FF210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3F18A07-4603-4072-BC24-ECB1804F8CDB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B5C8A4-E257-4F4C-8FCA-BC4ADFD5D241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E02408-CF27-4C3E-93CC-42C0BA3373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4266" y="1953988"/>
            <a:ext cx="4943475" cy="96996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End of Slide</a:t>
            </a:r>
            <a:endParaRPr lang="en-ID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2" grpId="0" animBg="1"/>
      <p:bldP spid="23" grpId="0" animBg="1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E490A0-635A-4B59-919D-4D42B98DE6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963738" y="549275"/>
            <a:ext cx="8235950" cy="5759450"/>
          </a:xfrm>
        </p:spPr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7734AF-7839-4FF1-9C2B-C3CAA69CF34B}"/>
              </a:ext>
            </a:extLst>
          </p:cNvPr>
          <p:cNvSpPr/>
          <p:nvPr/>
        </p:nvSpPr>
        <p:spPr>
          <a:xfrm>
            <a:off x="1963738" y="549275"/>
            <a:ext cx="8235950" cy="5759450"/>
          </a:xfrm>
          <a:prstGeom prst="rect">
            <a:avLst/>
          </a:prstGeom>
          <a:solidFill>
            <a:schemeClr val="tx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1242873-2E43-4EC4-993D-3D988F8AF09F}"/>
              </a:ext>
            </a:extLst>
          </p:cNvPr>
          <p:cNvSpPr/>
          <p:nvPr/>
        </p:nvSpPr>
        <p:spPr>
          <a:xfrm>
            <a:off x="3081341" y="1357313"/>
            <a:ext cx="839787" cy="1079500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2D2A60-1B0F-4443-A4CD-C247A7B70AD6}"/>
              </a:ext>
            </a:extLst>
          </p:cNvPr>
          <p:cNvSpPr/>
          <p:nvPr/>
        </p:nvSpPr>
        <p:spPr>
          <a:xfrm>
            <a:off x="3573466" y="1763716"/>
            <a:ext cx="1616075" cy="27066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7144C-A8FC-4BF1-9E7C-4095BEC979A5}"/>
              </a:ext>
            </a:extLst>
          </p:cNvPr>
          <p:cNvSpPr txBox="1"/>
          <p:nvPr/>
        </p:nvSpPr>
        <p:spPr>
          <a:xfrm>
            <a:off x="5594350" y="1974850"/>
            <a:ext cx="3487738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6000" b="1" dirty="0">
                <a:solidFill>
                  <a:srgbClr val="FFFFFF"/>
                </a:solidFill>
                <a:latin typeface="Libre Baskerville"/>
              </a:rPr>
              <a:t>Section Break</a:t>
            </a:r>
            <a:endParaRPr lang="en-ID" sz="60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E50AB5-609F-4A7E-83B9-FF04687B3C7A}"/>
              </a:ext>
            </a:extLst>
          </p:cNvPr>
          <p:cNvSpPr txBox="1"/>
          <p:nvPr/>
        </p:nvSpPr>
        <p:spPr>
          <a:xfrm>
            <a:off x="3748091" y="2030416"/>
            <a:ext cx="1266825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6000" b="1" i="1" dirty="0">
                <a:solidFill>
                  <a:srgbClr val="FFFFFF"/>
                </a:solidFill>
                <a:latin typeface="Libre Baskerville"/>
              </a:rPr>
              <a:t>20</a:t>
            </a:r>
          </a:p>
          <a:p>
            <a:pPr defTabSz="457200">
              <a:defRPr/>
            </a:pPr>
            <a:r>
              <a:rPr lang="en-US" sz="6000" b="1" i="1" dirty="0">
                <a:solidFill>
                  <a:srgbClr val="FFFFFF"/>
                </a:solidFill>
                <a:latin typeface="Libre Baskerville"/>
              </a:rPr>
              <a:t>19</a:t>
            </a:r>
            <a:endParaRPr lang="en-ID" sz="6000" b="1" i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4AE6B5CC-751F-4D72-B3B9-FE4756570E2C}"/>
              </a:ext>
            </a:extLst>
          </p:cNvPr>
          <p:cNvSpPr/>
          <p:nvPr/>
        </p:nvSpPr>
        <p:spPr>
          <a:xfrm rot="2700000">
            <a:off x="1270001" y="4859340"/>
            <a:ext cx="1389062" cy="1389063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6FF7F692-5134-41EC-BBAE-7B9BA444DFED}"/>
              </a:ext>
            </a:extLst>
          </p:cNvPr>
          <p:cNvSpPr>
            <a:spLocks/>
          </p:cNvSpPr>
          <p:nvPr/>
        </p:nvSpPr>
        <p:spPr bwMode="auto">
          <a:xfrm rot="14782799">
            <a:off x="4433888" y="3835403"/>
            <a:ext cx="1163638" cy="1150937"/>
          </a:xfrm>
          <a:custGeom>
            <a:avLst/>
            <a:gdLst>
              <a:gd name="T0" fmla="*/ 340 w 1615"/>
              <a:gd name="T1" fmla="*/ 821 h 1607"/>
              <a:gd name="T2" fmla="*/ 438 w 1615"/>
              <a:gd name="T3" fmla="*/ 428 h 1607"/>
              <a:gd name="T4" fmla="*/ 605 w 1615"/>
              <a:gd name="T5" fmla="*/ 70 h 1607"/>
              <a:gd name="T6" fmla="*/ 976 w 1615"/>
              <a:gd name="T7" fmla="*/ 128 h 1607"/>
              <a:gd name="T8" fmla="*/ 1169 w 1615"/>
              <a:gd name="T9" fmla="*/ 476 h 1607"/>
              <a:gd name="T10" fmla="*/ 1297 w 1615"/>
              <a:gd name="T11" fmla="*/ 857 h 1607"/>
              <a:gd name="T12" fmla="*/ 1512 w 1615"/>
              <a:gd name="T13" fmla="*/ 1175 h 1607"/>
              <a:gd name="T14" fmla="*/ 1567 w 1615"/>
              <a:gd name="T15" fmla="*/ 1478 h 1607"/>
              <a:gd name="T16" fmla="*/ 1304 w 1615"/>
              <a:gd name="T17" fmla="*/ 1589 h 1607"/>
              <a:gd name="T18" fmla="*/ 1034 w 1615"/>
              <a:gd name="T19" fmla="*/ 1449 h 1607"/>
              <a:gd name="T20" fmla="*/ 775 w 1615"/>
              <a:gd name="T21" fmla="*/ 1288 h 1607"/>
              <a:gd name="T22" fmla="*/ 385 w 1615"/>
              <a:gd name="T23" fmla="*/ 1259 h 1607"/>
              <a:gd name="T24" fmla="*/ 22 w 1615"/>
              <a:gd name="T25" fmla="*/ 1120 h 1607"/>
              <a:gd name="T26" fmla="*/ 45 w 1615"/>
              <a:gd name="T27" fmla="*/ 949 h 1607"/>
              <a:gd name="T28" fmla="*/ 340 w 1615"/>
              <a:gd name="T29" fmla="*/ 821 h 1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615" h="1607">
                <a:moveTo>
                  <a:pt x="340" y="821"/>
                </a:moveTo>
                <a:cubicBezTo>
                  <a:pt x="422" y="712"/>
                  <a:pt x="426" y="565"/>
                  <a:pt x="438" y="428"/>
                </a:cubicBezTo>
                <a:cubicBezTo>
                  <a:pt x="451" y="292"/>
                  <a:pt x="488" y="141"/>
                  <a:pt x="605" y="70"/>
                </a:cubicBezTo>
                <a:cubicBezTo>
                  <a:pt x="720" y="0"/>
                  <a:pt x="876" y="38"/>
                  <a:pt x="976" y="128"/>
                </a:cubicBezTo>
                <a:cubicBezTo>
                  <a:pt x="1076" y="218"/>
                  <a:pt x="1130" y="347"/>
                  <a:pt x="1169" y="476"/>
                </a:cubicBezTo>
                <a:cubicBezTo>
                  <a:pt x="1208" y="604"/>
                  <a:pt x="1235" y="738"/>
                  <a:pt x="1297" y="857"/>
                </a:cubicBezTo>
                <a:cubicBezTo>
                  <a:pt x="1356" y="971"/>
                  <a:pt x="1443" y="1067"/>
                  <a:pt x="1512" y="1175"/>
                </a:cubicBezTo>
                <a:cubicBezTo>
                  <a:pt x="1570" y="1266"/>
                  <a:pt x="1615" y="1382"/>
                  <a:pt x="1567" y="1478"/>
                </a:cubicBezTo>
                <a:cubicBezTo>
                  <a:pt x="1522" y="1570"/>
                  <a:pt x="1404" y="1607"/>
                  <a:pt x="1304" y="1589"/>
                </a:cubicBezTo>
                <a:cubicBezTo>
                  <a:pt x="1203" y="1571"/>
                  <a:pt x="1116" y="1511"/>
                  <a:pt x="1034" y="1449"/>
                </a:cubicBezTo>
                <a:cubicBezTo>
                  <a:pt x="953" y="1386"/>
                  <a:pt x="872" y="1320"/>
                  <a:pt x="775" y="1288"/>
                </a:cubicBezTo>
                <a:cubicBezTo>
                  <a:pt x="650" y="1246"/>
                  <a:pt x="515" y="1265"/>
                  <a:pt x="385" y="1259"/>
                </a:cubicBezTo>
                <a:cubicBezTo>
                  <a:pt x="254" y="1252"/>
                  <a:pt x="82" y="1237"/>
                  <a:pt x="22" y="1120"/>
                </a:cubicBezTo>
                <a:cubicBezTo>
                  <a:pt x="0" y="1075"/>
                  <a:pt x="4" y="977"/>
                  <a:pt x="45" y="949"/>
                </a:cubicBezTo>
                <a:cubicBezTo>
                  <a:pt x="111" y="903"/>
                  <a:pt x="269" y="914"/>
                  <a:pt x="340" y="82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276BC9-F194-434B-B78F-0565DC9AE1F2}"/>
              </a:ext>
            </a:extLst>
          </p:cNvPr>
          <p:cNvSpPr/>
          <p:nvPr/>
        </p:nvSpPr>
        <p:spPr>
          <a:xfrm>
            <a:off x="5697538" y="4222753"/>
            <a:ext cx="1085850" cy="314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F2811D-9D36-4756-BAE5-B67BFD43D87D}"/>
              </a:ext>
            </a:extLst>
          </p:cNvPr>
          <p:cNvSpPr txBox="1"/>
          <p:nvPr/>
        </p:nvSpPr>
        <p:spPr>
          <a:xfrm>
            <a:off x="5730878" y="4264025"/>
            <a:ext cx="101917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1050" b="1" dirty="0">
                <a:solidFill>
                  <a:srgbClr val="C1E05A"/>
                </a:solidFill>
                <a:latin typeface="Lato"/>
              </a:rPr>
              <a:t>Learn More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87CD842-BF63-44F6-A328-E13595A03856}"/>
              </a:ext>
            </a:extLst>
          </p:cNvPr>
          <p:cNvSpPr txBox="1"/>
          <p:nvPr/>
        </p:nvSpPr>
        <p:spPr>
          <a:xfrm>
            <a:off x="6913566" y="4264025"/>
            <a:ext cx="101917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050" dirty="0">
                <a:solidFill>
                  <a:srgbClr val="262626">
                    <a:lumMod val="20000"/>
                    <a:lumOff val="80000"/>
                  </a:srgbClr>
                </a:solidFill>
                <a:latin typeface="Lato"/>
              </a:rPr>
              <a:t>Information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BBA1ED-366C-414F-A3C2-69913CDD160B}"/>
              </a:ext>
            </a:extLst>
          </p:cNvPr>
          <p:cNvSpPr/>
          <p:nvPr/>
        </p:nvSpPr>
        <p:spPr>
          <a:xfrm>
            <a:off x="10309228" y="1870078"/>
            <a:ext cx="358775" cy="14144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6" grpId="0" animBg="1"/>
      <p:bldP spid="4" grpId="0"/>
      <p:bldP spid="5" grpId="0"/>
      <p:bldP spid="9" grpId="0" animBg="1"/>
      <p:bldP spid="16" grpId="0" animBg="1"/>
      <p:bldP spid="17" grpId="0"/>
      <p:bldP spid="19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C39AE7E-7D29-4B8E-B686-2616421AE892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939" b="15939"/>
          <a:stretch>
            <a:fillRect/>
          </a:stretch>
        </p:blipFill>
        <p:spPr>
          <a:xfrm>
            <a:off x="3151188" y="3"/>
            <a:ext cx="7516812" cy="3025775"/>
          </a:xfr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9ACAD3EE-7FD6-4FD0-826E-A13C5D83098A}"/>
              </a:ext>
            </a:extLst>
          </p:cNvPr>
          <p:cNvSpPr/>
          <p:nvPr/>
        </p:nvSpPr>
        <p:spPr>
          <a:xfrm>
            <a:off x="3157538" y="3"/>
            <a:ext cx="7510462" cy="3025775"/>
          </a:xfrm>
          <a:prstGeom prst="rect">
            <a:avLst/>
          </a:prstGeom>
          <a:solidFill>
            <a:schemeClr val="tx2">
              <a:lumMod val="5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5" name="Freeform 9">
            <a:extLst>
              <a:ext uri="{FF2B5EF4-FFF2-40B4-BE49-F238E27FC236}">
                <a16:creationId xmlns:a16="http://schemas.microsoft.com/office/drawing/2014/main" id="{BD774078-1114-48DF-867C-F803EB364064}"/>
              </a:ext>
            </a:extLst>
          </p:cNvPr>
          <p:cNvSpPr>
            <a:spLocks/>
          </p:cNvSpPr>
          <p:nvPr/>
        </p:nvSpPr>
        <p:spPr bwMode="auto">
          <a:xfrm>
            <a:off x="4953000" y="1681166"/>
            <a:ext cx="5715000" cy="5837237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D0F44E-C023-4F51-9627-53D1FEDF089B}"/>
              </a:ext>
            </a:extLst>
          </p:cNvPr>
          <p:cNvSpPr/>
          <p:nvPr/>
        </p:nvSpPr>
        <p:spPr>
          <a:xfrm>
            <a:off x="10074275" y="6054725"/>
            <a:ext cx="254000" cy="2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D3B5F8-D06E-4C81-97D0-0C059065CEED}"/>
              </a:ext>
            </a:extLst>
          </p:cNvPr>
          <p:cNvSpPr txBox="1"/>
          <p:nvPr/>
        </p:nvSpPr>
        <p:spPr>
          <a:xfrm>
            <a:off x="10017128" y="6078541"/>
            <a:ext cx="366713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fld id="{23868E7E-3EDA-4D74-ADD9-6456F2157EDC}" type="slidenum">
              <a:rPr lang="en-US" sz="900" b="1">
                <a:solidFill>
                  <a:srgbClr val="FFFFFF"/>
                </a:solidFill>
                <a:latin typeface="Libre Baskerville"/>
              </a:rPr>
              <a:pPr algn="ctr" defTabSz="457200">
                <a:defRPr/>
              </a:pPr>
              <a:t>3</a:t>
            </a:fld>
            <a:endParaRPr lang="en-US" sz="900" b="1" dirty="0">
              <a:solidFill>
                <a:srgbClr val="FFFFFF"/>
              </a:solidFill>
              <a:latin typeface="Libre Baskerville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F16DCEE-D89A-41C5-9078-1600B1B1616D}"/>
              </a:ext>
            </a:extLst>
          </p:cNvPr>
          <p:cNvSpPr/>
          <p:nvPr/>
        </p:nvSpPr>
        <p:spPr>
          <a:xfrm>
            <a:off x="3157541" y="3429003"/>
            <a:ext cx="1692275" cy="4159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F38500-40B5-422A-8AEC-89F3454F9B09}"/>
              </a:ext>
            </a:extLst>
          </p:cNvPr>
          <p:cNvSpPr txBox="1"/>
          <p:nvPr/>
        </p:nvSpPr>
        <p:spPr>
          <a:xfrm>
            <a:off x="3259141" y="3541713"/>
            <a:ext cx="1489075" cy="214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01. Welcome Message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89CCBA9-B523-455A-9A47-DBFF10E59A3E}"/>
              </a:ext>
            </a:extLst>
          </p:cNvPr>
          <p:cNvSpPr/>
          <p:nvPr/>
        </p:nvSpPr>
        <p:spPr>
          <a:xfrm>
            <a:off x="5084766" y="3429003"/>
            <a:ext cx="1169987" cy="415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63EDB9-25CA-4948-9272-0DEBE0DB616B}"/>
              </a:ext>
            </a:extLst>
          </p:cNvPr>
          <p:cNvSpPr txBox="1"/>
          <p:nvPr/>
        </p:nvSpPr>
        <p:spPr>
          <a:xfrm>
            <a:off x="5130803" y="3541713"/>
            <a:ext cx="1077913" cy="214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02. About Us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413E0A-16AA-46D0-9D61-8C8A62B370FB}"/>
              </a:ext>
            </a:extLst>
          </p:cNvPr>
          <p:cNvSpPr/>
          <p:nvPr/>
        </p:nvSpPr>
        <p:spPr>
          <a:xfrm>
            <a:off x="3151191" y="3960813"/>
            <a:ext cx="1169987" cy="4175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F99C3D-4306-40B0-986E-E62B76501623}"/>
              </a:ext>
            </a:extLst>
          </p:cNvPr>
          <p:cNvSpPr txBox="1"/>
          <p:nvPr/>
        </p:nvSpPr>
        <p:spPr>
          <a:xfrm>
            <a:off x="3300416" y="4073525"/>
            <a:ext cx="873125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05. Portfolio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980804E-1E04-4E6F-9619-51CC3D9488E1}"/>
              </a:ext>
            </a:extLst>
          </p:cNvPr>
          <p:cNvSpPr/>
          <p:nvPr/>
        </p:nvSpPr>
        <p:spPr>
          <a:xfrm>
            <a:off x="6489703" y="3429003"/>
            <a:ext cx="1649413" cy="415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2E9AD8-93DE-44FF-82E6-798963BB905C}"/>
              </a:ext>
            </a:extLst>
          </p:cNvPr>
          <p:cNvSpPr txBox="1"/>
          <p:nvPr/>
        </p:nvSpPr>
        <p:spPr>
          <a:xfrm>
            <a:off x="6443666" y="3541713"/>
            <a:ext cx="1730375" cy="214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03. Vision &amp; Missions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D0A05E-1BE8-452F-AEB0-67252CFFA39B}"/>
              </a:ext>
            </a:extLst>
          </p:cNvPr>
          <p:cNvSpPr/>
          <p:nvPr/>
        </p:nvSpPr>
        <p:spPr>
          <a:xfrm>
            <a:off x="8375650" y="3429003"/>
            <a:ext cx="1169988" cy="4159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3FECAB-E754-41E2-B704-4900E94885A6}"/>
              </a:ext>
            </a:extLst>
          </p:cNvPr>
          <p:cNvSpPr txBox="1"/>
          <p:nvPr/>
        </p:nvSpPr>
        <p:spPr>
          <a:xfrm>
            <a:off x="8523291" y="3541713"/>
            <a:ext cx="873125" cy="214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04. Service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C3022E9-4D1B-451D-89C1-943F4D25703B}"/>
              </a:ext>
            </a:extLst>
          </p:cNvPr>
          <p:cNvSpPr/>
          <p:nvPr/>
        </p:nvSpPr>
        <p:spPr>
          <a:xfrm>
            <a:off x="4562478" y="3960813"/>
            <a:ext cx="1692275" cy="4175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8F1D6FE-5A1B-4BEA-9257-4054BA449487}"/>
              </a:ext>
            </a:extLst>
          </p:cNvPr>
          <p:cNvSpPr txBox="1"/>
          <p:nvPr/>
        </p:nvSpPr>
        <p:spPr>
          <a:xfrm>
            <a:off x="4710116" y="4073525"/>
            <a:ext cx="1374775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06. Diagram &amp; Chart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A89643-1FA8-40AD-A227-833CBB8DF481}"/>
              </a:ext>
            </a:extLst>
          </p:cNvPr>
          <p:cNvSpPr/>
          <p:nvPr/>
        </p:nvSpPr>
        <p:spPr>
          <a:xfrm>
            <a:off x="6481766" y="3960813"/>
            <a:ext cx="1692275" cy="417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CA5985-40AC-453E-89BC-4D8284D6DECB}"/>
              </a:ext>
            </a:extLst>
          </p:cNvPr>
          <p:cNvSpPr txBox="1"/>
          <p:nvPr/>
        </p:nvSpPr>
        <p:spPr>
          <a:xfrm>
            <a:off x="6630991" y="4073525"/>
            <a:ext cx="1374775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07. Mockup Design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EC0A77-C460-430E-A22D-DB4FC6163A40}"/>
              </a:ext>
            </a:extLst>
          </p:cNvPr>
          <p:cNvSpPr/>
          <p:nvPr/>
        </p:nvSpPr>
        <p:spPr>
          <a:xfrm>
            <a:off x="8401053" y="3960813"/>
            <a:ext cx="1236663" cy="4175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7CC9CCD-681C-4AEE-A7A8-B325403148BE}"/>
              </a:ext>
            </a:extLst>
          </p:cNvPr>
          <p:cNvSpPr txBox="1"/>
          <p:nvPr/>
        </p:nvSpPr>
        <p:spPr>
          <a:xfrm>
            <a:off x="8321678" y="4073525"/>
            <a:ext cx="1374775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08. Client Lists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6CBBF91-B3BC-4C92-AD61-16CB32AAD666}"/>
              </a:ext>
            </a:extLst>
          </p:cNvPr>
          <p:cNvSpPr/>
          <p:nvPr/>
        </p:nvSpPr>
        <p:spPr>
          <a:xfrm>
            <a:off x="3157538" y="4492628"/>
            <a:ext cx="1236662" cy="4159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33A86A-E464-4A15-A9B9-5BABDF40D1AA}"/>
              </a:ext>
            </a:extLst>
          </p:cNvPr>
          <p:cNvSpPr txBox="1"/>
          <p:nvPr/>
        </p:nvSpPr>
        <p:spPr>
          <a:xfrm>
            <a:off x="3254375" y="4603750"/>
            <a:ext cx="102235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 dirty="0">
                <a:solidFill>
                  <a:srgbClr val="FFFFFF"/>
                </a:solidFill>
                <a:latin typeface="Libre Baskerville"/>
              </a:rPr>
              <a:t>9. End Slides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B5E055-B5E6-4565-862E-DBC5401B4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8166" y="5006975"/>
            <a:ext cx="6618287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I am so happy, my dear friend, so absorbed in the exquisite sense of mere tranquil existence, that I neglect my talents.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5BF776E-285F-476B-8CCF-91C5DEAE0B66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8DCFBAF-7440-47C3-BDBE-69F815ABBFEF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FD055C-3593-49D1-BD9A-1BA219B47D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4266" y="381003"/>
            <a:ext cx="4943475" cy="96996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Agenda</a:t>
            </a:r>
            <a:endParaRPr lang="en-ID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4" grpId="0" animBg="1"/>
      <p:bldP spid="25" grpId="0"/>
      <p:bldP spid="26" grpId="0" animBg="1"/>
      <p:bldP spid="27" grpId="0"/>
      <p:bldP spid="28" grpId="0" animBg="1"/>
      <p:bldP spid="29" grpId="0"/>
      <p:bldP spid="30" grpId="0" animBg="1"/>
      <p:bldP spid="31" grpId="0"/>
      <p:bldP spid="34" grpId="0"/>
      <p:bldP spid="37" grpId="0" animBg="1"/>
      <p:bldP spid="38" grpId="0" animBg="1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3B31DD1-987C-4C1E-9980-20B70A150FFD}"/>
              </a:ext>
            </a:extLst>
          </p:cNvPr>
          <p:cNvSpPr/>
          <p:nvPr/>
        </p:nvSpPr>
        <p:spPr>
          <a:xfrm>
            <a:off x="6359528" y="1760538"/>
            <a:ext cx="3840163" cy="3840162"/>
          </a:xfrm>
          <a:prstGeom prst="ellipse">
            <a:avLst/>
          </a:pr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A0BB0A7-5032-4797-AE8D-6783E9B0F939}"/>
              </a:ext>
            </a:extLst>
          </p:cNvPr>
          <p:cNvSpPr/>
          <p:nvPr/>
        </p:nvSpPr>
        <p:spPr>
          <a:xfrm rot="10800000">
            <a:off x="8756650" y="1751013"/>
            <a:ext cx="1911350" cy="9699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A176E44-59C6-41FF-9520-57F30C4BA531}"/>
              </a:ext>
            </a:extLst>
          </p:cNvPr>
          <p:cNvSpPr/>
          <p:nvPr/>
        </p:nvSpPr>
        <p:spPr>
          <a:xfrm rot="10800000">
            <a:off x="8669338" y="1751013"/>
            <a:ext cx="349250" cy="96996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91424D-5ABC-47AC-A06D-67D13C9636E2}"/>
              </a:ext>
            </a:extLst>
          </p:cNvPr>
          <p:cNvSpPr/>
          <p:nvPr/>
        </p:nvSpPr>
        <p:spPr>
          <a:xfrm>
            <a:off x="5922963" y="1649413"/>
            <a:ext cx="2362200" cy="2362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E1A1292-1734-4460-9ADF-686CEF9A09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70150" y="985841"/>
            <a:ext cx="2368550" cy="15843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Jhon</a:t>
            </a:r>
            <a:r>
              <a:rPr lang="en-US" dirty="0"/>
              <a:t> Doe</a:t>
            </a:r>
            <a:endParaRPr lang="en-ID" dirty="0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3B877903-6B52-4B88-89ED-876B3E129A81}"/>
              </a:ext>
            </a:extLst>
          </p:cNvPr>
          <p:cNvSpPr>
            <a:spLocks noEditPoints="1"/>
          </p:cNvSpPr>
          <p:nvPr/>
        </p:nvSpPr>
        <p:spPr bwMode="auto">
          <a:xfrm>
            <a:off x="2592388" y="3013078"/>
            <a:ext cx="368300" cy="239713"/>
          </a:xfrm>
          <a:custGeom>
            <a:avLst/>
            <a:gdLst>
              <a:gd name="T0" fmla="*/ 169 w 403"/>
              <a:gd name="T1" fmla="*/ 70 h 262"/>
              <a:gd name="T2" fmla="*/ 100 w 403"/>
              <a:gd name="T3" fmla="*/ 106 h 262"/>
              <a:gd name="T4" fmla="*/ 170 w 403"/>
              <a:gd name="T5" fmla="*/ 179 h 262"/>
              <a:gd name="T6" fmla="*/ 88 w 403"/>
              <a:gd name="T7" fmla="*/ 262 h 262"/>
              <a:gd name="T8" fmla="*/ 0 w 403"/>
              <a:gd name="T9" fmla="*/ 165 h 262"/>
              <a:gd name="T10" fmla="*/ 169 w 403"/>
              <a:gd name="T11" fmla="*/ 0 h 262"/>
              <a:gd name="T12" fmla="*/ 169 w 403"/>
              <a:gd name="T13" fmla="*/ 70 h 262"/>
              <a:gd name="T14" fmla="*/ 402 w 403"/>
              <a:gd name="T15" fmla="*/ 70 h 262"/>
              <a:gd name="T16" fmla="*/ 332 w 403"/>
              <a:gd name="T17" fmla="*/ 106 h 262"/>
              <a:gd name="T18" fmla="*/ 403 w 403"/>
              <a:gd name="T19" fmla="*/ 179 h 262"/>
              <a:gd name="T20" fmla="*/ 320 w 403"/>
              <a:gd name="T21" fmla="*/ 262 h 262"/>
              <a:gd name="T22" fmla="*/ 233 w 403"/>
              <a:gd name="T23" fmla="*/ 165 h 262"/>
              <a:gd name="T24" fmla="*/ 402 w 403"/>
              <a:gd name="T25" fmla="*/ 0 h 262"/>
              <a:gd name="T26" fmla="*/ 402 w 403"/>
              <a:gd name="T27" fmla="*/ 70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03" h="262">
                <a:moveTo>
                  <a:pt x="169" y="70"/>
                </a:moveTo>
                <a:cubicBezTo>
                  <a:pt x="143" y="76"/>
                  <a:pt x="119" y="87"/>
                  <a:pt x="100" y="106"/>
                </a:cubicBezTo>
                <a:cubicBezTo>
                  <a:pt x="139" y="108"/>
                  <a:pt x="170" y="138"/>
                  <a:pt x="170" y="179"/>
                </a:cubicBezTo>
                <a:cubicBezTo>
                  <a:pt x="170" y="227"/>
                  <a:pt x="136" y="262"/>
                  <a:pt x="88" y="262"/>
                </a:cubicBezTo>
                <a:cubicBezTo>
                  <a:pt x="35" y="262"/>
                  <a:pt x="0" y="215"/>
                  <a:pt x="0" y="165"/>
                </a:cubicBezTo>
                <a:cubicBezTo>
                  <a:pt x="0" y="77"/>
                  <a:pt x="91" y="17"/>
                  <a:pt x="169" y="0"/>
                </a:cubicBezTo>
                <a:lnTo>
                  <a:pt x="169" y="70"/>
                </a:lnTo>
                <a:close/>
                <a:moveTo>
                  <a:pt x="402" y="70"/>
                </a:moveTo>
                <a:cubicBezTo>
                  <a:pt x="376" y="76"/>
                  <a:pt x="352" y="87"/>
                  <a:pt x="332" y="106"/>
                </a:cubicBezTo>
                <a:cubicBezTo>
                  <a:pt x="372" y="108"/>
                  <a:pt x="403" y="138"/>
                  <a:pt x="403" y="179"/>
                </a:cubicBezTo>
                <a:cubicBezTo>
                  <a:pt x="403" y="227"/>
                  <a:pt x="368" y="262"/>
                  <a:pt x="320" y="262"/>
                </a:cubicBezTo>
                <a:cubicBezTo>
                  <a:pt x="268" y="262"/>
                  <a:pt x="233" y="215"/>
                  <a:pt x="233" y="165"/>
                </a:cubicBezTo>
                <a:cubicBezTo>
                  <a:pt x="233" y="77"/>
                  <a:pt x="324" y="17"/>
                  <a:pt x="402" y="0"/>
                </a:cubicBezTo>
                <a:lnTo>
                  <a:pt x="402" y="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6FA7B3-FFD7-4E55-B256-00F016F03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9600" y="2879728"/>
            <a:ext cx="2362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77686E-8C31-480D-A2B5-2D8C90461270}"/>
              </a:ext>
            </a:extLst>
          </p:cNvPr>
          <p:cNvSpPr txBox="1"/>
          <p:nvPr/>
        </p:nvSpPr>
        <p:spPr>
          <a:xfrm>
            <a:off x="9067800" y="1925641"/>
            <a:ext cx="1479550" cy="30797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FFFFFF"/>
                </a:solidFill>
                <a:latin typeface="Libre Baskerville"/>
              </a:rPr>
              <a:t>Social Media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6368DEF-B23F-4C36-B171-74D36AB15A35}"/>
              </a:ext>
            </a:extLst>
          </p:cNvPr>
          <p:cNvSpPr/>
          <p:nvPr/>
        </p:nvSpPr>
        <p:spPr>
          <a:xfrm>
            <a:off x="1965328" y="4592638"/>
            <a:ext cx="4930775" cy="226536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9100DF6-2FCF-4B1C-9534-3EA8C52F08EC}"/>
              </a:ext>
            </a:extLst>
          </p:cNvPr>
          <p:cNvCxnSpPr/>
          <p:nvPr/>
        </p:nvCxnSpPr>
        <p:spPr>
          <a:xfrm>
            <a:off x="2441575" y="5011738"/>
            <a:ext cx="0" cy="133350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7FA46A6-2137-49A2-8EDD-F7729C9EF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3" y="5087938"/>
            <a:ext cx="5318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C1E05A"/>
                </a:solidFill>
              </a:rPr>
              <a:t>Des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567AD84-063D-4E76-8227-704B9BD19609}"/>
              </a:ext>
            </a:extLst>
          </p:cNvPr>
          <p:cNvSpPr txBox="1"/>
          <p:nvPr/>
        </p:nvSpPr>
        <p:spPr>
          <a:xfrm>
            <a:off x="2654303" y="5241928"/>
            <a:ext cx="2411413" cy="30797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defTabSz="457200">
              <a:defRPr/>
            </a:pPr>
            <a:r>
              <a:rPr lang="en-US" sz="1400" b="1">
                <a:solidFill>
                  <a:srgbClr val="C1E05A"/>
                </a:solidFill>
                <a:latin typeface="Libre Baskerville"/>
              </a:rPr>
              <a:t>This is table something</a:t>
            </a:r>
            <a:endParaRPr lang="en-US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6D5817F-7070-4CBB-9B03-B0A9CBF51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4300" y="5513388"/>
            <a:ext cx="397510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0DAC239-CE46-461B-B371-361DACECF6F8}"/>
              </a:ext>
            </a:extLst>
          </p:cNvPr>
          <p:cNvSpPr/>
          <p:nvPr/>
        </p:nvSpPr>
        <p:spPr>
          <a:xfrm>
            <a:off x="6413500" y="4314828"/>
            <a:ext cx="604838" cy="5572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4B1D23A8-9706-4B8C-9659-65639DE7F4C8}"/>
              </a:ext>
            </a:extLst>
          </p:cNvPr>
          <p:cNvSpPr>
            <a:spLocks noEditPoints="1"/>
          </p:cNvSpPr>
          <p:nvPr/>
        </p:nvSpPr>
        <p:spPr bwMode="auto">
          <a:xfrm>
            <a:off x="6546850" y="4430713"/>
            <a:ext cx="338138" cy="323850"/>
          </a:xfrm>
          <a:custGeom>
            <a:avLst/>
            <a:gdLst>
              <a:gd name="T0" fmla="*/ 156 w 156"/>
              <a:gd name="T1" fmla="*/ 150 h 150"/>
              <a:gd name="T2" fmla="*/ 0 w 156"/>
              <a:gd name="T3" fmla="*/ 150 h 150"/>
              <a:gd name="T4" fmla="*/ 0 w 156"/>
              <a:gd name="T5" fmla="*/ 146 h 150"/>
              <a:gd name="T6" fmla="*/ 58 w 156"/>
              <a:gd name="T7" fmla="*/ 100 h 150"/>
              <a:gd name="T8" fmla="*/ 59 w 156"/>
              <a:gd name="T9" fmla="*/ 95 h 150"/>
              <a:gd name="T10" fmla="*/ 47 w 156"/>
              <a:gd name="T11" fmla="*/ 72 h 150"/>
              <a:gd name="T12" fmla="*/ 41 w 156"/>
              <a:gd name="T13" fmla="*/ 64 h 150"/>
              <a:gd name="T14" fmla="*/ 42 w 156"/>
              <a:gd name="T15" fmla="*/ 46 h 150"/>
              <a:gd name="T16" fmla="*/ 42 w 156"/>
              <a:gd name="T17" fmla="*/ 46 h 150"/>
              <a:gd name="T18" fmla="*/ 50 w 156"/>
              <a:gd name="T19" fmla="*/ 10 h 150"/>
              <a:gd name="T20" fmla="*/ 78 w 156"/>
              <a:gd name="T21" fmla="*/ 0 h 150"/>
              <a:gd name="T22" fmla="*/ 106 w 156"/>
              <a:gd name="T23" fmla="*/ 10 h 150"/>
              <a:gd name="T24" fmla="*/ 114 w 156"/>
              <a:gd name="T25" fmla="*/ 46 h 150"/>
              <a:gd name="T26" fmla="*/ 114 w 156"/>
              <a:gd name="T27" fmla="*/ 46 h 150"/>
              <a:gd name="T28" fmla="*/ 115 w 156"/>
              <a:gd name="T29" fmla="*/ 64 h 150"/>
              <a:gd name="T30" fmla="*/ 109 w 156"/>
              <a:gd name="T31" fmla="*/ 72 h 150"/>
              <a:gd name="T32" fmla="*/ 97 w 156"/>
              <a:gd name="T33" fmla="*/ 95 h 150"/>
              <a:gd name="T34" fmla="*/ 98 w 156"/>
              <a:gd name="T35" fmla="*/ 100 h 150"/>
              <a:gd name="T36" fmla="*/ 156 w 156"/>
              <a:gd name="T37" fmla="*/ 146 h 150"/>
              <a:gd name="T38" fmla="*/ 156 w 156"/>
              <a:gd name="T39" fmla="*/ 150 h 150"/>
              <a:gd name="T40" fmla="*/ 9 w 156"/>
              <a:gd name="T41" fmla="*/ 142 h 150"/>
              <a:gd name="T42" fmla="*/ 147 w 156"/>
              <a:gd name="T43" fmla="*/ 142 h 150"/>
              <a:gd name="T44" fmla="*/ 126 w 156"/>
              <a:gd name="T45" fmla="*/ 121 h 150"/>
              <a:gd name="T46" fmla="*/ 96 w 156"/>
              <a:gd name="T47" fmla="*/ 108 h 150"/>
              <a:gd name="T48" fmla="*/ 89 w 156"/>
              <a:gd name="T49" fmla="*/ 93 h 150"/>
              <a:gd name="T50" fmla="*/ 89 w 156"/>
              <a:gd name="T51" fmla="*/ 92 h 150"/>
              <a:gd name="T52" fmla="*/ 90 w 156"/>
              <a:gd name="T53" fmla="*/ 90 h 150"/>
              <a:gd name="T54" fmla="*/ 102 w 156"/>
              <a:gd name="T55" fmla="*/ 68 h 150"/>
              <a:gd name="T56" fmla="*/ 102 w 156"/>
              <a:gd name="T57" fmla="*/ 64 h 150"/>
              <a:gd name="T58" fmla="*/ 106 w 156"/>
              <a:gd name="T59" fmla="*/ 64 h 150"/>
              <a:gd name="T60" fmla="*/ 108 w 156"/>
              <a:gd name="T61" fmla="*/ 60 h 150"/>
              <a:gd name="T62" fmla="*/ 107 w 156"/>
              <a:gd name="T63" fmla="*/ 51 h 150"/>
              <a:gd name="T64" fmla="*/ 105 w 156"/>
              <a:gd name="T65" fmla="*/ 50 h 150"/>
              <a:gd name="T66" fmla="*/ 106 w 156"/>
              <a:gd name="T67" fmla="*/ 48 h 150"/>
              <a:gd name="T68" fmla="*/ 106 w 156"/>
              <a:gd name="T69" fmla="*/ 45 h 150"/>
              <a:gd name="T70" fmla="*/ 100 w 156"/>
              <a:gd name="T71" fmla="*/ 15 h 150"/>
              <a:gd name="T72" fmla="*/ 78 w 156"/>
              <a:gd name="T73" fmla="*/ 8 h 150"/>
              <a:gd name="T74" fmla="*/ 56 w 156"/>
              <a:gd name="T75" fmla="*/ 15 h 150"/>
              <a:gd name="T76" fmla="*/ 50 w 156"/>
              <a:gd name="T77" fmla="*/ 45 h 150"/>
              <a:gd name="T78" fmla="*/ 50 w 156"/>
              <a:gd name="T79" fmla="*/ 48 h 150"/>
              <a:gd name="T80" fmla="*/ 51 w 156"/>
              <a:gd name="T81" fmla="*/ 50 h 150"/>
              <a:gd name="T82" fmla="*/ 49 w 156"/>
              <a:gd name="T83" fmla="*/ 51 h 150"/>
              <a:gd name="T84" fmla="*/ 48 w 156"/>
              <a:gd name="T85" fmla="*/ 60 h 150"/>
              <a:gd name="T86" fmla="*/ 50 w 156"/>
              <a:gd name="T87" fmla="*/ 64 h 150"/>
              <a:gd name="T88" fmla="*/ 54 w 156"/>
              <a:gd name="T89" fmla="*/ 64 h 150"/>
              <a:gd name="T90" fmla="*/ 54 w 156"/>
              <a:gd name="T91" fmla="*/ 68 h 150"/>
              <a:gd name="T92" fmla="*/ 66 w 156"/>
              <a:gd name="T93" fmla="*/ 90 h 150"/>
              <a:gd name="T94" fmla="*/ 67 w 156"/>
              <a:gd name="T95" fmla="*/ 92 h 150"/>
              <a:gd name="T96" fmla="*/ 67 w 156"/>
              <a:gd name="T97" fmla="*/ 93 h 150"/>
              <a:gd name="T98" fmla="*/ 60 w 156"/>
              <a:gd name="T99" fmla="*/ 108 h 150"/>
              <a:gd name="T100" fmla="*/ 30 w 156"/>
              <a:gd name="T101" fmla="*/ 121 h 150"/>
              <a:gd name="T102" fmla="*/ 9 w 156"/>
              <a:gd name="T103" fmla="*/ 142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56" h="150">
                <a:moveTo>
                  <a:pt x="156" y="150"/>
                </a:moveTo>
                <a:cubicBezTo>
                  <a:pt x="0" y="150"/>
                  <a:pt x="0" y="150"/>
                  <a:pt x="0" y="150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22"/>
                  <a:pt x="46" y="103"/>
                  <a:pt x="58" y="100"/>
                </a:cubicBezTo>
                <a:cubicBezTo>
                  <a:pt x="59" y="99"/>
                  <a:pt x="59" y="97"/>
                  <a:pt x="59" y="95"/>
                </a:cubicBezTo>
                <a:cubicBezTo>
                  <a:pt x="56" y="92"/>
                  <a:pt x="50" y="83"/>
                  <a:pt x="47" y="72"/>
                </a:cubicBezTo>
                <a:cubicBezTo>
                  <a:pt x="44" y="70"/>
                  <a:pt x="42" y="68"/>
                  <a:pt x="41" y="64"/>
                </a:cubicBezTo>
                <a:cubicBezTo>
                  <a:pt x="39" y="58"/>
                  <a:pt x="39" y="51"/>
                  <a:pt x="42" y="46"/>
                </a:cubicBezTo>
                <a:cubicBezTo>
                  <a:pt x="42" y="46"/>
                  <a:pt x="42" y="46"/>
                  <a:pt x="42" y="46"/>
                </a:cubicBezTo>
                <a:cubicBezTo>
                  <a:pt x="42" y="39"/>
                  <a:pt x="40" y="22"/>
                  <a:pt x="50" y="10"/>
                </a:cubicBezTo>
                <a:cubicBezTo>
                  <a:pt x="56" y="3"/>
                  <a:pt x="66" y="0"/>
                  <a:pt x="78" y="0"/>
                </a:cubicBezTo>
                <a:cubicBezTo>
                  <a:pt x="90" y="0"/>
                  <a:pt x="100" y="3"/>
                  <a:pt x="106" y="10"/>
                </a:cubicBezTo>
                <a:cubicBezTo>
                  <a:pt x="116" y="22"/>
                  <a:pt x="114" y="39"/>
                  <a:pt x="114" y="46"/>
                </a:cubicBezTo>
                <a:cubicBezTo>
                  <a:pt x="114" y="46"/>
                  <a:pt x="114" y="46"/>
                  <a:pt x="114" y="46"/>
                </a:cubicBezTo>
                <a:cubicBezTo>
                  <a:pt x="117" y="51"/>
                  <a:pt x="117" y="58"/>
                  <a:pt x="115" y="64"/>
                </a:cubicBezTo>
                <a:cubicBezTo>
                  <a:pt x="114" y="68"/>
                  <a:pt x="112" y="70"/>
                  <a:pt x="109" y="72"/>
                </a:cubicBezTo>
                <a:cubicBezTo>
                  <a:pt x="106" y="83"/>
                  <a:pt x="100" y="92"/>
                  <a:pt x="97" y="95"/>
                </a:cubicBezTo>
                <a:cubicBezTo>
                  <a:pt x="97" y="97"/>
                  <a:pt x="97" y="99"/>
                  <a:pt x="98" y="100"/>
                </a:cubicBezTo>
                <a:cubicBezTo>
                  <a:pt x="110" y="103"/>
                  <a:pt x="156" y="122"/>
                  <a:pt x="156" y="146"/>
                </a:cubicBezTo>
                <a:lnTo>
                  <a:pt x="156" y="150"/>
                </a:lnTo>
                <a:close/>
                <a:moveTo>
                  <a:pt x="9" y="142"/>
                </a:moveTo>
                <a:cubicBezTo>
                  <a:pt x="147" y="142"/>
                  <a:pt x="147" y="142"/>
                  <a:pt x="147" y="142"/>
                </a:cubicBezTo>
                <a:cubicBezTo>
                  <a:pt x="145" y="136"/>
                  <a:pt x="138" y="128"/>
                  <a:pt x="126" y="121"/>
                </a:cubicBezTo>
                <a:cubicBezTo>
                  <a:pt x="114" y="114"/>
                  <a:pt x="101" y="109"/>
                  <a:pt x="96" y="108"/>
                </a:cubicBezTo>
                <a:cubicBezTo>
                  <a:pt x="89" y="107"/>
                  <a:pt x="89" y="97"/>
                  <a:pt x="89" y="93"/>
                </a:cubicBezTo>
                <a:cubicBezTo>
                  <a:pt x="89" y="92"/>
                  <a:pt x="89" y="92"/>
                  <a:pt x="89" y="92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100" y="80"/>
                  <a:pt x="102" y="68"/>
                </a:cubicBezTo>
                <a:cubicBezTo>
                  <a:pt x="102" y="64"/>
                  <a:pt x="102" y="64"/>
                  <a:pt x="102" y="64"/>
                </a:cubicBezTo>
                <a:cubicBezTo>
                  <a:pt x="106" y="64"/>
                  <a:pt x="106" y="64"/>
                  <a:pt x="106" y="64"/>
                </a:cubicBezTo>
                <a:cubicBezTo>
                  <a:pt x="106" y="64"/>
                  <a:pt x="107" y="63"/>
                  <a:pt x="108" y="60"/>
                </a:cubicBezTo>
                <a:cubicBezTo>
                  <a:pt x="109" y="56"/>
                  <a:pt x="109" y="52"/>
                  <a:pt x="107" y="51"/>
                </a:cubicBezTo>
                <a:cubicBezTo>
                  <a:pt x="105" y="50"/>
                  <a:pt x="105" y="50"/>
                  <a:pt x="105" y="50"/>
                </a:cubicBezTo>
                <a:cubicBezTo>
                  <a:pt x="106" y="48"/>
                  <a:pt x="106" y="48"/>
                  <a:pt x="106" y="48"/>
                </a:cubicBezTo>
                <a:cubicBezTo>
                  <a:pt x="106" y="47"/>
                  <a:pt x="106" y="46"/>
                  <a:pt x="106" y="45"/>
                </a:cubicBezTo>
                <a:cubicBezTo>
                  <a:pt x="106" y="39"/>
                  <a:pt x="108" y="24"/>
                  <a:pt x="100" y="15"/>
                </a:cubicBezTo>
                <a:cubicBezTo>
                  <a:pt x="95" y="10"/>
                  <a:pt x="88" y="8"/>
                  <a:pt x="78" y="8"/>
                </a:cubicBezTo>
                <a:cubicBezTo>
                  <a:pt x="68" y="8"/>
                  <a:pt x="61" y="10"/>
                  <a:pt x="56" y="15"/>
                </a:cubicBezTo>
                <a:cubicBezTo>
                  <a:pt x="48" y="24"/>
                  <a:pt x="50" y="39"/>
                  <a:pt x="50" y="45"/>
                </a:cubicBezTo>
                <a:cubicBezTo>
                  <a:pt x="50" y="46"/>
                  <a:pt x="50" y="47"/>
                  <a:pt x="50" y="48"/>
                </a:cubicBezTo>
                <a:cubicBezTo>
                  <a:pt x="51" y="50"/>
                  <a:pt x="51" y="50"/>
                  <a:pt x="51" y="50"/>
                </a:cubicBezTo>
                <a:cubicBezTo>
                  <a:pt x="49" y="51"/>
                  <a:pt x="49" y="51"/>
                  <a:pt x="49" y="51"/>
                </a:cubicBezTo>
                <a:cubicBezTo>
                  <a:pt x="47" y="52"/>
                  <a:pt x="47" y="56"/>
                  <a:pt x="48" y="60"/>
                </a:cubicBezTo>
                <a:cubicBezTo>
                  <a:pt x="49" y="63"/>
                  <a:pt x="50" y="64"/>
                  <a:pt x="50" y="64"/>
                </a:cubicBezTo>
                <a:cubicBezTo>
                  <a:pt x="54" y="64"/>
                  <a:pt x="54" y="64"/>
                  <a:pt x="54" y="64"/>
                </a:cubicBezTo>
                <a:cubicBezTo>
                  <a:pt x="54" y="68"/>
                  <a:pt x="54" y="68"/>
                  <a:pt x="54" y="68"/>
                </a:cubicBezTo>
                <a:cubicBezTo>
                  <a:pt x="56" y="80"/>
                  <a:pt x="66" y="90"/>
                  <a:pt x="66" y="90"/>
                </a:cubicBezTo>
                <a:cubicBezTo>
                  <a:pt x="67" y="92"/>
                  <a:pt x="67" y="92"/>
                  <a:pt x="67" y="92"/>
                </a:cubicBezTo>
                <a:cubicBezTo>
                  <a:pt x="67" y="93"/>
                  <a:pt x="67" y="93"/>
                  <a:pt x="67" y="93"/>
                </a:cubicBezTo>
                <a:cubicBezTo>
                  <a:pt x="67" y="97"/>
                  <a:pt x="67" y="107"/>
                  <a:pt x="60" y="108"/>
                </a:cubicBezTo>
                <a:cubicBezTo>
                  <a:pt x="55" y="109"/>
                  <a:pt x="42" y="114"/>
                  <a:pt x="30" y="121"/>
                </a:cubicBezTo>
                <a:cubicBezTo>
                  <a:pt x="18" y="128"/>
                  <a:pt x="11" y="136"/>
                  <a:pt x="9" y="14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id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C8E80739-8C98-478D-A4AF-3672E6C36DCC}"/>
              </a:ext>
            </a:extLst>
          </p:cNvPr>
          <p:cNvSpPr>
            <a:spLocks noEditPoints="1"/>
          </p:cNvSpPr>
          <p:nvPr/>
        </p:nvSpPr>
        <p:spPr bwMode="auto">
          <a:xfrm>
            <a:off x="9418641" y="2374903"/>
            <a:ext cx="166687" cy="136525"/>
          </a:xfrm>
          <a:custGeom>
            <a:avLst/>
            <a:gdLst>
              <a:gd name="T0" fmla="*/ 51 w 53"/>
              <a:gd name="T1" fmla="*/ 1 h 43"/>
              <a:gd name="T2" fmla="*/ 51 w 53"/>
              <a:gd name="T3" fmla="*/ 1 h 43"/>
              <a:gd name="T4" fmla="*/ 37 w 53"/>
              <a:gd name="T5" fmla="*/ 0 h 43"/>
              <a:gd name="T6" fmla="*/ 35 w 53"/>
              <a:gd name="T7" fmla="*/ 0 h 43"/>
              <a:gd name="T8" fmla="*/ 27 w 53"/>
              <a:gd name="T9" fmla="*/ 5 h 43"/>
              <a:gd name="T10" fmla="*/ 26 w 53"/>
              <a:gd name="T11" fmla="*/ 12 h 43"/>
              <a:gd name="T12" fmla="*/ 26 w 53"/>
              <a:gd name="T13" fmla="*/ 13 h 43"/>
              <a:gd name="T14" fmla="*/ 4 w 53"/>
              <a:gd name="T15" fmla="*/ 2 h 43"/>
              <a:gd name="T16" fmla="*/ 3 w 53"/>
              <a:gd name="T17" fmla="*/ 10 h 43"/>
              <a:gd name="T18" fmla="*/ 7 w 53"/>
              <a:gd name="T19" fmla="*/ 16 h 43"/>
              <a:gd name="T20" fmla="*/ 2 w 53"/>
              <a:gd name="T21" fmla="*/ 15 h 43"/>
              <a:gd name="T22" fmla="*/ 4 w 53"/>
              <a:gd name="T23" fmla="*/ 21 h 43"/>
              <a:gd name="T24" fmla="*/ 11 w 53"/>
              <a:gd name="T25" fmla="*/ 26 h 43"/>
              <a:gd name="T26" fmla="*/ 11 w 53"/>
              <a:gd name="T27" fmla="*/ 26 h 43"/>
              <a:gd name="T28" fmla="*/ 8 w 53"/>
              <a:gd name="T29" fmla="*/ 26 h 43"/>
              <a:gd name="T30" fmla="*/ 6 w 53"/>
              <a:gd name="T31" fmla="*/ 26 h 43"/>
              <a:gd name="T32" fmla="*/ 16 w 53"/>
              <a:gd name="T33" fmla="*/ 33 h 43"/>
              <a:gd name="T34" fmla="*/ 11 w 53"/>
              <a:gd name="T35" fmla="*/ 36 h 43"/>
              <a:gd name="T36" fmla="*/ 3 w 53"/>
              <a:gd name="T37" fmla="*/ 38 h 43"/>
              <a:gd name="T38" fmla="*/ 0 w 53"/>
              <a:gd name="T39" fmla="*/ 38 h 43"/>
              <a:gd name="T40" fmla="*/ 0 w 53"/>
              <a:gd name="T41" fmla="*/ 38 h 43"/>
              <a:gd name="T42" fmla="*/ 17 w 53"/>
              <a:gd name="T43" fmla="*/ 43 h 43"/>
              <a:gd name="T44" fmla="*/ 18 w 53"/>
              <a:gd name="T45" fmla="*/ 43 h 43"/>
              <a:gd name="T46" fmla="*/ 24 w 53"/>
              <a:gd name="T47" fmla="*/ 42 h 43"/>
              <a:gd name="T48" fmla="*/ 39 w 53"/>
              <a:gd name="T49" fmla="*/ 34 h 43"/>
              <a:gd name="T50" fmla="*/ 44 w 53"/>
              <a:gd name="T51" fmla="*/ 25 h 43"/>
              <a:gd name="T52" fmla="*/ 47 w 53"/>
              <a:gd name="T53" fmla="*/ 16 h 43"/>
              <a:gd name="T54" fmla="*/ 47 w 53"/>
              <a:gd name="T55" fmla="*/ 11 h 43"/>
              <a:gd name="T56" fmla="*/ 48 w 53"/>
              <a:gd name="T57" fmla="*/ 11 h 43"/>
              <a:gd name="T58" fmla="*/ 52 w 53"/>
              <a:gd name="T59" fmla="*/ 7 h 43"/>
              <a:gd name="T60" fmla="*/ 53 w 53"/>
              <a:gd name="T61" fmla="*/ 5 h 43"/>
              <a:gd name="T62" fmla="*/ 53 w 53"/>
              <a:gd name="T63" fmla="*/ 5 h 43"/>
              <a:gd name="T64" fmla="*/ 47 w 53"/>
              <a:gd name="T65" fmla="*/ 7 h 43"/>
              <a:gd name="T66" fmla="*/ 51 w 53"/>
              <a:gd name="T67" fmla="*/ 1 h 43"/>
              <a:gd name="T68" fmla="*/ 51 w 53"/>
              <a:gd name="T69" fmla="*/ 1 h 43"/>
              <a:gd name="T70" fmla="*/ 51 w 53"/>
              <a:gd name="T71" fmla="*/ 1 h 43"/>
              <a:gd name="T72" fmla="*/ 45 w 53"/>
              <a:gd name="T73" fmla="*/ 3 h 43"/>
              <a:gd name="T74" fmla="*/ 44 w 53"/>
              <a:gd name="T75" fmla="*/ 3 h 43"/>
              <a:gd name="T76" fmla="*/ 37 w 53"/>
              <a:gd name="T77" fmla="*/ 0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3" h="43">
                <a:moveTo>
                  <a:pt x="51" y="1"/>
                </a:moveTo>
                <a:cubicBezTo>
                  <a:pt x="51" y="1"/>
                  <a:pt x="51" y="1"/>
                  <a:pt x="51" y="1"/>
                </a:cubicBezTo>
                <a:moveTo>
                  <a:pt x="37" y="0"/>
                </a:moveTo>
                <a:cubicBezTo>
                  <a:pt x="36" y="0"/>
                  <a:pt x="35" y="0"/>
                  <a:pt x="35" y="0"/>
                </a:cubicBezTo>
                <a:cubicBezTo>
                  <a:pt x="32" y="1"/>
                  <a:pt x="29" y="2"/>
                  <a:pt x="27" y="5"/>
                </a:cubicBezTo>
                <a:cubicBezTo>
                  <a:pt x="26" y="7"/>
                  <a:pt x="26" y="10"/>
                  <a:pt x="26" y="12"/>
                </a:cubicBezTo>
                <a:cubicBezTo>
                  <a:pt x="26" y="12"/>
                  <a:pt x="26" y="13"/>
                  <a:pt x="26" y="13"/>
                </a:cubicBezTo>
                <a:cubicBezTo>
                  <a:pt x="17" y="13"/>
                  <a:pt x="10" y="9"/>
                  <a:pt x="4" y="2"/>
                </a:cubicBezTo>
                <a:cubicBezTo>
                  <a:pt x="2" y="4"/>
                  <a:pt x="2" y="7"/>
                  <a:pt x="3" y="10"/>
                </a:cubicBezTo>
                <a:cubicBezTo>
                  <a:pt x="3" y="13"/>
                  <a:pt x="5" y="15"/>
                  <a:pt x="7" y="16"/>
                </a:cubicBezTo>
                <a:cubicBezTo>
                  <a:pt x="5" y="16"/>
                  <a:pt x="4" y="16"/>
                  <a:pt x="2" y="15"/>
                </a:cubicBezTo>
                <a:cubicBezTo>
                  <a:pt x="2" y="17"/>
                  <a:pt x="3" y="19"/>
                  <a:pt x="4" y="21"/>
                </a:cubicBezTo>
                <a:cubicBezTo>
                  <a:pt x="5" y="23"/>
                  <a:pt x="8" y="25"/>
                  <a:pt x="11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0" y="26"/>
                  <a:pt x="9" y="26"/>
                  <a:pt x="8" y="26"/>
                </a:cubicBezTo>
                <a:cubicBezTo>
                  <a:pt x="7" y="26"/>
                  <a:pt x="7" y="26"/>
                  <a:pt x="6" y="26"/>
                </a:cubicBezTo>
                <a:cubicBezTo>
                  <a:pt x="7" y="29"/>
                  <a:pt x="11" y="33"/>
                  <a:pt x="16" y="33"/>
                </a:cubicBezTo>
                <a:cubicBezTo>
                  <a:pt x="15" y="35"/>
                  <a:pt x="13" y="36"/>
                  <a:pt x="11" y="36"/>
                </a:cubicBezTo>
                <a:cubicBezTo>
                  <a:pt x="8" y="38"/>
                  <a:pt x="6" y="38"/>
                  <a:pt x="3" y="38"/>
                </a:cubicBezTo>
                <a:cubicBezTo>
                  <a:pt x="2" y="38"/>
                  <a:pt x="1" y="38"/>
                  <a:pt x="0" y="38"/>
                </a:cubicBezTo>
                <a:cubicBezTo>
                  <a:pt x="0" y="38"/>
                  <a:pt x="0" y="38"/>
                  <a:pt x="0" y="38"/>
                </a:cubicBezTo>
                <a:cubicBezTo>
                  <a:pt x="5" y="41"/>
                  <a:pt x="11" y="43"/>
                  <a:pt x="17" y="43"/>
                </a:cubicBezTo>
                <a:cubicBezTo>
                  <a:pt x="17" y="43"/>
                  <a:pt x="17" y="43"/>
                  <a:pt x="18" y="43"/>
                </a:cubicBezTo>
                <a:cubicBezTo>
                  <a:pt x="20" y="43"/>
                  <a:pt x="22" y="43"/>
                  <a:pt x="24" y="42"/>
                </a:cubicBezTo>
                <a:cubicBezTo>
                  <a:pt x="30" y="41"/>
                  <a:pt x="34" y="38"/>
                  <a:pt x="39" y="34"/>
                </a:cubicBezTo>
                <a:cubicBezTo>
                  <a:pt x="41" y="31"/>
                  <a:pt x="43" y="28"/>
                  <a:pt x="44" y="25"/>
                </a:cubicBezTo>
                <a:cubicBezTo>
                  <a:pt x="46" y="22"/>
                  <a:pt x="47" y="19"/>
                  <a:pt x="47" y="16"/>
                </a:cubicBezTo>
                <a:cubicBezTo>
                  <a:pt x="47" y="14"/>
                  <a:pt x="47" y="12"/>
                  <a:pt x="47" y="11"/>
                </a:cubicBezTo>
                <a:cubicBezTo>
                  <a:pt x="48" y="11"/>
                  <a:pt x="48" y="11"/>
                  <a:pt x="48" y="11"/>
                </a:cubicBezTo>
                <a:cubicBezTo>
                  <a:pt x="49" y="9"/>
                  <a:pt x="50" y="8"/>
                  <a:pt x="52" y="7"/>
                </a:cubicBezTo>
                <a:cubicBezTo>
                  <a:pt x="52" y="6"/>
                  <a:pt x="52" y="6"/>
                  <a:pt x="53" y="5"/>
                </a:cubicBezTo>
                <a:cubicBezTo>
                  <a:pt x="53" y="5"/>
                  <a:pt x="53" y="5"/>
                  <a:pt x="53" y="5"/>
                </a:cubicBezTo>
                <a:cubicBezTo>
                  <a:pt x="51" y="6"/>
                  <a:pt x="49" y="6"/>
                  <a:pt x="47" y="7"/>
                </a:cubicBezTo>
                <a:cubicBezTo>
                  <a:pt x="49" y="5"/>
                  <a:pt x="50" y="3"/>
                  <a:pt x="51" y="1"/>
                </a:cubicBezTo>
                <a:cubicBezTo>
                  <a:pt x="51" y="1"/>
                  <a:pt x="51" y="1"/>
                  <a:pt x="51" y="1"/>
                </a:cubicBezTo>
                <a:cubicBezTo>
                  <a:pt x="51" y="1"/>
                  <a:pt x="51" y="1"/>
                  <a:pt x="51" y="1"/>
                </a:cubicBezTo>
                <a:cubicBezTo>
                  <a:pt x="49" y="2"/>
                  <a:pt x="47" y="3"/>
                  <a:pt x="45" y="3"/>
                </a:cubicBezTo>
                <a:cubicBezTo>
                  <a:pt x="44" y="3"/>
                  <a:pt x="44" y="3"/>
                  <a:pt x="44" y="3"/>
                </a:cubicBezTo>
                <a:cubicBezTo>
                  <a:pt x="42" y="1"/>
                  <a:pt x="40" y="0"/>
                  <a:pt x="37" y="0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BA77D50-C45C-4718-8EEB-726E43F26218}"/>
              </a:ext>
            </a:extLst>
          </p:cNvPr>
          <p:cNvGrpSpPr/>
          <p:nvPr/>
        </p:nvGrpSpPr>
        <p:grpSpPr>
          <a:xfrm>
            <a:off x="9722649" y="2341069"/>
            <a:ext cx="170979" cy="170979"/>
            <a:chOff x="5405944" y="-1589"/>
            <a:chExt cx="225952" cy="225952"/>
          </a:xfrm>
          <a:solidFill>
            <a:schemeClr val="bg2"/>
          </a:solidFill>
        </p:grpSpPr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B305578E-8713-494A-8798-9E79740E2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05944" y="-1589"/>
              <a:ext cx="55563" cy="225952"/>
            </a:xfrm>
            <a:custGeom>
              <a:avLst/>
              <a:gdLst>
                <a:gd name="T0" fmla="*/ 1 w 12"/>
                <a:gd name="T1" fmla="*/ 17 h 50"/>
                <a:gd name="T2" fmla="*/ 11 w 12"/>
                <a:gd name="T3" fmla="*/ 17 h 50"/>
                <a:gd name="T4" fmla="*/ 11 w 12"/>
                <a:gd name="T5" fmla="*/ 50 h 50"/>
                <a:gd name="T6" fmla="*/ 1 w 12"/>
                <a:gd name="T7" fmla="*/ 50 h 50"/>
                <a:gd name="T8" fmla="*/ 1 w 12"/>
                <a:gd name="T9" fmla="*/ 17 h 50"/>
                <a:gd name="T10" fmla="*/ 6 w 12"/>
                <a:gd name="T11" fmla="*/ 0 h 50"/>
                <a:gd name="T12" fmla="*/ 12 w 12"/>
                <a:gd name="T13" fmla="*/ 6 h 50"/>
                <a:gd name="T14" fmla="*/ 6 w 12"/>
                <a:gd name="T15" fmla="*/ 12 h 50"/>
                <a:gd name="T16" fmla="*/ 0 w 12"/>
                <a:gd name="T17" fmla="*/ 6 h 50"/>
                <a:gd name="T18" fmla="*/ 6 w 12"/>
                <a:gd name="T1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50">
                  <a:moveTo>
                    <a:pt x="1" y="17"/>
                  </a:moveTo>
                  <a:cubicBezTo>
                    <a:pt x="11" y="17"/>
                    <a:pt x="11" y="17"/>
                    <a:pt x="11" y="17"/>
                  </a:cubicBezTo>
                  <a:cubicBezTo>
                    <a:pt x="11" y="50"/>
                    <a:pt x="11" y="50"/>
                    <a:pt x="11" y="50"/>
                  </a:cubicBezTo>
                  <a:cubicBezTo>
                    <a:pt x="1" y="50"/>
                    <a:pt x="1" y="50"/>
                    <a:pt x="1" y="50"/>
                  </a:cubicBezTo>
                  <a:lnTo>
                    <a:pt x="1" y="17"/>
                  </a:lnTo>
                  <a:close/>
                  <a:moveTo>
                    <a:pt x="6" y="0"/>
                  </a:moveTo>
                  <a:cubicBezTo>
                    <a:pt x="9" y="0"/>
                    <a:pt x="12" y="3"/>
                    <a:pt x="12" y="6"/>
                  </a:cubicBezTo>
                  <a:cubicBezTo>
                    <a:pt x="12" y="10"/>
                    <a:pt x="9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/>
            <a:lstStyle/>
            <a:p>
              <a:pPr defTabSz="457200">
                <a:defRPr/>
              </a:pPr>
              <a:endParaRPr lang="en-ID" sz="1350">
                <a:solidFill>
                  <a:srgbClr val="FFFFFF"/>
                </a:solidFill>
                <a:latin typeface="Lato"/>
              </a:endParaRPr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3D281AAC-A763-4E4B-BE6B-23586F4EB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7434" y="68790"/>
              <a:ext cx="144462" cy="155573"/>
            </a:xfrm>
            <a:custGeom>
              <a:avLst/>
              <a:gdLst>
                <a:gd name="T0" fmla="*/ 0 w 32"/>
                <a:gd name="T1" fmla="*/ 1 h 34"/>
                <a:gd name="T2" fmla="*/ 10 w 32"/>
                <a:gd name="T3" fmla="*/ 1 h 34"/>
                <a:gd name="T4" fmla="*/ 10 w 32"/>
                <a:gd name="T5" fmla="*/ 6 h 34"/>
                <a:gd name="T6" fmla="*/ 10 w 32"/>
                <a:gd name="T7" fmla="*/ 6 h 34"/>
                <a:gd name="T8" fmla="*/ 20 w 32"/>
                <a:gd name="T9" fmla="*/ 0 h 34"/>
                <a:gd name="T10" fmla="*/ 32 w 32"/>
                <a:gd name="T11" fmla="*/ 16 h 34"/>
                <a:gd name="T12" fmla="*/ 32 w 32"/>
                <a:gd name="T13" fmla="*/ 34 h 34"/>
                <a:gd name="T14" fmla="*/ 22 w 32"/>
                <a:gd name="T15" fmla="*/ 34 h 34"/>
                <a:gd name="T16" fmla="*/ 22 w 32"/>
                <a:gd name="T17" fmla="*/ 18 h 34"/>
                <a:gd name="T18" fmla="*/ 16 w 32"/>
                <a:gd name="T19" fmla="*/ 9 h 34"/>
                <a:gd name="T20" fmla="*/ 10 w 32"/>
                <a:gd name="T21" fmla="*/ 18 h 34"/>
                <a:gd name="T22" fmla="*/ 10 w 32"/>
                <a:gd name="T23" fmla="*/ 34 h 34"/>
                <a:gd name="T24" fmla="*/ 0 w 32"/>
                <a:gd name="T25" fmla="*/ 34 h 34"/>
                <a:gd name="T26" fmla="*/ 0 w 32"/>
                <a:gd name="T27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34">
                  <a:moveTo>
                    <a:pt x="0" y="1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1" y="3"/>
                    <a:pt x="15" y="0"/>
                    <a:pt x="20" y="0"/>
                  </a:cubicBezTo>
                  <a:cubicBezTo>
                    <a:pt x="30" y="0"/>
                    <a:pt x="32" y="7"/>
                    <a:pt x="32" y="16"/>
                  </a:cubicBezTo>
                  <a:cubicBezTo>
                    <a:pt x="32" y="34"/>
                    <a:pt x="32" y="34"/>
                    <a:pt x="32" y="34"/>
                  </a:cubicBezTo>
                  <a:cubicBezTo>
                    <a:pt x="22" y="34"/>
                    <a:pt x="22" y="34"/>
                    <a:pt x="22" y="34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2" y="14"/>
                    <a:pt x="22" y="9"/>
                    <a:pt x="16" y="9"/>
                  </a:cubicBezTo>
                  <a:cubicBezTo>
                    <a:pt x="11" y="9"/>
                    <a:pt x="10" y="13"/>
                    <a:pt x="10" y="18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0" y="34"/>
                    <a:pt x="0" y="34"/>
                    <a:pt x="0" y="34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/>
            <a:lstStyle/>
            <a:p>
              <a:pPr defTabSz="457200">
                <a:defRPr/>
              </a:pPr>
              <a:endParaRPr lang="en-ID" sz="1350">
                <a:solidFill>
                  <a:srgbClr val="FFFFFF"/>
                </a:solidFill>
                <a:latin typeface="Lato"/>
              </a:endParaRPr>
            </a:p>
          </p:txBody>
        </p:sp>
      </p:grpSp>
      <p:sp>
        <p:nvSpPr>
          <p:cNvPr id="41" name="Freeform 8">
            <a:extLst>
              <a:ext uri="{FF2B5EF4-FFF2-40B4-BE49-F238E27FC236}">
                <a16:creationId xmlns:a16="http://schemas.microsoft.com/office/drawing/2014/main" id="{95D33073-EF81-47B6-AD85-819C713B1637}"/>
              </a:ext>
            </a:extLst>
          </p:cNvPr>
          <p:cNvSpPr>
            <a:spLocks noEditPoints="1"/>
          </p:cNvSpPr>
          <p:nvPr/>
        </p:nvSpPr>
        <p:spPr bwMode="auto">
          <a:xfrm>
            <a:off x="9140825" y="2362203"/>
            <a:ext cx="158750" cy="155575"/>
          </a:xfrm>
          <a:custGeom>
            <a:avLst/>
            <a:gdLst>
              <a:gd name="T0" fmla="*/ 50 w 50"/>
              <a:gd name="T1" fmla="*/ 12 h 49"/>
              <a:gd name="T2" fmla="*/ 46 w 50"/>
              <a:gd name="T3" fmla="*/ 4 h 49"/>
              <a:gd name="T4" fmla="*/ 37 w 50"/>
              <a:gd name="T5" fmla="*/ 0 h 49"/>
              <a:gd name="T6" fmla="*/ 12 w 50"/>
              <a:gd name="T7" fmla="*/ 0 h 49"/>
              <a:gd name="T8" fmla="*/ 2 w 50"/>
              <a:gd name="T9" fmla="*/ 10 h 49"/>
              <a:gd name="T10" fmla="*/ 1 w 50"/>
              <a:gd name="T11" fmla="*/ 38 h 49"/>
              <a:gd name="T12" fmla="*/ 11 w 50"/>
              <a:gd name="T13" fmla="*/ 48 h 49"/>
              <a:gd name="T14" fmla="*/ 39 w 50"/>
              <a:gd name="T15" fmla="*/ 49 h 49"/>
              <a:gd name="T16" fmla="*/ 49 w 50"/>
              <a:gd name="T17" fmla="*/ 39 h 49"/>
              <a:gd name="T18" fmla="*/ 50 w 50"/>
              <a:gd name="T19" fmla="*/ 12 h 49"/>
              <a:gd name="T20" fmla="*/ 45 w 50"/>
              <a:gd name="T21" fmla="*/ 37 h 49"/>
              <a:gd name="T22" fmla="*/ 37 w 50"/>
              <a:gd name="T23" fmla="*/ 44 h 49"/>
              <a:gd name="T24" fmla="*/ 12 w 50"/>
              <a:gd name="T25" fmla="*/ 44 h 49"/>
              <a:gd name="T26" fmla="*/ 6 w 50"/>
              <a:gd name="T27" fmla="*/ 37 h 49"/>
              <a:gd name="T28" fmla="*/ 6 w 50"/>
              <a:gd name="T29" fmla="*/ 12 h 49"/>
              <a:gd name="T30" fmla="*/ 13 w 50"/>
              <a:gd name="T31" fmla="*/ 5 h 49"/>
              <a:gd name="T32" fmla="*/ 38 w 50"/>
              <a:gd name="T33" fmla="*/ 5 h 49"/>
              <a:gd name="T34" fmla="*/ 45 w 50"/>
              <a:gd name="T35" fmla="*/ 13 h 49"/>
              <a:gd name="T36" fmla="*/ 45 w 50"/>
              <a:gd name="T37" fmla="*/ 37 h 49"/>
              <a:gd name="T38" fmla="*/ 25 w 50"/>
              <a:gd name="T39" fmla="*/ 12 h 49"/>
              <a:gd name="T40" fmla="*/ 13 w 50"/>
              <a:gd name="T41" fmla="*/ 24 h 49"/>
              <a:gd name="T42" fmla="*/ 25 w 50"/>
              <a:gd name="T43" fmla="*/ 37 h 49"/>
              <a:gd name="T44" fmla="*/ 38 w 50"/>
              <a:gd name="T45" fmla="*/ 24 h 49"/>
              <a:gd name="T46" fmla="*/ 25 w 50"/>
              <a:gd name="T47" fmla="*/ 12 h 49"/>
              <a:gd name="T48" fmla="*/ 25 w 50"/>
              <a:gd name="T49" fmla="*/ 33 h 49"/>
              <a:gd name="T50" fmla="*/ 17 w 50"/>
              <a:gd name="T51" fmla="*/ 24 h 49"/>
              <a:gd name="T52" fmla="*/ 25 w 50"/>
              <a:gd name="T53" fmla="*/ 16 h 49"/>
              <a:gd name="T54" fmla="*/ 34 w 50"/>
              <a:gd name="T55" fmla="*/ 24 h 49"/>
              <a:gd name="T56" fmla="*/ 25 w 50"/>
              <a:gd name="T57" fmla="*/ 33 h 49"/>
              <a:gd name="T58" fmla="*/ 41 w 50"/>
              <a:gd name="T59" fmla="*/ 11 h 49"/>
              <a:gd name="T60" fmla="*/ 39 w 50"/>
              <a:gd name="T61" fmla="*/ 14 h 49"/>
              <a:gd name="T62" fmla="*/ 36 w 50"/>
              <a:gd name="T63" fmla="*/ 11 h 49"/>
              <a:gd name="T64" fmla="*/ 39 w 50"/>
              <a:gd name="T65" fmla="*/ 8 h 49"/>
              <a:gd name="T66" fmla="*/ 41 w 50"/>
              <a:gd name="T67" fmla="*/ 11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0" h="49">
                <a:moveTo>
                  <a:pt x="50" y="12"/>
                </a:moveTo>
                <a:cubicBezTo>
                  <a:pt x="49" y="9"/>
                  <a:pt x="48" y="6"/>
                  <a:pt x="46" y="4"/>
                </a:cubicBezTo>
                <a:cubicBezTo>
                  <a:pt x="43" y="1"/>
                  <a:pt x="40" y="0"/>
                  <a:pt x="37" y="0"/>
                </a:cubicBezTo>
                <a:cubicBezTo>
                  <a:pt x="31" y="0"/>
                  <a:pt x="17" y="0"/>
                  <a:pt x="12" y="0"/>
                </a:cubicBezTo>
                <a:cubicBezTo>
                  <a:pt x="7" y="1"/>
                  <a:pt x="3" y="4"/>
                  <a:pt x="2" y="10"/>
                </a:cubicBezTo>
                <a:cubicBezTo>
                  <a:pt x="0" y="14"/>
                  <a:pt x="1" y="33"/>
                  <a:pt x="1" y="38"/>
                </a:cubicBezTo>
                <a:cubicBezTo>
                  <a:pt x="2" y="43"/>
                  <a:pt x="6" y="47"/>
                  <a:pt x="11" y="48"/>
                </a:cubicBezTo>
                <a:cubicBezTo>
                  <a:pt x="15" y="49"/>
                  <a:pt x="34" y="49"/>
                  <a:pt x="39" y="49"/>
                </a:cubicBezTo>
                <a:cubicBezTo>
                  <a:pt x="44" y="48"/>
                  <a:pt x="48" y="44"/>
                  <a:pt x="49" y="39"/>
                </a:cubicBezTo>
                <a:cubicBezTo>
                  <a:pt x="50" y="34"/>
                  <a:pt x="50" y="16"/>
                  <a:pt x="50" y="12"/>
                </a:cubicBezTo>
                <a:close/>
                <a:moveTo>
                  <a:pt x="45" y="37"/>
                </a:moveTo>
                <a:cubicBezTo>
                  <a:pt x="44" y="41"/>
                  <a:pt x="42" y="44"/>
                  <a:pt x="37" y="44"/>
                </a:cubicBezTo>
                <a:cubicBezTo>
                  <a:pt x="33" y="45"/>
                  <a:pt x="16" y="45"/>
                  <a:pt x="12" y="44"/>
                </a:cubicBezTo>
                <a:cubicBezTo>
                  <a:pt x="8" y="43"/>
                  <a:pt x="6" y="41"/>
                  <a:pt x="6" y="37"/>
                </a:cubicBezTo>
                <a:cubicBezTo>
                  <a:pt x="5" y="34"/>
                  <a:pt x="5" y="17"/>
                  <a:pt x="6" y="12"/>
                </a:cubicBezTo>
                <a:cubicBezTo>
                  <a:pt x="6" y="8"/>
                  <a:pt x="9" y="5"/>
                  <a:pt x="13" y="5"/>
                </a:cubicBezTo>
                <a:cubicBezTo>
                  <a:pt x="18" y="4"/>
                  <a:pt x="34" y="4"/>
                  <a:pt x="38" y="5"/>
                </a:cubicBezTo>
                <a:cubicBezTo>
                  <a:pt x="42" y="5"/>
                  <a:pt x="45" y="8"/>
                  <a:pt x="45" y="13"/>
                </a:cubicBezTo>
                <a:cubicBezTo>
                  <a:pt x="46" y="17"/>
                  <a:pt x="46" y="32"/>
                  <a:pt x="45" y="37"/>
                </a:cubicBezTo>
                <a:close/>
                <a:moveTo>
                  <a:pt x="25" y="12"/>
                </a:moveTo>
                <a:cubicBezTo>
                  <a:pt x="18" y="12"/>
                  <a:pt x="13" y="17"/>
                  <a:pt x="13" y="24"/>
                </a:cubicBezTo>
                <a:cubicBezTo>
                  <a:pt x="13" y="31"/>
                  <a:pt x="18" y="37"/>
                  <a:pt x="25" y="37"/>
                </a:cubicBezTo>
                <a:cubicBezTo>
                  <a:pt x="32" y="37"/>
                  <a:pt x="38" y="31"/>
                  <a:pt x="38" y="24"/>
                </a:cubicBezTo>
                <a:cubicBezTo>
                  <a:pt x="38" y="17"/>
                  <a:pt x="32" y="12"/>
                  <a:pt x="25" y="12"/>
                </a:cubicBezTo>
                <a:close/>
                <a:moveTo>
                  <a:pt x="25" y="33"/>
                </a:moveTo>
                <a:cubicBezTo>
                  <a:pt x="21" y="33"/>
                  <a:pt x="17" y="29"/>
                  <a:pt x="17" y="24"/>
                </a:cubicBezTo>
                <a:cubicBezTo>
                  <a:pt x="17" y="20"/>
                  <a:pt x="21" y="16"/>
                  <a:pt x="25" y="16"/>
                </a:cubicBezTo>
                <a:cubicBezTo>
                  <a:pt x="30" y="16"/>
                  <a:pt x="34" y="20"/>
                  <a:pt x="34" y="24"/>
                </a:cubicBezTo>
                <a:cubicBezTo>
                  <a:pt x="34" y="29"/>
                  <a:pt x="30" y="33"/>
                  <a:pt x="25" y="33"/>
                </a:cubicBezTo>
                <a:close/>
                <a:moveTo>
                  <a:pt x="41" y="11"/>
                </a:moveTo>
                <a:cubicBezTo>
                  <a:pt x="41" y="13"/>
                  <a:pt x="40" y="14"/>
                  <a:pt x="39" y="14"/>
                </a:cubicBezTo>
                <a:cubicBezTo>
                  <a:pt x="37" y="14"/>
                  <a:pt x="36" y="13"/>
                  <a:pt x="36" y="11"/>
                </a:cubicBezTo>
                <a:cubicBezTo>
                  <a:pt x="36" y="10"/>
                  <a:pt x="37" y="8"/>
                  <a:pt x="39" y="8"/>
                </a:cubicBezTo>
                <a:cubicBezTo>
                  <a:pt x="40" y="8"/>
                  <a:pt x="42" y="10"/>
                  <a:pt x="41" y="11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C25E825-B92B-4565-8BEB-56A0F5FC9444}"/>
              </a:ext>
            </a:extLst>
          </p:cNvPr>
          <p:cNvSpPr txBox="1"/>
          <p:nvPr/>
        </p:nvSpPr>
        <p:spPr>
          <a:xfrm rot="16200000">
            <a:off x="1856582" y="5549109"/>
            <a:ext cx="711200" cy="322263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457200">
              <a:defRPr/>
            </a:pPr>
            <a:r>
              <a:rPr lang="en-US" sz="1500" b="1" dirty="0">
                <a:solidFill>
                  <a:srgbClr val="262626">
                    <a:lumMod val="20000"/>
                    <a:lumOff val="80000"/>
                  </a:srgbClr>
                </a:solidFill>
                <a:latin typeface="Lato"/>
              </a:rPr>
              <a:t>2019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9EE7D94-47F0-42B7-8208-5F3980DD2478}"/>
              </a:ext>
            </a:extLst>
          </p:cNvPr>
          <p:cNvSpPr/>
          <p:nvPr/>
        </p:nvSpPr>
        <p:spPr>
          <a:xfrm>
            <a:off x="7185028" y="4421188"/>
            <a:ext cx="982663" cy="4175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8B7A94D-3A6C-403E-A24C-F1CBB71053D8}"/>
              </a:ext>
            </a:extLst>
          </p:cNvPr>
          <p:cNvSpPr txBox="1"/>
          <p:nvPr/>
        </p:nvSpPr>
        <p:spPr>
          <a:xfrm>
            <a:off x="7332666" y="4508500"/>
            <a:ext cx="7334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1000" b="1" dirty="0">
                <a:solidFill>
                  <a:srgbClr val="FFFFFF"/>
                </a:solidFill>
                <a:latin typeface="Libre Baskerville"/>
              </a:rPr>
              <a:t>Modern</a:t>
            </a:r>
            <a:endParaRPr lang="en-ID" sz="10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7FE9083-33DB-4D6A-9839-B318E3993305}"/>
              </a:ext>
            </a:extLst>
          </p:cNvPr>
          <p:cNvSpPr/>
          <p:nvPr/>
        </p:nvSpPr>
        <p:spPr>
          <a:xfrm>
            <a:off x="8366125" y="4421188"/>
            <a:ext cx="1651000" cy="4175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64781D8-3F3C-4B1C-8554-768670299017}"/>
              </a:ext>
            </a:extLst>
          </p:cNvPr>
          <p:cNvSpPr txBox="1"/>
          <p:nvPr/>
        </p:nvSpPr>
        <p:spPr>
          <a:xfrm>
            <a:off x="8297863" y="4521200"/>
            <a:ext cx="1776412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800" b="1">
                <a:solidFill>
                  <a:srgbClr val="FFFFFF"/>
                </a:solidFill>
                <a:latin typeface="Libre Baskerville"/>
              </a:rPr>
              <a:t>Stylish and fashionable</a:t>
            </a:r>
            <a:endParaRPr lang="en-ID" sz="8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36D3585-6F5C-4C75-817B-347AFD6D972D}"/>
              </a:ext>
            </a:extLst>
          </p:cNvPr>
          <p:cNvSpPr/>
          <p:nvPr/>
        </p:nvSpPr>
        <p:spPr>
          <a:xfrm>
            <a:off x="7185025" y="4948238"/>
            <a:ext cx="1169988" cy="4175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4ECAC25-10EF-454E-BFD7-A82C15B24F26}"/>
              </a:ext>
            </a:extLst>
          </p:cNvPr>
          <p:cNvSpPr txBox="1"/>
          <p:nvPr/>
        </p:nvSpPr>
        <p:spPr>
          <a:xfrm>
            <a:off x="7254875" y="5048250"/>
            <a:ext cx="1030288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900" b="1" dirty="0">
                <a:solidFill>
                  <a:srgbClr val="FFFFFF"/>
                </a:solidFill>
                <a:latin typeface="Libre Baskerville"/>
              </a:rPr>
              <a:t>Good attitude</a:t>
            </a:r>
            <a:endParaRPr lang="en-ID" sz="9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66" name="Freeform 13">
            <a:extLst>
              <a:ext uri="{FF2B5EF4-FFF2-40B4-BE49-F238E27FC236}">
                <a16:creationId xmlns:a16="http://schemas.microsoft.com/office/drawing/2014/main" id="{2119C97A-5515-464E-8635-04E443AF3361}"/>
              </a:ext>
            </a:extLst>
          </p:cNvPr>
          <p:cNvSpPr>
            <a:spLocks/>
          </p:cNvSpPr>
          <p:nvPr/>
        </p:nvSpPr>
        <p:spPr bwMode="auto">
          <a:xfrm>
            <a:off x="8783638" y="2190753"/>
            <a:ext cx="119062" cy="119063"/>
          </a:xfrm>
          <a:custGeom>
            <a:avLst/>
            <a:gdLst>
              <a:gd name="T0" fmla="*/ 1101 w 1101"/>
              <a:gd name="T1" fmla="*/ 367 h 1094"/>
              <a:gd name="T2" fmla="*/ 731 w 1101"/>
              <a:gd name="T3" fmla="*/ 367 h 1094"/>
              <a:gd name="T4" fmla="*/ 731 w 1101"/>
              <a:gd name="T5" fmla="*/ 0 h 1094"/>
              <a:gd name="T6" fmla="*/ 370 w 1101"/>
              <a:gd name="T7" fmla="*/ 0 h 1094"/>
              <a:gd name="T8" fmla="*/ 370 w 1101"/>
              <a:gd name="T9" fmla="*/ 367 h 1094"/>
              <a:gd name="T10" fmla="*/ 0 w 1101"/>
              <a:gd name="T11" fmla="*/ 367 h 1094"/>
              <a:gd name="T12" fmla="*/ 0 w 1101"/>
              <a:gd name="T13" fmla="*/ 726 h 1094"/>
              <a:gd name="T14" fmla="*/ 370 w 1101"/>
              <a:gd name="T15" fmla="*/ 726 h 1094"/>
              <a:gd name="T16" fmla="*/ 370 w 1101"/>
              <a:gd name="T17" fmla="*/ 1094 h 1094"/>
              <a:gd name="T18" fmla="*/ 731 w 1101"/>
              <a:gd name="T19" fmla="*/ 1094 h 1094"/>
              <a:gd name="T20" fmla="*/ 731 w 1101"/>
              <a:gd name="T21" fmla="*/ 726 h 1094"/>
              <a:gd name="T22" fmla="*/ 1101 w 1101"/>
              <a:gd name="T23" fmla="*/ 726 h 1094"/>
              <a:gd name="T24" fmla="*/ 1101 w 1101"/>
              <a:gd name="T25" fmla="*/ 367 h 1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01" h="1094">
                <a:moveTo>
                  <a:pt x="1101" y="367"/>
                </a:moveTo>
                <a:lnTo>
                  <a:pt x="731" y="367"/>
                </a:lnTo>
                <a:lnTo>
                  <a:pt x="731" y="0"/>
                </a:lnTo>
                <a:lnTo>
                  <a:pt x="370" y="0"/>
                </a:lnTo>
                <a:lnTo>
                  <a:pt x="370" y="367"/>
                </a:lnTo>
                <a:lnTo>
                  <a:pt x="0" y="367"/>
                </a:lnTo>
                <a:lnTo>
                  <a:pt x="0" y="726"/>
                </a:lnTo>
                <a:lnTo>
                  <a:pt x="370" y="726"/>
                </a:lnTo>
                <a:lnTo>
                  <a:pt x="370" y="1094"/>
                </a:lnTo>
                <a:lnTo>
                  <a:pt x="731" y="1094"/>
                </a:lnTo>
                <a:lnTo>
                  <a:pt x="731" y="726"/>
                </a:lnTo>
                <a:lnTo>
                  <a:pt x="1101" y="726"/>
                </a:lnTo>
                <a:lnTo>
                  <a:pt x="1101" y="36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67" name="Freeform 9">
            <a:extLst>
              <a:ext uri="{FF2B5EF4-FFF2-40B4-BE49-F238E27FC236}">
                <a16:creationId xmlns:a16="http://schemas.microsoft.com/office/drawing/2014/main" id="{B7CE0259-F2AF-4056-8EE2-996BF934DDF0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6D0213E-586E-4D22-8892-8B04179A6325}"/>
              </a:ext>
            </a:extLst>
          </p:cNvPr>
          <p:cNvSpPr/>
          <p:nvPr/>
        </p:nvSpPr>
        <p:spPr>
          <a:xfrm>
            <a:off x="10074275" y="6054725"/>
            <a:ext cx="254000" cy="2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0F87F89-66A3-4D30-8E08-F0E648850B44}"/>
              </a:ext>
            </a:extLst>
          </p:cNvPr>
          <p:cNvSpPr txBox="1"/>
          <p:nvPr/>
        </p:nvSpPr>
        <p:spPr>
          <a:xfrm>
            <a:off x="10017128" y="6078541"/>
            <a:ext cx="366713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fld id="{195ACB1D-BB2A-4538-B7BD-21888B29E25D}" type="slidenum">
              <a:rPr lang="en-US" sz="900" b="1">
                <a:solidFill>
                  <a:srgbClr val="FFFFFF"/>
                </a:solidFill>
                <a:latin typeface="Libre Baskerville"/>
              </a:rPr>
              <a:pPr algn="ctr" defTabSz="457200">
                <a:defRPr/>
              </a:pPr>
              <a:t>4</a:t>
            </a:fld>
            <a:endParaRPr lang="en-US" sz="900" b="1" dirty="0">
              <a:solidFill>
                <a:srgbClr val="FFFFFF"/>
              </a:solidFill>
              <a:latin typeface="Libre Baskerville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F7B5CC7-2005-4F75-9EA8-484B4394E431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BFA85CE-0A0F-4D6A-9A3F-C58B5F7B2CD4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E321D-73E3-4A48-8AEB-B62D99547B8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3" y="1863728"/>
            <a:ext cx="2024063" cy="1979613"/>
          </a:xfrm>
        </p:spPr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73726AF2-8CDC-44CC-8B64-F6DD17D3F9FA}"/>
              </a:ext>
            </a:extLst>
          </p:cNvPr>
          <p:cNvSpPr>
            <a:spLocks/>
          </p:cNvSpPr>
          <p:nvPr/>
        </p:nvSpPr>
        <p:spPr bwMode="auto">
          <a:xfrm rot="14782799">
            <a:off x="7747797" y="3393282"/>
            <a:ext cx="693737" cy="685800"/>
          </a:xfrm>
          <a:custGeom>
            <a:avLst/>
            <a:gdLst>
              <a:gd name="T0" fmla="*/ 340 w 1615"/>
              <a:gd name="T1" fmla="*/ 821 h 1607"/>
              <a:gd name="T2" fmla="*/ 438 w 1615"/>
              <a:gd name="T3" fmla="*/ 428 h 1607"/>
              <a:gd name="T4" fmla="*/ 605 w 1615"/>
              <a:gd name="T5" fmla="*/ 70 h 1607"/>
              <a:gd name="T6" fmla="*/ 976 w 1615"/>
              <a:gd name="T7" fmla="*/ 128 h 1607"/>
              <a:gd name="T8" fmla="*/ 1169 w 1615"/>
              <a:gd name="T9" fmla="*/ 476 h 1607"/>
              <a:gd name="T10" fmla="*/ 1297 w 1615"/>
              <a:gd name="T11" fmla="*/ 857 h 1607"/>
              <a:gd name="T12" fmla="*/ 1512 w 1615"/>
              <a:gd name="T13" fmla="*/ 1175 h 1607"/>
              <a:gd name="T14" fmla="*/ 1567 w 1615"/>
              <a:gd name="T15" fmla="*/ 1478 h 1607"/>
              <a:gd name="T16" fmla="*/ 1304 w 1615"/>
              <a:gd name="T17" fmla="*/ 1589 h 1607"/>
              <a:gd name="T18" fmla="*/ 1034 w 1615"/>
              <a:gd name="T19" fmla="*/ 1449 h 1607"/>
              <a:gd name="T20" fmla="*/ 775 w 1615"/>
              <a:gd name="T21" fmla="*/ 1288 h 1607"/>
              <a:gd name="T22" fmla="*/ 385 w 1615"/>
              <a:gd name="T23" fmla="*/ 1259 h 1607"/>
              <a:gd name="T24" fmla="*/ 22 w 1615"/>
              <a:gd name="T25" fmla="*/ 1120 h 1607"/>
              <a:gd name="T26" fmla="*/ 45 w 1615"/>
              <a:gd name="T27" fmla="*/ 949 h 1607"/>
              <a:gd name="T28" fmla="*/ 340 w 1615"/>
              <a:gd name="T29" fmla="*/ 821 h 1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615" h="1607">
                <a:moveTo>
                  <a:pt x="340" y="821"/>
                </a:moveTo>
                <a:cubicBezTo>
                  <a:pt x="422" y="712"/>
                  <a:pt x="426" y="565"/>
                  <a:pt x="438" y="428"/>
                </a:cubicBezTo>
                <a:cubicBezTo>
                  <a:pt x="451" y="292"/>
                  <a:pt x="488" y="141"/>
                  <a:pt x="605" y="70"/>
                </a:cubicBezTo>
                <a:cubicBezTo>
                  <a:pt x="720" y="0"/>
                  <a:pt x="876" y="38"/>
                  <a:pt x="976" y="128"/>
                </a:cubicBezTo>
                <a:cubicBezTo>
                  <a:pt x="1076" y="218"/>
                  <a:pt x="1130" y="347"/>
                  <a:pt x="1169" y="476"/>
                </a:cubicBezTo>
                <a:cubicBezTo>
                  <a:pt x="1208" y="604"/>
                  <a:pt x="1235" y="738"/>
                  <a:pt x="1297" y="857"/>
                </a:cubicBezTo>
                <a:cubicBezTo>
                  <a:pt x="1356" y="971"/>
                  <a:pt x="1443" y="1067"/>
                  <a:pt x="1512" y="1175"/>
                </a:cubicBezTo>
                <a:cubicBezTo>
                  <a:pt x="1570" y="1266"/>
                  <a:pt x="1615" y="1382"/>
                  <a:pt x="1567" y="1478"/>
                </a:cubicBezTo>
                <a:cubicBezTo>
                  <a:pt x="1522" y="1570"/>
                  <a:pt x="1404" y="1607"/>
                  <a:pt x="1304" y="1589"/>
                </a:cubicBezTo>
                <a:cubicBezTo>
                  <a:pt x="1203" y="1571"/>
                  <a:pt x="1116" y="1511"/>
                  <a:pt x="1034" y="1449"/>
                </a:cubicBezTo>
                <a:cubicBezTo>
                  <a:pt x="953" y="1386"/>
                  <a:pt x="872" y="1320"/>
                  <a:pt x="775" y="1288"/>
                </a:cubicBezTo>
                <a:cubicBezTo>
                  <a:pt x="650" y="1246"/>
                  <a:pt x="515" y="1265"/>
                  <a:pt x="385" y="1259"/>
                </a:cubicBezTo>
                <a:cubicBezTo>
                  <a:pt x="254" y="1252"/>
                  <a:pt x="82" y="1237"/>
                  <a:pt x="22" y="1120"/>
                </a:cubicBezTo>
                <a:cubicBezTo>
                  <a:pt x="0" y="1075"/>
                  <a:pt x="4" y="977"/>
                  <a:pt x="45" y="949"/>
                </a:cubicBezTo>
                <a:cubicBezTo>
                  <a:pt x="111" y="903"/>
                  <a:pt x="269" y="914"/>
                  <a:pt x="340" y="82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2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2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2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2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11" grpId="0" animBg="1"/>
      <p:bldP spid="21" grpId="0" build="p"/>
      <p:bldP spid="22" grpId="0"/>
      <p:bldP spid="25" grpId="0"/>
      <p:bldP spid="26" grpId="0" animBg="1"/>
      <p:bldP spid="31" grpId="0"/>
      <p:bldP spid="32" grpId="0"/>
      <p:bldP spid="33" grpId="0"/>
      <p:bldP spid="34" grpId="0" animBg="1"/>
      <p:bldP spid="47" grpId="0"/>
      <p:bldP spid="48" grpId="0" animBg="1"/>
      <p:bldP spid="49" grpId="0"/>
      <p:bldP spid="50" grpId="0" animBg="1"/>
      <p:bldP spid="51" grpId="0"/>
      <p:bldP spid="52" grpId="0" animBg="1"/>
      <p:bldP spid="53" grpId="0"/>
      <p:bldP spid="46" grpId="0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95B23AE4-8DD0-48FD-9F3E-08F931D6A62B}"/>
              </a:ext>
            </a:extLst>
          </p:cNvPr>
          <p:cNvSpPr/>
          <p:nvPr/>
        </p:nvSpPr>
        <p:spPr>
          <a:xfrm>
            <a:off x="1524003" y="5553078"/>
            <a:ext cx="1304925" cy="13049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0" name="Freeform 9">
            <a:extLst>
              <a:ext uri="{FF2B5EF4-FFF2-40B4-BE49-F238E27FC236}">
                <a16:creationId xmlns:a16="http://schemas.microsoft.com/office/drawing/2014/main" id="{0A17803A-14B3-4C26-AE35-E86E22D9A4D0}"/>
              </a:ext>
            </a:extLst>
          </p:cNvPr>
          <p:cNvSpPr>
            <a:spLocks/>
          </p:cNvSpPr>
          <p:nvPr/>
        </p:nvSpPr>
        <p:spPr bwMode="auto">
          <a:xfrm>
            <a:off x="4953000" y="1681166"/>
            <a:ext cx="5715000" cy="5837237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21546-BAE1-419D-8D62-9DE663ED8D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70150" y="1193803"/>
            <a:ext cx="2946400" cy="15843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This is About Us</a:t>
            </a:r>
            <a:endParaRPr lang="en-ID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52AC8-990D-42C5-BCCA-D08410E181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68563" y="2484441"/>
            <a:ext cx="2514600" cy="293687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This is template with </a:t>
            </a:r>
            <a:r>
              <a:rPr lang="en-US" dirty="0">
                <a:solidFill>
                  <a:schemeClr val="accent1"/>
                </a:solidFill>
              </a:rPr>
              <a:t>fashion </a:t>
            </a:r>
            <a:r>
              <a:rPr lang="en-US" dirty="0"/>
              <a:t>theme</a:t>
            </a:r>
            <a:endParaRPr lang="en-ID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6FF8D0-E80C-46EC-81EC-15EF555A9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3005138"/>
            <a:ext cx="2986088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916AB8-4783-488B-BB55-56CACBDC6948}"/>
              </a:ext>
            </a:extLst>
          </p:cNvPr>
          <p:cNvSpPr/>
          <p:nvPr/>
        </p:nvSpPr>
        <p:spPr>
          <a:xfrm>
            <a:off x="5946775" y="741366"/>
            <a:ext cx="3968750" cy="48482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BEBAA2-98A1-4509-BD23-4B047954A53B}"/>
              </a:ext>
            </a:extLst>
          </p:cNvPr>
          <p:cNvCxnSpPr>
            <a:cxnSpLocks/>
          </p:cNvCxnSpPr>
          <p:nvPr/>
        </p:nvCxnSpPr>
        <p:spPr>
          <a:xfrm>
            <a:off x="6661150" y="1730375"/>
            <a:ext cx="0" cy="1627188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1548A0E-E68B-4344-9BDE-7C1530AD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4538" y="2900363"/>
            <a:ext cx="259715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A1AE36E-737F-454F-9370-031A9DD5D9DB}"/>
              </a:ext>
            </a:extLst>
          </p:cNvPr>
          <p:cNvSpPr txBox="1"/>
          <p:nvPr/>
        </p:nvSpPr>
        <p:spPr>
          <a:xfrm>
            <a:off x="7094538" y="2614616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74DE55-DDBF-4B25-9226-68463C186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4538" y="2041528"/>
            <a:ext cx="25971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CB2957-D933-4A2D-8F65-6E323C3A94F3}"/>
              </a:ext>
            </a:extLst>
          </p:cNvPr>
          <p:cNvSpPr txBox="1"/>
          <p:nvPr/>
        </p:nvSpPr>
        <p:spPr>
          <a:xfrm>
            <a:off x="7094538" y="1755778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657C418-1CCA-4EF7-A939-EF6FAB8D69EB}"/>
              </a:ext>
            </a:extLst>
          </p:cNvPr>
          <p:cNvSpPr/>
          <p:nvPr/>
        </p:nvSpPr>
        <p:spPr>
          <a:xfrm>
            <a:off x="6378578" y="2705103"/>
            <a:ext cx="563563" cy="5635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52B2D1C6-25AD-4279-8819-EA4CAFA61384}"/>
              </a:ext>
            </a:extLst>
          </p:cNvPr>
          <p:cNvSpPr>
            <a:spLocks noEditPoints="1"/>
          </p:cNvSpPr>
          <p:nvPr/>
        </p:nvSpPr>
        <p:spPr bwMode="auto">
          <a:xfrm>
            <a:off x="6561138" y="2847978"/>
            <a:ext cx="195262" cy="225425"/>
          </a:xfrm>
          <a:custGeom>
            <a:avLst/>
            <a:gdLst>
              <a:gd name="T0" fmla="*/ 16 w 96"/>
              <a:gd name="T1" fmla="*/ 110 h 110"/>
              <a:gd name="T2" fmla="*/ 3 w 96"/>
              <a:gd name="T3" fmla="*/ 64 h 110"/>
              <a:gd name="T4" fmla="*/ 5 w 96"/>
              <a:gd name="T5" fmla="*/ 56 h 110"/>
              <a:gd name="T6" fmla="*/ 7 w 96"/>
              <a:gd name="T7" fmla="*/ 56 h 110"/>
              <a:gd name="T8" fmla="*/ 6 w 96"/>
              <a:gd name="T9" fmla="*/ 55 h 110"/>
              <a:gd name="T10" fmla="*/ 6 w 96"/>
              <a:gd name="T11" fmla="*/ 51 h 110"/>
              <a:gd name="T12" fmla="*/ 8 w 96"/>
              <a:gd name="T13" fmla="*/ 49 h 110"/>
              <a:gd name="T14" fmla="*/ 11 w 96"/>
              <a:gd name="T15" fmla="*/ 45 h 110"/>
              <a:gd name="T16" fmla="*/ 14 w 96"/>
              <a:gd name="T17" fmla="*/ 44 h 110"/>
              <a:gd name="T18" fmla="*/ 14 w 96"/>
              <a:gd name="T19" fmla="*/ 44 h 110"/>
              <a:gd name="T20" fmla="*/ 14 w 96"/>
              <a:gd name="T21" fmla="*/ 43 h 110"/>
              <a:gd name="T22" fmla="*/ 14 w 96"/>
              <a:gd name="T23" fmla="*/ 43 h 110"/>
              <a:gd name="T24" fmla="*/ 15 w 96"/>
              <a:gd name="T25" fmla="*/ 37 h 110"/>
              <a:gd name="T26" fmla="*/ 17 w 96"/>
              <a:gd name="T27" fmla="*/ 35 h 110"/>
              <a:gd name="T28" fmla="*/ 23 w 96"/>
              <a:gd name="T29" fmla="*/ 28 h 110"/>
              <a:gd name="T30" fmla="*/ 24 w 96"/>
              <a:gd name="T31" fmla="*/ 28 h 110"/>
              <a:gd name="T32" fmla="*/ 41 w 96"/>
              <a:gd name="T33" fmla="*/ 5 h 110"/>
              <a:gd name="T34" fmla="*/ 48 w 96"/>
              <a:gd name="T35" fmla="*/ 0 h 110"/>
              <a:gd name="T36" fmla="*/ 79 w 96"/>
              <a:gd name="T37" fmla="*/ 40 h 110"/>
              <a:gd name="T38" fmla="*/ 80 w 96"/>
              <a:gd name="T39" fmla="*/ 39 h 110"/>
              <a:gd name="T40" fmla="*/ 84 w 96"/>
              <a:gd name="T41" fmla="*/ 44 h 110"/>
              <a:gd name="T42" fmla="*/ 89 w 96"/>
              <a:gd name="T43" fmla="*/ 49 h 110"/>
              <a:gd name="T44" fmla="*/ 90 w 96"/>
              <a:gd name="T45" fmla="*/ 54 h 110"/>
              <a:gd name="T46" fmla="*/ 90 w 96"/>
              <a:gd name="T47" fmla="*/ 55 h 110"/>
              <a:gd name="T48" fmla="*/ 90 w 96"/>
              <a:gd name="T49" fmla="*/ 56 h 110"/>
              <a:gd name="T50" fmla="*/ 91 w 96"/>
              <a:gd name="T51" fmla="*/ 57 h 110"/>
              <a:gd name="T52" fmla="*/ 96 w 96"/>
              <a:gd name="T53" fmla="*/ 88 h 110"/>
              <a:gd name="T54" fmla="*/ 12 w 96"/>
              <a:gd name="T55" fmla="*/ 56 h 110"/>
              <a:gd name="T56" fmla="*/ 83 w 96"/>
              <a:gd name="T57" fmla="*/ 55 h 110"/>
              <a:gd name="T58" fmla="*/ 82 w 96"/>
              <a:gd name="T59" fmla="*/ 53 h 110"/>
              <a:gd name="T60" fmla="*/ 79 w 96"/>
              <a:gd name="T61" fmla="*/ 48 h 110"/>
              <a:gd name="T62" fmla="*/ 76 w 96"/>
              <a:gd name="T63" fmla="*/ 43 h 110"/>
              <a:gd name="T64" fmla="*/ 76 w 96"/>
              <a:gd name="T65" fmla="*/ 41 h 110"/>
              <a:gd name="T66" fmla="*/ 53 w 96"/>
              <a:gd name="T67" fmla="*/ 7 h 110"/>
              <a:gd name="T68" fmla="*/ 46 w 96"/>
              <a:gd name="T69" fmla="*/ 5 h 110"/>
              <a:gd name="T70" fmla="*/ 44 w 96"/>
              <a:gd name="T71" fmla="*/ 7 h 110"/>
              <a:gd name="T72" fmla="*/ 28 w 96"/>
              <a:gd name="T73" fmla="*/ 31 h 110"/>
              <a:gd name="T74" fmla="*/ 24 w 96"/>
              <a:gd name="T75" fmla="*/ 37 h 110"/>
              <a:gd name="T76" fmla="*/ 24 w 96"/>
              <a:gd name="T77" fmla="*/ 39 h 110"/>
              <a:gd name="T78" fmla="*/ 20 w 96"/>
              <a:gd name="T79" fmla="*/ 45 h 110"/>
              <a:gd name="T80" fmla="*/ 18 w 96"/>
              <a:gd name="T81" fmla="*/ 46 h 110"/>
              <a:gd name="T82" fmla="*/ 17 w 96"/>
              <a:gd name="T83" fmla="*/ 46 h 110"/>
              <a:gd name="T84" fmla="*/ 17 w 96"/>
              <a:gd name="T85" fmla="*/ 46 h 110"/>
              <a:gd name="T86" fmla="*/ 16 w 96"/>
              <a:gd name="T87" fmla="*/ 51 h 110"/>
              <a:gd name="T88" fmla="*/ 14 w 96"/>
              <a:gd name="T89" fmla="*/ 53 h 110"/>
              <a:gd name="T90" fmla="*/ 12 w 96"/>
              <a:gd name="T91" fmla="*/ 56 h 110"/>
              <a:gd name="T92" fmla="*/ 19 w 96"/>
              <a:gd name="T93" fmla="*/ 41 h 110"/>
              <a:gd name="T94" fmla="*/ 19 w 96"/>
              <a:gd name="T95" fmla="*/ 40 h 110"/>
              <a:gd name="T96" fmla="*/ 21 w 96"/>
              <a:gd name="T97" fmla="*/ 37 h 110"/>
              <a:gd name="T98" fmla="*/ 18 w 96"/>
              <a:gd name="T99" fmla="*/ 40 h 110"/>
              <a:gd name="T100" fmla="*/ 18 w 96"/>
              <a:gd name="T101" fmla="*/ 40 h 110"/>
              <a:gd name="T102" fmla="*/ 17 w 96"/>
              <a:gd name="T103" fmla="*/ 41 h 110"/>
              <a:gd name="T104" fmla="*/ 18 w 96"/>
              <a:gd name="T105" fmla="*/ 41 h 110"/>
              <a:gd name="T106" fmla="*/ 11 w 96"/>
              <a:gd name="T107" fmla="*/ 52 h 110"/>
              <a:gd name="T108" fmla="*/ 12 w 96"/>
              <a:gd name="T109" fmla="*/ 52 h 110"/>
              <a:gd name="T110" fmla="*/ 13 w 96"/>
              <a:gd name="T111" fmla="*/ 49 h 110"/>
              <a:gd name="T112" fmla="*/ 12 w 96"/>
              <a:gd name="T113" fmla="*/ 49 h 110"/>
              <a:gd name="T114" fmla="*/ 11 w 96"/>
              <a:gd name="T115" fmla="*/ 49 h 110"/>
              <a:gd name="T116" fmla="*/ 10 w 96"/>
              <a:gd name="T117" fmla="*/ 51 h 110"/>
              <a:gd name="T118" fmla="*/ 10 w 96"/>
              <a:gd name="T119" fmla="*/ 52 h 110"/>
              <a:gd name="T120" fmla="*/ 11 w 96"/>
              <a:gd name="T121" fmla="*/ 52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6" h="110">
                <a:moveTo>
                  <a:pt x="80" y="110"/>
                </a:moveTo>
                <a:cubicBezTo>
                  <a:pt x="16" y="110"/>
                  <a:pt x="16" y="110"/>
                  <a:pt x="16" y="110"/>
                </a:cubicBezTo>
                <a:cubicBezTo>
                  <a:pt x="3" y="110"/>
                  <a:pt x="0" y="99"/>
                  <a:pt x="0" y="88"/>
                </a:cubicBezTo>
                <a:cubicBezTo>
                  <a:pt x="0" y="80"/>
                  <a:pt x="2" y="70"/>
                  <a:pt x="3" y="64"/>
                </a:cubicBezTo>
                <a:cubicBezTo>
                  <a:pt x="4" y="61"/>
                  <a:pt x="4" y="58"/>
                  <a:pt x="5" y="57"/>
                </a:cubicBezTo>
                <a:cubicBezTo>
                  <a:pt x="5" y="56"/>
                  <a:pt x="5" y="56"/>
                  <a:pt x="5" y="56"/>
                </a:cubicBezTo>
                <a:cubicBezTo>
                  <a:pt x="5" y="56"/>
                  <a:pt x="5" y="56"/>
                  <a:pt x="5" y="56"/>
                </a:cubicBezTo>
                <a:cubicBezTo>
                  <a:pt x="7" y="56"/>
                  <a:pt x="7" y="56"/>
                  <a:pt x="7" y="56"/>
                </a:cubicBezTo>
                <a:cubicBezTo>
                  <a:pt x="7" y="56"/>
                  <a:pt x="7" y="55"/>
                  <a:pt x="6" y="55"/>
                </a:cubicBezTo>
                <a:cubicBezTo>
                  <a:pt x="6" y="55"/>
                  <a:pt x="6" y="55"/>
                  <a:pt x="6" y="55"/>
                </a:cubicBezTo>
                <a:cubicBezTo>
                  <a:pt x="6" y="55"/>
                  <a:pt x="6" y="54"/>
                  <a:pt x="6" y="54"/>
                </a:cubicBezTo>
                <a:cubicBezTo>
                  <a:pt x="6" y="53"/>
                  <a:pt x="6" y="52"/>
                  <a:pt x="6" y="51"/>
                </a:cubicBezTo>
                <a:cubicBezTo>
                  <a:pt x="6" y="51"/>
                  <a:pt x="6" y="51"/>
                  <a:pt x="6" y="51"/>
                </a:cubicBezTo>
                <a:cubicBezTo>
                  <a:pt x="6" y="50"/>
                  <a:pt x="7" y="49"/>
                  <a:pt x="8" y="49"/>
                </a:cubicBezTo>
                <a:cubicBezTo>
                  <a:pt x="8" y="49"/>
                  <a:pt x="8" y="49"/>
                  <a:pt x="8" y="49"/>
                </a:cubicBezTo>
                <a:cubicBezTo>
                  <a:pt x="8" y="47"/>
                  <a:pt x="9" y="46"/>
                  <a:pt x="11" y="45"/>
                </a:cubicBezTo>
                <a:cubicBezTo>
                  <a:pt x="11" y="45"/>
                  <a:pt x="11" y="45"/>
                  <a:pt x="11" y="45"/>
                </a:cubicBezTo>
                <a:cubicBezTo>
                  <a:pt x="12" y="45"/>
                  <a:pt x="13" y="44"/>
                  <a:pt x="14" y="44"/>
                </a:cubicBezTo>
                <a:cubicBezTo>
                  <a:pt x="14" y="44"/>
                  <a:pt x="14" y="44"/>
                  <a:pt x="14" y="44"/>
                </a:cubicBezTo>
                <a:cubicBezTo>
                  <a:pt x="14" y="44"/>
                  <a:pt x="14" y="44"/>
                  <a:pt x="14" y="44"/>
                </a:cubicBezTo>
                <a:cubicBezTo>
                  <a:pt x="14" y="44"/>
                  <a:pt x="14" y="43"/>
                  <a:pt x="14" y="43"/>
                </a:cubicBezTo>
                <a:cubicBezTo>
                  <a:pt x="14" y="43"/>
                  <a:pt x="14" y="43"/>
                  <a:pt x="14" y="43"/>
                </a:cubicBezTo>
                <a:cubicBezTo>
                  <a:pt x="14" y="43"/>
                  <a:pt x="14" y="43"/>
                  <a:pt x="14" y="43"/>
                </a:cubicBezTo>
                <a:cubicBezTo>
                  <a:pt x="14" y="43"/>
                  <a:pt x="14" y="43"/>
                  <a:pt x="14" y="43"/>
                </a:cubicBezTo>
                <a:cubicBezTo>
                  <a:pt x="13" y="42"/>
                  <a:pt x="13" y="41"/>
                  <a:pt x="14" y="40"/>
                </a:cubicBezTo>
                <a:cubicBezTo>
                  <a:pt x="14" y="39"/>
                  <a:pt x="14" y="38"/>
                  <a:pt x="15" y="37"/>
                </a:cubicBezTo>
                <a:cubicBezTo>
                  <a:pt x="15" y="37"/>
                  <a:pt x="15" y="37"/>
                  <a:pt x="15" y="37"/>
                </a:cubicBezTo>
                <a:cubicBezTo>
                  <a:pt x="16" y="37"/>
                  <a:pt x="16" y="36"/>
                  <a:pt x="17" y="35"/>
                </a:cubicBezTo>
                <a:cubicBezTo>
                  <a:pt x="18" y="34"/>
                  <a:pt x="19" y="34"/>
                  <a:pt x="20" y="34"/>
                </a:cubicBezTo>
                <a:cubicBezTo>
                  <a:pt x="23" y="28"/>
                  <a:pt x="23" y="28"/>
                  <a:pt x="23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2" y="3"/>
                  <a:pt x="44" y="2"/>
                </a:cubicBezTo>
                <a:cubicBezTo>
                  <a:pt x="45" y="1"/>
                  <a:pt x="47" y="0"/>
                  <a:pt x="48" y="0"/>
                </a:cubicBezTo>
                <a:cubicBezTo>
                  <a:pt x="52" y="0"/>
                  <a:pt x="55" y="5"/>
                  <a:pt x="55" y="5"/>
                </a:cubicBezTo>
                <a:cubicBezTo>
                  <a:pt x="79" y="40"/>
                  <a:pt x="79" y="40"/>
                  <a:pt x="79" y="40"/>
                </a:cubicBezTo>
                <a:cubicBezTo>
                  <a:pt x="79" y="39"/>
                  <a:pt x="79" y="39"/>
                  <a:pt x="79" y="39"/>
                </a:cubicBezTo>
                <a:cubicBezTo>
                  <a:pt x="80" y="39"/>
                  <a:pt x="80" y="39"/>
                  <a:pt x="80" y="39"/>
                </a:cubicBezTo>
                <a:cubicBezTo>
                  <a:pt x="81" y="40"/>
                  <a:pt x="81" y="40"/>
                  <a:pt x="81" y="40"/>
                </a:cubicBezTo>
                <a:cubicBezTo>
                  <a:pt x="84" y="44"/>
                  <a:pt x="84" y="44"/>
                  <a:pt x="84" y="44"/>
                </a:cubicBezTo>
                <a:cubicBezTo>
                  <a:pt x="85" y="45"/>
                  <a:pt x="86" y="45"/>
                  <a:pt x="86" y="46"/>
                </a:cubicBezTo>
                <a:cubicBezTo>
                  <a:pt x="87" y="46"/>
                  <a:pt x="89" y="47"/>
                  <a:pt x="89" y="49"/>
                </a:cubicBezTo>
                <a:cubicBezTo>
                  <a:pt x="89" y="49"/>
                  <a:pt x="90" y="50"/>
                  <a:pt x="90" y="51"/>
                </a:cubicBezTo>
                <a:cubicBezTo>
                  <a:pt x="91" y="52"/>
                  <a:pt x="91" y="53"/>
                  <a:pt x="90" y="54"/>
                </a:cubicBezTo>
                <a:cubicBezTo>
                  <a:pt x="90" y="54"/>
                  <a:pt x="90" y="55"/>
                  <a:pt x="90" y="55"/>
                </a:cubicBezTo>
                <a:cubicBezTo>
                  <a:pt x="90" y="55"/>
                  <a:pt x="90" y="55"/>
                  <a:pt x="90" y="55"/>
                </a:cubicBezTo>
                <a:cubicBezTo>
                  <a:pt x="89" y="56"/>
                  <a:pt x="89" y="56"/>
                  <a:pt x="89" y="56"/>
                </a:cubicBezTo>
                <a:cubicBezTo>
                  <a:pt x="90" y="56"/>
                  <a:pt x="90" y="56"/>
                  <a:pt x="90" y="56"/>
                </a:cubicBezTo>
                <a:cubicBezTo>
                  <a:pt x="91" y="56"/>
                  <a:pt x="91" y="56"/>
                  <a:pt x="91" y="56"/>
                </a:cubicBezTo>
                <a:cubicBezTo>
                  <a:pt x="91" y="57"/>
                  <a:pt x="91" y="57"/>
                  <a:pt x="91" y="57"/>
                </a:cubicBezTo>
                <a:cubicBezTo>
                  <a:pt x="92" y="59"/>
                  <a:pt x="92" y="59"/>
                  <a:pt x="92" y="59"/>
                </a:cubicBezTo>
                <a:cubicBezTo>
                  <a:pt x="93" y="66"/>
                  <a:pt x="96" y="78"/>
                  <a:pt x="96" y="88"/>
                </a:cubicBezTo>
                <a:cubicBezTo>
                  <a:pt x="96" y="100"/>
                  <a:pt x="93" y="110"/>
                  <a:pt x="80" y="110"/>
                </a:cubicBezTo>
                <a:close/>
                <a:moveTo>
                  <a:pt x="12" y="56"/>
                </a:moveTo>
                <a:cubicBezTo>
                  <a:pt x="84" y="56"/>
                  <a:pt x="84" y="56"/>
                  <a:pt x="84" y="56"/>
                </a:cubicBezTo>
                <a:cubicBezTo>
                  <a:pt x="84" y="56"/>
                  <a:pt x="83" y="55"/>
                  <a:pt x="83" y="55"/>
                </a:cubicBezTo>
                <a:cubicBezTo>
                  <a:pt x="82" y="55"/>
                  <a:pt x="82" y="54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81" y="52"/>
                  <a:pt x="80" y="52"/>
                  <a:pt x="80" y="50"/>
                </a:cubicBezTo>
                <a:cubicBezTo>
                  <a:pt x="80" y="49"/>
                  <a:pt x="79" y="49"/>
                  <a:pt x="79" y="48"/>
                </a:cubicBezTo>
                <a:cubicBezTo>
                  <a:pt x="79" y="47"/>
                  <a:pt x="79" y="47"/>
                  <a:pt x="79" y="47"/>
                </a:cubicBezTo>
                <a:cubicBezTo>
                  <a:pt x="76" y="43"/>
                  <a:pt x="76" y="43"/>
                  <a:pt x="76" y="43"/>
                </a:cubicBezTo>
                <a:cubicBezTo>
                  <a:pt x="76" y="42"/>
                  <a:pt x="76" y="42"/>
                  <a:pt x="76" y="42"/>
                </a:cubicBezTo>
                <a:cubicBezTo>
                  <a:pt x="76" y="41"/>
                  <a:pt x="76" y="41"/>
                  <a:pt x="76" y="41"/>
                </a:cubicBezTo>
                <a:cubicBezTo>
                  <a:pt x="77" y="41"/>
                  <a:pt x="77" y="41"/>
                  <a:pt x="77" y="41"/>
                </a:cubicBezTo>
                <a:cubicBezTo>
                  <a:pt x="53" y="7"/>
                  <a:pt x="53" y="7"/>
                  <a:pt x="53" y="7"/>
                </a:cubicBezTo>
                <a:cubicBezTo>
                  <a:pt x="52" y="7"/>
                  <a:pt x="51" y="4"/>
                  <a:pt x="48" y="4"/>
                </a:cubicBezTo>
                <a:cubicBezTo>
                  <a:pt x="47" y="4"/>
                  <a:pt x="47" y="4"/>
                  <a:pt x="46" y="5"/>
                </a:cubicBezTo>
                <a:cubicBezTo>
                  <a:pt x="45" y="6"/>
                  <a:pt x="44" y="7"/>
                  <a:pt x="44" y="7"/>
                </a:cubicBezTo>
                <a:cubicBezTo>
                  <a:pt x="44" y="7"/>
                  <a:pt x="44" y="7"/>
                  <a:pt x="44" y="7"/>
                </a:cubicBezTo>
                <a:cubicBezTo>
                  <a:pt x="27" y="30"/>
                  <a:pt x="27" y="30"/>
                  <a:pt x="27" y="30"/>
                </a:cubicBezTo>
                <a:cubicBezTo>
                  <a:pt x="28" y="31"/>
                  <a:pt x="28" y="31"/>
                  <a:pt x="28" y="31"/>
                </a:cubicBezTo>
                <a:cubicBezTo>
                  <a:pt x="27" y="32"/>
                  <a:pt x="27" y="32"/>
                  <a:pt x="27" y="32"/>
                </a:cubicBezTo>
                <a:cubicBezTo>
                  <a:pt x="24" y="37"/>
                  <a:pt x="24" y="37"/>
                  <a:pt x="24" y="37"/>
                </a:cubicBezTo>
                <a:cubicBezTo>
                  <a:pt x="24" y="37"/>
                  <a:pt x="24" y="38"/>
                  <a:pt x="24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23" y="40"/>
                  <a:pt x="23" y="41"/>
                  <a:pt x="22" y="42"/>
                </a:cubicBezTo>
                <a:cubicBezTo>
                  <a:pt x="21" y="43"/>
                  <a:pt x="21" y="44"/>
                  <a:pt x="20" y="45"/>
                </a:cubicBezTo>
                <a:cubicBezTo>
                  <a:pt x="19" y="45"/>
                  <a:pt x="19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7" y="46"/>
                  <a:pt x="17" y="46"/>
                  <a:pt x="17" y="46"/>
                </a:cubicBezTo>
                <a:cubicBezTo>
                  <a:pt x="17" y="46"/>
                  <a:pt x="17" y="46"/>
                  <a:pt x="17" y="46"/>
                </a:cubicBezTo>
                <a:cubicBezTo>
                  <a:pt x="16" y="46"/>
                  <a:pt x="16" y="46"/>
                  <a:pt x="16" y="46"/>
                </a:cubicBezTo>
                <a:cubicBezTo>
                  <a:pt x="17" y="46"/>
                  <a:pt x="17" y="46"/>
                  <a:pt x="17" y="46"/>
                </a:cubicBezTo>
                <a:cubicBezTo>
                  <a:pt x="17" y="47"/>
                  <a:pt x="17" y="47"/>
                  <a:pt x="17" y="48"/>
                </a:cubicBezTo>
                <a:cubicBezTo>
                  <a:pt x="17" y="49"/>
                  <a:pt x="16" y="49"/>
                  <a:pt x="16" y="51"/>
                </a:cubicBezTo>
                <a:cubicBezTo>
                  <a:pt x="16" y="52"/>
                  <a:pt x="15" y="52"/>
                  <a:pt x="14" y="53"/>
                </a:cubicBezTo>
                <a:cubicBezTo>
                  <a:pt x="14" y="53"/>
                  <a:pt x="14" y="53"/>
                  <a:pt x="14" y="53"/>
                </a:cubicBezTo>
                <a:cubicBezTo>
                  <a:pt x="14" y="54"/>
                  <a:pt x="14" y="55"/>
                  <a:pt x="13" y="55"/>
                </a:cubicBezTo>
                <a:cubicBezTo>
                  <a:pt x="13" y="55"/>
                  <a:pt x="13" y="56"/>
                  <a:pt x="12" y="56"/>
                </a:cubicBezTo>
                <a:close/>
                <a:moveTo>
                  <a:pt x="18" y="42"/>
                </a:moveTo>
                <a:cubicBezTo>
                  <a:pt x="18" y="41"/>
                  <a:pt x="19" y="41"/>
                  <a:pt x="19" y="41"/>
                </a:cubicBezTo>
                <a:cubicBezTo>
                  <a:pt x="19" y="41"/>
                  <a:pt x="19" y="41"/>
                  <a:pt x="19" y="41"/>
                </a:cubicBezTo>
                <a:cubicBezTo>
                  <a:pt x="19" y="41"/>
                  <a:pt x="19" y="41"/>
                  <a:pt x="19" y="40"/>
                </a:cubicBezTo>
                <a:cubicBezTo>
                  <a:pt x="20" y="40"/>
                  <a:pt x="20" y="39"/>
                  <a:pt x="20" y="38"/>
                </a:cubicBezTo>
                <a:cubicBezTo>
                  <a:pt x="21" y="37"/>
                  <a:pt x="21" y="37"/>
                  <a:pt x="21" y="37"/>
                </a:cubicBezTo>
                <a:cubicBezTo>
                  <a:pt x="21" y="37"/>
                  <a:pt x="20" y="37"/>
                  <a:pt x="20" y="37"/>
                </a:cubicBezTo>
                <a:cubicBezTo>
                  <a:pt x="20" y="37"/>
                  <a:pt x="19" y="38"/>
                  <a:pt x="18" y="40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40"/>
                  <a:pt x="18" y="40"/>
                  <a:pt x="18" y="40"/>
                </a:cubicBezTo>
                <a:cubicBezTo>
                  <a:pt x="17" y="40"/>
                  <a:pt x="17" y="40"/>
                  <a:pt x="17" y="40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8" y="41"/>
                  <a:pt x="18" y="41"/>
                </a:cubicBezTo>
                <a:cubicBezTo>
                  <a:pt x="18" y="41"/>
                  <a:pt x="18" y="41"/>
                  <a:pt x="18" y="41"/>
                </a:cubicBezTo>
                <a:cubicBezTo>
                  <a:pt x="18" y="41"/>
                  <a:pt x="18" y="41"/>
                  <a:pt x="18" y="42"/>
                </a:cubicBezTo>
                <a:close/>
                <a:moveTo>
                  <a:pt x="11" y="52"/>
                </a:moveTo>
                <a:cubicBezTo>
                  <a:pt x="11" y="52"/>
                  <a:pt x="11" y="52"/>
                  <a:pt x="11" y="52"/>
                </a:cubicBezTo>
                <a:cubicBezTo>
                  <a:pt x="11" y="52"/>
                  <a:pt x="11" y="52"/>
                  <a:pt x="12" y="52"/>
                </a:cubicBezTo>
                <a:cubicBezTo>
                  <a:pt x="12" y="51"/>
                  <a:pt x="12" y="50"/>
                  <a:pt x="13" y="50"/>
                </a:cubicBezTo>
                <a:cubicBezTo>
                  <a:pt x="13" y="49"/>
                  <a:pt x="13" y="49"/>
                  <a:pt x="13" y="49"/>
                </a:cubicBezTo>
                <a:cubicBezTo>
                  <a:pt x="12" y="49"/>
                  <a:pt x="12" y="49"/>
                  <a:pt x="12" y="49"/>
                </a:cubicBezTo>
                <a:cubicBezTo>
                  <a:pt x="12" y="49"/>
                  <a:pt x="12" y="49"/>
                  <a:pt x="12" y="49"/>
                </a:cubicBezTo>
                <a:cubicBezTo>
                  <a:pt x="12" y="49"/>
                  <a:pt x="12" y="49"/>
                  <a:pt x="12" y="49"/>
                </a:cubicBezTo>
                <a:cubicBezTo>
                  <a:pt x="11" y="49"/>
                  <a:pt x="11" y="49"/>
                  <a:pt x="11" y="49"/>
                </a:cubicBezTo>
                <a:cubicBezTo>
                  <a:pt x="11" y="49"/>
                  <a:pt x="11" y="50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52"/>
                  <a:pt x="10" y="52"/>
                  <a:pt x="10" y="52"/>
                </a:cubicBezTo>
                <a:cubicBezTo>
                  <a:pt x="10" y="52"/>
                  <a:pt x="11" y="52"/>
                  <a:pt x="11" y="52"/>
                </a:cubicBezTo>
                <a:cubicBezTo>
                  <a:pt x="11" y="52"/>
                  <a:pt x="11" y="52"/>
                  <a:pt x="11" y="5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US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731C9E1-CE73-461B-A2B7-79F225C89B7B}"/>
              </a:ext>
            </a:extLst>
          </p:cNvPr>
          <p:cNvSpPr/>
          <p:nvPr/>
        </p:nvSpPr>
        <p:spPr>
          <a:xfrm>
            <a:off x="6378578" y="1841503"/>
            <a:ext cx="563563" cy="5635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CF057927-8ABC-4698-AE5F-99923C4F7681}"/>
              </a:ext>
            </a:extLst>
          </p:cNvPr>
          <p:cNvSpPr>
            <a:spLocks noEditPoints="1"/>
          </p:cNvSpPr>
          <p:nvPr/>
        </p:nvSpPr>
        <p:spPr bwMode="auto">
          <a:xfrm>
            <a:off x="6553200" y="1987550"/>
            <a:ext cx="222250" cy="217488"/>
          </a:xfrm>
          <a:custGeom>
            <a:avLst/>
            <a:gdLst>
              <a:gd name="T0" fmla="*/ 101 w 109"/>
              <a:gd name="T1" fmla="*/ 105 h 107"/>
              <a:gd name="T2" fmla="*/ 109 w 109"/>
              <a:gd name="T3" fmla="*/ 88 h 107"/>
              <a:gd name="T4" fmla="*/ 100 w 109"/>
              <a:gd name="T5" fmla="*/ 65 h 107"/>
              <a:gd name="T6" fmla="*/ 95 w 109"/>
              <a:gd name="T7" fmla="*/ 56 h 107"/>
              <a:gd name="T8" fmla="*/ 82 w 109"/>
              <a:gd name="T9" fmla="*/ 56 h 107"/>
              <a:gd name="T10" fmla="*/ 81 w 109"/>
              <a:gd name="T11" fmla="*/ 22 h 107"/>
              <a:gd name="T12" fmla="*/ 61 w 109"/>
              <a:gd name="T13" fmla="*/ 3 h 107"/>
              <a:gd name="T14" fmla="*/ 26 w 109"/>
              <a:gd name="T15" fmla="*/ 25 h 107"/>
              <a:gd name="T16" fmla="*/ 26 w 109"/>
              <a:gd name="T17" fmla="*/ 56 h 107"/>
              <a:gd name="T18" fmla="*/ 14 w 109"/>
              <a:gd name="T19" fmla="*/ 56 h 107"/>
              <a:gd name="T20" fmla="*/ 0 w 109"/>
              <a:gd name="T21" fmla="*/ 88 h 107"/>
              <a:gd name="T22" fmla="*/ 5 w 109"/>
              <a:gd name="T23" fmla="*/ 102 h 107"/>
              <a:gd name="T24" fmla="*/ 31 w 109"/>
              <a:gd name="T25" fmla="*/ 105 h 107"/>
              <a:gd name="T26" fmla="*/ 78 w 109"/>
              <a:gd name="T27" fmla="*/ 105 h 107"/>
              <a:gd name="T28" fmla="*/ 101 w 109"/>
              <a:gd name="T29" fmla="*/ 105 h 107"/>
              <a:gd name="T30" fmla="*/ 75 w 109"/>
              <a:gd name="T31" fmla="*/ 56 h 107"/>
              <a:gd name="T32" fmla="*/ 75 w 109"/>
              <a:gd name="T33" fmla="*/ 56 h 107"/>
              <a:gd name="T34" fmla="*/ 64 w 109"/>
              <a:gd name="T35" fmla="*/ 56 h 107"/>
              <a:gd name="T36" fmla="*/ 64 w 109"/>
              <a:gd name="T37" fmla="*/ 50 h 107"/>
              <a:gd name="T38" fmla="*/ 46 w 109"/>
              <a:gd name="T39" fmla="*/ 50 h 107"/>
              <a:gd name="T40" fmla="*/ 46 w 109"/>
              <a:gd name="T41" fmla="*/ 56 h 107"/>
              <a:gd name="T42" fmla="*/ 33 w 109"/>
              <a:gd name="T43" fmla="*/ 56 h 107"/>
              <a:gd name="T44" fmla="*/ 33 w 109"/>
              <a:gd name="T45" fmla="*/ 26 h 107"/>
              <a:gd name="T46" fmla="*/ 58 w 109"/>
              <a:gd name="T47" fmla="*/ 10 h 107"/>
              <a:gd name="T48" fmla="*/ 74 w 109"/>
              <a:gd name="T49" fmla="*/ 23 h 107"/>
              <a:gd name="T50" fmla="*/ 75 w 109"/>
              <a:gd name="T51" fmla="*/ 56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9" h="107">
                <a:moveTo>
                  <a:pt x="101" y="105"/>
                </a:moveTo>
                <a:cubicBezTo>
                  <a:pt x="107" y="102"/>
                  <a:pt x="109" y="94"/>
                  <a:pt x="109" y="88"/>
                </a:cubicBezTo>
                <a:cubicBezTo>
                  <a:pt x="109" y="77"/>
                  <a:pt x="104" y="72"/>
                  <a:pt x="100" y="65"/>
                </a:cubicBezTo>
                <a:cubicBezTo>
                  <a:pt x="98" y="62"/>
                  <a:pt x="97" y="59"/>
                  <a:pt x="95" y="56"/>
                </a:cubicBezTo>
                <a:cubicBezTo>
                  <a:pt x="82" y="56"/>
                  <a:pt x="82" y="56"/>
                  <a:pt x="82" y="56"/>
                </a:cubicBezTo>
                <a:cubicBezTo>
                  <a:pt x="81" y="43"/>
                  <a:pt x="83" y="31"/>
                  <a:pt x="81" y="22"/>
                </a:cubicBezTo>
                <a:cubicBezTo>
                  <a:pt x="79" y="13"/>
                  <a:pt x="71" y="5"/>
                  <a:pt x="61" y="3"/>
                </a:cubicBezTo>
                <a:cubicBezTo>
                  <a:pt x="42" y="0"/>
                  <a:pt x="28" y="11"/>
                  <a:pt x="26" y="25"/>
                </a:cubicBezTo>
                <a:cubicBezTo>
                  <a:pt x="25" y="34"/>
                  <a:pt x="28" y="44"/>
                  <a:pt x="26" y="56"/>
                </a:cubicBezTo>
                <a:cubicBezTo>
                  <a:pt x="14" y="56"/>
                  <a:pt x="14" y="56"/>
                  <a:pt x="14" y="56"/>
                </a:cubicBezTo>
                <a:cubicBezTo>
                  <a:pt x="10" y="67"/>
                  <a:pt x="0" y="74"/>
                  <a:pt x="0" y="88"/>
                </a:cubicBezTo>
                <a:cubicBezTo>
                  <a:pt x="0" y="93"/>
                  <a:pt x="1" y="99"/>
                  <a:pt x="5" y="102"/>
                </a:cubicBezTo>
                <a:cubicBezTo>
                  <a:pt x="9" y="107"/>
                  <a:pt x="22" y="105"/>
                  <a:pt x="31" y="105"/>
                </a:cubicBezTo>
                <a:cubicBezTo>
                  <a:pt x="78" y="105"/>
                  <a:pt x="78" y="105"/>
                  <a:pt x="78" y="105"/>
                </a:cubicBezTo>
                <a:cubicBezTo>
                  <a:pt x="86" y="105"/>
                  <a:pt x="96" y="107"/>
                  <a:pt x="101" y="105"/>
                </a:cubicBezTo>
                <a:close/>
                <a:moveTo>
                  <a:pt x="75" y="56"/>
                </a:moveTo>
                <a:cubicBezTo>
                  <a:pt x="75" y="56"/>
                  <a:pt x="75" y="56"/>
                  <a:pt x="75" y="56"/>
                </a:cubicBezTo>
                <a:cubicBezTo>
                  <a:pt x="64" y="56"/>
                  <a:pt x="64" y="56"/>
                  <a:pt x="64" y="56"/>
                </a:cubicBezTo>
                <a:cubicBezTo>
                  <a:pt x="64" y="50"/>
                  <a:pt x="64" y="50"/>
                  <a:pt x="64" y="50"/>
                </a:cubicBezTo>
                <a:cubicBezTo>
                  <a:pt x="46" y="50"/>
                  <a:pt x="46" y="50"/>
                  <a:pt x="46" y="50"/>
                </a:cubicBezTo>
                <a:cubicBezTo>
                  <a:pt x="45" y="51"/>
                  <a:pt x="46" y="54"/>
                  <a:pt x="46" y="56"/>
                </a:cubicBezTo>
                <a:cubicBezTo>
                  <a:pt x="33" y="56"/>
                  <a:pt x="33" y="56"/>
                  <a:pt x="33" y="56"/>
                </a:cubicBezTo>
                <a:cubicBezTo>
                  <a:pt x="34" y="45"/>
                  <a:pt x="32" y="35"/>
                  <a:pt x="33" y="26"/>
                </a:cubicBezTo>
                <a:cubicBezTo>
                  <a:pt x="34" y="15"/>
                  <a:pt x="44" y="8"/>
                  <a:pt x="58" y="10"/>
                </a:cubicBezTo>
                <a:cubicBezTo>
                  <a:pt x="66" y="11"/>
                  <a:pt x="72" y="16"/>
                  <a:pt x="74" y="23"/>
                </a:cubicBezTo>
                <a:cubicBezTo>
                  <a:pt x="77" y="31"/>
                  <a:pt x="74" y="43"/>
                  <a:pt x="75" y="5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US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F5CEB68-54B6-4EA5-94C6-5DF3F8CF4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438" y="5734050"/>
            <a:ext cx="249555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E0635D9-8C45-479A-B98F-87F4652C6991}"/>
              </a:ext>
            </a:extLst>
          </p:cNvPr>
          <p:cNvSpPr txBox="1"/>
          <p:nvPr/>
        </p:nvSpPr>
        <p:spPr>
          <a:xfrm>
            <a:off x="3228975" y="5448303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69EDCB4D-4C61-4DEC-92ED-92551D7C2860}"/>
              </a:ext>
            </a:extLst>
          </p:cNvPr>
          <p:cNvSpPr>
            <a:spLocks/>
          </p:cNvSpPr>
          <p:nvPr/>
        </p:nvSpPr>
        <p:spPr bwMode="auto">
          <a:xfrm>
            <a:off x="8655053" y="4514850"/>
            <a:ext cx="1260475" cy="1074738"/>
          </a:xfrm>
          <a:custGeom>
            <a:avLst/>
            <a:gdLst>
              <a:gd name="T0" fmla="*/ 3046 w 3935"/>
              <a:gd name="T1" fmla="*/ 3336 h 3370"/>
              <a:gd name="T2" fmla="*/ 3890 w 3935"/>
              <a:gd name="T3" fmla="*/ 3370 h 3370"/>
              <a:gd name="T4" fmla="*/ 3935 w 3935"/>
              <a:gd name="T5" fmla="*/ 3370 h 3370"/>
              <a:gd name="T6" fmla="*/ 3935 w 3935"/>
              <a:gd name="T7" fmla="*/ 119 h 3370"/>
              <a:gd name="T8" fmla="*/ 3807 w 3935"/>
              <a:gd name="T9" fmla="*/ 58 h 3370"/>
              <a:gd name="T10" fmla="*/ 3274 w 3935"/>
              <a:gd name="T11" fmla="*/ 47 h 3370"/>
              <a:gd name="T12" fmla="*/ 2350 w 3935"/>
              <a:gd name="T13" fmla="*/ 624 h 3370"/>
              <a:gd name="T14" fmla="*/ 1813 w 3935"/>
              <a:gd name="T15" fmla="*/ 1690 h 3370"/>
              <a:gd name="T16" fmla="*/ 1065 w 3935"/>
              <a:gd name="T17" fmla="*/ 2592 h 3370"/>
              <a:gd name="T18" fmla="*/ 276 w 3935"/>
              <a:gd name="T19" fmla="*/ 2893 h 3370"/>
              <a:gd name="T20" fmla="*/ 0 w 3935"/>
              <a:gd name="T21" fmla="*/ 3370 h 3370"/>
              <a:gd name="T22" fmla="*/ 2872 w 3935"/>
              <a:gd name="T23" fmla="*/ 3370 h 3370"/>
              <a:gd name="T24" fmla="*/ 3046 w 3935"/>
              <a:gd name="T25" fmla="*/ 3336 h 3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35" h="3370">
                <a:moveTo>
                  <a:pt x="3046" y="3336"/>
                </a:moveTo>
                <a:cubicBezTo>
                  <a:pt x="3326" y="3299"/>
                  <a:pt x="3608" y="3342"/>
                  <a:pt x="3890" y="3370"/>
                </a:cubicBezTo>
                <a:cubicBezTo>
                  <a:pt x="3935" y="3370"/>
                  <a:pt x="3935" y="3370"/>
                  <a:pt x="3935" y="3370"/>
                </a:cubicBezTo>
                <a:cubicBezTo>
                  <a:pt x="3935" y="119"/>
                  <a:pt x="3935" y="119"/>
                  <a:pt x="3935" y="119"/>
                </a:cubicBezTo>
                <a:cubicBezTo>
                  <a:pt x="3895" y="94"/>
                  <a:pt x="3852" y="73"/>
                  <a:pt x="3807" y="58"/>
                </a:cubicBezTo>
                <a:cubicBezTo>
                  <a:pt x="3637" y="0"/>
                  <a:pt x="3450" y="9"/>
                  <a:pt x="3274" y="47"/>
                </a:cubicBezTo>
                <a:cubicBezTo>
                  <a:pt x="2913" y="127"/>
                  <a:pt x="2581" y="334"/>
                  <a:pt x="2350" y="624"/>
                </a:cubicBezTo>
                <a:cubicBezTo>
                  <a:pt x="2101" y="936"/>
                  <a:pt x="1976" y="1326"/>
                  <a:pt x="1813" y="1690"/>
                </a:cubicBezTo>
                <a:cubicBezTo>
                  <a:pt x="1651" y="2055"/>
                  <a:pt x="1426" y="2421"/>
                  <a:pt x="1065" y="2592"/>
                </a:cubicBezTo>
                <a:cubicBezTo>
                  <a:pt x="810" y="2714"/>
                  <a:pt x="505" y="2728"/>
                  <a:pt x="276" y="2893"/>
                </a:cubicBezTo>
                <a:cubicBezTo>
                  <a:pt x="122" y="3004"/>
                  <a:pt x="16" y="3181"/>
                  <a:pt x="0" y="3370"/>
                </a:cubicBezTo>
                <a:cubicBezTo>
                  <a:pt x="2872" y="3370"/>
                  <a:pt x="2872" y="3370"/>
                  <a:pt x="2872" y="3370"/>
                </a:cubicBezTo>
                <a:cubicBezTo>
                  <a:pt x="2929" y="3355"/>
                  <a:pt x="2987" y="3344"/>
                  <a:pt x="3046" y="3336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6E1F1CF-F253-4767-B6A7-F202755E7814}"/>
              </a:ext>
            </a:extLst>
          </p:cNvPr>
          <p:cNvSpPr/>
          <p:nvPr/>
        </p:nvSpPr>
        <p:spPr>
          <a:xfrm>
            <a:off x="8994775" y="5291138"/>
            <a:ext cx="552450" cy="55245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7" name="Freeform 9">
            <a:extLst>
              <a:ext uri="{FF2B5EF4-FFF2-40B4-BE49-F238E27FC236}">
                <a16:creationId xmlns:a16="http://schemas.microsoft.com/office/drawing/2014/main" id="{BFD64500-9421-47F0-A13F-1D8E9478F7F3}"/>
              </a:ext>
            </a:extLst>
          </p:cNvPr>
          <p:cNvSpPr>
            <a:spLocks/>
          </p:cNvSpPr>
          <p:nvPr/>
        </p:nvSpPr>
        <p:spPr bwMode="auto">
          <a:xfrm rot="13500000">
            <a:off x="9190831" y="5449094"/>
            <a:ext cx="160338" cy="158750"/>
          </a:xfrm>
          <a:custGeom>
            <a:avLst/>
            <a:gdLst>
              <a:gd name="T0" fmla="*/ 1065 w 1065"/>
              <a:gd name="T1" fmla="*/ 0 h 1061"/>
              <a:gd name="T2" fmla="*/ 299 w 1065"/>
              <a:gd name="T3" fmla="*/ 0 h 1061"/>
              <a:gd name="T4" fmla="*/ 0 w 1065"/>
              <a:gd name="T5" fmla="*/ 0 h 1061"/>
              <a:gd name="T6" fmla="*/ 0 w 1065"/>
              <a:gd name="T7" fmla="*/ 298 h 1061"/>
              <a:gd name="T8" fmla="*/ 0 w 1065"/>
              <a:gd name="T9" fmla="*/ 1061 h 1061"/>
              <a:gd name="T10" fmla="*/ 299 w 1065"/>
              <a:gd name="T11" fmla="*/ 1061 h 1061"/>
              <a:gd name="T12" fmla="*/ 299 w 1065"/>
              <a:gd name="T13" fmla="*/ 298 h 1061"/>
              <a:gd name="T14" fmla="*/ 1065 w 1065"/>
              <a:gd name="T15" fmla="*/ 298 h 1061"/>
              <a:gd name="T16" fmla="*/ 1065 w 1065"/>
              <a:gd name="T17" fmla="*/ 0 h 1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65" h="1061">
                <a:moveTo>
                  <a:pt x="1065" y="0"/>
                </a:moveTo>
                <a:lnTo>
                  <a:pt x="299" y="0"/>
                </a:lnTo>
                <a:lnTo>
                  <a:pt x="0" y="0"/>
                </a:lnTo>
                <a:lnTo>
                  <a:pt x="0" y="298"/>
                </a:lnTo>
                <a:lnTo>
                  <a:pt x="0" y="1061"/>
                </a:lnTo>
                <a:lnTo>
                  <a:pt x="299" y="1061"/>
                </a:lnTo>
                <a:lnTo>
                  <a:pt x="299" y="298"/>
                </a:lnTo>
                <a:lnTo>
                  <a:pt x="1065" y="298"/>
                </a:lnTo>
                <a:lnTo>
                  <a:pt x="1065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0E2F38-7F00-474A-B5FE-80D1B421D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5" y="3935413"/>
            <a:ext cx="315595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C723FA-8879-4EC6-AD12-781194AC0CD0}"/>
              </a:ext>
            </a:extLst>
          </p:cNvPr>
          <p:cNvSpPr txBox="1"/>
          <p:nvPr/>
        </p:nvSpPr>
        <p:spPr>
          <a:xfrm>
            <a:off x="6373813" y="3649666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65" name="Freeform 9">
            <a:extLst>
              <a:ext uri="{FF2B5EF4-FFF2-40B4-BE49-F238E27FC236}">
                <a16:creationId xmlns:a16="http://schemas.microsoft.com/office/drawing/2014/main" id="{D03EDF99-A968-422F-9D15-835CC78EBCE1}"/>
              </a:ext>
            </a:extLst>
          </p:cNvPr>
          <p:cNvSpPr>
            <a:spLocks/>
          </p:cNvSpPr>
          <p:nvPr/>
        </p:nvSpPr>
        <p:spPr bwMode="auto">
          <a:xfrm>
            <a:off x="5954716" y="73660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E98D5F-66FF-44B2-98A9-6EFDC30B2156}"/>
              </a:ext>
            </a:extLst>
          </p:cNvPr>
          <p:cNvSpPr/>
          <p:nvPr/>
        </p:nvSpPr>
        <p:spPr>
          <a:xfrm>
            <a:off x="10074275" y="6054725"/>
            <a:ext cx="254000" cy="2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247DC5D-A4CA-4FA2-BD4B-D579E0701D57}"/>
              </a:ext>
            </a:extLst>
          </p:cNvPr>
          <p:cNvSpPr txBox="1"/>
          <p:nvPr/>
        </p:nvSpPr>
        <p:spPr>
          <a:xfrm>
            <a:off x="10017128" y="6078541"/>
            <a:ext cx="366713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fld id="{5AB45DD6-9204-45DF-9F80-59E98B7D399C}" type="slidenum">
              <a:rPr lang="en-US" sz="900" b="1">
                <a:solidFill>
                  <a:srgbClr val="FFFFFF"/>
                </a:solidFill>
                <a:latin typeface="Libre Baskerville"/>
              </a:rPr>
              <a:pPr algn="ctr" defTabSz="457200">
                <a:defRPr/>
              </a:pPr>
              <a:t>5</a:t>
            </a:fld>
            <a:endParaRPr lang="en-US" sz="900" b="1" dirty="0">
              <a:solidFill>
                <a:srgbClr val="FFFFFF"/>
              </a:solidFill>
              <a:latin typeface="Libre Baskerville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B258932-BB49-41FE-B713-A23DB7051C56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01577E5-273C-43E8-96E5-0F5EDF291CB4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41C2CC4-6F5C-49DA-BE6E-6468F64A089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685928" y="5348288"/>
            <a:ext cx="1304925" cy="1301750"/>
          </a:xfrm>
        </p:spPr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3" grpId="0" build="p"/>
      <p:bldP spid="4" grpId="0" build="p"/>
      <p:bldP spid="10" grpId="0"/>
      <p:bldP spid="11" grpId="0" animBg="1"/>
      <p:bldP spid="40" grpId="0"/>
      <p:bldP spid="41" grpId="0"/>
      <p:bldP spid="32" grpId="0"/>
      <p:bldP spid="33" grpId="0"/>
      <p:bldP spid="18" grpId="0" animBg="1"/>
      <p:bldP spid="15" grpId="0" animBg="1"/>
      <p:bldP spid="54" grpId="0"/>
      <p:bldP spid="55" grpId="0"/>
      <p:bldP spid="56" grpId="0" animBg="1"/>
      <p:bldP spid="16" grpId="0"/>
      <p:bldP spid="17" grpId="0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B4D5FA32-F952-4D1C-8F50-DD29051E455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759" r="18759"/>
          <a:stretch>
            <a:fillRect/>
          </a:stretch>
        </p:blipFill>
        <p:spPr>
          <a:xfrm>
            <a:off x="1965325" y="549275"/>
            <a:ext cx="2552700" cy="4489450"/>
          </a:xfrm>
        </p:spPr>
      </p:pic>
      <p:sp>
        <p:nvSpPr>
          <p:cNvPr id="19" name="Freeform 9">
            <a:extLst>
              <a:ext uri="{FF2B5EF4-FFF2-40B4-BE49-F238E27FC236}">
                <a16:creationId xmlns:a16="http://schemas.microsoft.com/office/drawing/2014/main" id="{153928CC-0607-47CA-A224-309A03145317}"/>
              </a:ext>
            </a:extLst>
          </p:cNvPr>
          <p:cNvSpPr>
            <a:spLocks/>
          </p:cNvSpPr>
          <p:nvPr/>
        </p:nvSpPr>
        <p:spPr bwMode="auto">
          <a:xfrm>
            <a:off x="4953000" y="1681166"/>
            <a:ext cx="5715000" cy="5837237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F84D648-3C4B-42D8-82FB-A8FBA055BE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56188" y="411163"/>
            <a:ext cx="4945062" cy="969962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Paragraf</a:t>
            </a:r>
            <a:r>
              <a:rPr lang="en-US" dirty="0"/>
              <a:t> and Columns </a:t>
            </a:r>
            <a:endParaRPr lang="en-ID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F10A95-DDDF-46EC-B60C-5591F1D0B7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56188" y="1204916"/>
            <a:ext cx="2514600" cy="293687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This is template with </a:t>
            </a:r>
            <a:r>
              <a:rPr lang="en-US" dirty="0">
                <a:solidFill>
                  <a:schemeClr val="accent1"/>
                </a:solidFill>
              </a:rPr>
              <a:t>fashion </a:t>
            </a:r>
            <a:r>
              <a:rPr lang="en-US" dirty="0"/>
              <a:t>theme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3E465B-9AA5-4A69-B61A-380FFFCE9604}"/>
              </a:ext>
            </a:extLst>
          </p:cNvPr>
          <p:cNvSpPr/>
          <p:nvPr/>
        </p:nvSpPr>
        <p:spPr>
          <a:xfrm>
            <a:off x="2362203" y="4035425"/>
            <a:ext cx="2430463" cy="661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51A8B5-1D98-4A07-976F-A7785F09E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5495928"/>
            <a:ext cx="26225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E2DA4A-DCB1-4BB3-AC8F-137087689609}"/>
              </a:ext>
            </a:extLst>
          </p:cNvPr>
          <p:cNvSpPr txBox="1"/>
          <p:nvPr/>
        </p:nvSpPr>
        <p:spPr>
          <a:xfrm>
            <a:off x="1946275" y="5210178"/>
            <a:ext cx="132873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162BDE-DF97-49C8-B595-BEEAC26CF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0050" y="2576513"/>
            <a:ext cx="2078038" cy="255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900">
              <a:solidFill>
                <a:srgbClr val="FFFFFF"/>
              </a:solidFill>
            </a:endParaRPr>
          </a:p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I am so happy, my dear friend, so absorbed in the exquisite sense of mere tranquil existence, that I neglect my talents.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25824C-A169-4A66-9622-C2B55E04860E}"/>
              </a:ext>
            </a:extLst>
          </p:cNvPr>
          <p:cNvSpPr txBox="1"/>
          <p:nvPr/>
        </p:nvSpPr>
        <p:spPr>
          <a:xfrm>
            <a:off x="5481641" y="2282825"/>
            <a:ext cx="1387475" cy="30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FFFFFF"/>
                </a:solidFill>
                <a:latin typeface="Libre Baskerville"/>
              </a:rPr>
              <a:t>Second Part</a:t>
            </a:r>
            <a:endParaRPr lang="en-ID" sz="14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486A25-899E-41DD-A164-030848FC212F}"/>
              </a:ext>
            </a:extLst>
          </p:cNvPr>
          <p:cNvSpPr txBox="1"/>
          <p:nvPr/>
        </p:nvSpPr>
        <p:spPr>
          <a:xfrm>
            <a:off x="7991478" y="2028825"/>
            <a:ext cx="2208213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2000" b="1" dirty="0">
                <a:solidFill>
                  <a:srgbClr val="FFFFFF"/>
                </a:solidFill>
                <a:latin typeface="Libre Baskerville"/>
              </a:rPr>
              <a:t>Become part of us</a:t>
            </a:r>
            <a:endParaRPr lang="en-ID" sz="20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00FA4D-C8B7-4466-BCA2-88601DE4D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4121150"/>
            <a:ext cx="2254250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90890B6-3BE7-4DA8-9C28-99DE7D7B110C}"/>
              </a:ext>
            </a:extLst>
          </p:cNvPr>
          <p:cNvSpPr/>
          <p:nvPr/>
        </p:nvSpPr>
        <p:spPr>
          <a:xfrm>
            <a:off x="8047038" y="5078413"/>
            <a:ext cx="2152650" cy="417512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C77F712-0508-4FD7-A223-99E090D8D35F}"/>
              </a:ext>
            </a:extLst>
          </p:cNvPr>
          <p:cNvSpPr txBox="1"/>
          <p:nvPr/>
        </p:nvSpPr>
        <p:spPr>
          <a:xfrm>
            <a:off x="8450263" y="5165728"/>
            <a:ext cx="982662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900" b="1" dirty="0">
                <a:solidFill>
                  <a:srgbClr val="C1E05A"/>
                </a:solidFill>
                <a:latin typeface="Libre Baskerville"/>
              </a:rPr>
              <a:t>Find us Here</a:t>
            </a:r>
            <a:endParaRPr lang="en-ID" sz="9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2006EF3-1B0A-4F3D-AEDB-08007CEC01D9}"/>
              </a:ext>
            </a:extLst>
          </p:cNvPr>
          <p:cNvSpPr/>
          <p:nvPr/>
        </p:nvSpPr>
        <p:spPr>
          <a:xfrm>
            <a:off x="9780591" y="5078413"/>
            <a:ext cx="415925" cy="4175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pic>
        <p:nvPicPr>
          <p:cNvPr id="28" name="Graphic 27" descr="Magnifying glass">
            <a:extLst>
              <a:ext uri="{FF2B5EF4-FFF2-40B4-BE49-F238E27FC236}">
                <a16:creationId xmlns:a16="http://schemas.microsoft.com/office/drawing/2014/main" id="{91EBD74D-E2B2-4C52-8654-D48CE81EB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53" y="5191128"/>
            <a:ext cx="201613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Graphic 32" descr="Lightbulb">
            <a:extLst>
              <a:ext uri="{FF2B5EF4-FFF2-40B4-BE49-F238E27FC236}">
                <a16:creationId xmlns:a16="http://schemas.microsoft.com/office/drawing/2014/main" id="{0B749BD4-C647-43B2-87F4-1CB30D47C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525" y="42037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39AE8A92-E7AF-419C-A74D-6E746D599C50}"/>
              </a:ext>
            </a:extLst>
          </p:cNvPr>
          <p:cNvSpPr txBox="1"/>
          <p:nvPr/>
        </p:nvSpPr>
        <p:spPr>
          <a:xfrm>
            <a:off x="3127375" y="4125916"/>
            <a:ext cx="14351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200" b="1" dirty="0">
                <a:solidFill>
                  <a:srgbClr val="FFFFFF"/>
                </a:solidFill>
                <a:latin typeface="Libre Baskerville"/>
              </a:rPr>
              <a:t>New Inspiration</a:t>
            </a:r>
            <a:endParaRPr lang="en-ID" sz="120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DC3324-25C3-4FC6-8363-395AB6F057D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47041" y="2563816"/>
            <a:ext cx="2181225" cy="1571625"/>
          </a:xfrm>
        </p:spPr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  <p:bldP spid="5" grpId="0" animBg="1"/>
      <p:bldP spid="9" grpId="0"/>
      <p:bldP spid="10" grpId="0"/>
      <p:bldP spid="13" grpId="0"/>
      <p:bldP spid="14" grpId="0"/>
      <p:bldP spid="22" grpId="0"/>
      <p:bldP spid="23" grpId="0"/>
      <p:bldP spid="24" grpId="0" animBg="1"/>
      <p:bldP spid="25" grpId="0"/>
      <p:bldP spid="26" grpId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9">
            <a:extLst>
              <a:ext uri="{FF2B5EF4-FFF2-40B4-BE49-F238E27FC236}">
                <a16:creationId xmlns:a16="http://schemas.microsoft.com/office/drawing/2014/main" id="{924DD8BB-4701-44EB-8085-05197435118D}"/>
              </a:ext>
            </a:extLst>
          </p:cNvPr>
          <p:cNvSpPr>
            <a:spLocks/>
          </p:cNvSpPr>
          <p:nvPr/>
        </p:nvSpPr>
        <p:spPr bwMode="auto">
          <a:xfrm>
            <a:off x="4953000" y="1681166"/>
            <a:ext cx="5715000" cy="5837237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79E71DE-91D1-4A8E-96C6-51F00F2081BE}"/>
              </a:ext>
            </a:extLst>
          </p:cNvPr>
          <p:cNvSpPr/>
          <p:nvPr/>
        </p:nvSpPr>
        <p:spPr>
          <a:xfrm>
            <a:off x="4999038" y="2201863"/>
            <a:ext cx="222250" cy="222250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246BF9-E784-4742-A4B3-155AFB15C45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68563" y="985841"/>
            <a:ext cx="2811462" cy="15843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Our Vision and Missions</a:t>
            </a:r>
            <a:endParaRPr lang="en-ID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BC73FB-A1AB-4EBA-94E3-F4567F91B5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68563" y="2276475"/>
            <a:ext cx="2514600" cy="293688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This is template with </a:t>
            </a:r>
            <a:r>
              <a:rPr lang="en-US" dirty="0">
                <a:solidFill>
                  <a:schemeClr val="accent1"/>
                </a:solidFill>
              </a:rPr>
              <a:t>fashion </a:t>
            </a:r>
            <a:r>
              <a:rPr lang="en-US" dirty="0"/>
              <a:t>theme</a:t>
            </a:r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3430C70-3760-4682-9F5C-87DB5418D761}"/>
              </a:ext>
            </a:extLst>
          </p:cNvPr>
          <p:cNvSpPr/>
          <p:nvPr/>
        </p:nvSpPr>
        <p:spPr>
          <a:xfrm>
            <a:off x="6232528" y="741363"/>
            <a:ext cx="3967163" cy="24939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9151B7-4587-4B49-9D13-67386E523769}"/>
              </a:ext>
            </a:extLst>
          </p:cNvPr>
          <p:cNvCxnSpPr>
            <a:cxnSpLocks/>
          </p:cNvCxnSpPr>
          <p:nvPr/>
        </p:nvCxnSpPr>
        <p:spPr>
          <a:xfrm>
            <a:off x="5103813" y="2312988"/>
            <a:ext cx="1128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7C32789-E43B-46F7-A2BF-A27A67A35830}"/>
              </a:ext>
            </a:extLst>
          </p:cNvPr>
          <p:cNvSpPr/>
          <p:nvPr/>
        </p:nvSpPr>
        <p:spPr>
          <a:xfrm>
            <a:off x="5070478" y="2273303"/>
            <a:ext cx="79375" cy="79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BD275C0-1F2F-41D9-9796-B4061E59206B}"/>
              </a:ext>
            </a:extLst>
          </p:cNvPr>
          <p:cNvSpPr/>
          <p:nvPr/>
        </p:nvSpPr>
        <p:spPr>
          <a:xfrm>
            <a:off x="6129338" y="2201863"/>
            <a:ext cx="222250" cy="222250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50913A-BEE9-4797-87F9-615F931784D4}"/>
              </a:ext>
            </a:extLst>
          </p:cNvPr>
          <p:cNvSpPr/>
          <p:nvPr/>
        </p:nvSpPr>
        <p:spPr>
          <a:xfrm>
            <a:off x="6200778" y="2273303"/>
            <a:ext cx="80963" cy="79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7E0E017D-E92E-42A4-A17F-1998566364CE}"/>
              </a:ext>
            </a:extLst>
          </p:cNvPr>
          <p:cNvSpPr>
            <a:spLocks noEditPoints="1"/>
          </p:cNvSpPr>
          <p:nvPr/>
        </p:nvSpPr>
        <p:spPr bwMode="auto">
          <a:xfrm>
            <a:off x="6016625" y="1338263"/>
            <a:ext cx="368300" cy="239712"/>
          </a:xfrm>
          <a:custGeom>
            <a:avLst/>
            <a:gdLst>
              <a:gd name="T0" fmla="*/ 169 w 403"/>
              <a:gd name="T1" fmla="*/ 70 h 262"/>
              <a:gd name="T2" fmla="*/ 100 w 403"/>
              <a:gd name="T3" fmla="*/ 106 h 262"/>
              <a:gd name="T4" fmla="*/ 170 w 403"/>
              <a:gd name="T5" fmla="*/ 179 h 262"/>
              <a:gd name="T6" fmla="*/ 88 w 403"/>
              <a:gd name="T7" fmla="*/ 262 h 262"/>
              <a:gd name="T8" fmla="*/ 0 w 403"/>
              <a:gd name="T9" fmla="*/ 165 h 262"/>
              <a:gd name="T10" fmla="*/ 169 w 403"/>
              <a:gd name="T11" fmla="*/ 0 h 262"/>
              <a:gd name="T12" fmla="*/ 169 w 403"/>
              <a:gd name="T13" fmla="*/ 70 h 262"/>
              <a:gd name="T14" fmla="*/ 402 w 403"/>
              <a:gd name="T15" fmla="*/ 70 h 262"/>
              <a:gd name="T16" fmla="*/ 332 w 403"/>
              <a:gd name="T17" fmla="*/ 106 h 262"/>
              <a:gd name="T18" fmla="*/ 403 w 403"/>
              <a:gd name="T19" fmla="*/ 179 h 262"/>
              <a:gd name="T20" fmla="*/ 320 w 403"/>
              <a:gd name="T21" fmla="*/ 262 h 262"/>
              <a:gd name="T22" fmla="*/ 233 w 403"/>
              <a:gd name="T23" fmla="*/ 165 h 262"/>
              <a:gd name="T24" fmla="*/ 402 w 403"/>
              <a:gd name="T25" fmla="*/ 0 h 262"/>
              <a:gd name="T26" fmla="*/ 402 w 403"/>
              <a:gd name="T27" fmla="*/ 70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03" h="262">
                <a:moveTo>
                  <a:pt x="169" y="70"/>
                </a:moveTo>
                <a:cubicBezTo>
                  <a:pt x="143" y="76"/>
                  <a:pt x="119" y="87"/>
                  <a:pt x="100" y="106"/>
                </a:cubicBezTo>
                <a:cubicBezTo>
                  <a:pt x="139" y="108"/>
                  <a:pt x="170" y="138"/>
                  <a:pt x="170" y="179"/>
                </a:cubicBezTo>
                <a:cubicBezTo>
                  <a:pt x="170" y="227"/>
                  <a:pt x="136" y="262"/>
                  <a:pt x="88" y="262"/>
                </a:cubicBezTo>
                <a:cubicBezTo>
                  <a:pt x="35" y="262"/>
                  <a:pt x="0" y="215"/>
                  <a:pt x="0" y="165"/>
                </a:cubicBezTo>
                <a:cubicBezTo>
                  <a:pt x="0" y="77"/>
                  <a:pt x="91" y="17"/>
                  <a:pt x="169" y="0"/>
                </a:cubicBezTo>
                <a:lnTo>
                  <a:pt x="169" y="70"/>
                </a:lnTo>
                <a:close/>
                <a:moveTo>
                  <a:pt x="402" y="70"/>
                </a:moveTo>
                <a:cubicBezTo>
                  <a:pt x="376" y="76"/>
                  <a:pt x="352" y="87"/>
                  <a:pt x="332" y="106"/>
                </a:cubicBezTo>
                <a:cubicBezTo>
                  <a:pt x="372" y="108"/>
                  <a:pt x="403" y="138"/>
                  <a:pt x="403" y="179"/>
                </a:cubicBezTo>
                <a:cubicBezTo>
                  <a:pt x="403" y="227"/>
                  <a:pt x="368" y="262"/>
                  <a:pt x="320" y="262"/>
                </a:cubicBezTo>
                <a:cubicBezTo>
                  <a:pt x="268" y="262"/>
                  <a:pt x="233" y="215"/>
                  <a:pt x="233" y="165"/>
                </a:cubicBezTo>
                <a:cubicBezTo>
                  <a:pt x="233" y="77"/>
                  <a:pt x="324" y="17"/>
                  <a:pt x="402" y="0"/>
                </a:cubicBezTo>
                <a:lnTo>
                  <a:pt x="402" y="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B7400B5-1B6D-47E6-A08C-9A79BFE9F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9575" y="1555753"/>
            <a:ext cx="3155950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2AD826-698B-4814-9D60-D65D5C062583}"/>
              </a:ext>
            </a:extLst>
          </p:cNvPr>
          <p:cNvSpPr txBox="1"/>
          <p:nvPr/>
        </p:nvSpPr>
        <p:spPr>
          <a:xfrm>
            <a:off x="6742116" y="1268416"/>
            <a:ext cx="13287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CF95F8F7-8D1D-4D71-80E7-C9B701CAE698}"/>
              </a:ext>
            </a:extLst>
          </p:cNvPr>
          <p:cNvSpPr>
            <a:spLocks/>
          </p:cNvSpPr>
          <p:nvPr/>
        </p:nvSpPr>
        <p:spPr bwMode="auto">
          <a:xfrm>
            <a:off x="8940803" y="2160591"/>
            <a:ext cx="1260475" cy="1074737"/>
          </a:xfrm>
          <a:custGeom>
            <a:avLst/>
            <a:gdLst>
              <a:gd name="T0" fmla="*/ 3046 w 3935"/>
              <a:gd name="T1" fmla="*/ 3336 h 3370"/>
              <a:gd name="T2" fmla="*/ 3890 w 3935"/>
              <a:gd name="T3" fmla="*/ 3370 h 3370"/>
              <a:gd name="T4" fmla="*/ 3935 w 3935"/>
              <a:gd name="T5" fmla="*/ 3370 h 3370"/>
              <a:gd name="T6" fmla="*/ 3935 w 3935"/>
              <a:gd name="T7" fmla="*/ 119 h 3370"/>
              <a:gd name="T8" fmla="*/ 3807 w 3935"/>
              <a:gd name="T9" fmla="*/ 58 h 3370"/>
              <a:gd name="T10" fmla="*/ 3274 w 3935"/>
              <a:gd name="T11" fmla="*/ 47 h 3370"/>
              <a:gd name="T12" fmla="*/ 2350 w 3935"/>
              <a:gd name="T13" fmla="*/ 624 h 3370"/>
              <a:gd name="T14" fmla="*/ 1813 w 3935"/>
              <a:gd name="T15" fmla="*/ 1690 h 3370"/>
              <a:gd name="T16" fmla="*/ 1065 w 3935"/>
              <a:gd name="T17" fmla="*/ 2592 h 3370"/>
              <a:gd name="T18" fmla="*/ 276 w 3935"/>
              <a:gd name="T19" fmla="*/ 2893 h 3370"/>
              <a:gd name="T20" fmla="*/ 0 w 3935"/>
              <a:gd name="T21" fmla="*/ 3370 h 3370"/>
              <a:gd name="T22" fmla="*/ 2872 w 3935"/>
              <a:gd name="T23" fmla="*/ 3370 h 3370"/>
              <a:gd name="T24" fmla="*/ 3046 w 3935"/>
              <a:gd name="T25" fmla="*/ 3336 h 3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35" h="3370">
                <a:moveTo>
                  <a:pt x="3046" y="3336"/>
                </a:moveTo>
                <a:cubicBezTo>
                  <a:pt x="3326" y="3299"/>
                  <a:pt x="3608" y="3342"/>
                  <a:pt x="3890" y="3370"/>
                </a:cubicBezTo>
                <a:cubicBezTo>
                  <a:pt x="3935" y="3370"/>
                  <a:pt x="3935" y="3370"/>
                  <a:pt x="3935" y="3370"/>
                </a:cubicBezTo>
                <a:cubicBezTo>
                  <a:pt x="3935" y="119"/>
                  <a:pt x="3935" y="119"/>
                  <a:pt x="3935" y="119"/>
                </a:cubicBezTo>
                <a:cubicBezTo>
                  <a:pt x="3895" y="94"/>
                  <a:pt x="3852" y="73"/>
                  <a:pt x="3807" y="58"/>
                </a:cubicBezTo>
                <a:cubicBezTo>
                  <a:pt x="3637" y="0"/>
                  <a:pt x="3450" y="9"/>
                  <a:pt x="3274" y="47"/>
                </a:cubicBezTo>
                <a:cubicBezTo>
                  <a:pt x="2913" y="127"/>
                  <a:pt x="2581" y="334"/>
                  <a:pt x="2350" y="624"/>
                </a:cubicBezTo>
                <a:cubicBezTo>
                  <a:pt x="2101" y="936"/>
                  <a:pt x="1976" y="1326"/>
                  <a:pt x="1813" y="1690"/>
                </a:cubicBezTo>
                <a:cubicBezTo>
                  <a:pt x="1651" y="2055"/>
                  <a:pt x="1426" y="2421"/>
                  <a:pt x="1065" y="2592"/>
                </a:cubicBezTo>
                <a:cubicBezTo>
                  <a:pt x="810" y="2714"/>
                  <a:pt x="505" y="2728"/>
                  <a:pt x="276" y="2893"/>
                </a:cubicBezTo>
                <a:cubicBezTo>
                  <a:pt x="122" y="3004"/>
                  <a:pt x="16" y="3181"/>
                  <a:pt x="0" y="3370"/>
                </a:cubicBezTo>
                <a:cubicBezTo>
                  <a:pt x="2872" y="3370"/>
                  <a:pt x="2872" y="3370"/>
                  <a:pt x="2872" y="3370"/>
                </a:cubicBezTo>
                <a:cubicBezTo>
                  <a:pt x="2929" y="3355"/>
                  <a:pt x="2987" y="3344"/>
                  <a:pt x="3046" y="3336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FA4AC2-6083-486F-94BA-CB487D2C14D2}"/>
              </a:ext>
            </a:extLst>
          </p:cNvPr>
          <p:cNvSpPr/>
          <p:nvPr/>
        </p:nvSpPr>
        <p:spPr>
          <a:xfrm>
            <a:off x="6742116" y="3013078"/>
            <a:ext cx="1296987" cy="4159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AF57204-A1DB-41CD-AD03-1CCF79626443}"/>
              </a:ext>
            </a:extLst>
          </p:cNvPr>
          <p:cNvSpPr txBox="1"/>
          <p:nvPr/>
        </p:nvSpPr>
        <p:spPr>
          <a:xfrm>
            <a:off x="6891338" y="3094038"/>
            <a:ext cx="102076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1050" b="1" dirty="0">
                <a:solidFill>
                  <a:srgbClr val="FFFFFF"/>
                </a:solidFill>
                <a:latin typeface="Libre Baskerville"/>
              </a:rPr>
              <a:t>Learn More</a:t>
            </a:r>
            <a:endParaRPr lang="en-ID" sz="1050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0FC3C6-74E6-4A5D-B745-40A696C5C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50" y="3433763"/>
            <a:ext cx="259715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AF3E618-8C42-4EA3-B16B-48F20CF2D31B}"/>
              </a:ext>
            </a:extLst>
          </p:cNvPr>
          <p:cNvSpPr txBox="1"/>
          <p:nvPr/>
        </p:nvSpPr>
        <p:spPr>
          <a:xfrm>
            <a:off x="2468566" y="3148016"/>
            <a:ext cx="132873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b="1" dirty="0">
                <a:solidFill>
                  <a:srgbClr val="C1E05A"/>
                </a:solidFill>
                <a:latin typeface="Libre Baskerville"/>
              </a:rPr>
              <a:t>Progress</a:t>
            </a:r>
            <a:endParaRPr lang="en-ID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D5C328-F2D0-4CD4-A8A2-148F5FEAE90F}"/>
              </a:ext>
            </a:extLst>
          </p:cNvPr>
          <p:cNvSpPr/>
          <p:nvPr/>
        </p:nvSpPr>
        <p:spPr>
          <a:xfrm>
            <a:off x="2549528" y="4019553"/>
            <a:ext cx="2727325" cy="1111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36C7819-ED04-4B10-B31C-6E49B4595439}"/>
              </a:ext>
            </a:extLst>
          </p:cNvPr>
          <p:cNvSpPr/>
          <p:nvPr/>
        </p:nvSpPr>
        <p:spPr>
          <a:xfrm>
            <a:off x="2549528" y="4019553"/>
            <a:ext cx="1966913" cy="111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BF13020-CD3D-40C8-B5B7-994AE3DF7AF3}"/>
              </a:ext>
            </a:extLst>
          </p:cNvPr>
          <p:cNvSpPr/>
          <p:nvPr/>
        </p:nvSpPr>
        <p:spPr>
          <a:xfrm>
            <a:off x="4354516" y="4284666"/>
            <a:ext cx="319087" cy="3206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E2AE1D-19A4-44CB-9390-ECDD3F411763}"/>
              </a:ext>
            </a:extLst>
          </p:cNvPr>
          <p:cNvSpPr txBox="1"/>
          <p:nvPr/>
        </p:nvSpPr>
        <p:spPr>
          <a:xfrm>
            <a:off x="4292603" y="4352928"/>
            <a:ext cx="441325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750" b="1" dirty="0">
                <a:solidFill>
                  <a:srgbClr val="FFFFFF"/>
                </a:solidFill>
                <a:latin typeface="Lato"/>
              </a:rPr>
              <a:t>74%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A12CB95-5DCD-4D1D-BB2F-1BD70B75267A}"/>
              </a:ext>
            </a:extLst>
          </p:cNvPr>
          <p:cNvCxnSpPr>
            <a:cxnSpLocks/>
          </p:cNvCxnSpPr>
          <p:nvPr/>
        </p:nvCxnSpPr>
        <p:spPr>
          <a:xfrm>
            <a:off x="4513263" y="4111628"/>
            <a:ext cx="0" cy="1619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241053D-D975-4D90-8EEA-7D9C15290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971928"/>
            <a:ext cx="3155950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FDA367B-4E42-4F67-B189-A327257A16E9}"/>
              </a:ext>
            </a:extLst>
          </p:cNvPr>
          <p:cNvSpPr txBox="1"/>
          <p:nvPr/>
        </p:nvSpPr>
        <p:spPr>
          <a:xfrm>
            <a:off x="6840538" y="3686178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1E7768-D4E4-4531-9509-3D396852FC65}"/>
              </a:ext>
            </a:extLst>
          </p:cNvPr>
          <p:cNvSpPr/>
          <p:nvPr/>
        </p:nvSpPr>
        <p:spPr>
          <a:xfrm>
            <a:off x="6096003" y="3763963"/>
            <a:ext cx="542925" cy="133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1974575-2EA0-4C8B-B61B-4CE8F76D6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3" y="5138741"/>
            <a:ext cx="80962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>
                <a:solidFill>
                  <a:srgbClr val="C1E05A"/>
                </a:solidFill>
              </a:rPr>
              <a:t>Next Slide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58FE045-30E9-4E40-8A1F-669CFF713B5A}"/>
              </a:ext>
            </a:extLst>
          </p:cNvPr>
          <p:cNvSpPr txBox="1"/>
          <p:nvPr/>
        </p:nvSpPr>
        <p:spPr>
          <a:xfrm rot="16200000">
            <a:off x="5885659" y="4144169"/>
            <a:ext cx="9810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b="1" dirty="0">
                <a:solidFill>
                  <a:srgbClr val="FFFFFF"/>
                </a:solidFill>
                <a:latin typeface="Libre Baskerville"/>
              </a:rPr>
              <a:t>2019</a:t>
            </a:r>
            <a:endParaRPr lang="en-ID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1C1C67D-7736-4E8D-B239-EBEA34886EE9}"/>
              </a:ext>
            </a:extLst>
          </p:cNvPr>
          <p:cNvSpPr/>
          <p:nvPr/>
        </p:nvSpPr>
        <p:spPr>
          <a:xfrm>
            <a:off x="2470150" y="4719638"/>
            <a:ext cx="2806700" cy="8699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29C9BE0-A991-4701-82A9-F88A37B10AB7}"/>
              </a:ext>
            </a:extLst>
          </p:cNvPr>
          <p:cNvSpPr/>
          <p:nvPr/>
        </p:nvSpPr>
        <p:spPr>
          <a:xfrm>
            <a:off x="2160591" y="4914900"/>
            <a:ext cx="560387" cy="4778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3" name="Freeform 9">
            <a:extLst>
              <a:ext uri="{FF2B5EF4-FFF2-40B4-BE49-F238E27FC236}">
                <a16:creationId xmlns:a16="http://schemas.microsoft.com/office/drawing/2014/main" id="{F1FE4666-E1E1-4AD8-8106-83AB0710EB08}"/>
              </a:ext>
            </a:extLst>
          </p:cNvPr>
          <p:cNvSpPr>
            <a:spLocks/>
          </p:cNvSpPr>
          <p:nvPr/>
        </p:nvSpPr>
        <p:spPr bwMode="auto">
          <a:xfrm rot="8100000">
            <a:off x="2303463" y="5053013"/>
            <a:ext cx="203200" cy="203200"/>
          </a:xfrm>
          <a:custGeom>
            <a:avLst/>
            <a:gdLst>
              <a:gd name="T0" fmla="*/ 1065 w 1065"/>
              <a:gd name="T1" fmla="*/ 0 h 1061"/>
              <a:gd name="T2" fmla="*/ 299 w 1065"/>
              <a:gd name="T3" fmla="*/ 0 h 1061"/>
              <a:gd name="T4" fmla="*/ 0 w 1065"/>
              <a:gd name="T5" fmla="*/ 0 h 1061"/>
              <a:gd name="T6" fmla="*/ 0 w 1065"/>
              <a:gd name="T7" fmla="*/ 298 h 1061"/>
              <a:gd name="T8" fmla="*/ 0 w 1065"/>
              <a:gd name="T9" fmla="*/ 1061 h 1061"/>
              <a:gd name="T10" fmla="*/ 299 w 1065"/>
              <a:gd name="T11" fmla="*/ 1061 h 1061"/>
              <a:gd name="T12" fmla="*/ 299 w 1065"/>
              <a:gd name="T13" fmla="*/ 298 h 1061"/>
              <a:gd name="T14" fmla="*/ 1065 w 1065"/>
              <a:gd name="T15" fmla="*/ 298 h 1061"/>
              <a:gd name="T16" fmla="*/ 1065 w 1065"/>
              <a:gd name="T17" fmla="*/ 0 h 1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65" h="1061">
                <a:moveTo>
                  <a:pt x="1065" y="0"/>
                </a:moveTo>
                <a:lnTo>
                  <a:pt x="299" y="0"/>
                </a:lnTo>
                <a:lnTo>
                  <a:pt x="0" y="0"/>
                </a:lnTo>
                <a:lnTo>
                  <a:pt x="0" y="298"/>
                </a:lnTo>
                <a:lnTo>
                  <a:pt x="0" y="1061"/>
                </a:lnTo>
                <a:lnTo>
                  <a:pt x="299" y="1061"/>
                </a:lnTo>
                <a:lnTo>
                  <a:pt x="299" y="298"/>
                </a:lnTo>
                <a:lnTo>
                  <a:pt x="1065" y="298"/>
                </a:lnTo>
                <a:lnTo>
                  <a:pt x="106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723500C-001B-4297-921B-A0A80C73F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078" y="5035553"/>
            <a:ext cx="2335213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F66CB42-C186-47A5-95DF-296DB4C33C55}"/>
              </a:ext>
            </a:extLst>
          </p:cNvPr>
          <p:cNvSpPr txBox="1"/>
          <p:nvPr/>
        </p:nvSpPr>
        <p:spPr>
          <a:xfrm>
            <a:off x="2886075" y="4749800"/>
            <a:ext cx="13287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b="1" dirty="0">
                <a:solidFill>
                  <a:srgbClr val="FFFFFF"/>
                </a:solidFill>
                <a:latin typeface="Libre Baskerville"/>
              </a:rPr>
              <a:t>Progress</a:t>
            </a:r>
            <a:endParaRPr lang="en-ID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49" name="Freeform 9">
            <a:extLst>
              <a:ext uri="{FF2B5EF4-FFF2-40B4-BE49-F238E27FC236}">
                <a16:creationId xmlns:a16="http://schemas.microsoft.com/office/drawing/2014/main" id="{94E43596-EBFE-4B42-8ACE-9C1678CFCFCF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0F5FF3C-2940-4F37-AE23-1ADA9420A1CE}"/>
              </a:ext>
            </a:extLst>
          </p:cNvPr>
          <p:cNvSpPr/>
          <p:nvPr/>
        </p:nvSpPr>
        <p:spPr>
          <a:xfrm>
            <a:off x="10074275" y="6054725"/>
            <a:ext cx="254000" cy="2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87D69E5-E92C-4472-B104-C6A73DBF037D}"/>
              </a:ext>
            </a:extLst>
          </p:cNvPr>
          <p:cNvSpPr txBox="1"/>
          <p:nvPr/>
        </p:nvSpPr>
        <p:spPr>
          <a:xfrm>
            <a:off x="10017128" y="6078541"/>
            <a:ext cx="366713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fld id="{27C009EC-4268-4B35-9AE3-6DD2DA26D278}" type="slidenum">
              <a:rPr lang="en-US" sz="900" b="1">
                <a:solidFill>
                  <a:srgbClr val="FFFFFF"/>
                </a:solidFill>
                <a:latin typeface="Libre Baskerville"/>
              </a:rPr>
              <a:pPr algn="ctr" defTabSz="457200">
                <a:defRPr/>
              </a:pPr>
              <a:t>7</a:t>
            </a:fld>
            <a:endParaRPr lang="en-US" sz="900" b="1" dirty="0">
              <a:solidFill>
                <a:srgbClr val="FFFFFF"/>
              </a:solidFill>
              <a:latin typeface="Libre Baskerville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2A03374-EDAB-4CD5-82EC-EB90D7CE8844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CEEC369-AB29-435A-B78A-109B01404753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build="p"/>
      <p:bldP spid="7" grpId="0" build="p"/>
      <p:bldP spid="9" grpId="0" animBg="1"/>
      <p:bldP spid="12" grpId="0" animBg="1"/>
      <p:bldP spid="15" grpId="0" animBg="1"/>
      <p:bldP spid="16" grpId="0" animBg="1"/>
      <p:bldP spid="19" grpId="0"/>
      <p:bldP spid="20" grpId="0"/>
      <p:bldP spid="22" grpId="0" animBg="1"/>
      <p:bldP spid="23" grpId="0"/>
      <p:bldP spid="24" grpId="0"/>
      <p:bldP spid="25" grpId="0"/>
      <p:bldP spid="26" grpId="0" animBg="1"/>
      <p:bldP spid="27" grpId="0" animBg="1"/>
      <p:bldP spid="28" grpId="0" animBg="1"/>
      <p:bldP spid="29" grpId="0"/>
      <p:bldP spid="34" grpId="0"/>
      <p:bldP spid="35" grpId="0"/>
      <p:bldP spid="36" grpId="0" animBg="1"/>
      <p:bldP spid="39" grpId="0"/>
      <p:bldP spid="40" grpId="0"/>
      <p:bldP spid="41" grpId="0" animBg="1"/>
      <p:bldP spid="42" grpId="0" animBg="1"/>
      <p:bldP spid="44" grpId="0"/>
      <p:bldP spid="45" grpId="0"/>
      <p:bldP spid="52" grpId="0" animBg="1"/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9">
            <a:extLst>
              <a:ext uri="{FF2B5EF4-FFF2-40B4-BE49-F238E27FC236}">
                <a16:creationId xmlns:a16="http://schemas.microsoft.com/office/drawing/2014/main" id="{B53DB38D-64F2-46E4-A938-968B6FCF7DF0}"/>
              </a:ext>
            </a:extLst>
          </p:cNvPr>
          <p:cNvSpPr>
            <a:spLocks/>
          </p:cNvSpPr>
          <p:nvPr/>
        </p:nvSpPr>
        <p:spPr bwMode="auto">
          <a:xfrm>
            <a:off x="4953000" y="1681166"/>
            <a:ext cx="5715000" cy="5837237"/>
          </a:xfrm>
          <a:custGeom>
            <a:avLst/>
            <a:gdLst>
              <a:gd name="T0" fmla="*/ 3815 w 3943"/>
              <a:gd name="T1" fmla="*/ 58 h 4047"/>
              <a:gd name="T2" fmla="*/ 3282 w 3943"/>
              <a:gd name="T3" fmla="*/ 47 h 4047"/>
              <a:gd name="T4" fmla="*/ 2357 w 3943"/>
              <a:gd name="T5" fmla="*/ 624 h 4047"/>
              <a:gd name="T6" fmla="*/ 1821 w 3943"/>
              <a:gd name="T7" fmla="*/ 1690 h 4047"/>
              <a:gd name="T8" fmla="*/ 1073 w 3943"/>
              <a:gd name="T9" fmla="*/ 2592 h 4047"/>
              <a:gd name="T10" fmla="*/ 283 w 3943"/>
              <a:gd name="T11" fmla="*/ 2893 h 4047"/>
              <a:gd name="T12" fmla="*/ 6 w 3943"/>
              <a:gd name="T13" fmla="*/ 3402 h 4047"/>
              <a:gd name="T14" fmla="*/ 274 w 3943"/>
              <a:gd name="T15" fmla="*/ 3909 h 4047"/>
              <a:gd name="T16" fmla="*/ 642 w 3943"/>
              <a:gd name="T17" fmla="*/ 4015 h 4047"/>
              <a:gd name="T18" fmla="*/ 1586 w 3943"/>
              <a:gd name="T19" fmla="*/ 3912 h 4047"/>
              <a:gd name="T20" fmla="*/ 3054 w 3943"/>
              <a:gd name="T21" fmla="*/ 3336 h 4047"/>
              <a:gd name="T22" fmla="*/ 3943 w 3943"/>
              <a:gd name="T23" fmla="*/ 3374 h 4047"/>
              <a:gd name="T24" fmla="*/ 3943 w 3943"/>
              <a:gd name="T25" fmla="*/ 119 h 4047"/>
              <a:gd name="T26" fmla="*/ 3815 w 3943"/>
              <a:gd name="T27" fmla="*/ 58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43" h="4047">
                <a:moveTo>
                  <a:pt x="3815" y="58"/>
                </a:moveTo>
                <a:cubicBezTo>
                  <a:pt x="3645" y="0"/>
                  <a:pt x="3458" y="9"/>
                  <a:pt x="3282" y="47"/>
                </a:cubicBezTo>
                <a:cubicBezTo>
                  <a:pt x="2920" y="127"/>
                  <a:pt x="2588" y="334"/>
                  <a:pt x="2357" y="624"/>
                </a:cubicBezTo>
                <a:cubicBezTo>
                  <a:pt x="2109" y="936"/>
                  <a:pt x="1984" y="1326"/>
                  <a:pt x="1821" y="1690"/>
                </a:cubicBezTo>
                <a:cubicBezTo>
                  <a:pt x="1659" y="2055"/>
                  <a:pt x="1433" y="2421"/>
                  <a:pt x="1073" y="2592"/>
                </a:cubicBezTo>
                <a:cubicBezTo>
                  <a:pt x="818" y="2714"/>
                  <a:pt x="513" y="2728"/>
                  <a:pt x="283" y="2893"/>
                </a:cubicBezTo>
                <a:cubicBezTo>
                  <a:pt x="121" y="3010"/>
                  <a:pt x="12" y="3202"/>
                  <a:pt x="6" y="3402"/>
                </a:cubicBezTo>
                <a:cubicBezTo>
                  <a:pt x="0" y="3602"/>
                  <a:pt x="103" y="3805"/>
                  <a:pt x="274" y="3909"/>
                </a:cubicBezTo>
                <a:cubicBezTo>
                  <a:pt x="384" y="3976"/>
                  <a:pt x="514" y="4002"/>
                  <a:pt x="642" y="4015"/>
                </a:cubicBezTo>
                <a:cubicBezTo>
                  <a:pt x="959" y="4047"/>
                  <a:pt x="1284" y="4012"/>
                  <a:pt x="1586" y="3912"/>
                </a:cubicBezTo>
                <a:cubicBezTo>
                  <a:pt x="2087" y="3746"/>
                  <a:pt x="2531" y="3406"/>
                  <a:pt x="3054" y="3336"/>
                </a:cubicBezTo>
                <a:cubicBezTo>
                  <a:pt x="3348" y="3297"/>
                  <a:pt x="3646" y="3347"/>
                  <a:pt x="3943" y="3374"/>
                </a:cubicBezTo>
                <a:cubicBezTo>
                  <a:pt x="3943" y="119"/>
                  <a:pt x="3943" y="119"/>
                  <a:pt x="3943" y="119"/>
                </a:cubicBezTo>
                <a:cubicBezTo>
                  <a:pt x="3902" y="94"/>
                  <a:pt x="3859" y="73"/>
                  <a:pt x="3815" y="58"/>
                </a:cubicBezTo>
                <a:close/>
              </a:path>
            </a:pathLst>
          </a:custGeom>
          <a:solidFill>
            <a:schemeClr val="tx2">
              <a:lumMod val="50000"/>
              <a:alpha val="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C1101A-1571-445C-8C90-89EC9456CF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70150" y="985841"/>
            <a:ext cx="2368550" cy="15843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Our Missions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55043-24B9-4E73-8053-BE661BEED2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68563" y="2276475"/>
            <a:ext cx="2514600" cy="293688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This is template with </a:t>
            </a:r>
            <a:r>
              <a:rPr lang="en-US" dirty="0">
                <a:solidFill>
                  <a:schemeClr val="accent1"/>
                </a:solidFill>
              </a:rPr>
              <a:t>fashion </a:t>
            </a:r>
            <a:r>
              <a:rPr lang="en-US" dirty="0"/>
              <a:t>theme</a:t>
            </a:r>
            <a:endParaRPr lang="en-ID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197D88C9-01EA-45F6-AF7C-5D23DB6DC453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289" r="11289"/>
          <a:stretch>
            <a:fillRect/>
          </a:stretch>
        </p:blipFill>
        <p:spPr>
          <a:xfrm>
            <a:off x="5419725" y="549275"/>
            <a:ext cx="2744788" cy="2363788"/>
          </a:xfrm>
        </p:spPr>
      </p:pic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3AEC8BFD-8A5F-4BA0-A2F1-DA91777C8AD1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595" r="26595"/>
          <a:stretch>
            <a:fillRect/>
          </a:stretch>
        </p:blipFill>
        <p:spPr>
          <a:xfrm>
            <a:off x="8164516" y="549278"/>
            <a:ext cx="2035175" cy="2879725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F43FC86-0DB5-45E9-ABA4-9442042C1C46}"/>
              </a:ext>
            </a:extLst>
          </p:cNvPr>
          <p:cNvSpPr/>
          <p:nvPr/>
        </p:nvSpPr>
        <p:spPr>
          <a:xfrm>
            <a:off x="2563816" y="2894016"/>
            <a:ext cx="103187" cy="1031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79C78C-8F90-4C41-B90C-53E286415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091" y="2798763"/>
            <a:ext cx="2505075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62FF40-C255-4EE1-B530-E2FA50E7D408}"/>
              </a:ext>
            </a:extLst>
          </p:cNvPr>
          <p:cNvSpPr/>
          <p:nvPr/>
        </p:nvSpPr>
        <p:spPr>
          <a:xfrm>
            <a:off x="2563816" y="3316291"/>
            <a:ext cx="103187" cy="1031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34C1BE-A767-4D9B-B8C0-C1364BB0B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091" y="3221038"/>
            <a:ext cx="2505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0D0846-84C1-40F1-8E34-4013A68067DD}"/>
              </a:ext>
            </a:extLst>
          </p:cNvPr>
          <p:cNvSpPr/>
          <p:nvPr/>
        </p:nvSpPr>
        <p:spPr>
          <a:xfrm>
            <a:off x="2563816" y="3584575"/>
            <a:ext cx="103187" cy="10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BD35BE-C10E-495D-A34F-1A813B9C2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091" y="3489328"/>
            <a:ext cx="2505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I am alone, and feel the charm of existence in this spot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53C8CC-A4AF-4C5C-8190-6E09CF71CBA3}"/>
              </a:ext>
            </a:extLst>
          </p:cNvPr>
          <p:cNvSpPr/>
          <p:nvPr/>
        </p:nvSpPr>
        <p:spPr>
          <a:xfrm>
            <a:off x="2563816" y="3994150"/>
            <a:ext cx="103187" cy="103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408293-FBC2-4F49-AD13-40B33F24F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091" y="3898903"/>
            <a:ext cx="25050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I am alone, and feel the charm of existence in this spot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985BF9-027C-43B8-8A63-FC1AB7219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6" y="4979991"/>
            <a:ext cx="298608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E9E097C-97A9-4755-9D07-46FE7C90F740}"/>
              </a:ext>
            </a:extLst>
          </p:cNvPr>
          <p:cNvSpPr txBox="1"/>
          <p:nvPr/>
        </p:nvSpPr>
        <p:spPr>
          <a:xfrm>
            <a:off x="2501900" y="4694241"/>
            <a:ext cx="1328738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A2443A-EAFD-44B7-AD95-B4AA41897185}"/>
              </a:ext>
            </a:extLst>
          </p:cNvPr>
          <p:cNvSpPr txBox="1"/>
          <p:nvPr/>
        </p:nvSpPr>
        <p:spPr>
          <a:xfrm>
            <a:off x="6096000" y="3559175"/>
            <a:ext cx="8001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3200" b="1" dirty="0">
                <a:solidFill>
                  <a:srgbClr val="C1E05A"/>
                </a:solidFill>
                <a:latin typeface="Libre Baskerville"/>
              </a:rPr>
              <a:t>01</a:t>
            </a:r>
            <a:endParaRPr lang="en-ID" sz="32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C94F602-42D7-4812-90F8-F1412EAE1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1816" y="3898903"/>
            <a:ext cx="2833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D8D5DAD-9AC8-48CE-9D7B-EE21BEA7674E}"/>
              </a:ext>
            </a:extLst>
          </p:cNvPr>
          <p:cNvSpPr txBox="1"/>
          <p:nvPr/>
        </p:nvSpPr>
        <p:spPr>
          <a:xfrm>
            <a:off x="6096000" y="4610100"/>
            <a:ext cx="8001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3200" b="1" dirty="0">
                <a:solidFill>
                  <a:srgbClr val="A2DA54"/>
                </a:solidFill>
                <a:latin typeface="Libre Baskerville"/>
              </a:rPr>
              <a:t>02</a:t>
            </a:r>
            <a:endParaRPr lang="en-ID" sz="3200" b="1" dirty="0">
              <a:solidFill>
                <a:srgbClr val="A2DA54"/>
              </a:solidFill>
              <a:latin typeface="Libre Baskerville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F63967-8C65-4B53-A6BD-4D46B1190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1816" y="4949828"/>
            <a:ext cx="28336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B62AA1B-D803-4942-84C2-EBBA4D87AAAB}"/>
              </a:ext>
            </a:extLst>
          </p:cNvPr>
          <p:cNvSpPr txBox="1"/>
          <p:nvPr/>
        </p:nvSpPr>
        <p:spPr>
          <a:xfrm>
            <a:off x="6864350" y="4664078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A2DA54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A2DA54"/>
              </a:solidFill>
              <a:latin typeface="Libre Baskerville"/>
            </a:endParaRPr>
          </a:p>
        </p:txBody>
      </p:sp>
      <p:sp>
        <p:nvSpPr>
          <p:cNvPr id="43" name="Freeform 9">
            <a:extLst>
              <a:ext uri="{FF2B5EF4-FFF2-40B4-BE49-F238E27FC236}">
                <a16:creationId xmlns:a16="http://schemas.microsoft.com/office/drawing/2014/main" id="{E086778E-B138-47AD-8BCD-42FB8C6191D4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62890C7-E412-49B1-A9AD-7E6E10BADDA3}"/>
              </a:ext>
            </a:extLst>
          </p:cNvPr>
          <p:cNvSpPr/>
          <p:nvPr/>
        </p:nvSpPr>
        <p:spPr>
          <a:xfrm>
            <a:off x="10074275" y="6054725"/>
            <a:ext cx="254000" cy="2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FEBB57E-7EC7-4D4F-B79E-832DBC7F5D73}"/>
              </a:ext>
            </a:extLst>
          </p:cNvPr>
          <p:cNvSpPr txBox="1"/>
          <p:nvPr/>
        </p:nvSpPr>
        <p:spPr>
          <a:xfrm>
            <a:off x="10017128" y="6078541"/>
            <a:ext cx="366713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fld id="{4CC9670F-8909-4948-AFBD-69CBA36B4CCB}" type="slidenum">
              <a:rPr lang="en-US" sz="900" b="1">
                <a:solidFill>
                  <a:srgbClr val="FFFFFF"/>
                </a:solidFill>
                <a:latin typeface="Libre Baskerville"/>
              </a:rPr>
              <a:pPr algn="ctr" defTabSz="457200">
                <a:defRPr/>
              </a:pPr>
              <a:t>8</a:t>
            </a:fld>
            <a:endParaRPr lang="en-US" sz="900" b="1" dirty="0">
              <a:solidFill>
                <a:srgbClr val="FFFFFF"/>
              </a:solidFill>
              <a:latin typeface="Libre Baskerville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51212B2-1D5E-4BA2-9DA7-7A926FB985D4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EC3EC60-93FD-45FA-80CC-7E2D253C19B2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29969F-4C7C-4A96-BC9E-01E08A3CF945}"/>
              </a:ext>
            </a:extLst>
          </p:cNvPr>
          <p:cNvSpPr/>
          <p:nvPr/>
        </p:nvSpPr>
        <p:spPr>
          <a:xfrm>
            <a:off x="5845175" y="2811466"/>
            <a:ext cx="457200" cy="420687"/>
          </a:xfrm>
          <a:prstGeom prst="rect">
            <a:avLst/>
          </a:prstGeom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E54A71-870C-438F-B647-881654C991AD}"/>
              </a:ext>
            </a:extLst>
          </p:cNvPr>
          <p:cNvSpPr txBox="1"/>
          <p:nvPr/>
        </p:nvSpPr>
        <p:spPr>
          <a:xfrm>
            <a:off x="5788025" y="2849563"/>
            <a:ext cx="5715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b="1" dirty="0">
                <a:solidFill>
                  <a:srgbClr val="FFFFFF"/>
                </a:solidFill>
                <a:latin typeface="Libre Baskerville"/>
              </a:rPr>
              <a:t>01</a:t>
            </a:r>
            <a:endParaRPr lang="en-ID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04D1AEA-0282-47D2-8402-5FFDB603025F}"/>
              </a:ext>
            </a:extLst>
          </p:cNvPr>
          <p:cNvSpPr/>
          <p:nvPr/>
        </p:nvSpPr>
        <p:spPr>
          <a:xfrm>
            <a:off x="9626600" y="3173416"/>
            <a:ext cx="457200" cy="422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83838E-0CAF-4549-A8E0-7A8F4A1684B0}"/>
              </a:ext>
            </a:extLst>
          </p:cNvPr>
          <p:cNvSpPr txBox="1"/>
          <p:nvPr/>
        </p:nvSpPr>
        <p:spPr>
          <a:xfrm>
            <a:off x="9569450" y="3211513"/>
            <a:ext cx="5715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b="1" dirty="0">
                <a:solidFill>
                  <a:srgbClr val="FFFFFF"/>
                </a:solidFill>
                <a:latin typeface="Libre Baskerville"/>
              </a:rPr>
              <a:t>02</a:t>
            </a:r>
            <a:endParaRPr lang="en-ID" b="1" dirty="0">
              <a:solidFill>
                <a:srgbClr val="FFFFFF"/>
              </a:solidFill>
              <a:latin typeface="Libre Baskerville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5508075-683B-4554-8EA4-CDD87648887E}"/>
              </a:ext>
            </a:extLst>
          </p:cNvPr>
          <p:cNvSpPr txBox="1"/>
          <p:nvPr/>
        </p:nvSpPr>
        <p:spPr>
          <a:xfrm>
            <a:off x="6864350" y="3613153"/>
            <a:ext cx="13271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26" grpId="0"/>
      <p:bldP spid="27" grpId="0"/>
      <p:bldP spid="33" grpId="0"/>
      <p:bldP spid="34" grpId="0"/>
      <p:bldP spid="36" grpId="0"/>
      <p:bldP spid="37" grpId="0"/>
      <p:bldP spid="38" grpId="0"/>
      <p:bldP spid="46" grpId="0" animBg="1"/>
      <p:bldP spid="47" grpId="0" animBg="1"/>
      <p:bldP spid="28" grpId="0" animBg="1"/>
      <p:bldP spid="30" grpId="0"/>
      <p:bldP spid="31" grpId="0" animBg="1"/>
      <p:bldP spid="32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ED36763-5969-46E9-9844-E762CD827E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70150" y="985841"/>
            <a:ext cx="2368550" cy="15843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Timeline</a:t>
            </a:r>
            <a:endParaRPr lang="en-ID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82BC5C9-32F9-47E6-AC25-525BAF76ED52}"/>
              </a:ext>
            </a:extLst>
          </p:cNvPr>
          <p:cNvSpPr/>
          <p:nvPr/>
        </p:nvSpPr>
        <p:spPr>
          <a:xfrm>
            <a:off x="3132138" y="1525588"/>
            <a:ext cx="7535862" cy="4227512"/>
          </a:xfrm>
          <a:custGeom>
            <a:avLst/>
            <a:gdLst>
              <a:gd name="connsiteX0" fmla="*/ 0 w 10117394"/>
              <a:gd name="connsiteY0" fmla="*/ 4054343 h 5637345"/>
              <a:gd name="connsiteX1" fmla="*/ 1337187 w 10117394"/>
              <a:gd name="connsiteY1" fmla="*/ 5637336 h 5637345"/>
              <a:gd name="connsiteX2" fmla="*/ 4218039 w 10117394"/>
              <a:gd name="connsiteY2" fmla="*/ 4074007 h 5637345"/>
              <a:gd name="connsiteX3" fmla="*/ 4513007 w 10117394"/>
              <a:gd name="connsiteY3" fmla="*/ 1271814 h 5637345"/>
              <a:gd name="connsiteX4" fmla="*/ 8259097 w 10117394"/>
              <a:gd name="connsiteY4" fmla="*/ 3452 h 5637345"/>
              <a:gd name="connsiteX5" fmla="*/ 10117394 w 10117394"/>
              <a:gd name="connsiteY5" fmla="*/ 927685 h 56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17394" h="5637345">
                <a:moveTo>
                  <a:pt x="0" y="4054343"/>
                </a:moveTo>
                <a:cubicBezTo>
                  <a:pt x="317090" y="4844201"/>
                  <a:pt x="634181" y="5634059"/>
                  <a:pt x="1337187" y="5637336"/>
                </a:cubicBezTo>
                <a:cubicBezTo>
                  <a:pt x="2040194" y="5640613"/>
                  <a:pt x="3688736" y="4801594"/>
                  <a:pt x="4218039" y="4074007"/>
                </a:cubicBezTo>
                <a:cubicBezTo>
                  <a:pt x="4747342" y="3346420"/>
                  <a:pt x="3839498" y="1950240"/>
                  <a:pt x="4513007" y="1271814"/>
                </a:cubicBezTo>
                <a:cubicBezTo>
                  <a:pt x="5186516" y="593388"/>
                  <a:pt x="7325033" y="60807"/>
                  <a:pt x="8259097" y="3452"/>
                </a:cubicBezTo>
                <a:cubicBezTo>
                  <a:pt x="9193161" y="-53903"/>
                  <a:pt x="9832259" y="617969"/>
                  <a:pt x="10117394" y="927685"/>
                </a:cubicBezTo>
              </a:path>
            </a:pathLst>
          </a:cu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D3B6D3-7218-4DB9-9BE6-C61077195B5D}"/>
              </a:ext>
            </a:extLst>
          </p:cNvPr>
          <p:cNvSpPr/>
          <p:nvPr/>
        </p:nvSpPr>
        <p:spPr>
          <a:xfrm>
            <a:off x="3027363" y="4433888"/>
            <a:ext cx="222250" cy="222250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6F5782-AC1F-4010-858D-722E8062A52D}"/>
              </a:ext>
            </a:extLst>
          </p:cNvPr>
          <p:cNvSpPr/>
          <p:nvPr/>
        </p:nvSpPr>
        <p:spPr>
          <a:xfrm>
            <a:off x="3098803" y="4505328"/>
            <a:ext cx="80963" cy="79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F6FAFF-5E34-4E11-86E0-E8C414143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8563" y="3109913"/>
            <a:ext cx="3155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 I am alone, and feel the charm of existence in this spot, which was created for the bliss of souls like mine.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79E3EC5-DAC8-4BEC-93F5-001A99E0B753}"/>
              </a:ext>
            </a:extLst>
          </p:cNvPr>
          <p:cNvSpPr/>
          <p:nvPr/>
        </p:nvSpPr>
        <p:spPr>
          <a:xfrm>
            <a:off x="6302375" y="3908425"/>
            <a:ext cx="222250" cy="222250"/>
          </a:xfrm>
          <a:prstGeom prst="rect">
            <a:avLst/>
          </a:prstGeom>
          <a:solidFill>
            <a:schemeClr val="accent2">
              <a:alpha val="49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A859E25-AC1A-454E-9A5F-9206F6CF0F37}"/>
              </a:ext>
            </a:extLst>
          </p:cNvPr>
          <p:cNvSpPr/>
          <p:nvPr/>
        </p:nvSpPr>
        <p:spPr>
          <a:xfrm>
            <a:off x="6373816" y="3979866"/>
            <a:ext cx="79375" cy="79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3A55BE-B924-4A20-8B7B-71DFAB281076}"/>
              </a:ext>
            </a:extLst>
          </p:cNvPr>
          <p:cNvSpPr/>
          <p:nvPr/>
        </p:nvSpPr>
        <p:spPr>
          <a:xfrm>
            <a:off x="3427413" y="4406903"/>
            <a:ext cx="690562" cy="2762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06D80CE-7D6F-45CE-B453-EB14F4A0C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7413" y="4418013"/>
            <a:ext cx="6905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FF"/>
                </a:solidFill>
              </a:rPr>
              <a:t>2000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1F4302-92F2-4211-955F-7E902AA7C080}"/>
              </a:ext>
            </a:extLst>
          </p:cNvPr>
          <p:cNvSpPr/>
          <p:nvPr/>
        </p:nvSpPr>
        <p:spPr>
          <a:xfrm>
            <a:off x="6699253" y="3878266"/>
            <a:ext cx="690563" cy="2762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BB808A-9A77-4F9D-BA5D-51CC88E42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3" y="3889378"/>
            <a:ext cx="6905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FF"/>
                </a:solidFill>
              </a:rPr>
              <a:t>2002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BA583C4-68D5-4C67-9956-0D4F8D07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2994028"/>
            <a:ext cx="315595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 entire soul, like these sweet mornings of spring which I enjoy with my whole heart.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2BA546-9767-4CA9-8344-C4BB024C25BF}"/>
              </a:ext>
            </a:extLst>
          </p:cNvPr>
          <p:cNvSpPr txBox="1"/>
          <p:nvPr/>
        </p:nvSpPr>
        <p:spPr>
          <a:xfrm>
            <a:off x="6856416" y="2708278"/>
            <a:ext cx="13287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C1E05A"/>
                </a:solidFill>
                <a:latin typeface="Libre Baskerville"/>
              </a:rPr>
              <a:t>Description</a:t>
            </a:r>
            <a:endParaRPr lang="en-ID" sz="1400" b="1" dirty="0">
              <a:solidFill>
                <a:srgbClr val="C1E05A"/>
              </a:solidFill>
              <a:latin typeface="Libre Baskerville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F6E69A8-6E0E-442F-A931-147DA865B543}"/>
              </a:ext>
            </a:extLst>
          </p:cNvPr>
          <p:cNvSpPr/>
          <p:nvPr/>
        </p:nvSpPr>
        <p:spPr>
          <a:xfrm>
            <a:off x="7875588" y="1682750"/>
            <a:ext cx="222250" cy="222250"/>
          </a:xfrm>
          <a:prstGeom prst="rect">
            <a:avLst/>
          </a:prstGeom>
          <a:solidFill>
            <a:schemeClr val="accent3">
              <a:alpha val="49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0055A59-B3F3-4C8D-91E2-D7A4BC2D4A0F}"/>
              </a:ext>
            </a:extLst>
          </p:cNvPr>
          <p:cNvSpPr/>
          <p:nvPr/>
        </p:nvSpPr>
        <p:spPr>
          <a:xfrm>
            <a:off x="7947028" y="1752603"/>
            <a:ext cx="79375" cy="809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0E90A7A-0A75-4FE8-A71A-0EF822C5A891}"/>
              </a:ext>
            </a:extLst>
          </p:cNvPr>
          <p:cNvSpPr/>
          <p:nvPr/>
        </p:nvSpPr>
        <p:spPr>
          <a:xfrm>
            <a:off x="7037391" y="1654178"/>
            <a:ext cx="688975" cy="276225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1F5423A-20AE-4F93-8402-9DEEDB096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7391" y="1660528"/>
            <a:ext cx="6889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algn="ctr" defTabSz="4572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FF"/>
                </a:solidFill>
              </a:rPr>
              <a:t>2004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C446DA9-2005-4909-965E-64805EE1FFD8}"/>
              </a:ext>
            </a:extLst>
          </p:cNvPr>
          <p:cNvSpPr/>
          <p:nvPr/>
        </p:nvSpPr>
        <p:spPr>
          <a:xfrm>
            <a:off x="8294688" y="1682753"/>
            <a:ext cx="1905000" cy="10382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937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BCA3B27-0E88-411E-96D3-740C42077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0416" y="2116141"/>
            <a:ext cx="18192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Lato" panose="020F0502020204030203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Lato" panose="020F0502020204030203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Lato" panose="020F0502020204030203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Lato" panose="020F0502020204030203" pitchFamily="34" charset="0"/>
              </a:defRPr>
            </a:lvl9pPr>
          </a:lstStyle>
          <a:p>
            <a:pPr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srgbClr val="FFFFFF"/>
                </a:solidFill>
              </a:rPr>
              <a:t>A wonderful serenity has taken possession of my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8BAD1BA-B3A9-4BFD-A4A4-2279BCDF37CE}"/>
              </a:ext>
            </a:extLst>
          </p:cNvPr>
          <p:cNvSpPr txBox="1"/>
          <p:nvPr/>
        </p:nvSpPr>
        <p:spPr>
          <a:xfrm>
            <a:off x="9105900" y="1833566"/>
            <a:ext cx="1016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00" b="1" dirty="0">
                <a:solidFill>
                  <a:srgbClr val="A4E243"/>
                </a:solidFill>
                <a:latin typeface="Libre Baskerville"/>
              </a:rPr>
              <a:t>Ethan D.</a:t>
            </a:r>
            <a:endParaRPr lang="en-ID" sz="1400" b="1" dirty="0">
              <a:solidFill>
                <a:srgbClr val="A4E243"/>
              </a:solidFill>
              <a:latin typeface="Libre Baskerville"/>
            </a:endParaRPr>
          </a:p>
        </p:txBody>
      </p:sp>
      <p:sp>
        <p:nvSpPr>
          <p:cNvPr id="56" name="Freeform 5">
            <a:extLst>
              <a:ext uri="{FF2B5EF4-FFF2-40B4-BE49-F238E27FC236}">
                <a16:creationId xmlns:a16="http://schemas.microsoft.com/office/drawing/2014/main" id="{65519295-99AC-4D2F-ABA2-B98BE2B51A94}"/>
              </a:ext>
            </a:extLst>
          </p:cNvPr>
          <p:cNvSpPr>
            <a:spLocks/>
          </p:cNvSpPr>
          <p:nvPr/>
        </p:nvSpPr>
        <p:spPr bwMode="auto">
          <a:xfrm>
            <a:off x="9704391" y="2306641"/>
            <a:ext cx="492125" cy="420687"/>
          </a:xfrm>
          <a:custGeom>
            <a:avLst/>
            <a:gdLst>
              <a:gd name="T0" fmla="*/ 3046 w 3935"/>
              <a:gd name="T1" fmla="*/ 3336 h 3370"/>
              <a:gd name="T2" fmla="*/ 3890 w 3935"/>
              <a:gd name="T3" fmla="*/ 3370 h 3370"/>
              <a:gd name="T4" fmla="*/ 3935 w 3935"/>
              <a:gd name="T5" fmla="*/ 3370 h 3370"/>
              <a:gd name="T6" fmla="*/ 3935 w 3935"/>
              <a:gd name="T7" fmla="*/ 119 h 3370"/>
              <a:gd name="T8" fmla="*/ 3807 w 3935"/>
              <a:gd name="T9" fmla="*/ 58 h 3370"/>
              <a:gd name="T10" fmla="*/ 3274 w 3935"/>
              <a:gd name="T11" fmla="*/ 47 h 3370"/>
              <a:gd name="T12" fmla="*/ 2350 w 3935"/>
              <a:gd name="T13" fmla="*/ 624 h 3370"/>
              <a:gd name="T14" fmla="*/ 1813 w 3935"/>
              <a:gd name="T15" fmla="*/ 1690 h 3370"/>
              <a:gd name="T16" fmla="*/ 1065 w 3935"/>
              <a:gd name="T17" fmla="*/ 2592 h 3370"/>
              <a:gd name="T18" fmla="*/ 276 w 3935"/>
              <a:gd name="T19" fmla="*/ 2893 h 3370"/>
              <a:gd name="T20" fmla="*/ 0 w 3935"/>
              <a:gd name="T21" fmla="*/ 3370 h 3370"/>
              <a:gd name="T22" fmla="*/ 2872 w 3935"/>
              <a:gd name="T23" fmla="*/ 3370 h 3370"/>
              <a:gd name="T24" fmla="*/ 3046 w 3935"/>
              <a:gd name="T25" fmla="*/ 3336 h 3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35" h="3370">
                <a:moveTo>
                  <a:pt x="3046" y="3336"/>
                </a:moveTo>
                <a:cubicBezTo>
                  <a:pt x="3326" y="3299"/>
                  <a:pt x="3608" y="3342"/>
                  <a:pt x="3890" y="3370"/>
                </a:cubicBezTo>
                <a:cubicBezTo>
                  <a:pt x="3935" y="3370"/>
                  <a:pt x="3935" y="3370"/>
                  <a:pt x="3935" y="3370"/>
                </a:cubicBezTo>
                <a:cubicBezTo>
                  <a:pt x="3935" y="119"/>
                  <a:pt x="3935" y="119"/>
                  <a:pt x="3935" y="119"/>
                </a:cubicBezTo>
                <a:cubicBezTo>
                  <a:pt x="3895" y="94"/>
                  <a:pt x="3852" y="73"/>
                  <a:pt x="3807" y="58"/>
                </a:cubicBezTo>
                <a:cubicBezTo>
                  <a:pt x="3637" y="0"/>
                  <a:pt x="3450" y="9"/>
                  <a:pt x="3274" y="47"/>
                </a:cubicBezTo>
                <a:cubicBezTo>
                  <a:pt x="2913" y="127"/>
                  <a:pt x="2581" y="334"/>
                  <a:pt x="2350" y="624"/>
                </a:cubicBezTo>
                <a:cubicBezTo>
                  <a:pt x="2101" y="936"/>
                  <a:pt x="1976" y="1326"/>
                  <a:pt x="1813" y="1690"/>
                </a:cubicBezTo>
                <a:cubicBezTo>
                  <a:pt x="1651" y="2055"/>
                  <a:pt x="1426" y="2421"/>
                  <a:pt x="1065" y="2592"/>
                </a:cubicBezTo>
                <a:cubicBezTo>
                  <a:pt x="810" y="2714"/>
                  <a:pt x="505" y="2728"/>
                  <a:pt x="276" y="2893"/>
                </a:cubicBezTo>
                <a:cubicBezTo>
                  <a:pt x="122" y="3004"/>
                  <a:pt x="16" y="3181"/>
                  <a:pt x="0" y="3370"/>
                </a:cubicBezTo>
                <a:cubicBezTo>
                  <a:pt x="2872" y="3370"/>
                  <a:pt x="2872" y="3370"/>
                  <a:pt x="2872" y="3370"/>
                </a:cubicBezTo>
                <a:cubicBezTo>
                  <a:pt x="2929" y="3355"/>
                  <a:pt x="2987" y="3344"/>
                  <a:pt x="3046" y="3336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46" name="Freeform 9">
            <a:extLst>
              <a:ext uri="{FF2B5EF4-FFF2-40B4-BE49-F238E27FC236}">
                <a16:creationId xmlns:a16="http://schemas.microsoft.com/office/drawing/2014/main" id="{40524F2D-B6FC-4925-8430-EC39AA8B67FC}"/>
              </a:ext>
            </a:extLst>
          </p:cNvPr>
          <p:cNvSpPr>
            <a:spLocks/>
          </p:cNvSpPr>
          <p:nvPr/>
        </p:nvSpPr>
        <p:spPr bwMode="auto">
          <a:xfrm>
            <a:off x="2960691" y="3"/>
            <a:ext cx="2714625" cy="766763"/>
          </a:xfrm>
          <a:custGeom>
            <a:avLst/>
            <a:gdLst>
              <a:gd name="T0" fmla="*/ 0 w 7382"/>
              <a:gd name="T1" fmla="*/ 189 h 2091"/>
              <a:gd name="T2" fmla="*/ 2446 w 7382"/>
              <a:gd name="T3" fmla="*/ 1990 h 2091"/>
              <a:gd name="T4" fmla="*/ 5292 w 7382"/>
              <a:gd name="T5" fmla="*/ 701 h 2091"/>
              <a:gd name="T6" fmla="*/ 7382 w 7382"/>
              <a:gd name="T7" fmla="*/ 0 h 2091"/>
              <a:gd name="T8" fmla="*/ 0 w 7382"/>
              <a:gd name="T9" fmla="*/ 0 h 2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82" h="2091">
                <a:moveTo>
                  <a:pt x="0" y="189"/>
                </a:moveTo>
                <a:cubicBezTo>
                  <a:pt x="0" y="189"/>
                  <a:pt x="467" y="1890"/>
                  <a:pt x="2446" y="1990"/>
                </a:cubicBezTo>
                <a:cubicBezTo>
                  <a:pt x="4425" y="2091"/>
                  <a:pt x="3803" y="467"/>
                  <a:pt x="5292" y="701"/>
                </a:cubicBezTo>
                <a:cubicBezTo>
                  <a:pt x="6782" y="934"/>
                  <a:pt x="6826" y="1479"/>
                  <a:pt x="7382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68580" tIns="34290" rIns="68580" bIns="34290"/>
          <a:lstStyle/>
          <a:p>
            <a:pPr defTabSz="457200">
              <a:defRPr/>
            </a:pPr>
            <a:endParaRPr lang="en-ID" sz="1350">
              <a:solidFill>
                <a:srgbClr val="FFFFFF"/>
              </a:solidFill>
              <a:latin typeface="Lato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ABF04F7-E109-433D-9258-CAD8F616C103}"/>
              </a:ext>
            </a:extLst>
          </p:cNvPr>
          <p:cNvSpPr/>
          <p:nvPr/>
        </p:nvSpPr>
        <p:spPr>
          <a:xfrm>
            <a:off x="1689101" y="-31750"/>
            <a:ext cx="550863" cy="600075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7E6E29B-4D9F-48B7-B6A4-1584C4C5B999}"/>
              </a:ext>
            </a:extLst>
          </p:cNvPr>
          <p:cNvSpPr/>
          <p:nvPr/>
        </p:nvSpPr>
        <p:spPr>
          <a:xfrm>
            <a:off x="1362076" y="-190500"/>
            <a:ext cx="550863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ID" sz="1350">
              <a:solidFill>
                <a:srgbClr val="262626"/>
              </a:solidFill>
              <a:latin typeface="Lato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2FAF25-993E-4408-B77E-BD99FBE0CCB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415338" y="1379538"/>
            <a:ext cx="690562" cy="723900"/>
          </a:xfrm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AA0235F-A8BA-4480-A465-1D15CE6B7F7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059863" y="4673603"/>
            <a:ext cx="969962" cy="1293813"/>
          </a:xfrm>
        </p:spPr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0CE8B31-7C30-443B-9FBD-B9DE05A354F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986713" y="4673603"/>
            <a:ext cx="969962" cy="1293813"/>
          </a:xfrm>
        </p:spPr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4553C32-81AB-4F2A-B5FB-9794814C796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13563" y="4673603"/>
            <a:ext cx="969962" cy="1293813"/>
          </a:xfrm>
        </p:spPr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accel="40000" decel="4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9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2" grpId="0" animBg="1"/>
      <p:bldP spid="13" grpId="0" animBg="1"/>
      <p:bldP spid="14" grpId="0"/>
      <p:bldP spid="24" grpId="0" animBg="1"/>
      <p:bldP spid="25" grpId="0" animBg="1"/>
      <p:bldP spid="35" grpId="0" animBg="1"/>
      <p:bldP spid="36" grpId="0"/>
      <p:bldP spid="37" grpId="0" animBg="1"/>
      <p:bldP spid="38" grpId="0"/>
      <p:bldP spid="39" grpId="0"/>
      <p:bldP spid="40" grpId="0"/>
      <p:bldP spid="41" grpId="0" animBg="1"/>
      <p:bldP spid="42" grpId="0" animBg="1"/>
      <p:bldP spid="44" grpId="0" animBg="1"/>
      <p:bldP spid="45" grpId="0"/>
      <p:bldP spid="47" grpId="0" animBg="1"/>
      <p:bldP spid="54" grpId="0"/>
      <p:bldP spid="55" grpId="0"/>
      <p:bldP spid="50" grpId="0" animBg="1"/>
      <p:bldP spid="52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Custom 29">
      <a:dk1>
        <a:srgbClr val="FFFFFF"/>
      </a:dk1>
      <a:lt1>
        <a:srgbClr val="262626"/>
      </a:lt1>
      <a:dk2>
        <a:srgbClr val="262626"/>
      </a:dk2>
      <a:lt2>
        <a:srgbClr val="FFFFFF"/>
      </a:lt2>
      <a:accent1>
        <a:srgbClr val="C1E05A"/>
      </a:accent1>
      <a:accent2>
        <a:srgbClr val="A2DA54"/>
      </a:accent2>
      <a:accent3>
        <a:srgbClr val="A4E243"/>
      </a:accent3>
      <a:accent4>
        <a:srgbClr val="B2D83C"/>
      </a:accent4>
      <a:accent5>
        <a:srgbClr val="69A12B"/>
      </a:accent5>
      <a:accent6>
        <a:srgbClr val="43661C"/>
      </a:accent6>
      <a:hlink>
        <a:srgbClr val="0563C1"/>
      </a:hlink>
      <a:folHlink>
        <a:srgbClr val="954F72"/>
      </a:folHlink>
    </a:clrScheme>
    <a:fontScheme name="ERAKA">
      <a:majorFont>
        <a:latin typeface="Libre Baskerville"/>
        <a:ea typeface=""/>
        <a:cs typeface=""/>
      </a:majorFont>
      <a:minorFont>
        <a:latin typeface="La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1126</Words>
  <Application>Microsoft Office PowerPoint</Application>
  <PresentationFormat>Widescreen</PresentationFormat>
  <Paragraphs>135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Lato</vt:lpstr>
      <vt:lpstr>Libre Baskerville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Anab zahid</dc:creator>
  <cp:lastModifiedBy>Anab zahid</cp:lastModifiedBy>
  <cp:revision>1</cp:revision>
  <dcterms:created xsi:type="dcterms:W3CDTF">2019-12-01T18:22:01Z</dcterms:created>
  <dcterms:modified xsi:type="dcterms:W3CDTF">2019-12-01T18:24:39Z</dcterms:modified>
</cp:coreProperties>
</file>