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486" y="9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9BF4-5DD0-48CD-A8DA-5289B21A6430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815F4-5036-4655-A664-702C9CBA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45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9BF4-5DD0-48CD-A8DA-5289B21A6430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815F4-5036-4655-A664-702C9CBA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88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9BF4-5DD0-48CD-A8DA-5289B21A6430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815F4-5036-4655-A664-702C9CBA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26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60DA1BB-25B3-4E59-9373-D37C6690E2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91763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6FCC3D-42DD-4E63-8DF6-212184E9C0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07600" y="0"/>
            <a:ext cx="3841400" cy="56387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827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C83752B-0242-45EB-8841-CFEB303728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1788" y="396601"/>
            <a:ext cx="3575004" cy="3575004"/>
          </a:xfrm>
          <a:custGeom>
            <a:avLst/>
            <a:gdLst>
              <a:gd name="connsiteX0" fmla="*/ 1787502 w 3575004"/>
              <a:gd name="connsiteY0" fmla="*/ 0 h 3575004"/>
              <a:gd name="connsiteX1" fmla="*/ 3575004 w 3575004"/>
              <a:gd name="connsiteY1" fmla="*/ 1787502 h 3575004"/>
              <a:gd name="connsiteX2" fmla="*/ 1787502 w 3575004"/>
              <a:gd name="connsiteY2" fmla="*/ 3575004 h 3575004"/>
              <a:gd name="connsiteX3" fmla="*/ 0 w 3575004"/>
              <a:gd name="connsiteY3" fmla="*/ 1787502 h 3575004"/>
              <a:gd name="connsiteX4" fmla="*/ 1787502 w 3575004"/>
              <a:gd name="connsiteY4" fmla="*/ 0 h 357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5004" h="3575004">
                <a:moveTo>
                  <a:pt x="1787502" y="0"/>
                </a:moveTo>
                <a:cubicBezTo>
                  <a:pt x="2774712" y="0"/>
                  <a:pt x="3575004" y="800292"/>
                  <a:pt x="3575004" y="1787502"/>
                </a:cubicBezTo>
                <a:cubicBezTo>
                  <a:pt x="3575004" y="2774712"/>
                  <a:pt x="2774712" y="3575004"/>
                  <a:pt x="1787502" y="3575004"/>
                </a:cubicBezTo>
                <a:cubicBezTo>
                  <a:pt x="800292" y="3575004"/>
                  <a:pt x="0" y="2774712"/>
                  <a:pt x="0" y="1787502"/>
                </a:cubicBezTo>
                <a:cubicBezTo>
                  <a:pt x="0" y="800292"/>
                  <a:pt x="800292" y="0"/>
                  <a:pt x="17875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1270000" dist="50800" dir="5400000" sx="75000" sy="75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739B3B2-8C7F-4E1A-8348-FCF287301E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32414" y="3954397"/>
            <a:ext cx="1867350" cy="1867350"/>
          </a:xfrm>
          <a:custGeom>
            <a:avLst/>
            <a:gdLst>
              <a:gd name="connsiteX0" fmla="*/ 1787502 w 3575004"/>
              <a:gd name="connsiteY0" fmla="*/ 0 h 3575004"/>
              <a:gd name="connsiteX1" fmla="*/ 3575004 w 3575004"/>
              <a:gd name="connsiteY1" fmla="*/ 1787502 h 3575004"/>
              <a:gd name="connsiteX2" fmla="*/ 1787502 w 3575004"/>
              <a:gd name="connsiteY2" fmla="*/ 3575004 h 3575004"/>
              <a:gd name="connsiteX3" fmla="*/ 0 w 3575004"/>
              <a:gd name="connsiteY3" fmla="*/ 1787502 h 3575004"/>
              <a:gd name="connsiteX4" fmla="*/ 1787502 w 3575004"/>
              <a:gd name="connsiteY4" fmla="*/ 0 h 357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5004" h="3575004">
                <a:moveTo>
                  <a:pt x="1787502" y="0"/>
                </a:moveTo>
                <a:cubicBezTo>
                  <a:pt x="2774712" y="0"/>
                  <a:pt x="3575004" y="800292"/>
                  <a:pt x="3575004" y="1787502"/>
                </a:cubicBezTo>
                <a:cubicBezTo>
                  <a:pt x="3575004" y="2774712"/>
                  <a:pt x="2774712" y="3575004"/>
                  <a:pt x="1787502" y="3575004"/>
                </a:cubicBezTo>
                <a:cubicBezTo>
                  <a:pt x="800292" y="3575004"/>
                  <a:pt x="0" y="2774712"/>
                  <a:pt x="0" y="1787502"/>
                </a:cubicBezTo>
                <a:cubicBezTo>
                  <a:pt x="0" y="800292"/>
                  <a:pt x="800292" y="0"/>
                  <a:pt x="17875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1270000" dist="50800" dir="5400000" sx="71000" sy="71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430250-927F-4A13-8711-C91575ADFD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01938" y="5182094"/>
            <a:ext cx="1279306" cy="1279306"/>
          </a:xfrm>
          <a:custGeom>
            <a:avLst/>
            <a:gdLst>
              <a:gd name="connsiteX0" fmla="*/ 1787502 w 3575004"/>
              <a:gd name="connsiteY0" fmla="*/ 0 h 3575004"/>
              <a:gd name="connsiteX1" fmla="*/ 3575004 w 3575004"/>
              <a:gd name="connsiteY1" fmla="*/ 1787502 h 3575004"/>
              <a:gd name="connsiteX2" fmla="*/ 1787502 w 3575004"/>
              <a:gd name="connsiteY2" fmla="*/ 3575004 h 3575004"/>
              <a:gd name="connsiteX3" fmla="*/ 0 w 3575004"/>
              <a:gd name="connsiteY3" fmla="*/ 1787502 h 3575004"/>
              <a:gd name="connsiteX4" fmla="*/ 1787502 w 3575004"/>
              <a:gd name="connsiteY4" fmla="*/ 0 h 357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5004" h="3575004">
                <a:moveTo>
                  <a:pt x="1787502" y="0"/>
                </a:moveTo>
                <a:cubicBezTo>
                  <a:pt x="2774712" y="0"/>
                  <a:pt x="3575004" y="800292"/>
                  <a:pt x="3575004" y="1787502"/>
                </a:cubicBezTo>
                <a:cubicBezTo>
                  <a:pt x="3575004" y="2774712"/>
                  <a:pt x="2774712" y="3575004"/>
                  <a:pt x="1787502" y="3575004"/>
                </a:cubicBezTo>
                <a:cubicBezTo>
                  <a:pt x="800292" y="3575004"/>
                  <a:pt x="0" y="2774712"/>
                  <a:pt x="0" y="1787502"/>
                </a:cubicBezTo>
                <a:cubicBezTo>
                  <a:pt x="0" y="800292"/>
                  <a:pt x="800292" y="0"/>
                  <a:pt x="17875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1270000" dist="50800" dir="5400000" sx="71000" sy="71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536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EA6AECD-B3E9-408D-B573-093EE13A11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240972"/>
            <a:ext cx="6400801" cy="4376058"/>
          </a:xfrm>
          <a:custGeom>
            <a:avLst/>
            <a:gdLst>
              <a:gd name="connsiteX0" fmla="*/ 0 w 6400801"/>
              <a:gd name="connsiteY0" fmla="*/ 0 h 4376058"/>
              <a:gd name="connsiteX1" fmla="*/ 4212772 w 6400801"/>
              <a:gd name="connsiteY1" fmla="*/ 0 h 4376058"/>
              <a:gd name="connsiteX2" fmla="*/ 6400801 w 6400801"/>
              <a:gd name="connsiteY2" fmla="*/ 2188029 h 4376058"/>
              <a:gd name="connsiteX3" fmla="*/ 4212772 w 6400801"/>
              <a:gd name="connsiteY3" fmla="*/ 4376058 h 4376058"/>
              <a:gd name="connsiteX4" fmla="*/ 0 w 6400801"/>
              <a:gd name="connsiteY4" fmla="*/ 4376057 h 437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0801" h="4376058">
                <a:moveTo>
                  <a:pt x="0" y="0"/>
                </a:moveTo>
                <a:lnTo>
                  <a:pt x="4212772" y="0"/>
                </a:lnTo>
                <a:cubicBezTo>
                  <a:pt x="5421187" y="0"/>
                  <a:pt x="6400801" y="979614"/>
                  <a:pt x="6400801" y="2188029"/>
                </a:cubicBezTo>
                <a:cubicBezTo>
                  <a:pt x="6400801" y="3396444"/>
                  <a:pt x="5421187" y="4376058"/>
                  <a:pt x="4212772" y="4376058"/>
                </a:cubicBezTo>
                <a:cubicBezTo>
                  <a:pt x="2808515" y="4376058"/>
                  <a:pt x="1404257" y="4376057"/>
                  <a:pt x="0" y="437605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2853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807271-652C-4F8F-A31E-53928C8105FD}"/>
              </a:ext>
            </a:extLst>
          </p:cNvPr>
          <p:cNvSpPr/>
          <p:nvPr userDrawn="1"/>
        </p:nvSpPr>
        <p:spPr>
          <a:xfrm>
            <a:off x="0" y="-1"/>
            <a:ext cx="6096000" cy="6858001"/>
          </a:xfrm>
          <a:prstGeom prst="roundRect">
            <a:avLst>
              <a:gd name="adj" fmla="val 0"/>
            </a:avLst>
          </a:prstGeom>
          <a:gradFill>
            <a:gsLst>
              <a:gs pos="100000">
                <a:schemeClr val="accent5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CCC916-553C-4042-81F5-2D86438954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9700" y="1219200"/>
            <a:ext cx="4686300" cy="4419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4384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69C127-12B9-49B1-981C-C9F1F34E8F1D}"/>
              </a:ext>
            </a:extLst>
          </p:cNvPr>
          <p:cNvSpPr/>
          <p:nvPr userDrawn="1"/>
        </p:nvSpPr>
        <p:spPr>
          <a:xfrm rot="1680183">
            <a:off x="6917980" y="-771727"/>
            <a:ext cx="7509366" cy="7509364"/>
          </a:xfrm>
          <a:prstGeom prst="roundRect">
            <a:avLst>
              <a:gd name="adj" fmla="val 19280"/>
            </a:avLst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004169-A35F-40E4-9FB4-7B26F965EB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77505" y="-1712202"/>
            <a:ext cx="9390314" cy="9390314"/>
          </a:xfrm>
          <a:custGeom>
            <a:avLst/>
            <a:gdLst>
              <a:gd name="connsiteX0" fmla="*/ 4903575 w 10509950"/>
              <a:gd name="connsiteY0" fmla="*/ 1 h 10509951"/>
              <a:gd name="connsiteX1" fmla="*/ 5934391 w 10509950"/>
              <a:gd name="connsiteY1" fmla="*/ 369831 h 10509951"/>
              <a:gd name="connsiteX2" fmla="*/ 9919853 w 10509950"/>
              <a:gd name="connsiteY2" fmla="*/ 3653365 h 10509951"/>
              <a:gd name="connsiteX3" fmla="*/ 10140120 w 10509950"/>
              <a:gd name="connsiteY3" fmla="*/ 5934391 h 10509951"/>
              <a:gd name="connsiteX4" fmla="*/ 6856586 w 10509950"/>
              <a:gd name="connsiteY4" fmla="*/ 9919854 h 10509951"/>
              <a:gd name="connsiteX5" fmla="*/ 4575560 w 10509950"/>
              <a:gd name="connsiteY5" fmla="*/ 10140120 h 10509951"/>
              <a:gd name="connsiteX6" fmla="*/ 590098 w 10509950"/>
              <a:gd name="connsiteY6" fmla="*/ 6856587 h 10509951"/>
              <a:gd name="connsiteX7" fmla="*/ 369831 w 10509950"/>
              <a:gd name="connsiteY7" fmla="*/ 4575560 h 10509951"/>
              <a:gd name="connsiteX8" fmla="*/ 3653365 w 10509950"/>
              <a:gd name="connsiteY8" fmla="*/ 590098 h 10509951"/>
              <a:gd name="connsiteX9" fmla="*/ 4903575 w 10509950"/>
              <a:gd name="connsiteY9" fmla="*/ 1 h 1050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9950" h="10509951">
                <a:moveTo>
                  <a:pt x="4903575" y="1"/>
                </a:moveTo>
                <a:cubicBezTo>
                  <a:pt x="5266750" y="-301"/>
                  <a:pt x="5632204" y="120866"/>
                  <a:pt x="5934391" y="369831"/>
                </a:cubicBezTo>
                <a:lnTo>
                  <a:pt x="9919853" y="3653365"/>
                </a:lnTo>
                <a:cubicBezTo>
                  <a:pt x="10610566" y="4222428"/>
                  <a:pt x="10709183" y="5243678"/>
                  <a:pt x="10140120" y="5934391"/>
                </a:cubicBezTo>
                <a:lnTo>
                  <a:pt x="6856586" y="9919854"/>
                </a:lnTo>
                <a:cubicBezTo>
                  <a:pt x="6287523" y="10610567"/>
                  <a:pt x="5266273" y="10709183"/>
                  <a:pt x="4575560" y="10140120"/>
                </a:cubicBezTo>
                <a:lnTo>
                  <a:pt x="590098" y="6856587"/>
                </a:lnTo>
                <a:cubicBezTo>
                  <a:pt x="-100615" y="6287523"/>
                  <a:pt x="-199232" y="5266273"/>
                  <a:pt x="369831" y="4575560"/>
                </a:cubicBezTo>
                <a:lnTo>
                  <a:pt x="3653365" y="590098"/>
                </a:lnTo>
                <a:cubicBezTo>
                  <a:pt x="3973463" y="201572"/>
                  <a:pt x="4436636" y="389"/>
                  <a:pt x="4903575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1968500" dir="8100000" sx="79000" sy="79000" algn="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299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55BAA6-21AF-47E9-8084-169CD352F662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1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C3DC5C7-05BF-43C7-BC65-779C15C2A4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61294" y="1447800"/>
            <a:ext cx="2393950" cy="3962400"/>
          </a:xfrm>
          <a:prstGeom prst="roundRect">
            <a:avLst>
              <a:gd name="adj" fmla="val 46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BE27A4DC-A57E-4002-8DF5-769E45F7850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15456" y="1143000"/>
            <a:ext cx="2762250" cy="4572000"/>
          </a:xfrm>
          <a:prstGeom prst="roundRect">
            <a:avLst>
              <a:gd name="adj" fmla="val 46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6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0A8752D-79E7-4C3F-8D10-FB8BC2E3F7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15440" y="0"/>
            <a:ext cx="4320540" cy="5962650"/>
          </a:xfrm>
          <a:custGeom>
            <a:avLst/>
            <a:gdLst>
              <a:gd name="connsiteX0" fmla="*/ 324060 w 4320540"/>
              <a:gd name="connsiteY0" fmla="*/ 0 h 5962650"/>
              <a:gd name="connsiteX1" fmla="*/ 4320540 w 4320540"/>
              <a:gd name="connsiteY1" fmla="*/ 0 h 5962650"/>
              <a:gd name="connsiteX2" fmla="*/ 4320540 w 4320540"/>
              <a:gd name="connsiteY2" fmla="*/ 5962650 h 5962650"/>
              <a:gd name="connsiteX3" fmla="*/ 3878791 w 4320540"/>
              <a:gd name="connsiteY3" fmla="*/ 5940344 h 5962650"/>
              <a:gd name="connsiteX4" fmla="*/ 0 w 4320540"/>
              <a:gd name="connsiteY4" fmla="*/ 1642109 h 5962650"/>
              <a:gd name="connsiteX5" fmla="*/ 299687 w 4320540"/>
              <a:gd name="connsiteY5" fmla="*/ 57875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20540" h="5962650">
                <a:moveTo>
                  <a:pt x="324060" y="0"/>
                </a:moveTo>
                <a:lnTo>
                  <a:pt x="4320540" y="0"/>
                </a:lnTo>
                <a:lnTo>
                  <a:pt x="4320540" y="5962650"/>
                </a:lnTo>
                <a:lnTo>
                  <a:pt x="3878791" y="5940344"/>
                </a:lnTo>
                <a:cubicBezTo>
                  <a:pt x="1700132" y="5719089"/>
                  <a:pt x="0" y="3879143"/>
                  <a:pt x="0" y="1642109"/>
                </a:cubicBezTo>
                <a:cubicBezTo>
                  <a:pt x="0" y="1082851"/>
                  <a:pt x="106258" y="548410"/>
                  <a:pt x="299687" y="5787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4043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9BF4-5DD0-48CD-A8DA-5289B21A6430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815F4-5036-4655-A664-702C9CBA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32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BC4311E-3B68-467A-B367-078AE847290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0"/>
            <a:ext cx="12192002" cy="3660113"/>
          </a:xfrm>
          <a:custGeom>
            <a:avLst/>
            <a:gdLst>
              <a:gd name="connsiteX0" fmla="*/ 3 w 12192002"/>
              <a:gd name="connsiteY0" fmla="*/ 0 h 3660113"/>
              <a:gd name="connsiteX1" fmla="*/ 12192002 w 12192002"/>
              <a:gd name="connsiteY1" fmla="*/ 0 h 3660113"/>
              <a:gd name="connsiteX2" fmla="*/ 12192002 w 12192002"/>
              <a:gd name="connsiteY2" fmla="*/ 2838657 h 3660113"/>
              <a:gd name="connsiteX3" fmla="*/ 12192001 w 12192002"/>
              <a:gd name="connsiteY3" fmla="*/ 2838657 h 3660113"/>
              <a:gd name="connsiteX4" fmla="*/ 12192001 w 12192002"/>
              <a:gd name="connsiteY4" fmla="*/ 3105151 h 3660113"/>
              <a:gd name="connsiteX5" fmla="*/ 12192000 w 12192002"/>
              <a:gd name="connsiteY5" fmla="*/ 3105151 h 3660113"/>
              <a:gd name="connsiteX6" fmla="*/ 12192000 w 12192002"/>
              <a:gd name="connsiteY6" fmla="*/ 3398394 h 3660113"/>
              <a:gd name="connsiteX7" fmla="*/ 6657524 w 12192002"/>
              <a:gd name="connsiteY7" fmla="*/ 3398394 h 3660113"/>
              <a:gd name="connsiteX8" fmla="*/ 6645049 w 12192002"/>
              <a:gd name="connsiteY8" fmla="*/ 3401136 h 3660113"/>
              <a:gd name="connsiteX9" fmla="*/ 6558158 w 12192002"/>
              <a:gd name="connsiteY9" fmla="*/ 3429431 h 3660113"/>
              <a:gd name="connsiteX10" fmla="*/ 6247497 w 12192002"/>
              <a:gd name="connsiteY10" fmla="*/ 3622745 h 3660113"/>
              <a:gd name="connsiteX11" fmla="*/ 6121993 w 12192002"/>
              <a:gd name="connsiteY11" fmla="*/ 3658636 h 3660113"/>
              <a:gd name="connsiteX12" fmla="*/ 6109902 w 12192002"/>
              <a:gd name="connsiteY12" fmla="*/ 3659293 h 3660113"/>
              <a:gd name="connsiteX13" fmla="*/ 6109767 w 12192002"/>
              <a:gd name="connsiteY13" fmla="*/ 3659315 h 3660113"/>
              <a:gd name="connsiteX14" fmla="*/ 6097191 w 12192002"/>
              <a:gd name="connsiteY14" fmla="*/ 3660113 h 3660113"/>
              <a:gd name="connsiteX15" fmla="*/ 6096001 w 12192002"/>
              <a:gd name="connsiteY15" fmla="*/ 3660048 h 3660113"/>
              <a:gd name="connsiteX16" fmla="*/ 6094813 w 12192002"/>
              <a:gd name="connsiteY16" fmla="*/ 3660113 h 3660113"/>
              <a:gd name="connsiteX17" fmla="*/ 6082236 w 12192002"/>
              <a:gd name="connsiteY17" fmla="*/ 3659315 h 3660113"/>
              <a:gd name="connsiteX18" fmla="*/ 6082100 w 12192002"/>
              <a:gd name="connsiteY18" fmla="*/ 3659293 h 3660113"/>
              <a:gd name="connsiteX19" fmla="*/ 6070011 w 12192002"/>
              <a:gd name="connsiteY19" fmla="*/ 3658636 h 3660113"/>
              <a:gd name="connsiteX20" fmla="*/ 5944505 w 12192002"/>
              <a:gd name="connsiteY20" fmla="*/ 3622745 h 3660113"/>
              <a:gd name="connsiteX21" fmla="*/ 5633845 w 12192002"/>
              <a:gd name="connsiteY21" fmla="*/ 3429431 h 3660113"/>
              <a:gd name="connsiteX22" fmla="*/ 5546953 w 12192002"/>
              <a:gd name="connsiteY22" fmla="*/ 3401136 h 3660113"/>
              <a:gd name="connsiteX23" fmla="*/ 5534479 w 12192002"/>
              <a:gd name="connsiteY23" fmla="*/ 3398394 h 3660113"/>
              <a:gd name="connsiteX24" fmla="*/ 1 w 12192002"/>
              <a:gd name="connsiteY24" fmla="*/ 3398394 h 3660113"/>
              <a:gd name="connsiteX25" fmla="*/ 1 w 12192002"/>
              <a:gd name="connsiteY25" fmla="*/ 3105151 h 3660113"/>
              <a:gd name="connsiteX26" fmla="*/ 0 w 12192002"/>
              <a:gd name="connsiteY26" fmla="*/ 3105151 h 3660113"/>
              <a:gd name="connsiteX27" fmla="*/ 0 w 12192002"/>
              <a:gd name="connsiteY27" fmla="*/ 1 h 3660113"/>
              <a:gd name="connsiteX28" fmla="*/ 3 w 12192002"/>
              <a:gd name="connsiteY28" fmla="*/ 1 h 366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192002" h="3660113">
                <a:moveTo>
                  <a:pt x="3" y="0"/>
                </a:moveTo>
                <a:lnTo>
                  <a:pt x="12192002" y="0"/>
                </a:lnTo>
                <a:lnTo>
                  <a:pt x="12192002" y="2838657"/>
                </a:lnTo>
                <a:lnTo>
                  <a:pt x="12192001" y="2838657"/>
                </a:lnTo>
                <a:lnTo>
                  <a:pt x="12192001" y="3105151"/>
                </a:lnTo>
                <a:lnTo>
                  <a:pt x="12192000" y="3105151"/>
                </a:lnTo>
                <a:lnTo>
                  <a:pt x="12192000" y="3398394"/>
                </a:lnTo>
                <a:lnTo>
                  <a:pt x="6657524" y="3398394"/>
                </a:lnTo>
                <a:lnTo>
                  <a:pt x="6645049" y="3401136"/>
                </a:lnTo>
                <a:cubicBezTo>
                  <a:pt x="6612079" y="3409087"/>
                  <a:pt x="6580694" y="3418415"/>
                  <a:pt x="6558158" y="3429431"/>
                </a:cubicBezTo>
                <a:cubicBezTo>
                  <a:pt x="6468017" y="3473495"/>
                  <a:pt x="6335144" y="3588157"/>
                  <a:pt x="6247497" y="3622745"/>
                </a:cubicBezTo>
                <a:cubicBezTo>
                  <a:pt x="6203674" y="3640039"/>
                  <a:pt x="6159852" y="3654135"/>
                  <a:pt x="6121993" y="3658636"/>
                </a:cubicBezTo>
                <a:lnTo>
                  <a:pt x="6109902" y="3659293"/>
                </a:lnTo>
                <a:lnTo>
                  <a:pt x="6109767" y="3659315"/>
                </a:lnTo>
                <a:cubicBezTo>
                  <a:pt x="6105699" y="3659764"/>
                  <a:pt x="6101503" y="3660026"/>
                  <a:pt x="6097191" y="3660113"/>
                </a:cubicBezTo>
                <a:lnTo>
                  <a:pt x="6096001" y="3660048"/>
                </a:lnTo>
                <a:lnTo>
                  <a:pt x="6094813" y="3660113"/>
                </a:lnTo>
                <a:cubicBezTo>
                  <a:pt x="6090498" y="3660026"/>
                  <a:pt x="6086303" y="3659764"/>
                  <a:pt x="6082236" y="3659315"/>
                </a:cubicBezTo>
                <a:lnTo>
                  <a:pt x="6082100" y="3659293"/>
                </a:lnTo>
                <a:lnTo>
                  <a:pt x="6070011" y="3658636"/>
                </a:lnTo>
                <a:cubicBezTo>
                  <a:pt x="6032150" y="3654135"/>
                  <a:pt x="5988328" y="3640039"/>
                  <a:pt x="5944505" y="3622745"/>
                </a:cubicBezTo>
                <a:cubicBezTo>
                  <a:pt x="5856859" y="3588157"/>
                  <a:pt x="5723985" y="3473496"/>
                  <a:pt x="5633845" y="3429431"/>
                </a:cubicBezTo>
                <a:cubicBezTo>
                  <a:pt x="5611308" y="3418415"/>
                  <a:pt x="5579923" y="3409087"/>
                  <a:pt x="5546953" y="3401136"/>
                </a:cubicBezTo>
                <a:lnTo>
                  <a:pt x="5534479" y="3398394"/>
                </a:lnTo>
                <a:lnTo>
                  <a:pt x="1" y="3398394"/>
                </a:lnTo>
                <a:lnTo>
                  <a:pt x="1" y="3105151"/>
                </a:lnTo>
                <a:lnTo>
                  <a:pt x="0" y="3105151"/>
                </a:lnTo>
                <a:lnTo>
                  <a:pt x="0" y="1"/>
                </a:lnTo>
                <a:lnTo>
                  <a:pt x="3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88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F9D94DB8-BCDF-4EB8-84A9-E5F4649243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65738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9BF4-5DD0-48CD-A8DA-5289B21A6430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815F4-5036-4655-A664-702C9CBA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0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33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9BF4-5DD0-48CD-A8DA-5289B21A6430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815F4-5036-4655-A664-702C9CBA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98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9BF4-5DD0-48CD-A8DA-5289B21A6430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815F4-5036-4655-A664-702C9CBA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33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9BF4-5DD0-48CD-A8DA-5289B21A6430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815F4-5036-4655-A664-702C9CBA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10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9BF4-5DD0-48CD-A8DA-5289B21A6430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815F4-5036-4655-A664-702C9CBA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7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9BF4-5DD0-48CD-A8DA-5289B21A6430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815F4-5036-4655-A664-702C9CBA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56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F9BF4-5DD0-48CD-A8DA-5289B21A6430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815F4-5036-4655-A664-702C9CBA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8" b="28908"/>
          <a:stretch>
            <a:fillRect/>
          </a:stretch>
        </p:blipFill>
        <p:spPr>
          <a:xfrm>
            <a:off x="-12" y="-2"/>
            <a:ext cx="12192000" cy="6858000"/>
          </a:xfrm>
          <a:solidFill>
            <a:schemeClr val="bg1">
              <a:lumMod val="95000"/>
              <a:alpha val="87000"/>
            </a:schemeClr>
          </a:solidFill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F539663-0025-459D-9656-7C5D0C25BE47}"/>
              </a:ext>
            </a:extLst>
          </p:cNvPr>
          <p:cNvSpPr/>
          <p:nvPr/>
        </p:nvSpPr>
        <p:spPr>
          <a:xfrm>
            <a:off x="12" y="2"/>
            <a:ext cx="12191988" cy="6857998"/>
          </a:xfrm>
          <a:prstGeom prst="rect">
            <a:avLst/>
          </a:prstGeom>
          <a:gradFill>
            <a:gsLst>
              <a:gs pos="61000">
                <a:schemeClr val="accent1">
                  <a:lumMod val="75000"/>
                  <a:alpha val="18000"/>
                </a:schemeClr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70B028-8BA4-42D5-8915-8ADAC15AA18F}"/>
              </a:ext>
            </a:extLst>
          </p:cNvPr>
          <p:cNvGrpSpPr/>
          <p:nvPr/>
        </p:nvGrpSpPr>
        <p:grpSpPr>
          <a:xfrm>
            <a:off x="3139440" y="2987103"/>
            <a:ext cx="5913120" cy="1197556"/>
            <a:chOff x="3139440" y="2987103"/>
            <a:chExt cx="5913120" cy="1197556"/>
          </a:xfrm>
        </p:grpSpPr>
        <p:sp>
          <p:nvSpPr>
            <p:cNvPr id="9" name="Text Placeholder 2">
              <a:extLst>
                <a:ext uri="{FF2B5EF4-FFF2-40B4-BE49-F238E27FC236}">
                  <a16:creationId xmlns:a16="http://schemas.microsoft.com/office/drawing/2014/main" id="{B6D0E9BD-468F-40C9-93CB-37C71AE4B07B}"/>
                </a:ext>
              </a:extLst>
            </p:cNvPr>
            <p:cNvSpPr txBox="1">
              <a:spLocks/>
            </p:cNvSpPr>
            <p:nvPr/>
          </p:nvSpPr>
          <p:spPr>
            <a:xfrm>
              <a:off x="3139440" y="3119343"/>
              <a:ext cx="5913120" cy="983876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600" dirty="0" smtClean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LOGO HERE</a:t>
              </a:r>
              <a:endParaRPr lang="id-ID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3C08046-3F12-45AC-89C8-BCFFE7714927}"/>
                </a:ext>
              </a:extLst>
            </p:cNvPr>
            <p:cNvGrpSpPr/>
            <p:nvPr/>
          </p:nvGrpSpPr>
          <p:grpSpPr>
            <a:xfrm>
              <a:off x="3139441" y="3489361"/>
              <a:ext cx="5913118" cy="193041"/>
              <a:chOff x="3139441" y="3309257"/>
              <a:chExt cx="5913118" cy="193041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CDCEB14-2062-407B-B634-7DC5396C4A79}"/>
                  </a:ext>
                </a:extLst>
              </p:cNvPr>
              <p:cNvSpPr/>
              <p:nvPr/>
            </p:nvSpPr>
            <p:spPr>
              <a:xfrm>
                <a:off x="3139441" y="3309257"/>
                <a:ext cx="193041" cy="1930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8036EB3-DD46-4350-AFEC-279722565D0D}"/>
                  </a:ext>
                </a:extLst>
              </p:cNvPr>
              <p:cNvSpPr/>
              <p:nvPr/>
            </p:nvSpPr>
            <p:spPr>
              <a:xfrm>
                <a:off x="8859518" y="3309257"/>
                <a:ext cx="193041" cy="1930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DD3D9B1-897C-4A26-B3A7-D11F65B79689}"/>
                </a:ext>
              </a:extLst>
            </p:cNvPr>
            <p:cNvGrpSpPr/>
            <p:nvPr/>
          </p:nvGrpSpPr>
          <p:grpSpPr>
            <a:xfrm>
              <a:off x="3139440" y="2987103"/>
              <a:ext cx="5913120" cy="1197556"/>
              <a:chOff x="3139439" y="3007662"/>
              <a:chExt cx="5913122" cy="1197556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6321D29-6001-4BB6-96E2-6E4540D245EC}"/>
                  </a:ext>
                </a:extLst>
              </p:cNvPr>
              <p:cNvGrpSpPr/>
              <p:nvPr/>
            </p:nvGrpSpPr>
            <p:grpSpPr>
              <a:xfrm>
                <a:off x="3139439" y="3067352"/>
                <a:ext cx="5913122" cy="0"/>
                <a:chOff x="2971800" y="2667000"/>
                <a:chExt cx="7437120" cy="0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A29EF21A-3E80-4F8A-AECD-A8765362999F}"/>
                    </a:ext>
                  </a:extLst>
                </p:cNvPr>
                <p:cNvCxnSpPr/>
                <p:nvPr/>
              </p:nvCxnSpPr>
              <p:spPr>
                <a:xfrm>
                  <a:off x="2971800" y="2667000"/>
                  <a:ext cx="3124200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85000"/>
                      <a:alpha val="46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D9D0AE0F-0C3C-4455-9CA3-0F76E7045B24}"/>
                    </a:ext>
                  </a:extLst>
                </p:cNvPr>
                <p:cNvCxnSpPr/>
                <p:nvPr/>
              </p:nvCxnSpPr>
              <p:spPr>
                <a:xfrm>
                  <a:off x="7284720" y="2667000"/>
                  <a:ext cx="3124200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85000"/>
                      <a:alpha val="46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29160CF-9AC7-452F-AD45-75EB86E8B1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9439" y="4205218"/>
                <a:ext cx="5913122" cy="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  <a:alpha val="4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58023FB-6445-4DCB-88E0-6579E35887E2}"/>
                  </a:ext>
                </a:extLst>
              </p:cNvPr>
              <p:cNvGrpSpPr/>
              <p:nvPr/>
            </p:nvGrpSpPr>
            <p:grpSpPr>
              <a:xfrm>
                <a:off x="3139439" y="3007662"/>
                <a:ext cx="5913122" cy="0"/>
                <a:chOff x="2971800" y="2667000"/>
                <a:chExt cx="7437120" cy="0"/>
              </a:xfrm>
            </p:grpSpPr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28F7DD1E-CFAE-48BA-B5EA-1C9FF758BA47}"/>
                    </a:ext>
                  </a:extLst>
                </p:cNvPr>
                <p:cNvCxnSpPr/>
                <p:nvPr/>
              </p:nvCxnSpPr>
              <p:spPr>
                <a:xfrm>
                  <a:off x="2971800" y="2667000"/>
                  <a:ext cx="312420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A5B78A6C-1358-4D33-8435-87218DDF010D}"/>
                    </a:ext>
                  </a:extLst>
                </p:cNvPr>
                <p:cNvCxnSpPr/>
                <p:nvPr/>
              </p:nvCxnSpPr>
              <p:spPr>
                <a:xfrm>
                  <a:off x="7284720" y="2667000"/>
                  <a:ext cx="312420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22648C2-40AE-49EE-80C4-3C12A466E4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9439" y="4145528"/>
                <a:ext cx="591312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956788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6">
            <a:extLst>
              <a:ext uri="{FF2B5EF4-FFF2-40B4-BE49-F238E27FC236}">
                <a16:creationId xmlns:a16="http://schemas.microsoft.com/office/drawing/2014/main" id="{CB3CA248-BA74-4248-8848-C09B41B2D6A0}"/>
              </a:ext>
            </a:extLst>
          </p:cNvPr>
          <p:cNvSpPr>
            <a:spLocks/>
          </p:cNvSpPr>
          <p:nvPr/>
        </p:nvSpPr>
        <p:spPr bwMode="auto">
          <a:xfrm rot="16200000">
            <a:off x="6032880" y="3289299"/>
            <a:ext cx="126242" cy="279400"/>
          </a:xfrm>
          <a:custGeom>
            <a:avLst/>
            <a:gdLst>
              <a:gd name="T0" fmla="*/ 147571 w 96"/>
              <a:gd name="T1" fmla="*/ 33734 h 168"/>
              <a:gd name="T2" fmla="*/ 46517 w 96"/>
              <a:gd name="T3" fmla="*/ 134938 h 168"/>
              <a:gd name="T4" fmla="*/ 149175 w 96"/>
              <a:gd name="T5" fmla="*/ 237747 h 168"/>
              <a:gd name="T6" fmla="*/ 149175 w 96"/>
              <a:gd name="T7" fmla="*/ 237747 h 168"/>
              <a:gd name="T8" fmla="*/ 153987 w 96"/>
              <a:gd name="T9" fmla="*/ 250598 h 168"/>
              <a:gd name="T10" fmla="*/ 134739 w 96"/>
              <a:gd name="T11" fmla="*/ 269875 h 168"/>
              <a:gd name="T12" fmla="*/ 121906 w 96"/>
              <a:gd name="T13" fmla="*/ 265056 h 168"/>
              <a:gd name="T14" fmla="*/ 121906 w 96"/>
              <a:gd name="T15" fmla="*/ 265056 h 168"/>
              <a:gd name="T16" fmla="*/ 6416 w 96"/>
              <a:gd name="T17" fmla="*/ 149395 h 168"/>
              <a:gd name="T18" fmla="*/ 6416 w 96"/>
              <a:gd name="T19" fmla="*/ 149395 h 168"/>
              <a:gd name="T20" fmla="*/ 0 w 96"/>
              <a:gd name="T21" fmla="*/ 134938 h 168"/>
              <a:gd name="T22" fmla="*/ 0 w 96"/>
              <a:gd name="T23" fmla="*/ 134938 h 168"/>
              <a:gd name="T24" fmla="*/ 0 w 96"/>
              <a:gd name="T25" fmla="*/ 134938 h 168"/>
              <a:gd name="T26" fmla="*/ 6416 w 96"/>
              <a:gd name="T27" fmla="*/ 120480 h 168"/>
              <a:gd name="T28" fmla="*/ 6416 w 96"/>
              <a:gd name="T29" fmla="*/ 120480 h 168"/>
              <a:gd name="T30" fmla="*/ 121906 w 96"/>
              <a:gd name="T31" fmla="*/ 4819 h 168"/>
              <a:gd name="T32" fmla="*/ 121906 w 96"/>
              <a:gd name="T33" fmla="*/ 4819 h 168"/>
              <a:gd name="T34" fmla="*/ 134739 w 96"/>
              <a:gd name="T35" fmla="*/ 0 h 168"/>
              <a:gd name="T36" fmla="*/ 153987 w 96"/>
              <a:gd name="T37" fmla="*/ 19277 h 168"/>
              <a:gd name="T38" fmla="*/ 147571 w 96"/>
              <a:gd name="T39" fmla="*/ 33734 h 16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6" h="168">
                <a:moveTo>
                  <a:pt x="92" y="21"/>
                </a:moveTo>
                <a:cubicBezTo>
                  <a:pt x="29" y="84"/>
                  <a:pt x="29" y="84"/>
                  <a:pt x="29" y="84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5" y="150"/>
                  <a:pt x="96" y="153"/>
                  <a:pt x="96" y="156"/>
                </a:cubicBezTo>
                <a:cubicBezTo>
                  <a:pt x="96" y="163"/>
                  <a:pt x="91" y="168"/>
                  <a:pt x="84" y="168"/>
                </a:cubicBezTo>
                <a:cubicBezTo>
                  <a:pt x="81" y="168"/>
                  <a:pt x="78" y="167"/>
                  <a:pt x="76" y="165"/>
                </a:cubicBezTo>
                <a:cubicBezTo>
                  <a:pt x="76" y="165"/>
                  <a:pt x="76" y="165"/>
                  <a:pt x="76" y="165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1" y="90"/>
                  <a:pt x="0" y="87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1"/>
                  <a:pt x="1" y="77"/>
                  <a:pt x="4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76" y="3"/>
                  <a:pt x="76" y="3"/>
                  <a:pt x="76" y="3"/>
                </a:cubicBezTo>
                <a:cubicBezTo>
                  <a:pt x="76" y="3"/>
                  <a:pt x="76" y="3"/>
                  <a:pt x="76" y="3"/>
                </a:cubicBezTo>
                <a:cubicBezTo>
                  <a:pt x="78" y="1"/>
                  <a:pt x="81" y="0"/>
                  <a:pt x="84" y="0"/>
                </a:cubicBezTo>
                <a:cubicBezTo>
                  <a:pt x="91" y="0"/>
                  <a:pt x="96" y="5"/>
                  <a:pt x="96" y="12"/>
                </a:cubicBezTo>
                <a:cubicBezTo>
                  <a:pt x="96" y="16"/>
                  <a:pt x="94" y="19"/>
                  <a:pt x="92" y="2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5800" y="4525308"/>
            <a:ext cx="4851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Lorem Ipsum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popularised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 in the 1960s with the release of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Letraset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 sheets containing Lorem Ipsum passages, and more recently with desktop publishing software like Aldus PageMaker including versions of Lorem Ipsum</a:t>
            </a:r>
            <a:endParaRPr lang="en-US" sz="1200" dirty="0">
              <a:latin typeface="Raleway Light" panose="020B0403030101060003" pitchFamily="34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144C0B74-49E3-4647-9C59-E5CA050FBEB0}"/>
              </a:ext>
            </a:extLst>
          </p:cNvPr>
          <p:cNvSpPr>
            <a:spLocks/>
          </p:cNvSpPr>
          <p:nvPr/>
        </p:nvSpPr>
        <p:spPr bwMode="auto">
          <a:xfrm>
            <a:off x="656064" y="4012682"/>
            <a:ext cx="2912026" cy="41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indent="92075">
              <a:defRPr/>
            </a:pPr>
            <a:r>
              <a:rPr lang="en-US" sz="3200" dirty="0" smtClean="0">
                <a:solidFill>
                  <a:srgbClr val="2E75B6"/>
                </a:solidFill>
                <a:latin typeface="Montserrat" panose="02000505000000020004" pitchFamily="2" charset="0"/>
                <a:ea typeface="Roboto Light" panose="02000000000000000000" pitchFamily="2" charset="0"/>
                <a:cs typeface="Segoe UI Light" panose="020B0502040204020203" pitchFamily="34" charset="0"/>
                <a:sym typeface="Source Sans Pro Bold" charset="0"/>
              </a:rPr>
              <a:t>Lorem ipsum</a:t>
            </a:r>
            <a:endParaRPr lang="en-US" sz="3200" dirty="0">
              <a:solidFill>
                <a:srgbClr val="2E75B6"/>
              </a:solidFill>
              <a:latin typeface="Montserrat" panose="02000505000000020004" pitchFamily="2" charset="0"/>
              <a:ea typeface="Roboto Light" panose="02000000000000000000" pitchFamily="2" charset="0"/>
              <a:cs typeface="Segoe UI Light" panose="020B0502040204020203" pitchFamily="34" charset="0"/>
              <a:sym typeface="Source Sans Pro Bold" charset="0"/>
            </a:endParaRPr>
          </a:p>
        </p:txBody>
      </p:sp>
      <p:sp>
        <p:nvSpPr>
          <p:cNvPr id="21" name="Rectangle: Rounded Corners 15">
            <a:extLst>
              <a:ext uri="{FF2B5EF4-FFF2-40B4-BE49-F238E27FC236}">
                <a16:creationId xmlns:a16="http://schemas.microsoft.com/office/drawing/2014/main" id="{D8F90FD8-5888-49C1-8CEB-361D25F669E0}"/>
              </a:ext>
            </a:extLst>
          </p:cNvPr>
          <p:cNvSpPr/>
          <p:nvPr/>
        </p:nvSpPr>
        <p:spPr>
          <a:xfrm flipH="1">
            <a:off x="786990" y="4450286"/>
            <a:ext cx="288000" cy="50114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  <a:effectLst>
            <a:outerShdw blurRad="1270000" sx="90000" sy="90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2E75B6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67500" y="4525308"/>
            <a:ext cx="4851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Lorem Ipsum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popularised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 in the 1960s with the release of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Letraset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 sheets containing Lorem Ipsum passages, and more recently with desktop publishing software like Aldus PageMaker including versions of Lorem Ipsum</a:t>
            </a:r>
            <a:endParaRPr lang="en-US" sz="1200" dirty="0">
              <a:latin typeface="Raleway Light" panose="020B0403030101060003" pitchFamily="34" charset="0"/>
            </a:endParaRP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144C0B74-49E3-4647-9C59-E5CA050FBEB0}"/>
              </a:ext>
            </a:extLst>
          </p:cNvPr>
          <p:cNvSpPr>
            <a:spLocks/>
          </p:cNvSpPr>
          <p:nvPr/>
        </p:nvSpPr>
        <p:spPr bwMode="auto">
          <a:xfrm>
            <a:off x="6637764" y="4012682"/>
            <a:ext cx="2912026" cy="41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indent="92075">
              <a:defRPr/>
            </a:pPr>
            <a:r>
              <a:rPr lang="en-US" sz="3200" dirty="0" smtClean="0">
                <a:solidFill>
                  <a:srgbClr val="2E75B6"/>
                </a:solidFill>
                <a:latin typeface="Montserrat" panose="02000505000000020004" pitchFamily="2" charset="0"/>
                <a:ea typeface="Roboto Light" panose="02000000000000000000" pitchFamily="2" charset="0"/>
                <a:cs typeface="Segoe UI Light" panose="020B0502040204020203" pitchFamily="34" charset="0"/>
                <a:sym typeface="Source Sans Pro Bold" charset="0"/>
              </a:rPr>
              <a:t>Lorem ipsum</a:t>
            </a:r>
            <a:endParaRPr lang="en-US" sz="3200" dirty="0">
              <a:solidFill>
                <a:srgbClr val="2E75B6"/>
              </a:solidFill>
              <a:latin typeface="Montserrat" panose="02000505000000020004" pitchFamily="2" charset="0"/>
              <a:ea typeface="Roboto Light" panose="02000000000000000000" pitchFamily="2" charset="0"/>
              <a:cs typeface="Segoe UI Light" panose="020B0502040204020203" pitchFamily="34" charset="0"/>
              <a:sym typeface="Source Sans Pro Bold" charset="0"/>
            </a:endParaRPr>
          </a:p>
        </p:txBody>
      </p:sp>
      <p:sp>
        <p:nvSpPr>
          <p:cNvPr id="24" name="Rectangle: Rounded Corners 15">
            <a:extLst>
              <a:ext uri="{FF2B5EF4-FFF2-40B4-BE49-F238E27FC236}">
                <a16:creationId xmlns:a16="http://schemas.microsoft.com/office/drawing/2014/main" id="{D8F90FD8-5888-49C1-8CEB-361D25F669E0}"/>
              </a:ext>
            </a:extLst>
          </p:cNvPr>
          <p:cNvSpPr/>
          <p:nvPr/>
        </p:nvSpPr>
        <p:spPr>
          <a:xfrm flipH="1">
            <a:off x="6768690" y="4450286"/>
            <a:ext cx="288000" cy="50114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  <a:effectLst>
            <a:outerShdw blurRad="1270000" sx="90000" sy="90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2E75B6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9" b="259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024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" b="78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84700" y="2857500"/>
            <a:ext cx="302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Montserrat" panose="02000505000000020004" pitchFamily="2" charset="0"/>
              </a:rPr>
              <a:t>Thank you</a:t>
            </a:r>
            <a:endParaRPr lang="en-US" sz="40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2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0" b="27500"/>
          <a:stretch>
            <a:fillRect/>
          </a:stretch>
        </p:blipFill>
        <p:spPr>
          <a:solidFill>
            <a:schemeClr val="bg1">
              <a:lumMod val="95000"/>
              <a:alpha val="0"/>
            </a:schemeClr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6D650FE-015E-4498-AF12-7E08F2DED5FC}"/>
              </a:ext>
            </a:extLst>
          </p:cNvPr>
          <p:cNvGrpSpPr/>
          <p:nvPr/>
        </p:nvGrpSpPr>
        <p:grpSpPr>
          <a:xfrm>
            <a:off x="0" y="0"/>
            <a:ext cx="6191249" cy="6858000"/>
            <a:chOff x="-1" y="0"/>
            <a:chExt cx="6191249" cy="68580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D415491-CF6D-448E-A061-B90A47331E9F}"/>
                </a:ext>
              </a:extLst>
            </p:cNvPr>
            <p:cNvSpPr/>
            <p:nvPr/>
          </p:nvSpPr>
          <p:spPr>
            <a:xfrm>
              <a:off x="-1" y="0"/>
              <a:ext cx="6191249" cy="6858000"/>
            </a:xfrm>
            <a:custGeom>
              <a:avLst/>
              <a:gdLst>
                <a:gd name="connsiteX0" fmla="*/ 0 w 6222078"/>
                <a:gd name="connsiteY0" fmla="*/ 0 h 6858001"/>
                <a:gd name="connsiteX1" fmla="*/ 3126058 w 6222078"/>
                <a:gd name="connsiteY1" fmla="*/ 0 h 6858001"/>
                <a:gd name="connsiteX2" fmla="*/ 6150102 w 6222078"/>
                <a:gd name="connsiteY2" fmla="*/ 5237799 h 6858001"/>
                <a:gd name="connsiteX3" fmla="*/ 5953705 w 6222078"/>
                <a:gd name="connsiteY3" fmla="*/ 5970763 h 6858001"/>
                <a:gd name="connsiteX4" fmla="*/ 4416963 w 6222078"/>
                <a:gd name="connsiteY4" fmla="*/ 6858001 h 6858001"/>
                <a:gd name="connsiteX5" fmla="*/ 0 w 6222078"/>
                <a:gd name="connsiteY5" fmla="*/ 6858000 h 6858001"/>
                <a:gd name="connsiteX6" fmla="*/ 0 w 6222078"/>
                <a:gd name="connsiteY6" fmla="*/ 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2078" h="6858001">
                  <a:moveTo>
                    <a:pt x="0" y="0"/>
                  </a:moveTo>
                  <a:lnTo>
                    <a:pt x="3126058" y="0"/>
                  </a:lnTo>
                  <a:lnTo>
                    <a:pt x="6150102" y="5237799"/>
                  </a:lnTo>
                  <a:cubicBezTo>
                    <a:pt x="6298271" y="5494435"/>
                    <a:pt x="6210341" y="5822594"/>
                    <a:pt x="5953705" y="5970763"/>
                  </a:cubicBezTo>
                  <a:lnTo>
                    <a:pt x="4416963" y="6858001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1E8B0351-8089-448A-BDBA-E8CC441DE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933" y="558612"/>
              <a:ext cx="2410034" cy="2016897"/>
            </a:xfrm>
            <a:custGeom>
              <a:avLst/>
              <a:gdLst>
                <a:gd name="T0" fmla="*/ 55735 w 498"/>
                <a:gd name="T1" fmla="*/ 36300 h 418"/>
                <a:gd name="T2" fmla="*/ 55735 w 498"/>
                <a:gd name="T3" fmla="*/ 36300 h 418"/>
                <a:gd name="T4" fmla="*/ 16181 w 498"/>
                <a:gd name="T5" fmla="*/ 115622 h 418"/>
                <a:gd name="T6" fmla="*/ 155518 w 498"/>
                <a:gd name="T7" fmla="*/ 51985 h 418"/>
                <a:gd name="T8" fmla="*/ 4045 w 498"/>
                <a:gd name="T9" fmla="*/ 171192 h 418"/>
                <a:gd name="T10" fmla="*/ 19777 w 498"/>
                <a:gd name="T11" fmla="*/ 179258 h 418"/>
                <a:gd name="T12" fmla="*/ 43599 w 498"/>
                <a:gd name="T13" fmla="*/ 139373 h 418"/>
                <a:gd name="T14" fmla="*/ 131696 w 498"/>
                <a:gd name="T15" fmla="*/ 139373 h 418"/>
                <a:gd name="T16" fmla="*/ 210803 w 498"/>
                <a:gd name="T17" fmla="*/ 32267 h 418"/>
                <a:gd name="T18" fmla="*/ 55735 w 498"/>
                <a:gd name="T19" fmla="*/ 36300 h 4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8" h="418">
                  <a:moveTo>
                    <a:pt x="124" y="81"/>
                  </a:moveTo>
                  <a:lnTo>
                    <a:pt x="124" y="81"/>
                  </a:lnTo>
                  <a:cubicBezTo>
                    <a:pt x="27" y="134"/>
                    <a:pt x="36" y="222"/>
                    <a:pt x="36" y="258"/>
                  </a:cubicBezTo>
                  <a:cubicBezTo>
                    <a:pt x="159" y="107"/>
                    <a:pt x="346" y="116"/>
                    <a:pt x="346" y="116"/>
                  </a:cubicBezTo>
                  <a:cubicBezTo>
                    <a:pt x="346" y="116"/>
                    <a:pt x="80" y="204"/>
                    <a:pt x="9" y="382"/>
                  </a:cubicBezTo>
                  <a:cubicBezTo>
                    <a:pt x="0" y="400"/>
                    <a:pt x="36" y="417"/>
                    <a:pt x="44" y="400"/>
                  </a:cubicBezTo>
                  <a:cubicBezTo>
                    <a:pt x="62" y="355"/>
                    <a:pt x="97" y="311"/>
                    <a:pt x="97" y="311"/>
                  </a:cubicBezTo>
                  <a:cubicBezTo>
                    <a:pt x="151" y="329"/>
                    <a:pt x="230" y="355"/>
                    <a:pt x="293" y="311"/>
                  </a:cubicBezTo>
                  <a:cubicBezTo>
                    <a:pt x="363" y="258"/>
                    <a:pt x="363" y="134"/>
                    <a:pt x="469" y="72"/>
                  </a:cubicBezTo>
                  <a:cubicBezTo>
                    <a:pt x="497" y="63"/>
                    <a:pt x="249" y="0"/>
                    <a:pt x="124" y="81"/>
                  </a:cubicBezTo>
                </a:path>
              </a:pathLst>
            </a:custGeom>
            <a:solidFill>
              <a:schemeClr val="bg1">
                <a:alpha val="12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4C6A96-C96C-48BE-8325-CEFDCC8C43CC}"/>
              </a:ext>
            </a:extLst>
          </p:cNvPr>
          <p:cNvGrpSpPr/>
          <p:nvPr/>
        </p:nvGrpSpPr>
        <p:grpSpPr>
          <a:xfrm>
            <a:off x="879574" y="3197751"/>
            <a:ext cx="4006127" cy="2164414"/>
            <a:chOff x="7070824" y="2277166"/>
            <a:chExt cx="4006127" cy="216441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E8CB7A-C59E-4001-9574-987F90975489}"/>
                </a:ext>
              </a:extLst>
            </p:cNvPr>
            <p:cNvSpPr/>
            <p:nvPr/>
          </p:nvSpPr>
          <p:spPr>
            <a:xfrm>
              <a:off x="7089486" y="2871920"/>
              <a:ext cx="353380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200" b="1" dirty="0">
                  <a:solidFill>
                    <a:schemeClr val="bg1"/>
                  </a:solidFill>
                  <a:latin typeface="Raleway Light" panose="020B0403030101060003" pitchFamily="34" charset="0"/>
                </a:rPr>
                <a:t>Lorem Ipsum</a:t>
              </a:r>
              <a:r>
                <a:rPr lang="en-US" sz="1200" dirty="0">
                  <a:solidFill>
                    <a:schemeClr val="bg1"/>
                  </a:solidFill>
                  <a:latin typeface="Raleway Light" panose="020B0403030101060003" pitchFamily="34" charset="0"/>
                </a:rPr>
  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</a:t>
              </a:r>
              <a:endParaRPr lang="en-US" sz="1200" dirty="0">
                <a:solidFill>
                  <a:schemeClr val="bg1"/>
                </a:solidFill>
                <a:latin typeface="Raleway Light" panose="020B04030301010600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F052C472-D0F0-4009-AE94-95DF33D69265}"/>
                </a:ext>
              </a:extLst>
            </p:cNvPr>
            <p:cNvSpPr txBox="1">
              <a:spLocks/>
            </p:cNvSpPr>
            <p:nvPr/>
          </p:nvSpPr>
          <p:spPr>
            <a:xfrm>
              <a:off x="7070824" y="2277166"/>
              <a:ext cx="4006127" cy="66940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200" dirty="0">
                  <a:solidFill>
                    <a:schemeClr val="bg1"/>
                  </a:solidFill>
                  <a:latin typeface="Montserrat" panose="02000505000000020004" pitchFamily="2" charset="0"/>
                  <a:ea typeface="Roboto Light" panose="02000000000000000000" pitchFamily="2" charset="0"/>
                </a:rPr>
                <a:t>Introduction</a:t>
              </a:r>
              <a:endParaRPr lang="id-ID" sz="3200" dirty="0">
                <a:solidFill>
                  <a:schemeClr val="bg1"/>
                </a:solidFill>
                <a:latin typeface="Montserrat" panose="02000505000000020004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8F90FD8-5888-49C1-8CEB-361D25F669E0}"/>
                </a:ext>
              </a:extLst>
            </p:cNvPr>
            <p:cNvSpPr/>
            <p:nvPr/>
          </p:nvSpPr>
          <p:spPr>
            <a:xfrm flipH="1">
              <a:off x="7167471" y="2796388"/>
              <a:ext cx="288000" cy="5011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0" sx="90000" sy="90000" algn="ct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873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80D6D12-AE7F-4ACC-9AEE-77BC780E71DD}"/>
              </a:ext>
            </a:extLst>
          </p:cNvPr>
          <p:cNvSpPr/>
          <p:nvPr/>
        </p:nvSpPr>
        <p:spPr>
          <a:xfrm>
            <a:off x="7208520" y="0"/>
            <a:ext cx="3840480" cy="5638800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80000"/>
                </a:schemeClr>
              </a:gs>
              <a:gs pos="36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" b="1074"/>
          <a:stretch>
            <a:fillRect/>
          </a:stretch>
        </p:blipFill>
        <p:spPr>
          <a:solidFill>
            <a:schemeClr val="bg1">
              <a:lumMod val="95000"/>
              <a:alpha val="0"/>
            </a:schemeClr>
          </a:solidFill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955BC35-0811-4661-A09A-77401A7A15B2}"/>
              </a:ext>
            </a:extLst>
          </p:cNvPr>
          <p:cNvSpPr txBox="1">
            <a:spLocks/>
          </p:cNvSpPr>
          <p:nvPr/>
        </p:nvSpPr>
        <p:spPr>
          <a:xfrm>
            <a:off x="7822251" y="3402796"/>
            <a:ext cx="2613018" cy="1652608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2019</a:t>
            </a:r>
            <a:endParaRPr lang="id-ID" sz="4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41FD7F-A797-4951-B632-219C3D098F0F}"/>
              </a:ext>
            </a:extLst>
          </p:cNvPr>
          <p:cNvGrpSpPr/>
          <p:nvPr/>
        </p:nvGrpSpPr>
        <p:grpSpPr>
          <a:xfrm>
            <a:off x="1055266" y="2743200"/>
            <a:ext cx="6393388" cy="2971800"/>
            <a:chOff x="1142999" y="2819399"/>
            <a:chExt cx="6065521" cy="281940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D400088-5E2B-45F0-89EA-55F6214B19C1}"/>
                </a:ext>
              </a:extLst>
            </p:cNvPr>
            <p:cNvSpPr/>
            <p:nvPr/>
          </p:nvSpPr>
          <p:spPr>
            <a:xfrm>
              <a:off x="1143000" y="2819400"/>
              <a:ext cx="6065520" cy="2819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270000" dist="1612900" sx="80000" sy="8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491EDB5-D207-4B6E-95CB-5257956FB2E5}"/>
                </a:ext>
              </a:extLst>
            </p:cNvPr>
            <p:cNvGrpSpPr/>
            <p:nvPr/>
          </p:nvGrpSpPr>
          <p:grpSpPr>
            <a:xfrm>
              <a:off x="1142999" y="2819399"/>
              <a:ext cx="6064601" cy="2819399"/>
              <a:chOff x="-946" y="0"/>
              <a:chExt cx="12193245" cy="6858001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970B18C-4ED8-43E6-ADD8-5B910D95657E}"/>
                  </a:ext>
                </a:extLst>
              </p:cNvPr>
              <p:cNvSpPr/>
              <p:nvPr userDrawn="1"/>
            </p:nvSpPr>
            <p:spPr>
              <a:xfrm flipH="1">
                <a:off x="-945" y="4"/>
                <a:ext cx="12193244" cy="6857997"/>
              </a:xfrm>
              <a:custGeom>
                <a:avLst/>
                <a:gdLst>
                  <a:gd name="connsiteX0" fmla="*/ 12193244 w 12193244"/>
                  <a:gd name="connsiteY0" fmla="*/ 0 h 6857997"/>
                  <a:gd name="connsiteX1" fmla="*/ 2190 w 12193244"/>
                  <a:gd name="connsiteY1" fmla="*/ 0 h 6857997"/>
                  <a:gd name="connsiteX2" fmla="*/ 1634949 w 12193244"/>
                  <a:gd name="connsiteY2" fmla="*/ 6816044 h 6857997"/>
                  <a:gd name="connsiteX3" fmla="*/ 1662749 w 12193244"/>
                  <a:gd name="connsiteY3" fmla="*/ 6857997 h 6857997"/>
                  <a:gd name="connsiteX4" fmla="*/ 12193244 w 12193244"/>
                  <a:gd name="connsiteY4" fmla="*/ 6857997 h 685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3244" h="6857997">
                    <a:moveTo>
                      <a:pt x="12193244" y="0"/>
                    </a:moveTo>
                    <a:lnTo>
                      <a:pt x="2190" y="0"/>
                    </a:lnTo>
                    <a:cubicBezTo>
                      <a:pt x="-42285" y="2959657"/>
                      <a:pt x="593747" y="5182113"/>
                      <a:pt x="1634949" y="6816044"/>
                    </a:cubicBezTo>
                    <a:lnTo>
                      <a:pt x="1662749" y="6857997"/>
                    </a:lnTo>
                    <a:lnTo>
                      <a:pt x="12193244" y="6857997"/>
                    </a:lnTo>
                    <a:close/>
                  </a:path>
                </a:pathLst>
              </a:custGeom>
              <a:solidFill>
                <a:schemeClr val="accent1">
                  <a:alpha val="22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0D30D06-7C9A-4E86-9102-BE23AAA26B7A}"/>
                  </a:ext>
                </a:extLst>
              </p:cNvPr>
              <p:cNvSpPr/>
              <p:nvPr userDrawn="1"/>
            </p:nvSpPr>
            <p:spPr>
              <a:xfrm flipH="1">
                <a:off x="-946" y="0"/>
                <a:ext cx="12191054" cy="6858001"/>
              </a:xfrm>
              <a:custGeom>
                <a:avLst/>
                <a:gdLst>
                  <a:gd name="connsiteX0" fmla="*/ 12191054 w 12191054"/>
                  <a:gd name="connsiteY0" fmla="*/ 0 h 6858001"/>
                  <a:gd name="connsiteX1" fmla="*/ 0 w 12191054"/>
                  <a:gd name="connsiteY1" fmla="*/ 0 h 6858001"/>
                  <a:gd name="connsiteX2" fmla="*/ 3130744 w 12191054"/>
                  <a:gd name="connsiteY2" fmla="*/ 6745045 h 6858001"/>
                  <a:gd name="connsiteX3" fmla="*/ 3275760 w 12191054"/>
                  <a:gd name="connsiteY3" fmla="*/ 6858001 h 6858001"/>
                  <a:gd name="connsiteX4" fmla="*/ 12191054 w 12191054"/>
                  <a:gd name="connsiteY4" fmla="*/ 6858001 h 6858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1054" h="6858001">
                    <a:moveTo>
                      <a:pt x="12191054" y="0"/>
                    </a:moveTo>
                    <a:lnTo>
                      <a:pt x="0" y="0"/>
                    </a:lnTo>
                    <a:cubicBezTo>
                      <a:pt x="341532" y="3242753"/>
                      <a:pt x="1501518" y="5388341"/>
                      <a:pt x="3130744" y="6745045"/>
                    </a:cubicBezTo>
                    <a:lnTo>
                      <a:pt x="3275760" y="6858001"/>
                    </a:lnTo>
                    <a:lnTo>
                      <a:pt x="12191054" y="6858001"/>
                    </a:lnTo>
                    <a:close/>
                  </a:path>
                </a:pathLst>
              </a:custGeom>
              <a:solidFill>
                <a:schemeClr val="accent1">
                  <a:alpha val="68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91CBF7B-D1AF-4260-AC9A-38B9C15402AC}"/>
                  </a:ext>
                </a:extLst>
              </p:cNvPr>
              <p:cNvSpPr/>
              <p:nvPr userDrawn="1"/>
            </p:nvSpPr>
            <p:spPr>
              <a:xfrm flipH="1">
                <a:off x="-946" y="0"/>
                <a:ext cx="12191054" cy="6731450"/>
              </a:xfrm>
              <a:custGeom>
                <a:avLst/>
                <a:gdLst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11693161 w 12235880"/>
                  <a:gd name="connsiteY3" fmla="*/ 4563886 h 4639331"/>
                  <a:gd name="connsiteX4" fmla="*/ 170428 w 12235880"/>
                  <a:gd name="connsiteY4" fmla="*/ 269033 h 4639331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170428 w 12235880"/>
                  <a:gd name="connsiteY3" fmla="*/ 269033 h 4639331"/>
                  <a:gd name="connsiteX4" fmla="*/ 0 w 12235880"/>
                  <a:gd name="connsiteY4" fmla="*/ 0 h 4639331"/>
                  <a:gd name="connsiteX0" fmla="*/ 0 w 12235880"/>
                  <a:gd name="connsiteY0" fmla="*/ 0 h 4668478"/>
                  <a:gd name="connsiteX1" fmla="*/ 12235880 w 12235880"/>
                  <a:gd name="connsiteY1" fmla="*/ 0 h 4668478"/>
                  <a:gd name="connsiteX2" fmla="*/ 12235880 w 12235880"/>
                  <a:gd name="connsiteY2" fmla="*/ 4639331 h 4668478"/>
                  <a:gd name="connsiteX3" fmla="*/ 170428 w 12235880"/>
                  <a:gd name="connsiteY3" fmla="*/ 269033 h 4668478"/>
                  <a:gd name="connsiteX4" fmla="*/ 0 w 12235880"/>
                  <a:gd name="connsiteY4" fmla="*/ 0 h 4668478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0 w 12235880"/>
                  <a:gd name="connsiteY3" fmla="*/ 0 h 4639331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0 w 12235880"/>
                  <a:gd name="connsiteY3" fmla="*/ 0 h 4639331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0 w 12235880"/>
                  <a:gd name="connsiteY3" fmla="*/ 0 h 4639331"/>
                  <a:gd name="connsiteX0" fmla="*/ 0 w 12235880"/>
                  <a:gd name="connsiteY0" fmla="*/ 0 h 4794195"/>
                  <a:gd name="connsiteX1" fmla="*/ 12235880 w 12235880"/>
                  <a:gd name="connsiteY1" fmla="*/ 0 h 4794195"/>
                  <a:gd name="connsiteX2" fmla="*/ 12235880 w 12235880"/>
                  <a:gd name="connsiteY2" fmla="*/ 4639331 h 4794195"/>
                  <a:gd name="connsiteX3" fmla="*/ 0 w 12235880"/>
                  <a:gd name="connsiteY3" fmla="*/ 0 h 4794195"/>
                  <a:gd name="connsiteX0" fmla="*/ 0 w 12235880"/>
                  <a:gd name="connsiteY0" fmla="*/ 0 h 4839645"/>
                  <a:gd name="connsiteX1" fmla="*/ 12235880 w 12235880"/>
                  <a:gd name="connsiteY1" fmla="*/ 0 h 4839645"/>
                  <a:gd name="connsiteX2" fmla="*/ 12235880 w 12235880"/>
                  <a:gd name="connsiteY2" fmla="*/ 4639331 h 4839645"/>
                  <a:gd name="connsiteX3" fmla="*/ 0 w 12235880"/>
                  <a:gd name="connsiteY3" fmla="*/ 0 h 4839645"/>
                  <a:gd name="connsiteX0" fmla="*/ 0 w 12235880"/>
                  <a:gd name="connsiteY0" fmla="*/ 0 h 4921109"/>
                  <a:gd name="connsiteX1" fmla="*/ 12235880 w 12235880"/>
                  <a:gd name="connsiteY1" fmla="*/ 0 h 4921109"/>
                  <a:gd name="connsiteX2" fmla="*/ 12235880 w 12235880"/>
                  <a:gd name="connsiteY2" fmla="*/ 4639331 h 4921109"/>
                  <a:gd name="connsiteX3" fmla="*/ 0 w 12235880"/>
                  <a:gd name="connsiteY3" fmla="*/ 0 h 4921109"/>
                  <a:gd name="connsiteX0" fmla="*/ 0 w 12235880"/>
                  <a:gd name="connsiteY0" fmla="*/ 0 h 4835443"/>
                  <a:gd name="connsiteX1" fmla="*/ 12235880 w 12235880"/>
                  <a:gd name="connsiteY1" fmla="*/ 0 h 4835443"/>
                  <a:gd name="connsiteX2" fmla="*/ 12235880 w 12235880"/>
                  <a:gd name="connsiteY2" fmla="*/ 4639331 h 4835443"/>
                  <a:gd name="connsiteX3" fmla="*/ 0 w 12235880"/>
                  <a:gd name="connsiteY3" fmla="*/ 0 h 4835443"/>
                  <a:gd name="connsiteX0" fmla="*/ 0 w 12235880"/>
                  <a:gd name="connsiteY0" fmla="*/ 0 h 4830301"/>
                  <a:gd name="connsiteX1" fmla="*/ 12235880 w 12235880"/>
                  <a:gd name="connsiteY1" fmla="*/ 0 h 4830301"/>
                  <a:gd name="connsiteX2" fmla="*/ 12235880 w 12235880"/>
                  <a:gd name="connsiteY2" fmla="*/ 4639331 h 4830301"/>
                  <a:gd name="connsiteX3" fmla="*/ 0 w 12235880"/>
                  <a:gd name="connsiteY3" fmla="*/ 0 h 4830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35880" h="4830301">
                    <a:moveTo>
                      <a:pt x="0" y="0"/>
                    </a:moveTo>
                    <a:lnTo>
                      <a:pt x="12235880" y="0"/>
                    </a:lnTo>
                    <a:lnTo>
                      <a:pt x="12235880" y="4639331"/>
                    </a:lnTo>
                    <a:cubicBezTo>
                      <a:pt x="5728080" y="5258815"/>
                      <a:pt x="1302612" y="453616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21" name="Rectangle 9">
            <a:extLst>
              <a:ext uri="{FF2B5EF4-FFF2-40B4-BE49-F238E27FC236}">
                <a16:creationId xmlns:a16="http://schemas.microsoft.com/office/drawing/2014/main" id="{144C0B74-49E3-4647-9C59-E5CA050FBEB0}"/>
              </a:ext>
            </a:extLst>
          </p:cNvPr>
          <p:cNvSpPr>
            <a:spLocks/>
          </p:cNvSpPr>
          <p:nvPr/>
        </p:nvSpPr>
        <p:spPr bwMode="auto">
          <a:xfrm>
            <a:off x="1901847" y="3402796"/>
            <a:ext cx="2912026" cy="41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indent="92075">
              <a:defRPr/>
            </a:pPr>
            <a:r>
              <a:rPr lang="en-US" sz="3200" dirty="0" smtClean="0">
                <a:solidFill>
                  <a:schemeClr val="bg1"/>
                </a:solidFill>
                <a:latin typeface="Montserrat" panose="02000505000000020004" pitchFamily="2" charset="0"/>
                <a:ea typeface="Roboto Light" panose="02000000000000000000" pitchFamily="2" charset="0"/>
                <a:cs typeface="Segoe UI Light" panose="020B0502040204020203" pitchFamily="34" charset="0"/>
                <a:sym typeface="Source Sans Pro Bold" charset="0"/>
              </a:rPr>
              <a:t>Lorem ipsum</a:t>
            </a:r>
            <a:endParaRPr lang="en-US" sz="3200" dirty="0">
              <a:solidFill>
                <a:schemeClr val="bg1"/>
              </a:solidFill>
              <a:latin typeface="Montserrat" panose="02000505000000020004" pitchFamily="2" charset="0"/>
              <a:ea typeface="Roboto Light" panose="02000000000000000000" pitchFamily="2" charset="0"/>
              <a:cs typeface="Segoe UI Light" panose="020B0502040204020203" pitchFamily="34" charset="0"/>
              <a:sym typeface="Source Sans Pro Bold" charset="0"/>
            </a:endParaRPr>
          </a:p>
        </p:txBody>
      </p:sp>
      <p:sp>
        <p:nvSpPr>
          <p:cNvPr id="26" name="Rectangle: Rounded Corners 15">
            <a:extLst>
              <a:ext uri="{FF2B5EF4-FFF2-40B4-BE49-F238E27FC236}">
                <a16:creationId xmlns:a16="http://schemas.microsoft.com/office/drawing/2014/main" id="{D8F90FD8-5888-49C1-8CEB-361D25F669E0}"/>
              </a:ext>
            </a:extLst>
          </p:cNvPr>
          <p:cNvSpPr/>
          <p:nvPr/>
        </p:nvSpPr>
        <p:spPr>
          <a:xfrm flipH="1">
            <a:off x="2025322" y="3878070"/>
            <a:ext cx="288000" cy="501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270000" sx="90000" sy="90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9E8CB7A-C59E-4001-9574-987F90975489}"/>
              </a:ext>
            </a:extLst>
          </p:cNvPr>
          <p:cNvSpPr/>
          <p:nvPr/>
        </p:nvSpPr>
        <p:spPr>
          <a:xfrm>
            <a:off x="1924643" y="3967673"/>
            <a:ext cx="48737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chemeClr val="bg1"/>
                </a:solidFill>
                <a:latin typeface="Raleway Light" panose="020B04030301010600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Raleway Light" panose="020B04030301010600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</a:t>
            </a:r>
            <a:endParaRPr lang="en-US" sz="1200" dirty="0">
              <a:solidFill>
                <a:schemeClr val="bg1"/>
              </a:solidFill>
              <a:latin typeface="Raleway Light" panose="020B04030301010600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47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>
            <a:extLst>
              <a:ext uri="{FF2B5EF4-FFF2-40B4-BE49-F238E27FC236}">
                <a16:creationId xmlns:a16="http://schemas.microsoft.com/office/drawing/2014/main" id="{6C1FB66D-F983-4B01-86E9-B2FDCB424CE1}"/>
              </a:ext>
            </a:extLst>
          </p:cNvPr>
          <p:cNvSpPr/>
          <p:nvPr/>
        </p:nvSpPr>
        <p:spPr>
          <a:xfrm>
            <a:off x="5964368" y="269181"/>
            <a:ext cx="3829844" cy="3829844"/>
          </a:xfrm>
          <a:prstGeom prst="ellipse">
            <a:avLst/>
          </a:prstGeom>
          <a:noFill/>
          <a:ln w="222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0430644-B75F-4029-9F9A-7764124360F0}"/>
              </a:ext>
            </a:extLst>
          </p:cNvPr>
          <p:cNvSpPr/>
          <p:nvPr/>
        </p:nvSpPr>
        <p:spPr>
          <a:xfrm>
            <a:off x="6510165" y="4161733"/>
            <a:ext cx="373545" cy="373545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CA2DEB7-369C-4ECC-A75E-733F0BC3077E}"/>
              </a:ext>
            </a:extLst>
          </p:cNvPr>
          <p:cNvSpPr/>
          <p:nvPr/>
        </p:nvSpPr>
        <p:spPr>
          <a:xfrm>
            <a:off x="10474912" y="1254806"/>
            <a:ext cx="545248" cy="545248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" r="4812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5898"/>
          <a:stretch>
            <a:fillRect/>
          </a:stretch>
        </p:blipFill>
        <p:spPr/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144C0B74-49E3-4647-9C59-E5CA050FBEB0}"/>
              </a:ext>
            </a:extLst>
          </p:cNvPr>
          <p:cNvSpPr>
            <a:spLocks/>
          </p:cNvSpPr>
          <p:nvPr/>
        </p:nvSpPr>
        <p:spPr bwMode="auto">
          <a:xfrm>
            <a:off x="888203" y="1723854"/>
            <a:ext cx="2912026" cy="41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indent="92075">
              <a:defRPr/>
            </a:pPr>
            <a:r>
              <a:rPr lang="en-US" sz="3200" dirty="0" smtClean="0">
                <a:solidFill>
                  <a:srgbClr val="2E75B6"/>
                </a:solidFill>
                <a:latin typeface="Montserrat" panose="02000505000000020004" pitchFamily="2" charset="0"/>
                <a:ea typeface="Roboto Light" panose="02000000000000000000" pitchFamily="2" charset="0"/>
                <a:cs typeface="Segoe UI Light" panose="020B0502040204020203" pitchFamily="34" charset="0"/>
                <a:sym typeface="Source Sans Pro Bold" charset="0"/>
              </a:rPr>
              <a:t>Lorem ipsum</a:t>
            </a:r>
            <a:endParaRPr lang="en-US" sz="3200" dirty="0">
              <a:solidFill>
                <a:srgbClr val="2E75B6"/>
              </a:solidFill>
              <a:latin typeface="Montserrat" panose="02000505000000020004" pitchFamily="2" charset="0"/>
              <a:ea typeface="Roboto Light" panose="02000000000000000000" pitchFamily="2" charset="0"/>
              <a:cs typeface="Segoe UI Light" panose="020B0502040204020203" pitchFamily="34" charset="0"/>
              <a:sym typeface="Source Sans Pro Bold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E8CB7A-C59E-4001-9574-987F90975489}"/>
              </a:ext>
            </a:extLst>
          </p:cNvPr>
          <p:cNvSpPr/>
          <p:nvPr/>
        </p:nvSpPr>
        <p:spPr>
          <a:xfrm>
            <a:off x="926303" y="2235052"/>
            <a:ext cx="41028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Raleway Light" panose="020B0403030101060003" pitchFamily="34" charset="0"/>
              </a:rPr>
              <a:t>Lorem Ipsum</a:t>
            </a:r>
            <a:r>
              <a:rPr lang="en-US" sz="1200" dirty="0">
                <a:latin typeface="Raleway Light" panose="020B04030301010600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</a:t>
            </a:r>
            <a:endParaRPr lang="en-US" sz="1200" dirty="0">
              <a:latin typeface="Raleway Light" panose="020B0403030101060003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E8CB7A-C59E-4001-9574-987F90975489}"/>
              </a:ext>
            </a:extLst>
          </p:cNvPr>
          <p:cNvSpPr/>
          <p:nvPr/>
        </p:nvSpPr>
        <p:spPr>
          <a:xfrm>
            <a:off x="926303" y="3594144"/>
            <a:ext cx="41028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Raleway Light" panose="020B0403030101060003" pitchFamily="34" charset="0"/>
              </a:rPr>
              <a:t>Lorem Ipsum</a:t>
            </a:r>
            <a:r>
              <a:rPr lang="en-US" sz="1200" dirty="0">
                <a:latin typeface="Raleway Light" panose="020B04030301010600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</a:t>
            </a:r>
            <a:endParaRPr lang="en-US" sz="1200" dirty="0">
              <a:latin typeface="Raleway Light" panose="020B0403030101060003" pitchFamily="34" charset="0"/>
              <a:cs typeface="Segoe UI Light" panose="020B0502040204020203" pitchFamily="34" charset="0"/>
            </a:endParaRPr>
          </a:p>
        </p:txBody>
      </p:sp>
      <p:sp>
        <p:nvSpPr>
          <p:cNvPr id="22" name="Rectangle: Rounded Corners 15">
            <a:extLst>
              <a:ext uri="{FF2B5EF4-FFF2-40B4-BE49-F238E27FC236}">
                <a16:creationId xmlns:a16="http://schemas.microsoft.com/office/drawing/2014/main" id="{D8F90FD8-5888-49C1-8CEB-361D25F669E0}"/>
              </a:ext>
            </a:extLst>
          </p:cNvPr>
          <p:cNvSpPr/>
          <p:nvPr/>
        </p:nvSpPr>
        <p:spPr>
          <a:xfrm flipH="1">
            <a:off x="1020670" y="2162636"/>
            <a:ext cx="288000" cy="50114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  <a:effectLst>
            <a:outerShdw blurRad="1270000" sx="90000" sy="90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860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832600" y="2459505"/>
            <a:ext cx="4653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Lorem Ipsum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popularised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 in the 1960s with the release of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Letraset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 sheets containing Lorem Ipsum passages, and more recently with desktop publishing software like Aldus PageMaker including versions of Lorem Ipsum</a:t>
            </a:r>
            <a:endParaRPr lang="en-US" sz="1200" dirty="0">
              <a:latin typeface="Raleway Light" panose="020B0403030101060003" pitchFamily="34" charset="0"/>
            </a:endParaRPr>
          </a:p>
        </p:txBody>
      </p:sp>
      <p:sp>
        <p:nvSpPr>
          <p:cNvPr id="35" name="Rectangle 9">
            <a:extLst>
              <a:ext uri="{FF2B5EF4-FFF2-40B4-BE49-F238E27FC236}">
                <a16:creationId xmlns:a16="http://schemas.microsoft.com/office/drawing/2014/main" id="{144C0B74-49E3-4647-9C59-E5CA050FBEB0}"/>
              </a:ext>
            </a:extLst>
          </p:cNvPr>
          <p:cNvSpPr>
            <a:spLocks/>
          </p:cNvSpPr>
          <p:nvPr/>
        </p:nvSpPr>
        <p:spPr bwMode="auto">
          <a:xfrm>
            <a:off x="6802864" y="1946879"/>
            <a:ext cx="2912026" cy="41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indent="92075">
              <a:defRPr/>
            </a:pPr>
            <a:r>
              <a:rPr lang="en-US" sz="3200" dirty="0" smtClean="0">
                <a:solidFill>
                  <a:srgbClr val="2E75B6"/>
                </a:solidFill>
                <a:latin typeface="Montserrat" panose="02000505000000020004" pitchFamily="2" charset="0"/>
                <a:ea typeface="Roboto Light" panose="02000000000000000000" pitchFamily="2" charset="0"/>
                <a:cs typeface="Segoe UI Light" panose="020B0502040204020203" pitchFamily="34" charset="0"/>
                <a:sym typeface="Source Sans Pro Bold" charset="0"/>
              </a:rPr>
              <a:t>Lorem ipsum</a:t>
            </a:r>
            <a:endParaRPr lang="en-US" sz="3200" dirty="0">
              <a:solidFill>
                <a:srgbClr val="2E75B6"/>
              </a:solidFill>
              <a:latin typeface="Montserrat" panose="02000505000000020004" pitchFamily="2" charset="0"/>
              <a:ea typeface="Roboto Light" panose="02000000000000000000" pitchFamily="2" charset="0"/>
              <a:cs typeface="Segoe UI Light" panose="020B0502040204020203" pitchFamily="34" charset="0"/>
              <a:sym typeface="Source Sans Pro Bold" charset="0"/>
            </a:endParaRPr>
          </a:p>
        </p:txBody>
      </p:sp>
      <p:sp>
        <p:nvSpPr>
          <p:cNvPr id="36" name="Rectangle: Rounded Corners 15">
            <a:extLst>
              <a:ext uri="{FF2B5EF4-FFF2-40B4-BE49-F238E27FC236}">
                <a16:creationId xmlns:a16="http://schemas.microsoft.com/office/drawing/2014/main" id="{D8F90FD8-5888-49C1-8CEB-361D25F669E0}"/>
              </a:ext>
            </a:extLst>
          </p:cNvPr>
          <p:cNvSpPr/>
          <p:nvPr/>
        </p:nvSpPr>
        <p:spPr>
          <a:xfrm flipH="1">
            <a:off x="6908390" y="2384483"/>
            <a:ext cx="288000" cy="5011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outerShdw blurRad="1270000" sx="90000" sy="90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3" r="88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433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F997F8-5B7E-466A-A24C-221489F0057E}"/>
              </a:ext>
            </a:extLst>
          </p:cNvPr>
          <p:cNvSpPr/>
          <p:nvPr/>
        </p:nvSpPr>
        <p:spPr>
          <a:xfrm>
            <a:off x="1411456" y="1219200"/>
            <a:ext cx="4686300" cy="44196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4" r="16864"/>
          <a:stretch>
            <a:fillRect/>
          </a:stretch>
        </p:blipFill>
        <p:spPr/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9280CE0-BD42-4E04-9172-ACE89A1856AC}"/>
              </a:ext>
            </a:extLst>
          </p:cNvPr>
          <p:cNvGrpSpPr/>
          <p:nvPr/>
        </p:nvGrpSpPr>
        <p:grpSpPr>
          <a:xfrm>
            <a:off x="6094244" y="1219200"/>
            <a:ext cx="4686300" cy="4419600"/>
            <a:chOff x="1142999" y="2819399"/>
            <a:chExt cx="6065521" cy="281940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E94F08-9759-43F5-A28B-0698F98B8A9F}"/>
                </a:ext>
              </a:extLst>
            </p:cNvPr>
            <p:cNvSpPr/>
            <p:nvPr/>
          </p:nvSpPr>
          <p:spPr>
            <a:xfrm>
              <a:off x="1143000" y="2819400"/>
              <a:ext cx="6065520" cy="2819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718B2D5-5F04-4F99-9B56-8779A2AEE97D}"/>
                </a:ext>
              </a:extLst>
            </p:cNvPr>
            <p:cNvGrpSpPr/>
            <p:nvPr/>
          </p:nvGrpSpPr>
          <p:grpSpPr>
            <a:xfrm>
              <a:off x="1142999" y="2819399"/>
              <a:ext cx="6064601" cy="2819399"/>
              <a:chOff x="-946" y="0"/>
              <a:chExt cx="12193245" cy="6858001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1D86BC7-D034-4E80-BBCA-B325C1F1FB21}"/>
                  </a:ext>
                </a:extLst>
              </p:cNvPr>
              <p:cNvSpPr/>
              <p:nvPr userDrawn="1"/>
            </p:nvSpPr>
            <p:spPr>
              <a:xfrm flipH="1">
                <a:off x="-945" y="4"/>
                <a:ext cx="12193244" cy="6857997"/>
              </a:xfrm>
              <a:custGeom>
                <a:avLst/>
                <a:gdLst>
                  <a:gd name="connsiteX0" fmla="*/ 12193244 w 12193244"/>
                  <a:gd name="connsiteY0" fmla="*/ 0 h 6857997"/>
                  <a:gd name="connsiteX1" fmla="*/ 2190 w 12193244"/>
                  <a:gd name="connsiteY1" fmla="*/ 0 h 6857997"/>
                  <a:gd name="connsiteX2" fmla="*/ 1634949 w 12193244"/>
                  <a:gd name="connsiteY2" fmla="*/ 6816044 h 6857997"/>
                  <a:gd name="connsiteX3" fmla="*/ 1662749 w 12193244"/>
                  <a:gd name="connsiteY3" fmla="*/ 6857997 h 6857997"/>
                  <a:gd name="connsiteX4" fmla="*/ 12193244 w 12193244"/>
                  <a:gd name="connsiteY4" fmla="*/ 6857997 h 685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3244" h="6857997">
                    <a:moveTo>
                      <a:pt x="12193244" y="0"/>
                    </a:moveTo>
                    <a:lnTo>
                      <a:pt x="2190" y="0"/>
                    </a:lnTo>
                    <a:cubicBezTo>
                      <a:pt x="-42285" y="2959657"/>
                      <a:pt x="593747" y="5182113"/>
                      <a:pt x="1634949" y="6816044"/>
                    </a:cubicBezTo>
                    <a:lnTo>
                      <a:pt x="1662749" y="6857997"/>
                    </a:lnTo>
                    <a:lnTo>
                      <a:pt x="12193244" y="6857997"/>
                    </a:lnTo>
                    <a:close/>
                  </a:path>
                </a:pathLst>
              </a:custGeom>
              <a:solidFill>
                <a:schemeClr val="accent1">
                  <a:alpha val="22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A59073DE-F7D1-4388-A368-BAA5CF6AE5D4}"/>
                  </a:ext>
                </a:extLst>
              </p:cNvPr>
              <p:cNvSpPr/>
              <p:nvPr userDrawn="1"/>
            </p:nvSpPr>
            <p:spPr>
              <a:xfrm flipH="1">
                <a:off x="-946" y="0"/>
                <a:ext cx="12191054" cy="6858001"/>
              </a:xfrm>
              <a:custGeom>
                <a:avLst/>
                <a:gdLst>
                  <a:gd name="connsiteX0" fmla="*/ 12191054 w 12191054"/>
                  <a:gd name="connsiteY0" fmla="*/ 0 h 6858001"/>
                  <a:gd name="connsiteX1" fmla="*/ 0 w 12191054"/>
                  <a:gd name="connsiteY1" fmla="*/ 0 h 6858001"/>
                  <a:gd name="connsiteX2" fmla="*/ 3130744 w 12191054"/>
                  <a:gd name="connsiteY2" fmla="*/ 6745045 h 6858001"/>
                  <a:gd name="connsiteX3" fmla="*/ 3275760 w 12191054"/>
                  <a:gd name="connsiteY3" fmla="*/ 6858001 h 6858001"/>
                  <a:gd name="connsiteX4" fmla="*/ 12191054 w 12191054"/>
                  <a:gd name="connsiteY4" fmla="*/ 6858001 h 6858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1054" h="6858001">
                    <a:moveTo>
                      <a:pt x="12191054" y="0"/>
                    </a:moveTo>
                    <a:lnTo>
                      <a:pt x="0" y="0"/>
                    </a:lnTo>
                    <a:cubicBezTo>
                      <a:pt x="341532" y="3242753"/>
                      <a:pt x="1501518" y="5388341"/>
                      <a:pt x="3130744" y="6745045"/>
                    </a:cubicBezTo>
                    <a:lnTo>
                      <a:pt x="3275760" y="6858001"/>
                    </a:lnTo>
                    <a:lnTo>
                      <a:pt x="12191054" y="6858001"/>
                    </a:lnTo>
                    <a:close/>
                  </a:path>
                </a:pathLst>
              </a:custGeom>
              <a:solidFill>
                <a:schemeClr val="accent1">
                  <a:alpha val="68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C02B71F-41AF-49CC-B104-122F4DF85ABC}"/>
                  </a:ext>
                </a:extLst>
              </p:cNvPr>
              <p:cNvSpPr/>
              <p:nvPr userDrawn="1"/>
            </p:nvSpPr>
            <p:spPr>
              <a:xfrm flipH="1">
                <a:off x="-946" y="0"/>
                <a:ext cx="12191054" cy="6731450"/>
              </a:xfrm>
              <a:custGeom>
                <a:avLst/>
                <a:gdLst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11693161 w 12235880"/>
                  <a:gd name="connsiteY3" fmla="*/ 4563886 h 4639331"/>
                  <a:gd name="connsiteX4" fmla="*/ 170428 w 12235880"/>
                  <a:gd name="connsiteY4" fmla="*/ 269033 h 4639331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170428 w 12235880"/>
                  <a:gd name="connsiteY3" fmla="*/ 269033 h 4639331"/>
                  <a:gd name="connsiteX4" fmla="*/ 0 w 12235880"/>
                  <a:gd name="connsiteY4" fmla="*/ 0 h 4639331"/>
                  <a:gd name="connsiteX0" fmla="*/ 0 w 12235880"/>
                  <a:gd name="connsiteY0" fmla="*/ 0 h 4668478"/>
                  <a:gd name="connsiteX1" fmla="*/ 12235880 w 12235880"/>
                  <a:gd name="connsiteY1" fmla="*/ 0 h 4668478"/>
                  <a:gd name="connsiteX2" fmla="*/ 12235880 w 12235880"/>
                  <a:gd name="connsiteY2" fmla="*/ 4639331 h 4668478"/>
                  <a:gd name="connsiteX3" fmla="*/ 170428 w 12235880"/>
                  <a:gd name="connsiteY3" fmla="*/ 269033 h 4668478"/>
                  <a:gd name="connsiteX4" fmla="*/ 0 w 12235880"/>
                  <a:gd name="connsiteY4" fmla="*/ 0 h 4668478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0 w 12235880"/>
                  <a:gd name="connsiteY3" fmla="*/ 0 h 4639331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0 w 12235880"/>
                  <a:gd name="connsiteY3" fmla="*/ 0 h 4639331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0 w 12235880"/>
                  <a:gd name="connsiteY3" fmla="*/ 0 h 4639331"/>
                  <a:gd name="connsiteX0" fmla="*/ 0 w 12235880"/>
                  <a:gd name="connsiteY0" fmla="*/ 0 h 4794195"/>
                  <a:gd name="connsiteX1" fmla="*/ 12235880 w 12235880"/>
                  <a:gd name="connsiteY1" fmla="*/ 0 h 4794195"/>
                  <a:gd name="connsiteX2" fmla="*/ 12235880 w 12235880"/>
                  <a:gd name="connsiteY2" fmla="*/ 4639331 h 4794195"/>
                  <a:gd name="connsiteX3" fmla="*/ 0 w 12235880"/>
                  <a:gd name="connsiteY3" fmla="*/ 0 h 4794195"/>
                  <a:gd name="connsiteX0" fmla="*/ 0 w 12235880"/>
                  <a:gd name="connsiteY0" fmla="*/ 0 h 4839645"/>
                  <a:gd name="connsiteX1" fmla="*/ 12235880 w 12235880"/>
                  <a:gd name="connsiteY1" fmla="*/ 0 h 4839645"/>
                  <a:gd name="connsiteX2" fmla="*/ 12235880 w 12235880"/>
                  <a:gd name="connsiteY2" fmla="*/ 4639331 h 4839645"/>
                  <a:gd name="connsiteX3" fmla="*/ 0 w 12235880"/>
                  <a:gd name="connsiteY3" fmla="*/ 0 h 4839645"/>
                  <a:gd name="connsiteX0" fmla="*/ 0 w 12235880"/>
                  <a:gd name="connsiteY0" fmla="*/ 0 h 4921109"/>
                  <a:gd name="connsiteX1" fmla="*/ 12235880 w 12235880"/>
                  <a:gd name="connsiteY1" fmla="*/ 0 h 4921109"/>
                  <a:gd name="connsiteX2" fmla="*/ 12235880 w 12235880"/>
                  <a:gd name="connsiteY2" fmla="*/ 4639331 h 4921109"/>
                  <a:gd name="connsiteX3" fmla="*/ 0 w 12235880"/>
                  <a:gd name="connsiteY3" fmla="*/ 0 h 4921109"/>
                  <a:gd name="connsiteX0" fmla="*/ 0 w 12235880"/>
                  <a:gd name="connsiteY0" fmla="*/ 0 h 4835443"/>
                  <a:gd name="connsiteX1" fmla="*/ 12235880 w 12235880"/>
                  <a:gd name="connsiteY1" fmla="*/ 0 h 4835443"/>
                  <a:gd name="connsiteX2" fmla="*/ 12235880 w 12235880"/>
                  <a:gd name="connsiteY2" fmla="*/ 4639331 h 4835443"/>
                  <a:gd name="connsiteX3" fmla="*/ 0 w 12235880"/>
                  <a:gd name="connsiteY3" fmla="*/ 0 h 4835443"/>
                  <a:gd name="connsiteX0" fmla="*/ 0 w 12235880"/>
                  <a:gd name="connsiteY0" fmla="*/ 0 h 4830301"/>
                  <a:gd name="connsiteX1" fmla="*/ 12235880 w 12235880"/>
                  <a:gd name="connsiteY1" fmla="*/ 0 h 4830301"/>
                  <a:gd name="connsiteX2" fmla="*/ 12235880 w 12235880"/>
                  <a:gd name="connsiteY2" fmla="*/ 4639331 h 4830301"/>
                  <a:gd name="connsiteX3" fmla="*/ 0 w 12235880"/>
                  <a:gd name="connsiteY3" fmla="*/ 0 h 4830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35880" h="4830301">
                    <a:moveTo>
                      <a:pt x="0" y="0"/>
                    </a:moveTo>
                    <a:lnTo>
                      <a:pt x="12235880" y="0"/>
                    </a:lnTo>
                    <a:lnTo>
                      <a:pt x="12235880" y="4639331"/>
                    </a:lnTo>
                    <a:cubicBezTo>
                      <a:pt x="5728080" y="5258815"/>
                      <a:pt x="1302612" y="453616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30" name="Rectangle 9">
            <a:extLst>
              <a:ext uri="{FF2B5EF4-FFF2-40B4-BE49-F238E27FC236}">
                <a16:creationId xmlns:a16="http://schemas.microsoft.com/office/drawing/2014/main" id="{144C0B74-49E3-4647-9C59-E5CA050FBEB0}"/>
              </a:ext>
            </a:extLst>
          </p:cNvPr>
          <p:cNvSpPr>
            <a:spLocks/>
          </p:cNvSpPr>
          <p:nvPr/>
        </p:nvSpPr>
        <p:spPr bwMode="auto">
          <a:xfrm>
            <a:off x="6503965" y="2436992"/>
            <a:ext cx="2912026" cy="41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indent="92075">
              <a:defRPr/>
            </a:pPr>
            <a:r>
              <a:rPr lang="en-US" sz="3200" dirty="0" smtClean="0">
                <a:solidFill>
                  <a:schemeClr val="bg1"/>
                </a:solidFill>
                <a:latin typeface="Montserrat" panose="02000505000000020004" pitchFamily="2" charset="0"/>
                <a:ea typeface="Roboto Light" panose="02000000000000000000" pitchFamily="2" charset="0"/>
                <a:cs typeface="Segoe UI Light" panose="020B0502040204020203" pitchFamily="34" charset="0"/>
                <a:sym typeface="Source Sans Pro Bold" charset="0"/>
              </a:rPr>
              <a:t>Lorem ipsum</a:t>
            </a:r>
            <a:endParaRPr lang="en-US" sz="3200" dirty="0">
              <a:solidFill>
                <a:schemeClr val="bg1"/>
              </a:solidFill>
              <a:latin typeface="Montserrat" panose="02000505000000020004" pitchFamily="2" charset="0"/>
              <a:ea typeface="Roboto Light" panose="02000000000000000000" pitchFamily="2" charset="0"/>
              <a:cs typeface="Segoe UI Light" panose="020B0502040204020203" pitchFamily="34" charset="0"/>
              <a:sym typeface="Source Sans Pro Bold" charset="0"/>
            </a:endParaRPr>
          </a:p>
        </p:txBody>
      </p:sp>
      <p:sp>
        <p:nvSpPr>
          <p:cNvPr id="39" name="Rectangle: Rounded Corners 15">
            <a:extLst>
              <a:ext uri="{FF2B5EF4-FFF2-40B4-BE49-F238E27FC236}">
                <a16:creationId xmlns:a16="http://schemas.microsoft.com/office/drawing/2014/main" id="{D8F90FD8-5888-49C1-8CEB-361D25F669E0}"/>
              </a:ext>
            </a:extLst>
          </p:cNvPr>
          <p:cNvSpPr/>
          <p:nvPr/>
        </p:nvSpPr>
        <p:spPr>
          <a:xfrm flipH="1">
            <a:off x="6627440" y="2912266"/>
            <a:ext cx="288000" cy="501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270000" sx="90000" sy="90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9E8CB7A-C59E-4001-9574-987F90975489}"/>
              </a:ext>
            </a:extLst>
          </p:cNvPr>
          <p:cNvSpPr/>
          <p:nvPr/>
        </p:nvSpPr>
        <p:spPr>
          <a:xfrm>
            <a:off x="6552161" y="3001869"/>
            <a:ext cx="38425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chemeClr val="bg1"/>
                </a:solidFill>
                <a:latin typeface="Raleway Light" panose="020B04030301010600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Raleway Light" panose="020B04030301010600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</a:t>
            </a:r>
            <a:endParaRPr lang="en-US" sz="1200" dirty="0">
              <a:solidFill>
                <a:schemeClr val="bg1"/>
              </a:solidFill>
              <a:latin typeface="Raleway Light" panose="020B04030301010600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942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/>
      </p:pic>
      <p:sp>
        <p:nvSpPr>
          <p:cNvPr id="16" name="Rectangle 15"/>
          <p:cNvSpPr/>
          <p:nvPr/>
        </p:nvSpPr>
        <p:spPr>
          <a:xfrm>
            <a:off x="558800" y="1731308"/>
            <a:ext cx="4851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Lorem Ipsum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popularised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 in the 1960s with the release of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Letraset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 sheets containing Lorem Ipsum passages, and more recently with desktop publishing software like Aldus PageMaker including versions of Lorem Ipsum</a:t>
            </a:r>
            <a:endParaRPr lang="en-US" sz="1200" dirty="0">
              <a:latin typeface="Raleway Light" panose="020B0403030101060003" pitchFamily="34" charset="0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144C0B74-49E3-4647-9C59-E5CA050FBEB0}"/>
              </a:ext>
            </a:extLst>
          </p:cNvPr>
          <p:cNvSpPr>
            <a:spLocks/>
          </p:cNvSpPr>
          <p:nvPr/>
        </p:nvSpPr>
        <p:spPr bwMode="auto">
          <a:xfrm>
            <a:off x="529064" y="1218682"/>
            <a:ext cx="2912026" cy="41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indent="92075">
              <a:defRPr/>
            </a:pPr>
            <a:r>
              <a:rPr lang="en-US" sz="3200" dirty="0" smtClean="0">
                <a:solidFill>
                  <a:srgbClr val="2E75B6"/>
                </a:solidFill>
                <a:latin typeface="Montserrat" panose="02000505000000020004" pitchFamily="2" charset="0"/>
                <a:ea typeface="Roboto Light" panose="02000000000000000000" pitchFamily="2" charset="0"/>
                <a:cs typeface="Segoe UI Light" panose="020B0502040204020203" pitchFamily="34" charset="0"/>
                <a:sym typeface="Source Sans Pro Bold" charset="0"/>
              </a:rPr>
              <a:t>Lorem ipsum</a:t>
            </a:r>
            <a:endParaRPr lang="en-US" sz="3200" dirty="0">
              <a:solidFill>
                <a:srgbClr val="2E75B6"/>
              </a:solidFill>
              <a:latin typeface="Montserrat" panose="02000505000000020004" pitchFamily="2" charset="0"/>
              <a:ea typeface="Roboto Light" panose="02000000000000000000" pitchFamily="2" charset="0"/>
              <a:cs typeface="Segoe UI Light" panose="020B0502040204020203" pitchFamily="34" charset="0"/>
              <a:sym typeface="Source Sans Pro Bold" charset="0"/>
            </a:endParaRPr>
          </a:p>
        </p:txBody>
      </p:sp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D8F90FD8-5888-49C1-8CEB-361D25F669E0}"/>
              </a:ext>
            </a:extLst>
          </p:cNvPr>
          <p:cNvSpPr/>
          <p:nvPr/>
        </p:nvSpPr>
        <p:spPr>
          <a:xfrm flipH="1">
            <a:off x="659990" y="1656286"/>
            <a:ext cx="288000" cy="50114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  <a:effectLst>
            <a:outerShdw blurRad="1270000" sx="90000" sy="90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2E75B6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58800" y="3585564"/>
            <a:ext cx="4851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Lorem Ipsum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popularised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 in the 1960s with the release of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Letraset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 sheets containing Lorem Ipsum passages, and more recently with desktop publishing software like Aldus PageMaker including versions of Lorem Ipsum</a:t>
            </a:r>
            <a:endParaRPr lang="en-US" sz="1200" dirty="0">
              <a:latin typeface="Raleway Light" panose="020B0403030101060003" pitchFamily="34" charset="0"/>
            </a:endParaRPr>
          </a:p>
        </p:txBody>
      </p:sp>
      <p:sp>
        <p:nvSpPr>
          <p:cNvPr id="32" name="Rectangle: Rounded Corners 15">
            <a:extLst>
              <a:ext uri="{FF2B5EF4-FFF2-40B4-BE49-F238E27FC236}">
                <a16:creationId xmlns:a16="http://schemas.microsoft.com/office/drawing/2014/main" id="{D8F90FD8-5888-49C1-8CEB-361D25F669E0}"/>
              </a:ext>
            </a:extLst>
          </p:cNvPr>
          <p:cNvSpPr/>
          <p:nvPr/>
        </p:nvSpPr>
        <p:spPr>
          <a:xfrm flipH="1">
            <a:off x="659990" y="3548642"/>
            <a:ext cx="288000" cy="50114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  <a:effectLst>
            <a:outerShdw blurRad="1270000" sx="90000" sy="90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2E7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65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F34CA8-89A0-4992-B937-B9BAE6EE2E7F}"/>
              </a:ext>
            </a:extLst>
          </p:cNvPr>
          <p:cNvSpPr/>
          <p:nvPr/>
        </p:nvSpPr>
        <p:spPr>
          <a:xfrm>
            <a:off x="3015456" y="1143000"/>
            <a:ext cx="7715250" cy="4572000"/>
          </a:xfrm>
          <a:prstGeom prst="roundRect">
            <a:avLst>
              <a:gd name="adj" fmla="val 1"/>
            </a:avLst>
          </a:prstGeom>
          <a:solidFill>
            <a:schemeClr val="bg1"/>
          </a:solidFill>
          <a:ln>
            <a:noFill/>
          </a:ln>
          <a:effectLst>
            <a:outerShdw blurRad="1270000" dist="1993900" dir="10800000" sx="80000" sy="8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1" r="29861"/>
          <a:stretch>
            <a:fillRect/>
          </a:stretch>
        </p:blipFill>
        <p:spPr/>
      </p:pic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1" r="29861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6158309" y="2628037"/>
            <a:ext cx="41917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Lorem Ipsum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popularised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 in the 1960s with the release of </a:t>
            </a:r>
            <a:r>
              <a:rPr lang="en-US" sz="1200" b="0" i="0" dirty="0" err="1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Letraset</a:t>
            </a:r>
            <a:r>
              <a:rPr lang="en-US" sz="1200" b="0" i="0" dirty="0" smtClean="0">
                <a:solidFill>
                  <a:srgbClr val="000000"/>
                </a:solidFill>
                <a:effectLst/>
                <a:latin typeface="Raleway Light" panose="020B0403030101060003" pitchFamily="34" charset="0"/>
              </a:rPr>
              <a:t> sheets containing Lorem Ipsum passages, and more recently with desktop publishing software like Aldus PageMaker including versions of Lorem Ipsum</a:t>
            </a:r>
            <a:endParaRPr lang="en-US" sz="1200" dirty="0">
              <a:latin typeface="Raleway Light" panose="020B0403030101060003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144C0B74-49E3-4647-9C59-E5CA050FBEB0}"/>
              </a:ext>
            </a:extLst>
          </p:cNvPr>
          <p:cNvSpPr>
            <a:spLocks/>
          </p:cNvSpPr>
          <p:nvPr/>
        </p:nvSpPr>
        <p:spPr bwMode="auto">
          <a:xfrm>
            <a:off x="6108700" y="2115411"/>
            <a:ext cx="2912026" cy="41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indent="92075">
              <a:defRPr/>
            </a:pPr>
            <a:r>
              <a:rPr lang="en-US" sz="3200" dirty="0" smtClean="0">
                <a:solidFill>
                  <a:srgbClr val="2E75B6"/>
                </a:solidFill>
                <a:latin typeface="Montserrat" panose="02000505000000020004" pitchFamily="2" charset="0"/>
                <a:ea typeface="Roboto Light" panose="02000000000000000000" pitchFamily="2" charset="0"/>
                <a:cs typeface="Segoe UI Light" panose="020B0502040204020203" pitchFamily="34" charset="0"/>
                <a:sym typeface="Source Sans Pro Bold" charset="0"/>
              </a:rPr>
              <a:t>Lorem ipsum</a:t>
            </a:r>
            <a:endParaRPr lang="en-US" sz="3200" dirty="0">
              <a:solidFill>
                <a:srgbClr val="2E75B6"/>
              </a:solidFill>
              <a:latin typeface="Montserrat" panose="02000505000000020004" pitchFamily="2" charset="0"/>
              <a:ea typeface="Roboto Light" panose="02000000000000000000" pitchFamily="2" charset="0"/>
              <a:cs typeface="Segoe UI Light" panose="020B0502040204020203" pitchFamily="34" charset="0"/>
              <a:sym typeface="Source Sans Pro Bold" charset="0"/>
            </a:endParaRPr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D8F90FD8-5888-49C1-8CEB-361D25F669E0}"/>
              </a:ext>
            </a:extLst>
          </p:cNvPr>
          <p:cNvSpPr/>
          <p:nvPr/>
        </p:nvSpPr>
        <p:spPr>
          <a:xfrm flipH="1">
            <a:off x="6239626" y="2553015"/>
            <a:ext cx="288000" cy="50114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  <a:effectLst>
            <a:outerShdw blurRad="1270000" sx="90000" sy="90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5" r="29625"/>
          <a:stretch>
            <a:fillRect/>
          </a:stretch>
        </p:blipFill>
        <p:spPr/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722FD7-772F-4EA1-B2F9-816FF5F2DC59}"/>
              </a:ext>
            </a:extLst>
          </p:cNvPr>
          <p:cNvSpPr/>
          <p:nvPr/>
        </p:nvSpPr>
        <p:spPr>
          <a:xfrm flipH="1" flipV="1">
            <a:off x="6096000" y="895350"/>
            <a:ext cx="4320540" cy="5962650"/>
          </a:xfrm>
          <a:custGeom>
            <a:avLst/>
            <a:gdLst>
              <a:gd name="connsiteX0" fmla="*/ 324060 w 4320540"/>
              <a:gd name="connsiteY0" fmla="*/ 0 h 5962650"/>
              <a:gd name="connsiteX1" fmla="*/ 4320540 w 4320540"/>
              <a:gd name="connsiteY1" fmla="*/ 0 h 5962650"/>
              <a:gd name="connsiteX2" fmla="*/ 4320540 w 4320540"/>
              <a:gd name="connsiteY2" fmla="*/ 5962650 h 5962650"/>
              <a:gd name="connsiteX3" fmla="*/ 3878791 w 4320540"/>
              <a:gd name="connsiteY3" fmla="*/ 5940344 h 5962650"/>
              <a:gd name="connsiteX4" fmla="*/ 0 w 4320540"/>
              <a:gd name="connsiteY4" fmla="*/ 1642109 h 5962650"/>
              <a:gd name="connsiteX5" fmla="*/ 299687 w 4320540"/>
              <a:gd name="connsiteY5" fmla="*/ 57875 h 5962650"/>
              <a:gd name="connsiteX6" fmla="*/ 324060 w 4320540"/>
              <a:gd name="connsiteY6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0540" h="5962650">
                <a:moveTo>
                  <a:pt x="324060" y="0"/>
                </a:moveTo>
                <a:lnTo>
                  <a:pt x="4320540" y="0"/>
                </a:lnTo>
                <a:lnTo>
                  <a:pt x="4320540" y="5962650"/>
                </a:lnTo>
                <a:lnTo>
                  <a:pt x="3878791" y="5940344"/>
                </a:lnTo>
                <a:cubicBezTo>
                  <a:pt x="1700132" y="5719089"/>
                  <a:pt x="0" y="3879143"/>
                  <a:pt x="0" y="1642109"/>
                </a:cubicBezTo>
                <a:cubicBezTo>
                  <a:pt x="0" y="1082851"/>
                  <a:pt x="106258" y="548410"/>
                  <a:pt x="299687" y="57875"/>
                </a:cubicBezTo>
                <a:lnTo>
                  <a:pt x="32406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Rectangle 26"/>
          <p:cNvSpPr/>
          <p:nvPr/>
        </p:nvSpPr>
        <p:spPr>
          <a:xfrm>
            <a:off x="6245479" y="3469660"/>
            <a:ext cx="344462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i="0" dirty="0" smtClean="0">
                <a:solidFill>
                  <a:schemeClr val="bg1"/>
                </a:solidFill>
                <a:effectLst/>
                <a:latin typeface="Raleway Light" panose="020B0403030101060003" pitchFamily="34" charset="0"/>
              </a:rPr>
              <a:t>Lorem Ipsum</a:t>
            </a:r>
            <a:r>
              <a:rPr lang="en-US" sz="1200" b="0" i="0" dirty="0" smtClean="0">
                <a:solidFill>
                  <a:schemeClr val="bg1"/>
                </a:solidFill>
                <a:effectLst/>
                <a:latin typeface="Raleway Light" panose="020B04030301010600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b="0" i="0" dirty="0" err="1" smtClean="0">
                <a:solidFill>
                  <a:schemeClr val="bg1"/>
                </a:solidFill>
                <a:effectLst/>
                <a:latin typeface="Raleway Light" panose="020B0403030101060003" pitchFamily="34" charset="0"/>
              </a:rPr>
              <a:t>popularised</a:t>
            </a:r>
            <a:r>
              <a:rPr lang="en-US" sz="1200" b="0" i="0" dirty="0" smtClean="0">
                <a:solidFill>
                  <a:schemeClr val="bg1"/>
                </a:solidFill>
                <a:effectLst/>
                <a:latin typeface="Raleway Light" panose="020B0403030101060003" pitchFamily="34" charset="0"/>
              </a:rPr>
              <a:t> in the 1960s with the release of </a:t>
            </a:r>
            <a:r>
              <a:rPr lang="en-US" sz="1200" b="0" i="0" dirty="0" err="1" smtClean="0">
                <a:solidFill>
                  <a:schemeClr val="bg1"/>
                </a:solidFill>
                <a:effectLst/>
                <a:latin typeface="Raleway Light" panose="020B0403030101060003" pitchFamily="34" charset="0"/>
              </a:rPr>
              <a:t>Letraset</a:t>
            </a:r>
            <a:r>
              <a:rPr lang="en-US" sz="1200" b="0" i="0" dirty="0" smtClean="0">
                <a:solidFill>
                  <a:schemeClr val="bg1"/>
                </a:solidFill>
                <a:effectLst/>
                <a:latin typeface="Raleway Light" panose="020B0403030101060003" pitchFamily="34" charset="0"/>
              </a:rPr>
              <a:t> sheets containing Lorem Ipsum passages, and more recently with desktop publishing software like Aldus PageMaker including versions of Lorem Ipsum</a:t>
            </a:r>
            <a:endParaRPr lang="en-US" sz="1200" dirty="0">
              <a:solidFill>
                <a:schemeClr val="bg1"/>
              </a:solidFill>
              <a:latin typeface="Raleway Light" panose="020B0403030101060003" pitchFamily="34" charset="0"/>
            </a:endParaRPr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id="{144C0B74-49E3-4647-9C59-E5CA050FBEB0}"/>
              </a:ext>
            </a:extLst>
          </p:cNvPr>
          <p:cNvSpPr>
            <a:spLocks/>
          </p:cNvSpPr>
          <p:nvPr/>
        </p:nvSpPr>
        <p:spPr bwMode="auto">
          <a:xfrm>
            <a:off x="6215743" y="2957034"/>
            <a:ext cx="2912026" cy="41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indent="92075">
              <a:defRPr/>
            </a:pPr>
            <a:r>
              <a:rPr lang="en-US" sz="3200" dirty="0" smtClean="0">
                <a:solidFill>
                  <a:schemeClr val="bg1"/>
                </a:solidFill>
                <a:latin typeface="Montserrat" panose="02000505000000020004" pitchFamily="2" charset="0"/>
                <a:ea typeface="Roboto Light" panose="02000000000000000000" pitchFamily="2" charset="0"/>
                <a:cs typeface="Segoe UI Light" panose="020B0502040204020203" pitchFamily="34" charset="0"/>
                <a:sym typeface="Source Sans Pro Bold" charset="0"/>
              </a:rPr>
              <a:t>Lorem ipsum</a:t>
            </a:r>
            <a:endParaRPr lang="en-US" sz="3200" dirty="0">
              <a:solidFill>
                <a:schemeClr val="bg1"/>
              </a:solidFill>
              <a:latin typeface="Montserrat" panose="02000505000000020004" pitchFamily="2" charset="0"/>
              <a:ea typeface="Roboto Light" panose="02000000000000000000" pitchFamily="2" charset="0"/>
              <a:cs typeface="Segoe UI Light" panose="020B0502040204020203" pitchFamily="34" charset="0"/>
              <a:sym typeface="Source Sans Pro Bold" charset="0"/>
            </a:endParaRPr>
          </a:p>
        </p:txBody>
      </p:sp>
      <p:sp>
        <p:nvSpPr>
          <p:cNvPr id="29" name="Rectangle: Rounded Corners 15">
            <a:extLst>
              <a:ext uri="{FF2B5EF4-FFF2-40B4-BE49-F238E27FC236}">
                <a16:creationId xmlns:a16="http://schemas.microsoft.com/office/drawing/2014/main" id="{D8F90FD8-5888-49C1-8CEB-361D25F669E0}"/>
              </a:ext>
            </a:extLst>
          </p:cNvPr>
          <p:cNvSpPr/>
          <p:nvPr/>
        </p:nvSpPr>
        <p:spPr>
          <a:xfrm flipH="1">
            <a:off x="6321269" y="3394638"/>
            <a:ext cx="288000" cy="501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270000" sx="90000" sy="90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22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48</Words>
  <Application>Microsoft Office PowerPoint</Application>
  <PresentationFormat>Widescreen</PresentationFormat>
  <Paragraphs>25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Montserrat</vt:lpstr>
      <vt:lpstr>Raleway Light</vt:lpstr>
      <vt:lpstr>Roboto Light</vt:lpstr>
      <vt:lpstr>Segoe UI Light</vt:lpstr>
      <vt:lpstr>Source Sans Pro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Superman</dc:creator>
  <cp:lastModifiedBy>Superman</cp:lastModifiedBy>
  <cp:revision>28</cp:revision>
  <dcterms:created xsi:type="dcterms:W3CDTF">2019-07-18T12:30:45Z</dcterms:created>
  <dcterms:modified xsi:type="dcterms:W3CDTF">2019-07-18T13:21:16Z</dcterms:modified>
</cp:coreProperties>
</file>