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67" r:id="rId13"/>
    <p:sldId id="284" r:id="rId14"/>
    <p:sldId id="281" r:id="rId15"/>
    <p:sldId id="27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7416" userDrawn="1">
          <p15:clr>
            <a:srgbClr val="A4A3A4"/>
          </p15:clr>
        </p15:guide>
        <p15:guide id="4" orient="horz" pos="2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456"/>
      </p:cViewPr>
      <p:guideLst>
        <p:guide orient="horz" pos="4032"/>
        <p:guide pos="264"/>
        <p:guide pos="7416"/>
        <p:guide orient="horz" pos="288"/>
        <p:guide pos="381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172"/>
    </p:cViewPr>
  </p:sorterViewPr>
  <p:notesViewPr>
    <p:cSldViewPr snapToGrid="0"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7E276D-89C7-4F89-8FCA-D3F4416662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5E35C-8F69-4E6F-B410-56566DAE10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B4DD2-A76D-4BAB-A4F8-76B2678ACA0B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0156-EEC4-42D9-A50F-F933781AC8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350A1-7959-4FC4-BAF2-E0F0C6BC3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D98A0-31CB-4965-8F09-E3D254C7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96494-B6F0-41D4-9477-11715B2CFFB9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299-A722-403C-9AD6-67D8C6306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299-A722-403C-9AD6-67D8C6306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4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299-A722-403C-9AD6-67D8C6306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299-A722-403C-9AD6-67D8C6306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0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5E195C-52AA-491D-840F-F0E6D70A8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0357" y="2100896"/>
            <a:ext cx="2040436" cy="2040436"/>
          </a:xfrm>
          <a:custGeom>
            <a:avLst/>
            <a:gdLst>
              <a:gd name="connsiteX0" fmla="*/ 1020218 w 2040436"/>
              <a:gd name="connsiteY0" fmla="*/ 0 h 2040436"/>
              <a:gd name="connsiteX1" fmla="*/ 2040436 w 2040436"/>
              <a:gd name="connsiteY1" fmla="*/ 1020218 h 2040436"/>
              <a:gd name="connsiteX2" fmla="*/ 1020218 w 2040436"/>
              <a:gd name="connsiteY2" fmla="*/ 2040436 h 2040436"/>
              <a:gd name="connsiteX3" fmla="*/ 0 w 2040436"/>
              <a:gd name="connsiteY3" fmla="*/ 1020218 h 2040436"/>
              <a:gd name="connsiteX4" fmla="*/ 1020218 w 2040436"/>
              <a:gd name="connsiteY4" fmla="*/ 0 h 20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436" h="2040436">
                <a:moveTo>
                  <a:pt x="1020218" y="0"/>
                </a:moveTo>
                <a:cubicBezTo>
                  <a:pt x="1583669" y="0"/>
                  <a:pt x="2040436" y="456767"/>
                  <a:pt x="2040436" y="1020218"/>
                </a:cubicBezTo>
                <a:cubicBezTo>
                  <a:pt x="2040436" y="1583669"/>
                  <a:pt x="1583669" y="2040436"/>
                  <a:pt x="1020218" y="2040436"/>
                </a:cubicBezTo>
                <a:cubicBezTo>
                  <a:pt x="456767" y="2040436"/>
                  <a:pt x="0" y="1583669"/>
                  <a:pt x="0" y="1020218"/>
                </a:cubicBezTo>
                <a:cubicBezTo>
                  <a:pt x="0" y="456767"/>
                  <a:pt x="456767" y="0"/>
                  <a:pt x="1020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C3A5413-68DB-45AE-9774-52C2572CC6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8920" y="2100896"/>
            <a:ext cx="2040436" cy="2040436"/>
          </a:xfrm>
          <a:custGeom>
            <a:avLst/>
            <a:gdLst>
              <a:gd name="connsiteX0" fmla="*/ 1020218 w 2040436"/>
              <a:gd name="connsiteY0" fmla="*/ 0 h 2040436"/>
              <a:gd name="connsiteX1" fmla="*/ 2040436 w 2040436"/>
              <a:gd name="connsiteY1" fmla="*/ 1020218 h 2040436"/>
              <a:gd name="connsiteX2" fmla="*/ 1020218 w 2040436"/>
              <a:gd name="connsiteY2" fmla="*/ 2040436 h 2040436"/>
              <a:gd name="connsiteX3" fmla="*/ 0 w 2040436"/>
              <a:gd name="connsiteY3" fmla="*/ 1020218 h 2040436"/>
              <a:gd name="connsiteX4" fmla="*/ 1020218 w 2040436"/>
              <a:gd name="connsiteY4" fmla="*/ 0 h 20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436" h="2040436">
                <a:moveTo>
                  <a:pt x="1020218" y="0"/>
                </a:moveTo>
                <a:cubicBezTo>
                  <a:pt x="1583669" y="0"/>
                  <a:pt x="2040436" y="456767"/>
                  <a:pt x="2040436" y="1020218"/>
                </a:cubicBezTo>
                <a:cubicBezTo>
                  <a:pt x="2040436" y="1583669"/>
                  <a:pt x="1583669" y="2040436"/>
                  <a:pt x="1020218" y="2040436"/>
                </a:cubicBezTo>
                <a:cubicBezTo>
                  <a:pt x="456767" y="2040436"/>
                  <a:pt x="0" y="1583669"/>
                  <a:pt x="0" y="1020218"/>
                </a:cubicBezTo>
                <a:cubicBezTo>
                  <a:pt x="0" y="456767"/>
                  <a:pt x="456767" y="0"/>
                  <a:pt x="1020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3826C70-9BCB-4C00-A300-FECF21A913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77483" y="2100896"/>
            <a:ext cx="2040436" cy="2040436"/>
          </a:xfrm>
          <a:custGeom>
            <a:avLst/>
            <a:gdLst>
              <a:gd name="connsiteX0" fmla="*/ 1020218 w 2040436"/>
              <a:gd name="connsiteY0" fmla="*/ 0 h 2040436"/>
              <a:gd name="connsiteX1" fmla="*/ 2040436 w 2040436"/>
              <a:gd name="connsiteY1" fmla="*/ 1020218 h 2040436"/>
              <a:gd name="connsiteX2" fmla="*/ 1020218 w 2040436"/>
              <a:gd name="connsiteY2" fmla="*/ 2040436 h 2040436"/>
              <a:gd name="connsiteX3" fmla="*/ 0 w 2040436"/>
              <a:gd name="connsiteY3" fmla="*/ 1020218 h 2040436"/>
              <a:gd name="connsiteX4" fmla="*/ 1020218 w 2040436"/>
              <a:gd name="connsiteY4" fmla="*/ 0 h 204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436" h="2040436">
                <a:moveTo>
                  <a:pt x="1020218" y="0"/>
                </a:moveTo>
                <a:cubicBezTo>
                  <a:pt x="1583669" y="0"/>
                  <a:pt x="2040436" y="456767"/>
                  <a:pt x="2040436" y="1020218"/>
                </a:cubicBezTo>
                <a:cubicBezTo>
                  <a:pt x="2040436" y="1583669"/>
                  <a:pt x="1583669" y="2040436"/>
                  <a:pt x="1020218" y="2040436"/>
                </a:cubicBezTo>
                <a:cubicBezTo>
                  <a:pt x="456767" y="2040436"/>
                  <a:pt x="0" y="1583669"/>
                  <a:pt x="0" y="1020218"/>
                </a:cubicBezTo>
                <a:cubicBezTo>
                  <a:pt x="0" y="456767"/>
                  <a:pt x="456767" y="0"/>
                  <a:pt x="1020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E0FFD63-DB4A-46B9-B24F-940FEC06C437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07F5036-E85D-4519-BB9E-4A65965F3DBD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CEA8DAB-6590-4EA1-96BA-9BAD5D676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4654" y="421023"/>
            <a:ext cx="8482693" cy="92333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47044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200BDD5-C1D0-42E5-BB14-E17339D59E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308" y="16282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7F91399-345D-4E97-8704-35659611A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26608" y="16282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D2D2D27-0443-4CA7-B59C-DA96855E05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08" y="16282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DE5A291-1F28-4C7C-9916-2813A45838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1208" y="16282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0BA4CA4-260E-4B4C-9B92-D173D5F79B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9308" y="41174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134BAE4-BF15-4AD9-9729-50FAE2F337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26608" y="41174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F091E3D-5F3C-4A1C-A7B1-9FA90B0482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53908" y="41174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6D5009A-4667-4E47-84FC-59F37AAD43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81208" y="4117444"/>
            <a:ext cx="2011484" cy="2011484"/>
          </a:xfrm>
          <a:custGeom>
            <a:avLst/>
            <a:gdLst>
              <a:gd name="connsiteX0" fmla="*/ 149312 w 2011484"/>
              <a:gd name="connsiteY0" fmla="*/ 0 h 2011484"/>
              <a:gd name="connsiteX1" fmla="*/ 1862172 w 2011484"/>
              <a:gd name="connsiteY1" fmla="*/ 0 h 2011484"/>
              <a:gd name="connsiteX2" fmla="*/ 2011484 w 2011484"/>
              <a:gd name="connsiteY2" fmla="*/ 149312 h 2011484"/>
              <a:gd name="connsiteX3" fmla="*/ 2011484 w 2011484"/>
              <a:gd name="connsiteY3" fmla="*/ 1862172 h 2011484"/>
              <a:gd name="connsiteX4" fmla="*/ 1862172 w 2011484"/>
              <a:gd name="connsiteY4" fmla="*/ 2011484 h 2011484"/>
              <a:gd name="connsiteX5" fmla="*/ 149312 w 2011484"/>
              <a:gd name="connsiteY5" fmla="*/ 2011484 h 2011484"/>
              <a:gd name="connsiteX6" fmla="*/ 0 w 2011484"/>
              <a:gd name="connsiteY6" fmla="*/ 1862172 h 2011484"/>
              <a:gd name="connsiteX7" fmla="*/ 0 w 2011484"/>
              <a:gd name="connsiteY7" fmla="*/ 149312 h 2011484"/>
              <a:gd name="connsiteX8" fmla="*/ 149312 w 2011484"/>
              <a:gd name="connsiteY8" fmla="*/ 0 h 201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484" h="2011484">
                <a:moveTo>
                  <a:pt x="149312" y="0"/>
                </a:moveTo>
                <a:lnTo>
                  <a:pt x="1862172" y="0"/>
                </a:lnTo>
                <a:cubicBezTo>
                  <a:pt x="1944635" y="0"/>
                  <a:pt x="2011484" y="66849"/>
                  <a:pt x="2011484" y="149312"/>
                </a:cubicBezTo>
                <a:lnTo>
                  <a:pt x="2011484" y="1862172"/>
                </a:lnTo>
                <a:cubicBezTo>
                  <a:pt x="2011484" y="1944635"/>
                  <a:pt x="1944635" y="2011484"/>
                  <a:pt x="1862172" y="2011484"/>
                </a:cubicBezTo>
                <a:lnTo>
                  <a:pt x="149312" y="2011484"/>
                </a:lnTo>
                <a:cubicBezTo>
                  <a:pt x="66849" y="2011484"/>
                  <a:pt x="0" y="1944635"/>
                  <a:pt x="0" y="1862172"/>
                </a:cubicBezTo>
                <a:lnTo>
                  <a:pt x="0" y="149312"/>
                </a:lnTo>
                <a:cubicBezTo>
                  <a:pt x="0" y="66849"/>
                  <a:pt x="66849" y="0"/>
                  <a:pt x="149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DB2B62EF-CFBE-461B-BEDA-322C3451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4654" y="421023"/>
            <a:ext cx="8482693" cy="92333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8DFED68A-6560-4BB2-BAB4-C6ECEB861C09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8631E0B6-831F-4973-9D05-A4868B28706F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9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1582F09-B8CC-46E9-8A19-5F7D913A3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7825" y="1000147"/>
            <a:ext cx="5142905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7090C4A-D652-4DB9-8E1A-941D833E9022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2C00E15-D5F8-4B3E-AAB7-06D2276019D0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973057-3944-40CE-85EC-081208C0DE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4246" y="395041"/>
            <a:ext cx="2818289" cy="3996564"/>
          </a:xfrm>
          <a:custGeom>
            <a:avLst/>
            <a:gdLst>
              <a:gd name="connsiteX0" fmla="*/ 0 w 1619250"/>
              <a:gd name="connsiteY0" fmla="*/ 0 h 1363662"/>
              <a:gd name="connsiteX1" fmla="*/ 1619250 w 1619250"/>
              <a:gd name="connsiteY1" fmla="*/ 0 h 1363662"/>
              <a:gd name="connsiteX2" fmla="*/ 1619250 w 1619250"/>
              <a:gd name="connsiteY2" fmla="*/ 1363662 h 1363662"/>
              <a:gd name="connsiteX3" fmla="*/ 0 w 1619250"/>
              <a:gd name="connsiteY3" fmla="*/ 1363662 h 1363662"/>
              <a:gd name="connsiteX4" fmla="*/ 0 w 1619250"/>
              <a:gd name="connsiteY4" fmla="*/ 0 h 1363662"/>
              <a:gd name="connsiteX0" fmla="*/ 0 w 2398447"/>
              <a:gd name="connsiteY0" fmla="*/ 0 h 1363662"/>
              <a:gd name="connsiteX1" fmla="*/ 2398447 w 2398447"/>
              <a:gd name="connsiteY1" fmla="*/ 626203 h 1363662"/>
              <a:gd name="connsiteX2" fmla="*/ 1619250 w 2398447"/>
              <a:gd name="connsiteY2" fmla="*/ 1363662 h 1363662"/>
              <a:gd name="connsiteX3" fmla="*/ 0 w 2398447"/>
              <a:gd name="connsiteY3" fmla="*/ 1363662 h 1363662"/>
              <a:gd name="connsiteX4" fmla="*/ 0 w 2398447"/>
              <a:gd name="connsiteY4" fmla="*/ 0 h 1363662"/>
              <a:gd name="connsiteX0" fmla="*/ 0 w 2818289"/>
              <a:gd name="connsiteY0" fmla="*/ 0 h 2722809"/>
              <a:gd name="connsiteX1" fmla="*/ 2818289 w 2818289"/>
              <a:gd name="connsiteY1" fmla="*/ 1985350 h 2722809"/>
              <a:gd name="connsiteX2" fmla="*/ 2039092 w 2818289"/>
              <a:gd name="connsiteY2" fmla="*/ 2722809 h 2722809"/>
              <a:gd name="connsiteX3" fmla="*/ 419842 w 2818289"/>
              <a:gd name="connsiteY3" fmla="*/ 2722809 h 2722809"/>
              <a:gd name="connsiteX4" fmla="*/ 0 w 2818289"/>
              <a:gd name="connsiteY4" fmla="*/ 0 h 2722809"/>
              <a:gd name="connsiteX0" fmla="*/ 0 w 2818289"/>
              <a:gd name="connsiteY0" fmla="*/ 0 h 2722809"/>
              <a:gd name="connsiteX1" fmla="*/ 2818289 w 2818289"/>
              <a:gd name="connsiteY1" fmla="*/ 1985350 h 2722809"/>
              <a:gd name="connsiteX2" fmla="*/ 2039092 w 2818289"/>
              <a:gd name="connsiteY2" fmla="*/ 2722809 h 2722809"/>
              <a:gd name="connsiteX3" fmla="*/ 24906 w 2818289"/>
              <a:gd name="connsiteY3" fmla="*/ 2018330 h 2722809"/>
              <a:gd name="connsiteX4" fmla="*/ 0 w 2818289"/>
              <a:gd name="connsiteY4" fmla="*/ 0 h 2722809"/>
              <a:gd name="connsiteX0" fmla="*/ 0 w 2818289"/>
              <a:gd name="connsiteY0" fmla="*/ 0 h 3996564"/>
              <a:gd name="connsiteX1" fmla="*/ 2818289 w 2818289"/>
              <a:gd name="connsiteY1" fmla="*/ 1985350 h 3996564"/>
              <a:gd name="connsiteX2" fmla="*/ 2811173 w 2818289"/>
              <a:gd name="connsiteY2" fmla="*/ 3996564 h 3996564"/>
              <a:gd name="connsiteX3" fmla="*/ 24906 w 2818289"/>
              <a:gd name="connsiteY3" fmla="*/ 2018330 h 3996564"/>
              <a:gd name="connsiteX4" fmla="*/ 0 w 2818289"/>
              <a:gd name="connsiteY4" fmla="*/ 0 h 399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289" h="3996564">
                <a:moveTo>
                  <a:pt x="0" y="0"/>
                </a:moveTo>
                <a:lnTo>
                  <a:pt x="2818289" y="1985350"/>
                </a:lnTo>
                <a:lnTo>
                  <a:pt x="2811173" y="3996564"/>
                </a:lnTo>
                <a:lnTo>
                  <a:pt x="24906" y="201833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A59B71C-9B15-4FB9-9485-2E292D7DF3E2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8B5BBE-7B1D-4AB0-8573-E7676C79DD17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3AF2C78-1B23-4F11-A801-4135F7FBBF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7825" y="1000147"/>
            <a:ext cx="5142905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84007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84479E76-3A54-4B23-81AC-9A85D00FD46D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177EF4F-9AE7-46D6-A253-0C69528B1420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D47B0A-FB31-43D0-A877-D7C357DD98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283" y="1000147"/>
            <a:ext cx="5142905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252883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72F4081-3452-4294-962B-84C67829BF90}"/>
              </a:ext>
            </a:extLst>
          </p:cNvPr>
          <p:cNvSpPr>
            <a:spLocks/>
          </p:cNvSpPr>
          <p:nvPr userDrawn="1"/>
        </p:nvSpPr>
        <p:spPr bwMode="auto">
          <a:xfrm>
            <a:off x="-2194560" y="-328129"/>
            <a:ext cx="18307525" cy="6767029"/>
          </a:xfrm>
          <a:custGeom>
            <a:avLst/>
            <a:gdLst>
              <a:gd name="T0" fmla="*/ 894 w 6792"/>
              <a:gd name="T1" fmla="*/ 996 h 2489"/>
              <a:gd name="T2" fmla="*/ 1512 w 6792"/>
              <a:gd name="T3" fmla="*/ 1128 h 2489"/>
              <a:gd name="T4" fmla="*/ 2676 w 6792"/>
              <a:gd name="T5" fmla="*/ 816 h 2489"/>
              <a:gd name="T6" fmla="*/ 3828 w 6792"/>
              <a:gd name="T7" fmla="*/ 1157 h 2489"/>
              <a:gd name="T8" fmla="*/ 5736 w 6792"/>
              <a:gd name="T9" fmla="*/ 66 h 2489"/>
              <a:gd name="T10" fmla="*/ 6492 w 6792"/>
              <a:gd name="T11" fmla="*/ 1368 h 2489"/>
              <a:gd name="T12" fmla="*/ 4656 w 6792"/>
              <a:gd name="T13" fmla="*/ 1677 h 2489"/>
              <a:gd name="T14" fmla="*/ 3984 w 6792"/>
              <a:gd name="T15" fmla="*/ 2375 h 2489"/>
              <a:gd name="T16" fmla="*/ 3024 w 6792"/>
              <a:gd name="T17" fmla="*/ 2004 h 2489"/>
              <a:gd name="T18" fmla="*/ 222 w 6792"/>
              <a:gd name="T19" fmla="*/ 1808 h 2489"/>
              <a:gd name="T20" fmla="*/ 894 w 6792"/>
              <a:gd name="T21" fmla="*/ 996 h 2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92" h="2489">
                <a:moveTo>
                  <a:pt x="894" y="996"/>
                </a:moveTo>
                <a:cubicBezTo>
                  <a:pt x="894" y="996"/>
                  <a:pt x="918" y="1098"/>
                  <a:pt x="1512" y="1128"/>
                </a:cubicBezTo>
                <a:cubicBezTo>
                  <a:pt x="2106" y="1157"/>
                  <a:pt x="2364" y="768"/>
                  <a:pt x="2676" y="816"/>
                </a:cubicBezTo>
                <a:cubicBezTo>
                  <a:pt x="2988" y="864"/>
                  <a:pt x="3366" y="1199"/>
                  <a:pt x="3828" y="1157"/>
                </a:cubicBezTo>
                <a:cubicBezTo>
                  <a:pt x="4290" y="1116"/>
                  <a:pt x="5286" y="0"/>
                  <a:pt x="5736" y="66"/>
                </a:cubicBezTo>
                <a:cubicBezTo>
                  <a:pt x="6186" y="132"/>
                  <a:pt x="6792" y="798"/>
                  <a:pt x="6492" y="1368"/>
                </a:cubicBezTo>
                <a:cubicBezTo>
                  <a:pt x="6192" y="1937"/>
                  <a:pt x="4998" y="1368"/>
                  <a:pt x="4656" y="1677"/>
                </a:cubicBezTo>
                <a:cubicBezTo>
                  <a:pt x="4314" y="1985"/>
                  <a:pt x="4272" y="2351"/>
                  <a:pt x="3984" y="2375"/>
                </a:cubicBezTo>
                <a:cubicBezTo>
                  <a:pt x="3696" y="2399"/>
                  <a:pt x="3612" y="1963"/>
                  <a:pt x="3024" y="2004"/>
                </a:cubicBezTo>
                <a:cubicBezTo>
                  <a:pt x="2436" y="2045"/>
                  <a:pt x="444" y="2489"/>
                  <a:pt x="222" y="1808"/>
                </a:cubicBezTo>
                <a:cubicBezTo>
                  <a:pt x="0" y="1128"/>
                  <a:pt x="602" y="894"/>
                  <a:pt x="894" y="99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627C8CE-B984-4994-AAEA-E4ECE48AD2A5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1DC3FE5-4428-4CB9-BF8C-7F8D33786D02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BBCA616-9399-4E51-9EDC-64EE973D76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7825" y="1000147"/>
            <a:ext cx="5142905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588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2E68D5E-EB03-4CC5-A8FA-A4F77F42F19C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171859" y="4763"/>
            <a:ext cx="9020141" cy="6850061"/>
          </a:xfrm>
          <a:custGeom>
            <a:avLst/>
            <a:gdLst>
              <a:gd name="T0" fmla="*/ 77 w 3307"/>
              <a:gd name="T1" fmla="*/ 343 h 2491"/>
              <a:gd name="T2" fmla="*/ 270 w 3307"/>
              <a:gd name="T3" fmla="*/ 601 h 2491"/>
              <a:gd name="T4" fmla="*/ 789 w 3307"/>
              <a:gd name="T5" fmla="*/ 1413 h 2491"/>
              <a:gd name="T6" fmla="*/ 866 w 3307"/>
              <a:gd name="T7" fmla="*/ 2057 h 2491"/>
              <a:gd name="T8" fmla="*/ 1235 w 3307"/>
              <a:gd name="T9" fmla="*/ 2414 h 2491"/>
              <a:gd name="T10" fmla="*/ 1445 w 3307"/>
              <a:gd name="T11" fmla="*/ 2491 h 2491"/>
              <a:gd name="T12" fmla="*/ 3307 w 3307"/>
              <a:gd name="T13" fmla="*/ 2491 h 2491"/>
              <a:gd name="T14" fmla="*/ 3307 w 3307"/>
              <a:gd name="T15" fmla="*/ 0 h 2491"/>
              <a:gd name="T16" fmla="*/ 27 w 3307"/>
              <a:gd name="T17" fmla="*/ 0 h 2491"/>
              <a:gd name="T18" fmla="*/ 20 w 3307"/>
              <a:gd name="T19" fmla="*/ 32 h 2491"/>
              <a:gd name="T20" fmla="*/ 77 w 3307"/>
              <a:gd name="T21" fmla="*/ 343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07" h="2491">
                <a:moveTo>
                  <a:pt x="77" y="343"/>
                </a:moveTo>
                <a:cubicBezTo>
                  <a:pt x="127" y="438"/>
                  <a:pt x="198" y="521"/>
                  <a:pt x="270" y="601"/>
                </a:cubicBezTo>
                <a:cubicBezTo>
                  <a:pt x="488" y="843"/>
                  <a:pt x="730" y="1093"/>
                  <a:pt x="789" y="1413"/>
                </a:cubicBezTo>
                <a:cubicBezTo>
                  <a:pt x="829" y="1627"/>
                  <a:pt x="783" y="1857"/>
                  <a:pt x="866" y="2057"/>
                </a:cubicBezTo>
                <a:cubicBezTo>
                  <a:pt x="933" y="2219"/>
                  <a:pt x="1077" y="2339"/>
                  <a:pt x="1235" y="2414"/>
                </a:cubicBezTo>
                <a:cubicBezTo>
                  <a:pt x="1303" y="2446"/>
                  <a:pt x="1373" y="2471"/>
                  <a:pt x="1445" y="2491"/>
                </a:cubicBezTo>
                <a:cubicBezTo>
                  <a:pt x="3307" y="2491"/>
                  <a:pt x="3307" y="2491"/>
                  <a:pt x="3307" y="2491"/>
                </a:cubicBezTo>
                <a:cubicBezTo>
                  <a:pt x="3307" y="0"/>
                  <a:pt x="3307" y="0"/>
                  <a:pt x="330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1"/>
                  <a:pt x="22" y="21"/>
                  <a:pt x="20" y="32"/>
                </a:cubicBezTo>
                <a:cubicBezTo>
                  <a:pt x="0" y="137"/>
                  <a:pt x="27" y="248"/>
                  <a:pt x="77" y="34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9D175E8-B452-4514-B67E-09B5D4977E7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28750" y="1799032"/>
            <a:ext cx="9956174" cy="1340074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CCE043-D85B-4789-AFF0-9A2681360F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0485" y="3597097"/>
            <a:ext cx="1199316" cy="1199316"/>
          </a:xfrm>
          <a:custGeom>
            <a:avLst/>
            <a:gdLst>
              <a:gd name="connsiteX0" fmla="*/ 114223 w 1199316"/>
              <a:gd name="connsiteY0" fmla="*/ 0 h 1199316"/>
              <a:gd name="connsiteX1" fmla="*/ 1085093 w 1199316"/>
              <a:gd name="connsiteY1" fmla="*/ 0 h 1199316"/>
              <a:gd name="connsiteX2" fmla="*/ 1199316 w 1199316"/>
              <a:gd name="connsiteY2" fmla="*/ 114223 h 1199316"/>
              <a:gd name="connsiteX3" fmla="*/ 1199316 w 1199316"/>
              <a:gd name="connsiteY3" fmla="*/ 1085093 h 1199316"/>
              <a:gd name="connsiteX4" fmla="*/ 1085093 w 1199316"/>
              <a:gd name="connsiteY4" fmla="*/ 1199316 h 1199316"/>
              <a:gd name="connsiteX5" fmla="*/ 114223 w 1199316"/>
              <a:gd name="connsiteY5" fmla="*/ 1199316 h 1199316"/>
              <a:gd name="connsiteX6" fmla="*/ 0 w 1199316"/>
              <a:gd name="connsiteY6" fmla="*/ 1085093 h 1199316"/>
              <a:gd name="connsiteX7" fmla="*/ 0 w 1199316"/>
              <a:gd name="connsiteY7" fmla="*/ 114223 h 1199316"/>
              <a:gd name="connsiteX8" fmla="*/ 114223 w 1199316"/>
              <a:gd name="connsiteY8" fmla="*/ 0 h 11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316" h="1199316">
                <a:moveTo>
                  <a:pt x="114223" y="0"/>
                </a:moveTo>
                <a:lnTo>
                  <a:pt x="1085093" y="0"/>
                </a:lnTo>
                <a:cubicBezTo>
                  <a:pt x="1148177" y="0"/>
                  <a:pt x="1199316" y="51139"/>
                  <a:pt x="1199316" y="114223"/>
                </a:cubicBezTo>
                <a:lnTo>
                  <a:pt x="1199316" y="1085093"/>
                </a:lnTo>
                <a:cubicBezTo>
                  <a:pt x="1199316" y="1148177"/>
                  <a:pt x="1148177" y="1199316"/>
                  <a:pt x="1085093" y="1199316"/>
                </a:cubicBezTo>
                <a:lnTo>
                  <a:pt x="114223" y="1199316"/>
                </a:lnTo>
                <a:cubicBezTo>
                  <a:pt x="51139" y="1199316"/>
                  <a:pt x="0" y="1148177"/>
                  <a:pt x="0" y="1085093"/>
                </a:cubicBezTo>
                <a:lnTo>
                  <a:pt x="0" y="114223"/>
                </a:lnTo>
                <a:cubicBezTo>
                  <a:pt x="0" y="51139"/>
                  <a:pt x="51139" y="0"/>
                  <a:pt x="1142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54BE59A-3D1D-4A66-813D-F6919C9166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72201" y="4626302"/>
            <a:ext cx="1199316" cy="1199316"/>
          </a:xfrm>
          <a:custGeom>
            <a:avLst/>
            <a:gdLst>
              <a:gd name="connsiteX0" fmla="*/ 114223 w 1199316"/>
              <a:gd name="connsiteY0" fmla="*/ 0 h 1199316"/>
              <a:gd name="connsiteX1" fmla="*/ 1085093 w 1199316"/>
              <a:gd name="connsiteY1" fmla="*/ 0 h 1199316"/>
              <a:gd name="connsiteX2" fmla="*/ 1199316 w 1199316"/>
              <a:gd name="connsiteY2" fmla="*/ 114223 h 1199316"/>
              <a:gd name="connsiteX3" fmla="*/ 1199316 w 1199316"/>
              <a:gd name="connsiteY3" fmla="*/ 1085093 h 1199316"/>
              <a:gd name="connsiteX4" fmla="*/ 1085093 w 1199316"/>
              <a:gd name="connsiteY4" fmla="*/ 1199316 h 1199316"/>
              <a:gd name="connsiteX5" fmla="*/ 114223 w 1199316"/>
              <a:gd name="connsiteY5" fmla="*/ 1199316 h 1199316"/>
              <a:gd name="connsiteX6" fmla="*/ 0 w 1199316"/>
              <a:gd name="connsiteY6" fmla="*/ 1085093 h 1199316"/>
              <a:gd name="connsiteX7" fmla="*/ 0 w 1199316"/>
              <a:gd name="connsiteY7" fmla="*/ 114223 h 1199316"/>
              <a:gd name="connsiteX8" fmla="*/ 114223 w 1199316"/>
              <a:gd name="connsiteY8" fmla="*/ 0 h 11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316" h="1199316">
                <a:moveTo>
                  <a:pt x="114223" y="0"/>
                </a:moveTo>
                <a:lnTo>
                  <a:pt x="1085093" y="0"/>
                </a:lnTo>
                <a:cubicBezTo>
                  <a:pt x="1148177" y="0"/>
                  <a:pt x="1199316" y="51139"/>
                  <a:pt x="1199316" y="114223"/>
                </a:cubicBezTo>
                <a:lnTo>
                  <a:pt x="1199316" y="1085093"/>
                </a:lnTo>
                <a:cubicBezTo>
                  <a:pt x="1199316" y="1148177"/>
                  <a:pt x="1148177" y="1199316"/>
                  <a:pt x="1085093" y="1199316"/>
                </a:cubicBezTo>
                <a:lnTo>
                  <a:pt x="114223" y="1199316"/>
                </a:lnTo>
                <a:cubicBezTo>
                  <a:pt x="51139" y="1199316"/>
                  <a:pt x="0" y="1148177"/>
                  <a:pt x="0" y="1085093"/>
                </a:cubicBezTo>
                <a:lnTo>
                  <a:pt x="0" y="114223"/>
                </a:lnTo>
                <a:cubicBezTo>
                  <a:pt x="0" y="51139"/>
                  <a:pt x="51139" y="0"/>
                  <a:pt x="1142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B6D8A35-6F1E-4F51-9E7C-61E7268B31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0355" y="3865722"/>
            <a:ext cx="1592196" cy="1592196"/>
          </a:xfrm>
          <a:custGeom>
            <a:avLst/>
            <a:gdLst>
              <a:gd name="connsiteX0" fmla="*/ 114223 w 1199316"/>
              <a:gd name="connsiteY0" fmla="*/ 0 h 1199316"/>
              <a:gd name="connsiteX1" fmla="*/ 1085093 w 1199316"/>
              <a:gd name="connsiteY1" fmla="*/ 0 h 1199316"/>
              <a:gd name="connsiteX2" fmla="*/ 1199316 w 1199316"/>
              <a:gd name="connsiteY2" fmla="*/ 114223 h 1199316"/>
              <a:gd name="connsiteX3" fmla="*/ 1199316 w 1199316"/>
              <a:gd name="connsiteY3" fmla="*/ 1085093 h 1199316"/>
              <a:gd name="connsiteX4" fmla="*/ 1085093 w 1199316"/>
              <a:gd name="connsiteY4" fmla="*/ 1199316 h 1199316"/>
              <a:gd name="connsiteX5" fmla="*/ 114223 w 1199316"/>
              <a:gd name="connsiteY5" fmla="*/ 1199316 h 1199316"/>
              <a:gd name="connsiteX6" fmla="*/ 0 w 1199316"/>
              <a:gd name="connsiteY6" fmla="*/ 1085093 h 1199316"/>
              <a:gd name="connsiteX7" fmla="*/ 0 w 1199316"/>
              <a:gd name="connsiteY7" fmla="*/ 114223 h 1199316"/>
              <a:gd name="connsiteX8" fmla="*/ 114223 w 1199316"/>
              <a:gd name="connsiteY8" fmla="*/ 0 h 11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316" h="1199316">
                <a:moveTo>
                  <a:pt x="114223" y="0"/>
                </a:moveTo>
                <a:lnTo>
                  <a:pt x="1085093" y="0"/>
                </a:lnTo>
                <a:cubicBezTo>
                  <a:pt x="1148177" y="0"/>
                  <a:pt x="1199316" y="51139"/>
                  <a:pt x="1199316" y="114223"/>
                </a:cubicBezTo>
                <a:lnTo>
                  <a:pt x="1199316" y="1085093"/>
                </a:lnTo>
                <a:cubicBezTo>
                  <a:pt x="1199316" y="1148177"/>
                  <a:pt x="1148177" y="1199316"/>
                  <a:pt x="1085093" y="1199316"/>
                </a:cubicBezTo>
                <a:lnTo>
                  <a:pt x="114223" y="1199316"/>
                </a:lnTo>
                <a:cubicBezTo>
                  <a:pt x="51139" y="1199316"/>
                  <a:pt x="0" y="1148177"/>
                  <a:pt x="0" y="1085093"/>
                </a:cubicBezTo>
                <a:lnTo>
                  <a:pt x="0" y="114223"/>
                </a:lnTo>
                <a:cubicBezTo>
                  <a:pt x="0" y="51139"/>
                  <a:pt x="51139" y="0"/>
                  <a:pt x="1142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24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99222A-8F7F-4A84-BE9D-1E6EE1646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2117558"/>
            <a:ext cx="2791326" cy="2791326"/>
          </a:xfrm>
          <a:custGeom>
            <a:avLst/>
            <a:gdLst>
              <a:gd name="connsiteX0" fmla="*/ 144395 w 2791326"/>
              <a:gd name="connsiteY0" fmla="*/ 0 h 2791326"/>
              <a:gd name="connsiteX1" fmla="*/ 2646931 w 2791326"/>
              <a:gd name="connsiteY1" fmla="*/ 0 h 2791326"/>
              <a:gd name="connsiteX2" fmla="*/ 2791326 w 2791326"/>
              <a:gd name="connsiteY2" fmla="*/ 144395 h 2791326"/>
              <a:gd name="connsiteX3" fmla="*/ 2791326 w 2791326"/>
              <a:gd name="connsiteY3" fmla="*/ 2646931 h 2791326"/>
              <a:gd name="connsiteX4" fmla="*/ 2646931 w 2791326"/>
              <a:gd name="connsiteY4" fmla="*/ 2791326 h 2791326"/>
              <a:gd name="connsiteX5" fmla="*/ 144395 w 2791326"/>
              <a:gd name="connsiteY5" fmla="*/ 2791326 h 2791326"/>
              <a:gd name="connsiteX6" fmla="*/ 0 w 2791326"/>
              <a:gd name="connsiteY6" fmla="*/ 2646931 h 2791326"/>
              <a:gd name="connsiteX7" fmla="*/ 0 w 2791326"/>
              <a:gd name="connsiteY7" fmla="*/ 144395 h 2791326"/>
              <a:gd name="connsiteX8" fmla="*/ 144395 w 2791326"/>
              <a:gd name="connsiteY8" fmla="*/ 0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1326" h="2791326">
                <a:moveTo>
                  <a:pt x="144395" y="0"/>
                </a:moveTo>
                <a:lnTo>
                  <a:pt x="2646931" y="0"/>
                </a:lnTo>
                <a:cubicBezTo>
                  <a:pt x="2726678" y="0"/>
                  <a:pt x="2791326" y="64648"/>
                  <a:pt x="2791326" y="144395"/>
                </a:cubicBezTo>
                <a:lnTo>
                  <a:pt x="2791326" y="2646931"/>
                </a:lnTo>
                <a:cubicBezTo>
                  <a:pt x="2791326" y="2726678"/>
                  <a:pt x="2726678" y="2791326"/>
                  <a:pt x="2646931" y="2791326"/>
                </a:cubicBezTo>
                <a:lnTo>
                  <a:pt x="144395" y="2791326"/>
                </a:lnTo>
                <a:cubicBezTo>
                  <a:pt x="64648" y="2791326"/>
                  <a:pt x="0" y="2726678"/>
                  <a:pt x="0" y="2646931"/>
                </a:cubicBezTo>
                <a:lnTo>
                  <a:pt x="0" y="144395"/>
                </a:lnTo>
                <a:cubicBezTo>
                  <a:pt x="0" y="64648"/>
                  <a:pt x="64648" y="0"/>
                  <a:pt x="1443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1D134EE-4F98-445D-950F-36AA3908BD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0337" y="2117558"/>
            <a:ext cx="2791326" cy="2791326"/>
          </a:xfrm>
          <a:custGeom>
            <a:avLst/>
            <a:gdLst>
              <a:gd name="connsiteX0" fmla="*/ 144395 w 2791326"/>
              <a:gd name="connsiteY0" fmla="*/ 0 h 2791326"/>
              <a:gd name="connsiteX1" fmla="*/ 2646931 w 2791326"/>
              <a:gd name="connsiteY1" fmla="*/ 0 h 2791326"/>
              <a:gd name="connsiteX2" fmla="*/ 2791326 w 2791326"/>
              <a:gd name="connsiteY2" fmla="*/ 144395 h 2791326"/>
              <a:gd name="connsiteX3" fmla="*/ 2791326 w 2791326"/>
              <a:gd name="connsiteY3" fmla="*/ 2646931 h 2791326"/>
              <a:gd name="connsiteX4" fmla="*/ 2646931 w 2791326"/>
              <a:gd name="connsiteY4" fmla="*/ 2791326 h 2791326"/>
              <a:gd name="connsiteX5" fmla="*/ 144395 w 2791326"/>
              <a:gd name="connsiteY5" fmla="*/ 2791326 h 2791326"/>
              <a:gd name="connsiteX6" fmla="*/ 0 w 2791326"/>
              <a:gd name="connsiteY6" fmla="*/ 2646931 h 2791326"/>
              <a:gd name="connsiteX7" fmla="*/ 0 w 2791326"/>
              <a:gd name="connsiteY7" fmla="*/ 144395 h 2791326"/>
              <a:gd name="connsiteX8" fmla="*/ 144395 w 2791326"/>
              <a:gd name="connsiteY8" fmla="*/ 0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1326" h="2791326">
                <a:moveTo>
                  <a:pt x="144395" y="0"/>
                </a:moveTo>
                <a:lnTo>
                  <a:pt x="2646931" y="0"/>
                </a:lnTo>
                <a:cubicBezTo>
                  <a:pt x="2726678" y="0"/>
                  <a:pt x="2791326" y="64648"/>
                  <a:pt x="2791326" y="144395"/>
                </a:cubicBezTo>
                <a:lnTo>
                  <a:pt x="2791326" y="2646931"/>
                </a:lnTo>
                <a:cubicBezTo>
                  <a:pt x="2791326" y="2726678"/>
                  <a:pt x="2726678" y="2791326"/>
                  <a:pt x="2646931" y="2791326"/>
                </a:cubicBezTo>
                <a:lnTo>
                  <a:pt x="144395" y="2791326"/>
                </a:lnTo>
                <a:cubicBezTo>
                  <a:pt x="64648" y="2791326"/>
                  <a:pt x="0" y="2726678"/>
                  <a:pt x="0" y="2646931"/>
                </a:cubicBezTo>
                <a:lnTo>
                  <a:pt x="0" y="144395"/>
                </a:lnTo>
                <a:cubicBezTo>
                  <a:pt x="0" y="64648"/>
                  <a:pt x="64648" y="0"/>
                  <a:pt x="1443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7C13631-60FD-4977-9AFE-E82497E45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1474" y="2117558"/>
            <a:ext cx="2791326" cy="2791326"/>
          </a:xfrm>
          <a:custGeom>
            <a:avLst/>
            <a:gdLst>
              <a:gd name="connsiteX0" fmla="*/ 144395 w 2791326"/>
              <a:gd name="connsiteY0" fmla="*/ 0 h 2791326"/>
              <a:gd name="connsiteX1" fmla="*/ 2646931 w 2791326"/>
              <a:gd name="connsiteY1" fmla="*/ 0 h 2791326"/>
              <a:gd name="connsiteX2" fmla="*/ 2791326 w 2791326"/>
              <a:gd name="connsiteY2" fmla="*/ 144395 h 2791326"/>
              <a:gd name="connsiteX3" fmla="*/ 2791326 w 2791326"/>
              <a:gd name="connsiteY3" fmla="*/ 2646931 h 2791326"/>
              <a:gd name="connsiteX4" fmla="*/ 2646931 w 2791326"/>
              <a:gd name="connsiteY4" fmla="*/ 2791326 h 2791326"/>
              <a:gd name="connsiteX5" fmla="*/ 144395 w 2791326"/>
              <a:gd name="connsiteY5" fmla="*/ 2791326 h 2791326"/>
              <a:gd name="connsiteX6" fmla="*/ 0 w 2791326"/>
              <a:gd name="connsiteY6" fmla="*/ 2646931 h 2791326"/>
              <a:gd name="connsiteX7" fmla="*/ 0 w 2791326"/>
              <a:gd name="connsiteY7" fmla="*/ 144395 h 2791326"/>
              <a:gd name="connsiteX8" fmla="*/ 144395 w 2791326"/>
              <a:gd name="connsiteY8" fmla="*/ 0 h 27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1326" h="2791326">
                <a:moveTo>
                  <a:pt x="144395" y="0"/>
                </a:moveTo>
                <a:lnTo>
                  <a:pt x="2646931" y="0"/>
                </a:lnTo>
                <a:cubicBezTo>
                  <a:pt x="2726678" y="0"/>
                  <a:pt x="2791326" y="64648"/>
                  <a:pt x="2791326" y="144395"/>
                </a:cubicBezTo>
                <a:lnTo>
                  <a:pt x="2791326" y="2646931"/>
                </a:lnTo>
                <a:cubicBezTo>
                  <a:pt x="2791326" y="2726678"/>
                  <a:pt x="2726678" y="2791326"/>
                  <a:pt x="2646931" y="2791326"/>
                </a:cubicBezTo>
                <a:lnTo>
                  <a:pt x="144395" y="2791326"/>
                </a:lnTo>
                <a:cubicBezTo>
                  <a:pt x="64648" y="2791326"/>
                  <a:pt x="0" y="2726678"/>
                  <a:pt x="0" y="2646931"/>
                </a:cubicBezTo>
                <a:lnTo>
                  <a:pt x="0" y="144395"/>
                </a:lnTo>
                <a:cubicBezTo>
                  <a:pt x="0" y="64648"/>
                  <a:pt x="64648" y="0"/>
                  <a:pt x="1443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6E19072-03A9-4B16-B5BF-77260854C2F4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2E04741-8413-4C24-8C5E-665F5D892124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BC60A62-063C-4548-92E2-AAE9932257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4654" y="421023"/>
            <a:ext cx="8482693" cy="92333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43685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3F40F3B-38AF-433B-A539-6A1CED4DAD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8806145" cy="6858001"/>
          </a:xfrm>
          <a:custGeom>
            <a:avLst/>
            <a:gdLst>
              <a:gd name="connsiteX0" fmla="*/ 0 w 8806145"/>
              <a:gd name="connsiteY0" fmla="*/ 0 h 6858001"/>
              <a:gd name="connsiteX1" fmla="*/ 8806145 w 8806145"/>
              <a:gd name="connsiteY1" fmla="*/ 0 h 6858001"/>
              <a:gd name="connsiteX2" fmla="*/ 8751190 w 8806145"/>
              <a:gd name="connsiteY2" fmla="*/ 114211 h 6858001"/>
              <a:gd name="connsiteX3" fmla="*/ 8048078 w 8806145"/>
              <a:gd name="connsiteY3" fmla="*/ 1061818 h 6858001"/>
              <a:gd name="connsiteX4" fmla="*/ 6157327 w 8806145"/>
              <a:gd name="connsiteY4" fmla="*/ 4044210 h 6858001"/>
              <a:gd name="connsiteX5" fmla="*/ 5876811 w 8806145"/>
              <a:gd name="connsiteY5" fmla="*/ 6409555 h 6858001"/>
              <a:gd name="connsiteX6" fmla="*/ 5644736 w 8806145"/>
              <a:gd name="connsiteY6" fmla="*/ 6826716 h 6858001"/>
              <a:gd name="connsiteX7" fmla="*/ 5619790 w 8806145"/>
              <a:gd name="connsiteY7" fmla="*/ 6858001 h 6858001"/>
              <a:gd name="connsiteX8" fmla="*/ 0 w 8806145"/>
              <a:gd name="connsiteY8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06145" h="6858001">
                <a:moveTo>
                  <a:pt x="0" y="0"/>
                </a:moveTo>
                <a:lnTo>
                  <a:pt x="8806145" y="0"/>
                </a:lnTo>
                <a:lnTo>
                  <a:pt x="8751190" y="114211"/>
                </a:lnTo>
                <a:cubicBezTo>
                  <a:pt x="8569037" y="463136"/>
                  <a:pt x="8310379" y="767986"/>
                  <a:pt x="8048078" y="1061818"/>
                </a:cubicBezTo>
                <a:cubicBezTo>
                  <a:pt x="7253890" y="1950659"/>
                  <a:pt x="6372268" y="2868883"/>
                  <a:pt x="6157327" y="4044210"/>
                </a:cubicBezTo>
                <a:cubicBezTo>
                  <a:pt x="6011604" y="4830210"/>
                  <a:pt x="6179185" y="5674976"/>
                  <a:pt x="5876811" y="6409555"/>
                </a:cubicBezTo>
                <a:cubicBezTo>
                  <a:pt x="5815790" y="6558307"/>
                  <a:pt x="5737236" y="6697418"/>
                  <a:pt x="5644736" y="6826716"/>
                </a:cubicBezTo>
                <a:lnTo>
                  <a:pt x="561979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C11393A-E5BB-4A45-9ACC-D4352E8CDD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3311" y="1767594"/>
            <a:ext cx="4212289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350383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58845C4D-32D6-4DA4-87F7-4E09D2E737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467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00B9B6CE-07C6-4BEC-81B1-301AB41C35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4679" y="0"/>
            <a:ext cx="305467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481CF7A-6BA8-4842-97A2-2252E3C6A5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9086" y="0"/>
            <a:ext cx="305467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26087604-7362-4B97-881F-DB5A7F962B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9359" y="0"/>
            <a:ext cx="3054679" cy="5435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5B3C5AB-6C45-47B4-BD89-F637DAFE4D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799032"/>
            <a:ext cx="9956174" cy="1340074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25DC84A-5945-466D-A4A9-591A2B8CD2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387" y="3198167"/>
            <a:ext cx="3851587" cy="461665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054834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E768DFB-CB03-4148-A70D-5B77B9BDC141}"/>
              </a:ext>
            </a:extLst>
          </p:cNvPr>
          <p:cNvSpPr>
            <a:spLocks/>
          </p:cNvSpPr>
          <p:nvPr userDrawn="1"/>
        </p:nvSpPr>
        <p:spPr bwMode="auto">
          <a:xfrm>
            <a:off x="-38582" y="-133349"/>
            <a:ext cx="12247920" cy="7004736"/>
          </a:xfrm>
          <a:custGeom>
            <a:avLst/>
            <a:gdLst>
              <a:gd name="T0" fmla="*/ 1438 w 4390"/>
              <a:gd name="T1" fmla="*/ 0 h 2490"/>
              <a:gd name="T2" fmla="*/ 1011 w 4390"/>
              <a:gd name="T3" fmla="*/ 622 h 2490"/>
              <a:gd name="T4" fmla="*/ 0 w 4390"/>
              <a:gd name="T5" fmla="*/ 796 h 2490"/>
              <a:gd name="T6" fmla="*/ 0 w 4390"/>
              <a:gd name="T7" fmla="*/ 2490 h 2490"/>
              <a:gd name="T8" fmla="*/ 1999 w 4390"/>
              <a:gd name="T9" fmla="*/ 2490 h 2490"/>
              <a:gd name="T10" fmla="*/ 3317 w 4390"/>
              <a:gd name="T11" fmla="*/ 2014 h 2490"/>
              <a:gd name="T12" fmla="*/ 4390 w 4390"/>
              <a:gd name="T13" fmla="*/ 738 h 2490"/>
              <a:gd name="T14" fmla="*/ 4390 w 4390"/>
              <a:gd name="T15" fmla="*/ 0 h 2490"/>
              <a:gd name="T16" fmla="*/ 1438 w 4390"/>
              <a:gd name="T17" fmla="*/ 0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90" h="2490">
                <a:moveTo>
                  <a:pt x="1438" y="0"/>
                </a:moveTo>
                <a:cubicBezTo>
                  <a:pt x="1469" y="182"/>
                  <a:pt x="1462" y="521"/>
                  <a:pt x="1011" y="622"/>
                </a:cubicBezTo>
                <a:cubicBezTo>
                  <a:pt x="683" y="696"/>
                  <a:pt x="317" y="659"/>
                  <a:pt x="0" y="796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1999" y="2490"/>
                  <a:pt x="1999" y="2490"/>
                  <a:pt x="1999" y="2490"/>
                </a:cubicBezTo>
                <a:cubicBezTo>
                  <a:pt x="2360" y="1772"/>
                  <a:pt x="2752" y="2114"/>
                  <a:pt x="3317" y="2014"/>
                </a:cubicBezTo>
                <a:cubicBezTo>
                  <a:pt x="3912" y="1909"/>
                  <a:pt x="3750" y="839"/>
                  <a:pt x="4390" y="738"/>
                </a:cubicBezTo>
                <a:cubicBezTo>
                  <a:pt x="4390" y="0"/>
                  <a:pt x="4390" y="0"/>
                  <a:pt x="4390" y="0"/>
                </a:cubicBezTo>
                <a:lnTo>
                  <a:pt x="143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8AA2AA-2EC0-4182-ADD1-D00246E9D2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6092" y="967154"/>
            <a:ext cx="5791200" cy="4923692"/>
          </a:xfrm>
          <a:custGeom>
            <a:avLst/>
            <a:gdLst>
              <a:gd name="connsiteX0" fmla="*/ 83260 w 5791200"/>
              <a:gd name="connsiteY0" fmla="*/ 0 h 4923692"/>
              <a:gd name="connsiteX1" fmla="*/ 5707940 w 5791200"/>
              <a:gd name="connsiteY1" fmla="*/ 0 h 4923692"/>
              <a:gd name="connsiteX2" fmla="*/ 5791200 w 5791200"/>
              <a:gd name="connsiteY2" fmla="*/ 83260 h 4923692"/>
              <a:gd name="connsiteX3" fmla="*/ 5791200 w 5791200"/>
              <a:gd name="connsiteY3" fmla="*/ 4840432 h 4923692"/>
              <a:gd name="connsiteX4" fmla="*/ 5707940 w 5791200"/>
              <a:gd name="connsiteY4" fmla="*/ 4923692 h 4923692"/>
              <a:gd name="connsiteX5" fmla="*/ 83260 w 5791200"/>
              <a:gd name="connsiteY5" fmla="*/ 4923692 h 4923692"/>
              <a:gd name="connsiteX6" fmla="*/ 0 w 5791200"/>
              <a:gd name="connsiteY6" fmla="*/ 4840432 h 4923692"/>
              <a:gd name="connsiteX7" fmla="*/ 0 w 5791200"/>
              <a:gd name="connsiteY7" fmla="*/ 83260 h 4923692"/>
              <a:gd name="connsiteX8" fmla="*/ 83260 w 5791200"/>
              <a:gd name="connsiteY8" fmla="*/ 0 h 492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200" h="4923692">
                <a:moveTo>
                  <a:pt x="83260" y="0"/>
                </a:moveTo>
                <a:lnTo>
                  <a:pt x="5707940" y="0"/>
                </a:lnTo>
                <a:cubicBezTo>
                  <a:pt x="5753923" y="0"/>
                  <a:pt x="5791200" y="37277"/>
                  <a:pt x="5791200" y="83260"/>
                </a:cubicBezTo>
                <a:lnTo>
                  <a:pt x="5791200" y="4840432"/>
                </a:lnTo>
                <a:cubicBezTo>
                  <a:pt x="5791200" y="4886415"/>
                  <a:pt x="5753923" y="4923692"/>
                  <a:pt x="5707940" y="4923692"/>
                </a:cubicBezTo>
                <a:lnTo>
                  <a:pt x="83260" y="4923692"/>
                </a:lnTo>
                <a:cubicBezTo>
                  <a:pt x="37277" y="4923692"/>
                  <a:pt x="0" y="4886415"/>
                  <a:pt x="0" y="4840432"/>
                </a:cubicBezTo>
                <a:lnTo>
                  <a:pt x="0" y="83260"/>
                </a:lnTo>
                <a:cubicBezTo>
                  <a:pt x="0" y="37277"/>
                  <a:pt x="37277" y="0"/>
                  <a:pt x="8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74653-1E9F-4358-8710-9995B2FEB5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096" y="1614693"/>
            <a:ext cx="4212289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547202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F5AB690-EE0F-45E8-A61A-8234EA7B1261}"/>
              </a:ext>
            </a:extLst>
          </p:cNvPr>
          <p:cNvSpPr>
            <a:spLocks/>
          </p:cNvSpPr>
          <p:nvPr userDrawn="1"/>
        </p:nvSpPr>
        <p:spPr bwMode="auto">
          <a:xfrm>
            <a:off x="-38582" y="-133349"/>
            <a:ext cx="12247920" cy="7004736"/>
          </a:xfrm>
          <a:custGeom>
            <a:avLst/>
            <a:gdLst>
              <a:gd name="T0" fmla="*/ 1438 w 4390"/>
              <a:gd name="T1" fmla="*/ 0 h 2490"/>
              <a:gd name="T2" fmla="*/ 1011 w 4390"/>
              <a:gd name="T3" fmla="*/ 622 h 2490"/>
              <a:gd name="T4" fmla="*/ 0 w 4390"/>
              <a:gd name="T5" fmla="*/ 796 h 2490"/>
              <a:gd name="T6" fmla="*/ 0 w 4390"/>
              <a:gd name="T7" fmla="*/ 2490 h 2490"/>
              <a:gd name="T8" fmla="*/ 1999 w 4390"/>
              <a:gd name="T9" fmla="*/ 2490 h 2490"/>
              <a:gd name="T10" fmla="*/ 3317 w 4390"/>
              <a:gd name="T11" fmla="*/ 2014 h 2490"/>
              <a:gd name="T12" fmla="*/ 4390 w 4390"/>
              <a:gd name="T13" fmla="*/ 738 h 2490"/>
              <a:gd name="T14" fmla="*/ 4390 w 4390"/>
              <a:gd name="T15" fmla="*/ 0 h 2490"/>
              <a:gd name="T16" fmla="*/ 1438 w 4390"/>
              <a:gd name="T17" fmla="*/ 0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90" h="2490">
                <a:moveTo>
                  <a:pt x="1438" y="0"/>
                </a:moveTo>
                <a:cubicBezTo>
                  <a:pt x="1469" y="182"/>
                  <a:pt x="1462" y="521"/>
                  <a:pt x="1011" y="622"/>
                </a:cubicBezTo>
                <a:cubicBezTo>
                  <a:pt x="683" y="696"/>
                  <a:pt x="317" y="659"/>
                  <a:pt x="0" y="796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1999" y="2490"/>
                  <a:pt x="1999" y="2490"/>
                  <a:pt x="1999" y="2490"/>
                </a:cubicBezTo>
                <a:cubicBezTo>
                  <a:pt x="2360" y="1772"/>
                  <a:pt x="2752" y="2114"/>
                  <a:pt x="3317" y="2014"/>
                </a:cubicBezTo>
                <a:cubicBezTo>
                  <a:pt x="3912" y="1909"/>
                  <a:pt x="3750" y="839"/>
                  <a:pt x="4390" y="738"/>
                </a:cubicBezTo>
                <a:cubicBezTo>
                  <a:pt x="4390" y="0"/>
                  <a:pt x="4390" y="0"/>
                  <a:pt x="4390" y="0"/>
                </a:cubicBezTo>
                <a:lnTo>
                  <a:pt x="143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16E094-02E5-44CA-87B3-3F94B4B3E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0963" y="506735"/>
            <a:ext cx="4212289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74EE38A-654D-48C4-A86F-96AF2DA660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04137" y="1456841"/>
            <a:ext cx="2138765" cy="38745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6F08809-1CA3-4604-9442-A41C0D7CF5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2295" y="1361337"/>
            <a:ext cx="4212289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3AC84F-FD41-4914-A335-4CD54DAA0A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6013" y="1208088"/>
            <a:ext cx="2495550" cy="43862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7F9C1A-C06D-4958-A456-0C24E65B699A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955151B-41B1-4F74-882F-6CB6147E1091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2F7F9D38-8FEF-4234-9C75-7431178B74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3471" y="1361337"/>
            <a:ext cx="2532529" cy="4229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AFE5A4B-0DB9-42DD-8BC5-AE1F242BE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3086" y="995083"/>
            <a:ext cx="8405828" cy="3574595"/>
          </a:xfrm>
          <a:custGeom>
            <a:avLst/>
            <a:gdLst>
              <a:gd name="connsiteX0" fmla="*/ 117676 w 8405828"/>
              <a:gd name="connsiteY0" fmla="*/ 0 h 3574595"/>
              <a:gd name="connsiteX1" fmla="*/ 8288152 w 8405828"/>
              <a:gd name="connsiteY1" fmla="*/ 0 h 3574595"/>
              <a:gd name="connsiteX2" fmla="*/ 8405828 w 8405828"/>
              <a:gd name="connsiteY2" fmla="*/ 117676 h 3574595"/>
              <a:gd name="connsiteX3" fmla="*/ 8405828 w 8405828"/>
              <a:gd name="connsiteY3" fmla="*/ 3456919 h 3574595"/>
              <a:gd name="connsiteX4" fmla="*/ 8288152 w 8405828"/>
              <a:gd name="connsiteY4" fmla="*/ 3574595 h 3574595"/>
              <a:gd name="connsiteX5" fmla="*/ 117676 w 8405828"/>
              <a:gd name="connsiteY5" fmla="*/ 3574595 h 3574595"/>
              <a:gd name="connsiteX6" fmla="*/ 0 w 8405828"/>
              <a:gd name="connsiteY6" fmla="*/ 3456919 h 3574595"/>
              <a:gd name="connsiteX7" fmla="*/ 0 w 8405828"/>
              <a:gd name="connsiteY7" fmla="*/ 117676 h 3574595"/>
              <a:gd name="connsiteX8" fmla="*/ 117676 w 8405828"/>
              <a:gd name="connsiteY8" fmla="*/ 0 h 357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05828" h="3574595">
                <a:moveTo>
                  <a:pt x="117676" y="0"/>
                </a:moveTo>
                <a:lnTo>
                  <a:pt x="8288152" y="0"/>
                </a:lnTo>
                <a:cubicBezTo>
                  <a:pt x="8353143" y="0"/>
                  <a:pt x="8405828" y="52685"/>
                  <a:pt x="8405828" y="117676"/>
                </a:cubicBezTo>
                <a:lnTo>
                  <a:pt x="8405828" y="3456919"/>
                </a:lnTo>
                <a:cubicBezTo>
                  <a:pt x="8405828" y="3521910"/>
                  <a:pt x="8353143" y="3574595"/>
                  <a:pt x="8288152" y="3574595"/>
                </a:cubicBezTo>
                <a:lnTo>
                  <a:pt x="117676" y="3574595"/>
                </a:lnTo>
                <a:cubicBezTo>
                  <a:pt x="52685" y="3574595"/>
                  <a:pt x="0" y="3521910"/>
                  <a:pt x="0" y="3456919"/>
                </a:cubicBezTo>
                <a:lnTo>
                  <a:pt x="0" y="117676"/>
                </a:lnTo>
                <a:cubicBezTo>
                  <a:pt x="0" y="52685"/>
                  <a:pt x="52685" y="0"/>
                  <a:pt x="1176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6A88AC-D2CE-4CBD-980A-DE09A10FBE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75108" y="3533322"/>
            <a:ext cx="727596" cy="727596"/>
          </a:xfrm>
          <a:custGeom>
            <a:avLst/>
            <a:gdLst>
              <a:gd name="connsiteX0" fmla="*/ 363798 w 727596"/>
              <a:gd name="connsiteY0" fmla="*/ 0 h 727596"/>
              <a:gd name="connsiteX1" fmla="*/ 727596 w 727596"/>
              <a:gd name="connsiteY1" fmla="*/ 363798 h 727596"/>
              <a:gd name="connsiteX2" fmla="*/ 363798 w 727596"/>
              <a:gd name="connsiteY2" fmla="*/ 727596 h 727596"/>
              <a:gd name="connsiteX3" fmla="*/ 0 w 727596"/>
              <a:gd name="connsiteY3" fmla="*/ 363798 h 727596"/>
              <a:gd name="connsiteX4" fmla="*/ 363798 w 727596"/>
              <a:gd name="connsiteY4" fmla="*/ 0 h 72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596" h="727596">
                <a:moveTo>
                  <a:pt x="363798" y="0"/>
                </a:moveTo>
                <a:cubicBezTo>
                  <a:pt x="564718" y="0"/>
                  <a:pt x="727596" y="162878"/>
                  <a:pt x="727596" y="363798"/>
                </a:cubicBezTo>
                <a:cubicBezTo>
                  <a:pt x="727596" y="564718"/>
                  <a:pt x="564718" y="727596"/>
                  <a:pt x="363798" y="727596"/>
                </a:cubicBezTo>
                <a:cubicBezTo>
                  <a:pt x="162878" y="727596"/>
                  <a:pt x="0" y="564718"/>
                  <a:pt x="0" y="363798"/>
                </a:cubicBezTo>
                <a:cubicBezTo>
                  <a:pt x="0" y="162878"/>
                  <a:pt x="162878" y="0"/>
                  <a:pt x="3637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26C3944-96DE-450F-AA4F-843FE6F35470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7E8BDF5-6C87-49BB-ABB9-551952C370D6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6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1582F09-B8CC-46E9-8A19-5F7D913A3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7825" y="1000147"/>
            <a:ext cx="5142905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7090C4A-D652-4DB9-8E1A-941D833E9022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2C00E15-D5F8-4B3E-AAB7-06D2276019D0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44A4ED-8719-4398-ADC7-9215E8EE15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43496" y="1731414"/>
            <a:ext cx="1006828" cy="1006828"/>
          </a:xfrm>
          <a:custGeom>
            <a:avLst/>
            <a:gdLst>
              <a:gd name="connsiteX0" fmla="*/ 503414 w 1006828"/>
              <a:gd name="connsiteY0" fmla="*/ 0 h 1006828"/>
              <a:gd name="connsiteX1" fmla="*/ 1006828 w 1006828"/>
              <a:gd name="connsiteY1" fmla="*/ 503414 h 1006828"/>
              <a:gd name="connsiteX2" fmla="*/ 503414 w 1006828"/>
              <a:gd name="connsiteY2" fmla="*/ 1006828 h 1006828"/>
              <a:gd name="connsiteX3" fmla="*/ 0 w 1006828"/>
              <a:gd name="connsiteY3" fmla="*/ 503414 h 1006828"/>
              <a:gd name="connsiteX4" fmla="*/ 503414 w 1006828"/>
              <a:gd name="connsiteY4" fmla="*/ 0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28" h="1006828">
                <a:moveTo>
                  <a:pt x="503414" y="0"/>
                </a:moveTo>
                <a:cubicBezTo>
                  <a:pt x="781442" y="0"/>
                  <a:pt x="1006828" y="225386"/>
                  <a:pt x="1006828" y="503414"/>
                </a:cubicBezTo>
                <a:cubicBezTo>
                  <a:pt x="1006828" y="781442"/>
                  <a:pt x="781442" y="1006828"/>
                  <a:pt x="503414" y="1006828"/>
                </a:cubicBezTo>
                <a:cubicBezTo>
                  <a:pt x="225386" y="1006828"/>
                  <a:pt x="0" y="781442"/>
                  <a:pt x="0" y="503414"/>
                </a:cubicBezTo>
                <a:cubicBezTo>
                  <a:pt x="0" y="225386"/>
                  <a:pt x="225386" y="0"/>
                  <a:pt x="5034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8F71024-938E-4DC8-97FD-2F25041312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40785" y="3233092"/>
            <a:ext cx="1006828" cy="1006828"/>
          </a:xfrm>
          <a:custGeom>
            <a:avLst/>
            <a:gdLst>
              <a:gd name="connsiteX0" fmla="*/ 503414 w 1006828"/>
              <a:gd name="connsiteY0" fmla="*/ 0 h 1006828"/>
              <a:gd name="connsiteX1" fmla="*/ 1006828 w 1006828"/>
              <a:gd name="connsiteY1" fmla="*/ 503414 h 1006828"/>
              <a:gd name="connsiteX2" fmla="*/ 503414 w 1006828"/>
              <a:gd name="connsiteY2" fmla="*/ 1006828 h 1006828"/>
              <a:gd name="connsiteX3" fmla="*/ 0 w 1006828"/>
              <a:gd name="connsiteY3" fmla="*/ 503414 h 1006828"/>
              <a:gd name="connsiteX4" fmla="*/ 503414 w 1006828"/>
              <a:gd name="connsiteY4" fmla="*/ 0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28" h="1006828">
                <a:moveTo>
                  <a:pt x="503414" y="0"/>
                </a:moveTo>
                <a:cubicBezTo>
                  <a:pt x="781442" y="0"/>
                  <a:pt x="1006828" y="225386"/>
                  <a:pt x="1006828" y="503414"/>
                </a:cubicBezTo>
                <a:cubicBezTo>
                  <a:pt x="1006828" y="781442"/>
                  <a:pt x="781442" y="1006828"/>
                  <a:pt x="503414" y="1006828"/>
                </a:cubicBezTo>
                <a:cubicBezTo>
                  <a:pt x="225386" y="1006828"/>
                  <a:pt x="0" y="781442"/>
                  <a:pt x="0" y="503414"/>
                </a:cubicBezTo>
                <a:cubicBezTo>
                  <a:pt x="0" y="225386"/>
                  <a:pt x="225386" y="0"/>
                  <a:pt x="5034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B1CCDF1-6462-4FA5-B818-E37CEB683D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57229" y="5178103"/>
            <a:ext cx="1006828" cy="1006828"/>
          </a:xfrm>
          <a:custGeom>
            <a:avLst/>
            <a:gdLst>
              <a:gd name="connsiteX0" fmla="*/ 503414 w 1006828"/>
              <a:gd name="connsiteY0" fmla="*/ 0 h 1006828"/>
              <a:gd name="connsiteX1" fmla="*/ 1006828 w 1006828"/>
              <a:gd name="connsiteY1" fmla="*/ 503414 h 1006828"/>
              <a:gd name="connsiteX2" fmla="*/ 503414 w 1006828"/>
              <a:gd name="connsiteY2" fmla="*/ 1006828 h 1006828"/>
              <a:gd name="connsiteX3" fmla="*/ 0 w 1006828"/>
              <a:gd name="connsiteY3" fmla="*/ 503414 h 1006828"/>
              <a:gd name="connsiteX4" fmla="*/ 503414 w 1006828"/>
              <a:gd name="connsiteY4" fmla="*/ 0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28" h="1006828">
                <a:moveTo>
                  <a:pt x="503414" y="0"/>
                </a:moveTo>
                <a:cubicBezTo>
                  <a:pt x="781442" y="0"/>
                  <a:pt x="1006828" y="225386"/>
                  <a:pt x="1006828" y="503414"/>
                </a:cubicBezTo>
                <a:cubicBezTo>
                  <a:pt x="1006828" y="781442"/>
                  <a:pt x="781442" y="1006828"/>
                  <a:pt x="503414" y="1006828"/>
                </a:cubicBezTo>
                <a:cubicBezTo>
                  <a:pt x="225386" y="1006828"/>
                  <a:pt x="0" y="781442"/>
                  <a:pt x="0" y="503414"/>
                </a:cubicBezTo>
                <a:cubicBezTo>
                  <a:pt x="0" y="225386"/>
                  <a:pt x="225386" y="0"/>
                  <a:pt x="5034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DEC47-13A7-4205-9F2A-EF8AC638FB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9172" y="4103528"/>
            <a:ext cx="1006828" cy="1006828"/>
          </a:xfrm>
          <a:custGeom>
            <a:avLst/>
            <a:gdLst>
              <a:gd name="connsiteX0" fmla="*/ 503414 w 1006828"/>
              <a:gd name="connsiteY0" fmla="*/ 0 h 1006828"/>
              <a:gd name="connsiteX1" fmla="*/ 1006828 w 1006828"/>
              <a:gd name="connsiteY1" fmla="*/ 503414 h 1006828"/>
              <a:gd name="connsiteX2" fmla="*/ 503414 w 1006828"/>
              <a:gd name="connsiteY2" fmla="*/ 1006828 h 1006828"/>
              <a:gd name="connsiteX3" fmla="*/ 0 w 1006828"/>
              <a:gd name="connsiteY3" fmla="*/ 503414 h 1006828"/>
              <a:gd name="connsiteX4" fmla="*/ 503414 w 1006828"/>
              <a:gd name="connsiteY4" fmla="*/ 0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28" h="1006828">
                <a:moveTo>
                  <a:pt x="503414" y="0"/>
                </a:moveTo>
                <a:cubicBezTo>
                  <a:pt x="781442" y="0"/>
                  <a:pt x="1006828" y="225386"/>
                  <a:pt x="1006828" y="503414"/>
                </a:cubicBezTo>
                <a:cubicBezTo>
                  <a:pt x="1006828" y="781442"/>
                  <a:pt x="781442" y="1006828"/>
                  <a:pt x="503414" y="1006828"/>
                </a:cubicBezTo>
                <a:cubicBezTo>
                  <a:pt x="225386" y="1006828"/>
                  <a:pt x="0" y="781442"/>
                  <a:pt x="0" y="503414"/>
                </a:cubicBezTo>
                <a:cubicBezTo>
                  <a:pt x="0" y="225386"/>
                  <a:pt x="225386" y="0"/>
                  <a:pt x="5034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859AF5-FB6F-4189-9971-9CBC293D6F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03763" y="2933702"/>
            <a:ext cx="1006828" cy="1006828"/>
          </a:xfrm>
          <a:custGeom>
            <a:avLst/>
            <a:gdLst>
              <a:gd name="connsiteX0" fmla="*/ 503414 w 1006828"/>
              <a:gd name="connsiteY0" fmla="*/ 0 h 1006828"/>
              <a:gd name="connsiteX1" fmla="*/ 1006828 w 1006828"/>
              <a:gd name="connsiteY1" fmla="*/ 503414 h 1006828"/>
              <a:gd name="connsiteX2" fmla="*/ 503414 w 1006828"/>
              <a:gd name="connsiteY2" fmla="*/ 1006828 h 1006828"/>
              <a:gd name="connsiteX3" fmla="*/ 0 w 1006828"/>
              <a:gd name="connsiteY3" fmla="*/ 503414 h 1006828"/>
              <a:gd name="connsiteX4" fmla="*/ 503414 w 1006828"/>
              <a:gd name="connsiteY4" fmla="*/ 0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28" h="1006828">
                <a:moveTo>
                  <a:pt x="503414" y="0"/>
                </a:moveTo>
                <a:cubicBezTo>
                  <a:pt x="781442" y="0"/>
                  <a:pt x="1006828" y="225386"/>
                  <a:pt x="1006828" y="503414"/>
                </a:cubicBezTo>
                <a:cubicBezTo>
                  <a:pt x="1006828" y="781442"/>
                  <a:pt x="781442" y="1006828"/>
                  <a:pt x="503414" y="1006828"/>
                </a:cubicBezTo>
                <a:cubicBezTo>
                  <a:pt x="225386" y="1006828"/>
                  <a:pt x="0" y="781442"/>
                  <a:pt x="0" y="503414"/>
                </a:cubicBezTo>
                <a:cubicBezTo>
                  <a:pt x="0" y="225386"/>
                  <a:pt x="225386" y="0"/>
                  <a:pt x="5034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DD7E6C4-F2F1-4F49-AE4B-C584D06557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50963" y="5110356"/>
            <a:ext cx="1006828" cy="1006828"/>
          </a:xfrm>
          <a:custGeom>
            <a:avLst/>
            <a:gdLst>
              <a:gd name="connsiteX0" fmla="*/ 503414 w 1006828"/>
              <a:gd name="connsiteY0" fmla="*/ 0 h 1006828"/>
              <a:gd name="connsiteX1" fmla="*/ 1006828 w 1006828"/>
              <a:gd name="connsiteY1" fmla="*/ 503414 h 1006828"/>
              <a:gd name="connsiteX2" fmla="*/ 503414 w 1006828"/>
              <a:gd name="connsiteY2" fmla="*/ 1006828 h 1006828"/>
              <a:gd name="connsiteX3" fmla="*/ 0 w 1006828"/>
              <a:gd name="connsiteY3" fmla="*/ 503414 h 1006828"/>
              <a:gd name="connsiteX4" fmla="*/ 503414 w 1006828"/>
              <a:gd name="connsiteY4" fmla="*/ 0 h 100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28" h="1006828">
                <a:moveTo>
                  <a:pt x="503414" y="0"/>
                </a:moveTo>
                <a:cubicBezTo>
                  <a:pt x="781442" y="0"/>
                  <a:pt x="1006828" y="225386"/>
                  <a:pt x="1006828" y="503414"/>
                </a:cubicBezTo>
                <a:cubicBezTo>
                  <a:pt x="1006828" y="781442"/>
                  <a:pt x="781442" y="1006828"/>
                  <a:pt x="503414" y="1006828"/>
                </a:cubicBezTo>
                <a:cubicBezTo>
                  <a:pt x="225386" y="1006828"/>
                  <a:pt x="0" y="781442"/>
                  <a:pt x="0" y="503414"/>
                </a:cubicBezTo>
                <a:cubicBezTo>
                  <a:pt x="0" y="225386"/>
                  <a:pt x="225386" y="0"/>
                  <a:pt x="5034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5E6C9F-CF1A-4F09-9811-E3EC9EB6EF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2758962"/>
            <a:ext cx="9956174" cy="1340074"/>
          </a:xfrm>
        </p:spPr>
        <p:txBody>
          <a:bodyPr>
            <a:noAutofit/>
          </a:bodyPr>
          <a:lstStyle>
            <a:lvl1pPr marL="0" indent="0">
              <a:buNone/>
              <a:defRPr sz="9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2DD5056-05C1-4C01-BA2E-98B7EEE2A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0207" y="4158678"/>
            <a:ext cx="3851587" cy="46166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403681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8C2E59D-7321-4806-985D-FA8CB964F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9393" y="1406047"/>
            <a:ext cx="3638550" cy="545195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1C176F3-620D-4BAF-A8B0-F5A8CE38CD0F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C8D163F-D300-4865-9D38-01E7DB5738D1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77F8BCE-2AFE-48B2-9C1D-9777BA7B551D}"/>
              </a:ext>
            </a:extLst>
          </p:cNvPr>
          <p:cNvSpPr>
            <a:spLocks/>
          </p:cNvSpPr>
          <p:nvPr userDrawn="1"/>
        </p:nvSpPr>
        <p:spPr bwMode="auto">
          <a:xfrm>
            <a:off x="-38582" y="-133349"/>
            <a:ext cx="12247920" cy="7004736"/>
          </a:xfrm>
          <a:custGeom>
            <a:avLst/>
            <a:gdLst>
              <a:gd name="T0" fmla="*/ 1438 w 4390"/>
              <a:gd name="T1" fmla="*/ 0 h 2490"/>
              <a:gd name="T2" fmla="*/ 1011 w 4390"/>
              <a:gd name="T3" fmla="*/ 622 h 2490"/>
              <a:gd name="T4" fmla="*/ 0 w 4390"/>
              <a:gd name="T5" fmla="*/ 796 h 2490"/>
              <a:gd name="T6" fmla="*/ 0 w 4390"/>
              <a:gd name="T7" fmla="*/ 2490 h 2490"/>
              <a:gd name="T8" fmla="*/ 1999 w 4390"/>
              <a:gd name="T9" fmla="*/ 2490 h 2490"/>
              <a:gd name="T10" fmla="*/ 3317 w 4390"/>
              <a:gd name="T11" fmla="*/ 2014 h 2490"/>
              <a:gd name="T12" fmla="*/ 4390 w 4390"/>
              <a:gd name="T13" fmla="*/ 738 h 2490"/>
              <a:gd name="T14" fmla="*/ 4390 w 4390"/>
              <a:gd name="T15" fmla="*/ 0 h 2490"/>
              <a:gd name="T16" fmla="*/ 1438 w 4390"/>
              <a:gd name="T17" fmla="*/ 0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90" h="2490">
                <a:moveTo>
                  <a:pt x="1438" y="0"/>
                </a:moveTo>
                <a:cubicBezTo>
                  <a:pt x="1469" y="182"/>
                  <a:pt x="1462" y="521"/>
                  <a:pt x="1011" y="622"/>
                </a:cubicBezTo>
                <a:cubicBezTo>
                  <a:pt x="683" y="696"/>
                  <a:pt x="317" y="659"/>
                  <a:pt x="0" y="796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1999" y="2490"/>
                  <a:pt x="1999" y="2490"/>
                  <a:pt x="1999" y="2490"/>
                </a:cubicBezTo>
                <a:cubicBezTo>
                  <a:pt x="2360" y="1772"/>
                  <a:pt x="2752" y="2114"/>
                  <a:pt x="3317" y="2014"/>
                </a:cubicBezTo>
                <a:cubicBezTo>
                  <a:pt x="3912" y="1909"/>
                  <a:pt x="3750" y="839"/>
                  <a:pt x="4390" y="738"/>
                </a:cubicBezTo>
                <a:cubicBezTo>
                  <a:pt x="4390" y="0"/>
                  <a:pt x="4390" y="0"/>
                  <a:pt x="4390" y="0"/>
                </a:cubicBezTo>
                <a:lnTo>
                  <a:pt x="143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77F8BCE-2AFE-48B2-9C1D-9777BA7B551D}"/>
              </a:ext>
            </a:extLst>
          </p:cNvPr>
          <p:cNvSpPr>
            <a:spLocks/>
          </p:cNvSpPr>
          <p:nvPr userDrawn="1"/>
        </p:nvSpPr>
        <p:spPr bwMode="auto">
          <a:xfrm>
            <a:off x="-38582" y="-133349"/>
            <a:ext cx="12247920" cy="7004736"/>
          </a:xfrm>
          <a:custGeom>
            <a:avLst/>
            <a:gdLst>
              <a:gd name="T0" fmla="*/ 1438 w 4390"/>
              <a:gd name="T1" fmla="*/ 0 h 2490"/>
              <a:gd name="T2" fmla="*/ 1011 w 4390"/>
              <a:gd name="T3" fmla="*/ 622 h 2490"/>
              <a:gd name="T4" fmla="*/ 0 w 4390"/>
              <a:gd name="T5" fmla="*/ 796 h 2490"/>
              <a:gd name="T6" fmla="*/ 0 w 4390"/>
              <a:gd name="T7" fmla="*/ 2490 h 2490"/>
              <a:gd name="T8" fmla="*/ 1999 w 4390"/>
              <a:gd name="T9" fmla="*/ 2490 h 2490"/>
              <a:gd name="T10" fmla="*/ 3317 w 4390"/>
              <a:gd name="T11" fmla="*/ 2014 h 2490"/>
              <a:gd name="T12" fmla="*/ 4390 w 4390"/>
              <a:gd name="T13" fmla="*/ 738 h 2490"/>
              <a:gd name="T14" fmla="*/ 4390 w 4390"/>
              <a:gd name="T15" fmla="*/ 0 h 2490"/>
              <a:gd name="T16" fmla="*/ 1438 w 4390"/>
              <a:gd name="T17" fmla="*/ 0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90" h="2490">
                <a:moveTo>
                  <a:pt x="1438" y="0"/>
                </a:moveTo>
                <a:cubicBezTo>
                  <a:pt x="1469" y="182"/>
                  <a:pt x="1462" y="521"/>
                  <a:pt x="1011" y="622"/>
                </a:cubicBezTo>
                <a:cubicBezTo>
                  <a:pt x="683" y="696"/>
                  <a:pt x="317" y="659"/>
                  <a:pt x="0" y="796"/>
                </a:cubicBezTo>
                <a:cubicBezTo>
                  <a:pt x="0" y="2490"/>
                  <a:pt x="0" y="2490"/>
                  <a:pt x="0" y="2490"/>
                </a:cubicBezTo>
                <a:cubicBezTo>
                  <a:pt x="1999" y="2490"/>
                  <a:pt x="1999" y="2490"/>
                  <a:pt x="1999" y="2490"/>
                </a:cubicBezTo>
                <a:cubicBezTo>
                  <a:pt x="2360" y="1772"/>
                  <a:pt x="2752" y="2114"/>
                  <a:pt x="3317" y="2014"/>
                </a:cubicBezTo>
                <a:cubicBezTo>
                  <a:pt x="3912" y="1909"/>
                  <a:pt x="3750" y="839"/>
                  <a:pt x="4390" y="738"/>
                </a:cubicBezTo>
                <a:cubicBezTo>
                  <a:pt x="4390" y="0"/>
                  <a:pt x="4390" y="0"/>
                  <a:pt x="4390" y="0"/>
                </a:cubicBezTo>
                <a:lnTo>
                  <a:pt x="143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A316AC7-697D-443C-AC54-8DAB68DF2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7825" y="1000147"/>
            <a:ext cx="5142905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</p:spTree>
    <p:extLst>
      <p:ext uri="{BB962C8B-B14F-4D97-AF65-F5344CB8AC3E}">
        <p14:creationId xmlns:p14="http://schemas.microsoft.com/office/powerpoint/2010/main" val="153516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6323C8F-F907-4D61-9F34-60A771D6DD6D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EE3C7A1-CC6C-447C-865F-C95ADA535EFB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9E67CB-1C2F-4EEB-999C-16859F726E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903CBF1-7426-4C14-9BE0-029C9E902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4654" y="421023"/>
            <a:ext cx="8482693" cy="92333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4EDF286-EE51-44A9-A1FC-83D618D06125}"/>
              </a:ext>
            </a:extLst>
          </p:cNvPr>
          <p:cNvSpPr>
            <a:spLocks/>
          </p:cNvSpPr>
          <p:nvPr userDrawn="1"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C708C89-E533-41CA-ABF0-146C35BA0362}"/>
              </a:ext>
            </a:extLst>
          </p:cNvPr>
          <p:cNvSpPr>
            <a:spLocks/>
          </p:cNvSpPr>
          <p:nvPr userDrawn="1"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3BD67B8-B474-4C3B-A897-CE9E74038858}"/>
              </a:ext>
            </a:extLst>
          </p:cNvPr>
          <p:cNvSpPr>
            <a:spLocks/>
          </p:cNvSpPr>
          <p:nvPr userDrawn="1"/>
        </p:nvSpPr>
        <p:spPr bwMode="auto">
          <a:xfrm>
            <a:off x="4763" y="0"/>
            <a:ext cx="12509454" cy="7088420"/>
          </a:xfrm>
          <a:custGeom>
            <a:avLst/>
            <a:gdLst>
              <a:gd name="T0" fmla="*/ 0 w 4390"/>
              <a:gd name="T1" fmla="*/ 0 h 2490"/>
              <a:gd name="T2" fmla="*/ 0 w 4390"/>
              <a:gd name="T3" fmla="*/ 2490 h 2490"/>
              <a:gd name="T4" fmla="*/ 1349 w 4390"/>
              <a:gd name="T5" fmla="*/ 2490 h 2490"/>
              <a:gd name="T6" fmla="*/ 2465 w 4390"/>
              <a:gd name="T7" fmla="*/ 2149 h 2490"/>
              <a:gd name="T8" fmla="*/ 3895 w 4390"/>
              <a:gd name="T9" fmla="*/ 2022 h 2490"/>
              <a:gd name="T10" fmla="*/ 4390 w 4390"/>
              <a:gd name="T11" fmla="*/ 1795 h 2490"/>
              <a:gd name="T12" fmla="*/ 4390 w 4390"/>
              <a:gd name="T13" fmla="*/ 0 h 2490"/>
              <a:gd name="T14" fmla="*/ 0 w 4390"/>
              <a:gd name="T15" fmla="*/ 0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0" h="2490">
                <a:moveTo>
                  <a:pt x="0" y="0"/>
                </a:moveTo>
                <a:cubicBezTo>
                  <a:pt x="0" y="2490"/>
                  <a:pt x="0" y="2490"/>
                  <a:pt x="0" y="2490"/>
                </a:cubicBezTo>
                <a:cubicBezTo>
                  <a:pt x="1349" y="2490"/>
                  <a:pt x="1349" y="2490"/>
                  <a:pt x="1349" y="2490"/>
                </a:cubicBezTo>
                <a:cubicBezTo>
                  <a:pt x="1668" y="2294"/>
                  <a:pt x="2093" y="2099"/>
                  <a:pt x="2465" y="2149"/>
                </a:cubicBezTo>
                <a:cubicBezTo>
                  <a:pt x="3175" y="2245"/>
                  <a:pt x="3450" y="2425"/>
                  <a:pt x="3895" y="2022"/>
                </a:cubicBezTo>
                <a:cubicBezTo>
                  <a:pt x="4107" y="1830"/>
                  <a:pt x="4274" y="1788"/>
                  <a:pt x="4390" y="1795"/>
                </a:cubicBezTo>
                <a:cubicBezTo>
                  <a:pt x="4390" y="0"/>
                  <a:pt x="4390" y="0"/>
                  <a:pt x="439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32136CC-1AA6-438F-9636-2B1A0706E4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9078" y="834598"/>
            <a:ext cx="3762589" cy="564442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8AAEA74-1287-49CB-B81D-7E9D705813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4194" y="1000147"/>
            <a:ext cx="5142905" cy="1754326"/>
          </a:xfrm>
        </p:spPr>
        <p:txBody>
          <a:bodyPr>
            <a:noAutofit/>
          </a:bodyPr>
          <a:lstStyle>
            <a:lvl1pPr marL="0" indent="0" algn="l"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442D469-218E-49E5-995A-2D948DB35C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860804"/>
            <a:ext cx="1594699" cy="1594699"/>
          </a:xfrm>
          <a:custGeom>
            <a:avLst/>
            <a:gdLst>
              <a:gd name="connsiteX0" fmla="*/ 133317 w 1594699"/>
              <a:gd name="connsiteY0" fmla="*/ 0 h 1594699"/>
              <a:gd name="connsiteX1" fmla="*/ 1461382 w 1594699"/>
              <a:gd name="connsiteY1" fmla="*/ 0 h 1594699"/>
              <a:gd name="connsiteX2" fmla="*/ 1594699 w 1594699"/>
              <a:gd name="connsiteY2" fmla="*/ 133317 h 1594699"/>
              <a:gd name="connsiteX3" fmla="*/ 1594699 w 1594699"/>
              <a:gd name="connsiteY3" fmla="*/ 1461382 h 1594699"/>
              <a:gd name="connsiteX4" fmla="*/ 1461382 w 1594699"/>
              <a:gd name="connsiteY4" fmla="*/ 1594699 h 1594699"/>
              <a:gd name="connsiteX5" fmla="*/ 133317 w 1594699"/>
              <a:gd name="connsiteY5" fmla="*/ 1594699 h 1594699"/>
              <a:gd name="connsiteX6" fmla="*/ 0 w 1594699"/>
              <a:gd name="connsiteY6" fmla="*/ 1461382 h 1594699"/>
              <a:gd name="connsiteX7" fmla="*/ 0 w 1594699"/>
              <a:gd name="connsiteY7" fmla="*/ 133317 h 1594699"/>
              <a:gd name="connsiteX8" fmla="*/ 133317 w 1594699"/>
              <a:gd name="connsiteY8" fmla="*/ 0 h 15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4699" h="1594699">
                <a:moveTo>
                  <a:pt x="133317" y="0"/>
                </a:moveTo>
                <a:lnTo>
                  <a:pt x="1461382" y="0"/>
                </a:lnTo>
                <a:cubicBezTo>
                  <a:pt x="1535011" y="0"/>
                  <a:pt x="1594699" y="59688"/>
                  <a:pt x="1594699" y="133317"/>
                </a:cubicBezTo>
                <a:lnTo>
                  <a:pt x="1594699" y="1461382"/>
                </a:lnTo>
                <a:cubicBezTo>
                  <a:pt x="1594699" y="1535011"/>
                  <a:pt x="1535011" y="1594699"/>
                  <a:pt x="1461382" y="1594699"/>
                </a:cubicBezTo>
                <a:lnTo>
                  <a:pt x="133317" y="1594699"/>
                </a:lnTo>
                <a:cubicBezTo>
                  <a:pt x="59688" y="1594699"/>
                  <a:pt x="0" y="1535011"/>
                  <a:pt x="0" y="1461382"/>
                </a:cubicBezTo>
                <a:lnTo>
                  <a:pt x="0" y="133317"/>
                </a:lnTo>
                <a:cubicBezTo>
                  <a:pt x="0" y="59688"/>
                  <a:pt x="59688" y="0"/>
                  <a:pt x="133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316EF7D-1336-4A30-A474-0EA3300B3C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5489" y="3860804"/>
            <a:ext cx="1594699" cy="1594699"/>
          </a:xfrm>
          <a:custGeom>
            <a:avLst/>
            <a:gdLst>
              <a:gd name="connsiteX0" fmla="*/ 133317 w 1594699"/>
              <a:gd name="connsiteY0" fmla="*/ 0 h 1594699"/>
              <a:gd name="connsiteX1" fmla="*/ 1461382 w 1594699"/>
              <a:gd name="connsiteY1" fmla="*/ 0 h 1594699"/>
              <a:gd name="connsiteX2" fmla="*/ 1594699 w 1594699"/>
              <a:gd name="connsiteY2" fmla="*/ 133317 h 1594699"/>
              <a:gd name="connsiteX3" fmla="*/ 1594699 w 1594699"/>
              <a:gd name="connsiteY3" fmla="*/ 1461382 h 1594699"/>
              <a:gd name="connsiteX4" fmla="*/ 1461382 w 1594699"/>
              <a:gd name="connsiteY4" fmla="*/ 1594699 h 1594699"/>
              <a:gd name="connsiteX5" fmla="*/ 133317 w 1594699"/>
              <a:gd name="connsiteY5" fmla="*/ 1594699 h 1594699"/>
              <a:gd name="connsiteX6" fmla="*/ 0 w 1594699"/>
              <a:gd name="connsiteY6" fmla="*/ 1461382 h 1594699"/>
              <a:gd name="connsiteX7" fmla="*/ 0 w 1594699"/>
              <a:gd name="connsiteY7" fmla="*/ 133317 h 1594699"/>
              <a:gd name="connsiteX8" fmla="*/ 133317 w 1594699"/>
              <a:gd name="connsiteY8" fmla="*/ 0 h 15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4699" h="1594699">
                <a:moveTo>
                  <a:pt x="133317" y="0"/>
                </a:moveTo>
                <a:lnTo>
                  <a:pt x="1461382" y="0"/>
                </a:lnTo>
                <a:cubicBezTo>
                  <a:pt x="1535011" y="0"/>
                  <a:pt x="1594699" y="59688"/>
                  <a:pt x="1594699" y="133317"/>
                </a:cubicBezTo>
                <a:lnTo>
                  <a:pt x="1594699" y="1461382"/>
                </a:lnTo>
                <a:cubicBezTo>
                  <a:pt x="1594699" y="1535011"/>
                  <a:pt x="1535011" y="1594699"/>
                  <a:pt x="1461382" y="1594699"/>
                </a:cubicBezTo>
                <a:lnTo>
                  <a:pt x="133317" y="1594699"/>
                </a:lnTo>
                <a:cubicBezTo>
                  <a:pt x="59688" y="1594699"/>
                  <a:pt x="0" y="1535011"/>
                  <a:pt x="0" y="1461382"/>
                </a:cubicBezTo>
                <a:lnTo>
                  <a:pt x="0" y="133317"/>
                </a:lnTo>
                <a:cubicBezTo>
                  <a:pt x="0" y="59688"/>
                  <a:pt x="59688" y="0"/>
                  <a:pt x="133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52F320B-E2D6-4805-9AFC-80CBCE3BD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54977" y="3860804"/>
            <a:ext cx="1594699" cy="1594699"/>
          </a:xfrm>
          <a:custGeom>
            <a:avLst/>
            <a:gdLst>
              <a:gd name="connsiteX0" fmla="*/ 133317 w 1594699"/>
              <a:gd name="connsiteY0" fmla="*/ 0 h 1594699"/>
              <a:gd name="connsiteX1" fmla="*/ 1461382 w 1594699"/>
              <a:gd name="connsiteY1" fmla="*/ 0 h 1594699"/>
              <a:gd name="connsiteX2" fmla="*/ 1594699 w 1594699"/>
              <a:gd name="connsiteY2" fmla="*/ 133317 h 1594699"/>
              <a:gd name="connsiteX3" fmla="*/ 1594699 w 1594699"/>
              <a:gd name="connsiteY3" fmla="*/ 1461382 h 1594699"/>
              <a:gd name="connsiteX4" fmla="*/ 1461382 w 1594699"/>
              <a:gd name="connsiteY4" fmla="*/ 1594699 h 1594699"/>
              <a:gd name="connsiteX5" fmla="*/ 133317 w 1594699"/>
              <a:gd name="connsiteY5" fmla="*/ 1594699 h 1594699"/>
              <a:gd name="connsiteX6" fmla="*/ 0 w 1594699"/>
              <a:gd name="connsiteY6" fmla="*/ 1461382 h 1594699"/>
              <a:gd name="connsiteX7" fmla="*/ 0 w 1594699"/>
              <a:gd name="connsiteY7" fmla="*/ 133317 h 1594699"/>
              <a:gd name="connsiteX8" fmla="*/ 133317 w 1594699"/>
              <a:gd name="connsiteY8" fmla="*/ 0 h 159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4699" h="1594699">
                <a:moveTo>
                  <a:pt x="133317" y="0"/>
                </a:moveTo>
                <a:lnTo>
                  <a:pt x="1461382" y="0"/>
                </a:lnTo>
                <a:cubicBezTo>
                  <a:pt x="1535011" y="0"/>
                  <a:pt x="1594699" y="59688"/>
                  <a:pt x="1594699" y="133317"/>
                </a:cubicBezTo>
                <a:lnTo>
                  <a:pt x="1594699" y="1461382"/>
                </a:lnTo>
                <a:cubicBezTo>
                  <a:pt x="1594699" y="1535011"/>
                  <a:pt x="1535011" y="1594699"/>
                  <a:pt x="1461382" y="1594699"/>
                </a:cubicBezTo>
                <a:lnTo>
                  <a:pt x="133317" y="1594699"/>
                </a:lnTo>
                <a:cubicBezTo>
                  <a:pt x="59688" y="1594699"/>
                  <a:pt x="0" y="1535011"/>
                  <a:pt x="0" y="1461382"/>
                </a:cubicBezTo>
                <a:lnTo>
                  <a:pt x="0" y="133317"/>
                </a:lnTo>
                <a:cubicBezTo>
                  <a:pt x="0" y="59688"/>
                  <a:pt x="59688" y="0"/>
                  <a:pt x="133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B07FF-3CF3-41D0-8EAD-AC89C7F1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3F7C5-D1FE-424E-9251-17949722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B60F7-5E4D-4892-869D-1BE8483CD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99365-D63A-408E-93D0-2CED64AF9ED8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7701-2363-4B4E-80C7-E711284EF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8E1F7-8A43-4C85-B805-8F10B11B6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3046-1607-4CA7-ADC8-3D7D80BE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>
            <a:extLst>
              <a:ext uri="{FF2B5EF4-FFF2-40B4-BE49-F238E27FC236}">
                <a16:creationId xmlns:a16="http://schemas.microsoft.com/office/drawing/2014/main" id="{2583932D-C65A-4E29-8D97-7EF631CC4063}"/>
              </a:ext>
            </a:extLst>
          </p:cNvPr>
          <p:cNvSpPr>
            <a:spLocks/>
          </p:cNvSpPr>
          <p:nvPr/>
        </p:nvSpPr>
        <p:spPr bwMode="auto">
          <a:xfrm>
            <a:off x="4400528" y="3175"/>
            <a:ext cx="7791472" cy="6854825"/>
          </a:xfrm>
          <a:custGeom>
            <a:avLst/>
            <a:gdLst>
              <a:gd name="T0" fmla="*/ 1446 w 2854"/>
              <a:gd name="T1" fmla="*/ 0 h 2491"/>
              <a:gd name="T2" fmla="*/ 1236 w 2854"/>
              <a:gd name="T3" fmla="*/ 77 h 2491"/>
              <a:gd name="T4" fmla="*/ 867 w 2854"/>
              <a:gd name="T5" fmla="*/ 434 h 2491"/>
              <a:gd name="T6" fmla="*/ 790 w 2854"/>
              <a:gd name="T7" fmla="*/ 1078 h 2491"/>
              <a:gd name="T8" fmla="*/ 271 w 2854"/>
              <a:gd name="T9" fmla="*/ 1891 h 2491"/>
              <a:gd name="T10" fmla="*/ 78 w 2854"/>
              <a:gd name="T11" fmla="*/ 2148 h 2491"/>
              <a:gd name="T12" fmla="*/ 21 w 2854"/>
              <a:gd name="T13" fmla="*/ 2460 h 2491"/>
              <a:gd name="T14" fmla="*/ 28 w 2854"/>
              <a:gd name="T15" fmla="*/ 2491 h 2491"/>
              <a:gd name="T16" fmla="*/ 2854 w 2854"/>
              <a:gd name="T17" fmla="*/ 2491 h 2491"/>
              <a:gd name="T18" fmla="*/ 2854 w 2854"/>
              <a:gd name="T19" fmla="*/ 0 h 2491"/>
              <a:gd name="T20" fmla="*/ 1446 w 2854"/>
              <a:gd name="T21" fmla="*/ 0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4" h="2491">
                <a:moveTo>
                  <a:pt x="1446" y="0"/>
                </a:moveTo>
                <a:cubicBezTo>
                  <a:pt x="1374" y="21"/>
                  <a:pt x="1303" y="45"/>
                  <a:pt x="1236" y="77"/>
                </a:cubicBezTo>
                <a:cubicBezTo>
                  <a:pt x="1077" y="152"/>
                  <a:pt x="934" y="272"/>
                  <a:pt x="867" y="434"/>
                </a:cubicBezTo>
                <a:cubicBezTo>
                  <a:pt x="784" y="635"/>
                  <a:pt x="830" y="864"/>
                  <a:pt x="790" y="1078"/>
                </a:cubicBezTo>
                <a:cubicBezTo>
                  <a:pt x="730" y="1398"/>
                  <a:pt x="488" y="1648"/>
                  <a:pt x="271" y="1891"/>
                </a:cubicBezTo>
                <a:cubicBezTo>
                  <a:pt x="199" y="1971"/>
                  <a:pt x="128" y="2053"/>
                  <a:pt x="78" y="2148"/>
                </a:cubicBezTo>
                <a:cubicBezTo>
                  <a:pt x="28" y="2244"/>
                  <a:pt x="0" y="2354"/>
                  <a:pt x="21" y="2460"/>
                </a:cubicBezTo>
                <a:cubicBezTo>
                  <a:pt x="23" y="2470"/>
                  <a:pt x="25" y="2481"/>
                  <a:pt x="28" y="2491"/>
                </a:cubicBezTo>
                <a:cubicBezTo>
                  <a:pt x="2854" y="2491"/>
                  <a:pt x="2854" y="2491"/>
                  <a:pt x="2854" y="2491"/>
                </a:cubicBezTo>
                <a:cubicBezTo>
                  <a:pt x="2854" y="0"/>
                  <a:pt x="2854" y="0"/>
                  <a:pt x="2854" y="0"/>
                </a:cubicBezTo>
                <a:lnTo>
                  <a:pt x="1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F802856-7F05-465E-A1C0-E1C7374C489B}"/>
              </a:ext>
            </a:extLst>
          </p:cNvPr>
          <p:cNvSpPr>
            <a:spLocks/>
          </p:cNvSpPr>
          <p:nvPr/>
        </p:nvSpPr>
        <p:spPr bwMode="auto">
          <a:xfrm>
            <a:off x="3171859" y="4763"/>
            <a:ext cx="9020141" cy="6850061"/>
          </a:xfrm>
          <a:custGeom>
            <a:avLst/>
            <a:gdLst>
              <a:gd name="T0" fmla="*/ 77 w 3307"/>
              <a:gd name="T1" fmla="*/ 343 h 2491"/>
              <a:gd name="T2" fmla="*/ 270 w 3307"/>
              <a:gd name="T3" fmla="*/ 601 h 2491"/>
              <a:gd name="T4" fmla="*/ 789 w 3307"/>
              <a:gd name="T5" fmla="*/ 1413 h 2491"/>
              <a:gd name="T6" fmla="*/ 866 w 3307"/>
              <a:gd name="T7" fmla="*/ 2057 h 2491"/>
              <a:gd name="T8" fmla="*/ 1235 w 3307"/>
              <a:gd name="T9" fmla="*/ 2414 h 2491"/>
              <a:gd name="T10" fmla="*/ 1445 w 3307"/>
              <a:gd name="T11" fmla="*/ 2491 h 2491"/>
              <a:gd name="T12" fmla="*/ 3307 w 3307"/>
              <a:gd name="T13" fmla="*/ 2491 h 2491"/>
              <a:gd name="T14" fmla="*/ 3307 w 3307"/>
              <a:gd name="T15" fmla="*/ 0 h 2491"/>
              <a:gd name="T16" fmla="*/ 27 w 3307"/>
              <a:gd name="T17" fmla="*/ 0 h 2491"/>
              <a:gd name="T18" fmla="*/ 20 w 3307"/>
              <a:gd name="T19" fmla="*/ 32 h 2491"/>
              <a:gd name="T20" fmla="*/ 77 w 3307"/>
              <a:gd name="T21" fmla="*/ 343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07" h="2491">
                <a:moveTo>
                  <a:pt x="77" y="343"/>
                </a:moveTo>
                <a:cubicBezTo>
                  <a:pt x="127" y="438"/>
                  <a:pt x="198" y="521"/>
                  <a:pt x="270" y="601"/>
                </a:cubicBezTo>
                <a:cubicBezTo>
                  <a:pt x="488" y="843"/>
                  <a:pt x="730" y="1093"/>
                  <a:pt x="789" y="1413"/>
                </a:cubicBezTo>
                <a:cubicBezTo>
                  <a:pt x="829" y="1627"/>
                  <a:pt x="783" y="1857"/>
                  <a:pt x="866" y="2057"/>
                </a:cubicBezTo>
                <a:cubicBezTo>
                  <a:pt x="933" y="2219"/>
                  <a:pt x="1077" y="2339"/>
                  <a:pt x="1235" y="2414"/>
                </a:cubicBezTo>
                <a:cubicBezTo>
                  <a:pt x="1303" y="2446"/>
                  <a:pt x="1373" y="2471"/>
                  <a:pt x="1445" y="2491"/>
                </a:cubicBezTo>
                <a:cubicBezTo>
                  <a:pt x="3307" y="2491"/>
                  <a:pt x="3307" y="2491"/>
                  <a:pt x="3307" y="2491"/>
                </a:cubicBezTo>
                <a:cubicBezTo>
                  <a:pt x="3307" y="0"/>
                  <a:pt x="3307" y="0"/>
                  <a:pt x="330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1"/>
                  <a:pt x="22" y="21"/>
                  <a:pt x="20" y="32"/>
                </a:cubicBezTo>
                <a:cubicBezTo>
                  <a:pt x="0" y="137"/>
                  <a:pt x="27" y="248"/>
                  <a:pt x="77" y="3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F7C730-FE78-4F34-A808-E146F4E9560F}"/>
              </a:ext>
            </a:extLst>
          </p:cNvPr>
          <p:cNvSpPr txBox="1"/>
          <p:nvPr/>
        </p:nvSpPr>
        <p:spPr>
          <a:xfrm>
            <a:off x="1128147" y="522408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Roboto" pitchFamily="2" charset="0"/>
              </a:rPr>
              <a:t>SIMPLE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771596-B836-41D2-8207-1CE9AD6443E9}"/>
              </a:ext>
            </a:extLst>
          </p:cNvPr>
          <p:cNvSpPr txBox="1"/>
          <p:nvPr/>
        </p:nvSpPr>
        <p:spPr>
          <a:xfrm>
            <a:off x="2218059" y="5224087"/>
            <a:ext cx="232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Roboto" pitchFamily="2" charset="0"/>
              </a:rPr>
              <a:t>COSTUMABLE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6F44C2-B9A6-418A-9FDF-13CEF97BC996}"/>
              </a:ext>
            </a:extLst>
          </p:cNvPr>
          <p:cNvSpPr txBox="1"/>
          <p:nvPr/>
        </p:nvSpPr>
        <p:spPr>
          <a:xfrm>
            <a:off x="3841278" y="5224087"/>
            <a:ext cx="232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a typeface="Roboto" pitchFamily="2" charset="0"/>
              </a:rPr>
              <a:t>ANIMATED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318200-80C3-4AD8-AB06-9140ACAAEE4C}"/>
              </a:ext>
            </a:extLst>
          </p:cNvPr>
          <p:cNvSpPr/>
          <p:nvPr/>
        </p:nvSpPr>
        <p:spPr>
          <a:xfrm>
            <a:off x="2443586" y="5342255"/>
            <a:ext cx="71874" cy="71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DE9C42-4E4B-470B-B392-2164DFB04A66}"/>
              </a:ext>
            </a:extLst>
          </p:cNvPr>
          <p:cNvSpPr/>
          <p:nvPr/>
        </p:nvSpPr>
        <p:spPr>
          <a:xfrm>
            <a:off x="4227570" y="5342255"/>
            <a:ext cx="71874" cy="71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001301-D9C9-4319-8D6C-58EE865EC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97E75-0166-4124-87B6-586BAFB6AA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3420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3E9D15-B3D4-4662-BB32-8DBCE2EF4478}"/>
              </a:ext>
            </a:extLst>
          </p:cNvPr>
          <p:cNvSpPr txBox="1"/>
          <p:nvPr/>
        </p:nvSpPr>
        <p:spPr>
          <a:xfrm>
            <a:off x="1287536" y="2754473"/>
            <a:ext cx="4014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massa</a:t>
            </a:r>
            <a:r>
              <a:rPr lang="en-US" sz="1200" dirty="0">
                <a:ea typeface="Roboto" pitchFamily="2" charset="0"/>
              </a:rPr>
              <a:t>. Cum </a:t>
            </a:r>
            <a:r>
              <a:rPr lang="en-US" sz="1200" dirty="0" err="1">
                <a:ea typeface="Roboto" pitchFamily="2" charset="0"/>
              </a:rPr>
              <a:t>sociis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natoque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penatibus</a:t>
            </a:r>
            <a:r>
              <a:rPr lang="en-US" sz="1200" dirty="0">
                <a:ea typeface="Roboto" pitchFamily="2" charset="0"/>
              </a:rPr>
              <a:t> et </a:t>
            </a:r>
            <a:r>
              <a:rPr lang="en-US" sz="1200" dirty="0" err="1">
                <a:ea typeface="Roboto" pitchFamily="2" charset="0"/>
              </a:rPr>
              <a:t>magnis</a:t>
            </a:r>
            <a:r>
              <a:rPr lang="en-US" sz="1200" dirty="0">
                <a:ea typeface="Roboto" pitchFamily="2" charset="0"/>
              </a:rPr>
              <a:t> dis parturient </a:t>
            </a:r>
            <a:r>
              <a:rPr lang="en-US" sz="1200" dirty="0" err="1">
                <a:ea typeface="Roboto" pitchFamily="2" charset="0"/>
              </a:rPr>
              <a:t>montes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nascetur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ridiculus</a:t>
            </a:r>
            <a:r>
              <a:rPr lang="en-US" sz="1200" dirty="0">
                <a:ea typeface="Roboto" pitchFamily="2" charset="0"/>
              </a:rPr>
              <a:t> mus. </a:t>
            </a:r>
            <a:r>
              <a:rPr lang="en-US" sz="1200" dirty="0" err="1">
                <a:ea typeface="Roboto" pitchFamily="2" charset="0"/>
              </a:rPr>
              <a:t>Donec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quam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felis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ultricies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nec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pellentesque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eu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pretium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quis</a:t>
            </a:r>
            <a:r>
              <a:rPr lang="en-US" sz="1200" dirty="0">
                <a:ea typeface="Roboto" pitchFamily="2" charset="0"/>
              </a:rPr>
              <a:t>, sem.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6022B-2F76-4F9E-971A-7F96C2530099}"/>
              </a:ext>
            </a:extLst>
          </p:cNvPr>
          <p:cNvSpPr txBox="1"/>
          <p:nvPr/>
        </p:nvSpPr>
        <p:spPr>
          <a:xfrm>
            <a:off x="1287536" y="4230488"/>
            <a:ext cx="217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  <a:ea typeface="Roboto" pitchFamily="2" charset="0"/>
              </a:rPr>
              <a:t>+243.796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D253F4-649B-46CE-AA37-90AA43D93C1B}"/>
              </a:ext>
            </a:extLst>
          </p:cNvPr>
          <p:cNvSpPr/>
          <p:nvPr/>
        </p:nvSpPr>
        <p:spPr>
          <a:xfrm>
            <a:off x="1407860" y="4852542"/>
            <a:ext cx="3745750" cy="149581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57B64C-29E7-4D51-9BED-B20A6A603640}"/>
              </a:ext>
            </a:extLst>
          </p:cNvPr>
          <p:cNvSpPr/>
          <p:nvPr/>
        </p:nvSpPr>
        <p:spPr>
          <a:xfrm>
            <a:off x="1407860" y="4852542"/>
            <a:ext cx="2590050" cy="1495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C3B321-9959-4F68-9E37-8065FFC14C32}"/>
              </a:ext>
            </a:extLst>
          </p:cNvPr>
          <p:cNvSpPr/>
          <p:nvPr/>
        </p:nvSpPr>
        <p:spPr>
          <a:xfrm>
            <a:off x="1407022" y="5467846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23154-B296-44F5-BB33-750DC649DEEE}"/>
              </a:ext>
            </a:extLst>
          </p:cNvPr>
          <p:cNvSpPr txBox="1"/>
          <p:nvPr/>
        </p:nvSpPr>
        <p:spPr>
          <a:xfrm>
            <a:off x="2634931" y="5530531"/>
            <a:ext cx="111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Product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F04914-0B33-4B0D-9DA6-645EC0E70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70" y="-102813"/>
            <a:ext cx="9270896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878FAF-9ED4-41EE-A60B-E733EEFE97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OUR</a:t>
            </a:r>
          </a:p>
          <a:p>
            <a:r>
              <a:rPr lang="en-US" dirty="0"/>
              <a:t>PRODUCT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A8CC3-5EEB-456B-8B22-8A92C0636F73}"/>
              </a:ext>
            </a:extLst>
          </p:cNvPr>
          <p:cNvSpPr txBox="1"/>
          <p:nvPr/>
        </p:nvSpPr>
        <p:spPr>
          <a:xfrm>
            <a:off x="1459043" y="5503041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Details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495C1-3167-49FE-B493-2E07FFB74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24286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7" grpId="0" animBg="1"/>
      <p:bldP spid="20" grpId="0" animBg="1"/>
      <p:bldP spid="22" grpId="0"/>
      <p:bldP spid="8" grpId="0" build="p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E033EB1C-9775-43E2-8FCE-AFE890DD1331}"/>
              </a:ext>
            </a:extLst>
          </p:cNvPr>
          <p:cNvSpPr txBox="1"/>
          <p:nvPr/>
        </p:nvSpPr>
        <p:spPr>
          <a:xfrm>
            <a:off x="1272722" y="4566375"/>
            <a:ext cx="4014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massa</a:t>
            </a:r>
            <a:r>
              <a:rPr lang="en-US" sz="1200" dirty="0">
                <a:ea typeface="Roboto" pitchFamily="2" charset="0"/>
              </a:rPr>
              <a:t>. Cum </a:t>
            </a:r>
            <a:r>
              <a:rPr lang="en-US" sz="1200" dirty="0" err="1">
                <a:ea typeface="Roboto" pitchFamily="2" charset="0"/>
              </a:rPr>
              <a:t>sociis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natoque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penatibus</a:t>
            </a:r>
            <a:r>
              <a:rPr lang="en-US" sz="1200" dirty="0">
                <a:ea typeface="Roboto" pitchFamily="2" charset="0"/>
              </a:rPr>
              <a:t> et </a:t>
            </a:r>
            <a:r>
              <a:rPr lang="en-US" sz="1200" dirty="0" err="1">
                <a:ea typeface="Roboto" pitchFamily="2" charset="0"/>
              </a:rPr>
              <a:t>magnis</a:t>
            </a:r>
            <a:r>
              <a:rPr lang="en-US" sz="1200" dirty="0">
                <a:ea typeface="Roboto" pitchFamily="2" charset="0"/>
              </a:rPr>
              <a:t> dis parturient </a:t>
            </a:r>
            <a:r>
              <a:rPr lang="en-US" sz="1200" dirty="0" err="1">
                <a:ea typeface="Roboto" pitchFamily="2" charset="0"/>
              </a:rPr>
              <a:t>montes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nascetur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ridiculus</a:t>
            </a:r>
            <a:r>
              <a:rPr lang="en-US" sz="1200" dirty="0">
                <a:ea typeface="Roboto" pitchFamily="2" charset="0"/>
              </a:rPr>
              <a:t> mus. </a:t>
            </a:r>
            <a:r>
              <a:rPr lang="en-US" sz="1200" dirty="0" err="1">
                <a:ea typeface="Roboto" pitchFamily="2" charset="0"/>
              </a:rPr>
              <a:t>Donec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quam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felis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ultricies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nec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pellentesque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eu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pretium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quis</a:t>
            </a:r>
            <a:r>
              <a:rPr lang="en-US" sz="1200" dirty="0">
                <a:ea typeface="Roboto" pitchFamily="2" charset="0"/>
              </a:rPr>
              <a:t>, sem. 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C2C3C3A-62B3-4F58-9754-347B44056DD8}"/>
              </a:ext>
            </a:extLst>
          </p:cNvPr>
          <p:cNvSpPr/>
          <p:nvPr/>
        </p:nvSpPr>
        <p:spPr>
          <a:xfrm>
            <a:off x="1293975" y="2917988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3707418-D1A3-4F2A-9C58-0F5326808B63}"/>
              </a:ext>
            </a:extLst>
          </p:cNvPr>
          <p:cNvSpPr/>
          <p:nvPr/>
        </p:nvSpPr>
        <p:spPr>
          <a:xfrm>
            <a:off x="2516621" y="2917988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E4621E1-3647-4BC3-8470-DA3634083A33}"/>
              </a:ext>
            </a:extLst>
          </p:cNvPr>
          <p:cNvSpPr/>
          <p:nvPr/>
        </p:nvSpPr>
        <p:spPr>
          <a:xfrm>
            <a:off x="3742041" y="2917988"/>
            <a:ext cx="1422769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77CA26B-ED3E-4EDD-A030-F0A1D2D35454}"/>
              </a:ext>
            </a:extLst>
          </p:cNvPr>
          <p:cNvSpPr/>
          <p:nvPr/>
        </p:nvSpPr>
        <p:spPr>
          <a:xfrm>
            <a:off x="5272813" y="2917988"/>
            <a:ext cx="973156" cy="4947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258909-670E-477B-84EF-08DA264A2C14}"/>
              </a:ext>
            </a:extLst>
          </p:cNvPr>
          <p:cNvGrpSpPr/>
          <p:nvPr/>
        </p:nvGrpSpPr>
        <p:grpSpPr>
          <a:xfrm>
            <a:off x="7507000" y="3401377"/>
            <a:ext cx="3821144" cy="2828365"/>
            <a:chOff x="6016626" y="4703763"/>
            <a:chExt cx="2871787" cy="212566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F8123E5-F55F-4C42-9C88-C19246BA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5197475"/>
              <a:ext cx="1052513" cy="1631950"/>
            </a:xfrm>
            <a:custGeom>
              <a:avLst/>
              <a:gdLst>
                <a:gd name="T0" fmla="*/ 0 w 663"/>
                <a:gd name="T1" fmla="*/ 0 h 1028"/>
                <a:gd name="T2" fmla="*/ 663 w 663"/>
                <a:gd name="T3" fmla="*/ 100 h 1028"/>
                <a:gd name="T4" fmla="*/ 663 w 663"/>
                <a:gd name="T5" fmla="*/ 1028 h 1028"/>
                <a:gd name="T6" fmla="*/ 0 w 663"/>
                <a:gd name="T7" fmla="*/ 783 h 1028"/>
                <a:gd name="T8" fmla="*/ 0 w 663"/>
                <a:gd name="T9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028">
                  <a:moveTo>
                    <a:pt x="0" y="0"/>
                  </a:moveTo>
                  <a:lnTo>
                    <a:pt x="663" y="100"/>
                  </a:lnTo>
                  <a:lnTo>
                    <a:pt x="663" y="1028"/>
                  </a:lnTo>
                  <a:lnTo>
                    <a:pt x="0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B0801AF-3C2D-4941-B5B7-3BA5F723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1" y="5187950"/>
              <a:ext cx="1166813" cy="1641475"/>
            </a:xfrm>
            <a:custGeom>
              <a:avLst/>
              <a:gdLst>
                <a:gd name="T0" fmla="*/ 735 w 735"/>
                <a:gd name="T1" fmla="*/ 0 h 1034"/>
                <a:gd name="T2" fmla="*/ 0 w 735"/>
                <a:gd name="T3" fmla="*/ 106 h 1034"/>
                <a:gd name="T4" fmla="*/ 0 w 735"/>
                <a:gd name="T5" fmla="*/ 1034 h 1034"/>
                <a:gd name="T6" fmla="*/ 735 w 735"/>
                <a:gd name="T7" fmla="*/ 785 h 1034"/>
                <a:gd name="T8" fmla="*/ 735 w 735"/>
                <a:gd name="T9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5" h="1034">
                  <a:moveTo>
                    <a:pt x="735" y="0"/>
                  </a:moveTo>
                  <a:lnTo>
                    <a:pt x="0" y="106"/>
                  </a:lnTo>
                  <a:lnTo>
                    <a:pt x="0" y="1034"/>
                  </a:lnTo>
                  <a:lnTo>
                    <a:pt x="735" y="78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E99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A9A383D-FE4D-46D6-8CF6-075CEF8D9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4703763"/>
              <a:ext cx="1354138" cy="493713"/>
            </a:xfrm>
            <a:custGeom>
              <a:avLst/>
              <a:gdLst>
                <a:gd name="T0" fmla="*/ 699 w 853"/>
                <a:gd name="T1" fmla="*/ 0 h 311"/>
                <a:gd name="T2" fmla="*/ 853 w 853"/>
                <a:gd name="T3" fmla="*/ 230 h 311"/>
                <a:gd name="T4" fmla="*/ 155 w 853"/>
                <a:gd name="T5" fmla="*/ 311 h 311"/>
                <a:gd name="T6" fmla="*/ 0 w 853"/>
                <a:gd name="T7" fmla="*/ 80 h 311"/>
                <a:gd name="T8" fmla="*/ 699 w 853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311">
                  <a:moveTo>
                    <a:pt x="699" y="0"/>
                  </a:moveTo>
                  <a:lnTo>
                    <a:pt x="853" y="230"/>
                  </a:lnTo>
                  <a:lnTo>
                    <a:pt x="155" y="311"/>
                  </a:lnTo>
                  <a:lnTo>
                    <a:pt x="0" y="8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CED219-5AD3-4DC5-93BD-910DF6F2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3" y="4703763"/>
              <a:ext cx="1355725" cy="484188"/>
            </a:xfrm>
            <a:custGeom>
              <a:avLst/>
              <a:gdLst>
                <a:gd name="T0" fmla="*/ 155 w 854"/>
                <a:gd name="T1" fmla="*/ 0 h 305"/>
                <a:gd name="T2" fmla="*/ 0 w 854"/>
                <a:gd name="T3" fmla="*/ 230 h 305"/>
                <a:gd name="T4" fmla="*/ 701 w 854"/>
                <a:gd name="T5" fmla="*/ 305 h 305"/>
                <a:gd name="T6" fmla="*/ 854 w 854"/>
                <a:gd name="T7" fmla="*/ 62 h 305"/>
                <a:gd name="T8" fmla="*/ 155 w 854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4" h="305">
                  <a:moveTo>
                    <a:pt x="155" y="0"/>
                  </a:moveTo>
                  <a:lnTo>
                    <a:pt x="0" y="230"/>
                  </a:lnTo>
                  <a:lnTo>
                    <a:pt x="701" y="305"/>
                  </a:lnTo>
                  <a:lnTo>
                    <a:pt x="854" y="6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807E5A2-3F0E-44C9-B340-D9DF8D7DA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1563" y="5187950"/>
              <a:ext cx="1163638" cy="657225"/>
            </a:xfrm>
            <a:custGeom>
              <a:avLst/>
              <a:gdLst>
                <a:gd name="T0" fmla="*/ 725 w 733"/>
                <a:gd name="T1" fmla="*/ 0 h 414"/>
                <a:gd name="T2" fmla="*/ 733 w 733"/>
                <a:gd name="T3" fmla="*/ 297 h 414"/>
                <a:gd name="T4" fmla="*/ 180 w 733"/>
                <a:gd name="T5" fmla="*/ 414 h 414"/>
                <a:gd name="T6" fmla="*/ 0 w 733"/>
                <a:gd name="T7" fmla="*/ 103 h 414"/>
                <a:gd name="T8" fmla="*/ 725 w 73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414">
                  <a:moveTo>
                    <a:pt x="725" y="0"/>
                  </a:moveTo>
                  <a:lnTo>
                    <a:pt x="733" y="297"/>
                  </a:lnTo>
                  <a:lnTo>
                    <a:pt x="180" y="414"/>
                  </a:lnTo>
                  <a:lnTo>
                    <a:pt x="0" y="103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CF8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7B45C0D-7DC2-49C0-9525-2409C7B88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5241925"/>
              <a:ext cx="1054100" cy="603250"/>
            </a:xfrm>
            <a:custGeom>
              <a:avLst/>
              <a:gdLst>
                <a:gd name="T0" fmla="*/ 12 w 664"/>
                <a:gd name="T1" fmla="*/ 0 h 380"/>
                <a:gd name="T2" fmla="*/ 0 w 664"/>
                <a:gd name="T3" fmla="*/ 270 h 380"/>
                <a:gd name="T4" fmla="*/ 484 w 664"/>
                <a:gd name="T5" fmla="*/ 380 h 380"/>
                <a:gd name="T6" fmla="*/ 664 w 664"/>
                <a:gd name="T7" fmla="*/ 69 h 380"/>
                <a:gd name="T8" fmla="*/ 12 w 664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380">
                  <a:moveTo>
                    <a:pt x="12" y="0"/>
                  </a:moveTo>
                  <a:lnTo>
                    <a:pt x="0" y="270"/>
                  </a:lnTo>
                  <a:lnTo>
                    <a:pt x="484" y="380"/>
                  </a:lnTo>
                  <a:lnTo>
                    <a:pt x="664" y="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8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0E506CD-B47D-419E-A413-61E745F19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626" y="5197475"/>
              <a:ext cx="1403350" cy="579438"/>
            </a:xfrm>
            <a:custGeom>
              <a:avLst/>
              <a:gdLst>
                <a:gd name="T0" fmla="*/ 220 w 884"/>
                <a:gd name="T1" fmla="*/ 0 h 365"/>
                <a:gd name="T2" fmla="*/ 0 w 884"/>
                <a:gd name="T3" fmla="*/ 229 h 365"/>
                <a:gd name="T4" fmla="*/ 681 w 884"/>
                <a:gd name="T5" fmla="*/ 365 h 365"/>
                <a:gd name="T6" fmla="*/ 884 w 884"/>
                <a:gd name="T7" fmla="*/ 97 h 365"/>
                <a:gd name="T8" fmla="*/ 220 w 884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365">
                  <a:moveTo>
                    <a:pt x="220" y="0"/>
                  </a:moveTo>
                  <a:lnTo>
                    <a:pt x="0" y="229"/>
                  </a:lnTo>
                  <a:lnTo>
                    <a:pt x="681" y="365"/>
                  </a:lnTo>
                  <a:lnTo>
                    <a:pt x="884" y="9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A88573-0988-46F2-8540-DB294AB0B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5354638"/>
              <a:ext cx="9525" cy="1443038"/>
            </a:xfrm>
            <a:prstGeom prst="ellipse">
              <a:avLst/>
            </a:prstGeom>
            <a:solidFill>
              <a:srgbClr val="EBB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344623-6049-4233-8851-67C6DC07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1563" y="5187950"/>
              <a:ext cx="1466850" cy="588963"/>
            </a:xfrm>
            <a:custGeom>
              <a:avLst/>
              <a:gdLst>
                <a:gd name="T0" fmla="*/ 733 w 924"/>
                <a:gd name="T1" fmla="*/ 0 h 371"/>
                <a:gd name="T2" fmla="*/ 924 w 924"/>
                <a:gd name="T3" fmla="*/ 227 h 371"/>
                <a:gd name="T4" fmla="*/ 203 w 924"/>
                <a:gd name="T5" fmla="*/ 371 h 371"/>
                <a:gd name="T6" fmla="*/ 0 w 924"/>
                <a:gd name="T7" fmla="*/ 103 h 371"/>
                <a:gd name="T8" fmla="*/ 733 w 924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4" h="371">
                  <a:moveTo>
                    <a:pt x="733" y="0"/>
                  </a:moveTo>
                  <a:lnTo>
                    <a:pt x="924" y="227"/>
                  </a:lnTo>
                  <a:lnTo>
                    <a:pt x="203" y="371"/>
                  </a:lnTo>
                  <a:lnTo>
                    <a:pt x="0" y="10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FF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010541D-C2F9-49FB-A99E-BA96D95FF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5068888"/>
              <a:ext cx="2219325" cy="287338"/>
            </a:xfrm>
            <a:custGeom>
              <a:avLst/>
              <a:gdLst>
                <a:gd name="T0" fmla="*/ 1398 w 1398"/>
                <a:gd name="T1" fmla="*/ 75 h 181"/>
                <a:gd name="T2" fmla="*/ 663 w 1398"/>
                <a:gd name="T3" fmla="*/ 181 h 181"/>
                <a:gd name="T4" fmla="*/ 0 w 1398"/>
                <a:gd name="T5" fmla="*/ 81 h 181"/>
                <a:gd name="T6" fmla="*/ 699 w 1398"/>
                <a:gd name="T7" fmla="*/ 0 h 181"/>
                <a:gd name="T8" fmla="*/ 1398 w 1398"/>
                <a:gd name="T9" fmla="*/ 7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" h="181">
                  <a:moveTo>
                    <a:pt x="1398" y="75"/>
                  </a:moveTo>
                  <a:lnTo>
                    <a:pt x="663" y="181"/>
                  </a:lnTo>
                  <a:lnTo>
                    <a:pt x="0" y="81"/>
                  </a:lnTo>
                  <a:lnTo>
                    <a:pt x="699" y="0"/>
                  </a:lnTo>
                  <a:lnTo>
                    <a:pt x="1398" y="75"/>
                  </a:lnTo>
                  <a:close/>
                </a:path>
              </a:pathLst>
            </a:custGeom>
            <a:solidFill>
              <a:srgbClr val="ECA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A4DF47-6D8B-4796-98AB-CFA610A32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5068888"/>
              <a:ext cx="1108075" cy="287338"/>
            </a:xfrm>
            <a:custGeom>
              <a:avLst/>
              <a:gdLst>
                <a:gd name="T0" fmla="*/ 698 w 698"/>
                <a:gd name="T1" fmla="*/ 173 h 181"/>
                <a:gd name="T2" fmla="*/ 698 w 698"/>
                <a:gd name="T3" fmla="*/ 0 h 181"/>
                <a:gd name="T4" fmla="*/ 0 w 698"/>
                <a:gd name="T5" fmla="*/ 81 h 181"/>
                <a:gd name="T6" fmla="*/ 662 w 698"/>
                <a:gd name="T7" fmla="*/ 181 h 181"/>
                <a:gd name="T8" fmla="*/ 698 w 698"/>
                <a:gd name="T9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81">
                  <a:moveTo>
                    <a:pt x="698" y="173"/>
                  </a:moveTo>
                  <a:lnTo>
                    <a:pt x="698" y="0"/>
                  </a:lnTo>
                  <a:lnTo>
                    <a:pt x="0" y="81"/>
                  </a:lnTo>
                  <a:lnTo>
                    <a:pt x="662" y="181"/>
                  </a:lnTo>
                  <a:lnTo>
                    <a:pt x="698" y="173"/>
                  </a:lnTo>
                  <a:close/>
                </a:path>
              </a:pathLst>
            </a:custGeom>
            <a:solidFill>
              <a:srgbClr val="E29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D9EA21D-9D8C-4C62-A1F9-F5E151283C80}"/>
              </a:ext>
            </a:extLst>
          </p:cNvPr>
          <p:cNvSpPr/>
          <p:nvPr/>
        </p:nvSpPr>
        <p:spPr>
          <a:xfrm>
            <a:off x="1293976" y="3601799"/>
            <a:ext cx="898796" cy="4947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5CF1CD5-CC4F-479F-ABE6-24CF74C8911E}"/>
              </a:ext>
            </a:extLst>
          </p:cNvPr>
          <p:cNvSpPr/>
          <p:nvPr/>
        </p:nvSpPr>
        <p:spPr>
          <a:xfrm>
            <a:off x="2330849" y="3601799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7EAF796F-711B-47DF-B7B1-5E27F4120EEF}"/>
              </a:ext>
            </a:extLst>
          </p:cNvPr>
          <p:cNvSpPr/>
          <p:nvPr/>
        </p:nvSpPr>
        <p:spPr>
          <a:xfrm>
            <a:off x="9938368" y="4948426"/>
            <a:ext cx="972697" cy="1085463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2160D8C-F01D-4B88-8CC4-CDA208376831}"/>
              </a:ext>
            </a:extLst>
          </p:cNvPr>
          <p:cNvSpPr/>
          <p:nvPr/>
        </p:nvSpPr>
        <p:spPr>
          <a:xfrm>
            <a:off x="3513566" y="3586216"/>
            <a:ext cx="1660894" cy="494702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DEF33-97A7-4AFB-8AD0-4F0612CB13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EXCELLENCE PRODUCT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6AC4E6B-29CD-45A2-A041-69DA23AF39A3}"/>
              </a:ext>
            </a:extLst>
          </p:cNvPr>
          <p:cNvSpPr txBox="1"/>
          <p:nvPr/>
        </p:nvSpPr>
        <p:spPr>
          <a:xfrm>
            <a:off x="1345996" y="2953183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Details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F57BA22-B8E3-4D42-9D40-C89C3BAE5423}"/>
              </a:ext>
            </a:extLst>
          </p:cNvPr>
          <p:cNvSpPr txBox="1"/>
          <p:nvPr/>
        </p:nvSpPr>
        <p:spPr>
          <a:xfrm>
            <a:off x="2568642" y="2953183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Simple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84541E-0CF7-4364-9048-EC521E549FBF}"/>
              </a:ext>
            </a:extLst>
          </p:cNvPr>
          <p:cNvSpPr txBox="1"/>
          <p:nvPr/>
        </p:nvSpPr>
        <p:spPr>
          <a:xfrm>
            <a:off x="3808467" y="2953183"/>
            <a:ext cx="128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Innovative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00D88B7-ADF1-4072-B212-03F68863BC43}"/>
              </a:ext>
            </a:extLst>
          </p:cNvPr>
          <p:cNvSpPr txBox="1"/>
          <p:nvPr/>
        </p:nvSpPr>
        <p:spPr>
          <a:xfrm>
            <a:off x="5318247" y="2953183"/>
            <a:ext cx="88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Neat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AAE754-763F-486D-8597-1AB62E04B87C}"/>
              </a:ext>
            </a:extLst>
          </p:cNvPr>
          <p:cNvSpPr txBox="1"/>
          <p:nvPr/>
        </p:nvSpPr>
        <p:spPr>
          <a:xfrm>
            <a:off x="1335939" y="3636994"/>
            <a:ext cx="81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Cool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CB20B96-3C70-4110-8503-DD85CA07A88D}"/>
              </a:ext>
            </a:extLst>
          </p:cNvPr>
          <p:cNvSpPr txBox="1"/>
          <p:nvPr/>
        </p:nvSpPr>
        <p:spPr>
          <a:xfrm>
            <a:off x="2382870" y="3636994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Useful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6E83591-21A8-4D03-92D3-E053B24B167D}"/>
              </a:ext>
            </a:extLst>
          </p:cNvPr>
          <p:cNvSpPr txBox="1"/>
          <p:nvPr/>
        </p:nvSpPr>
        <p:spPr>
          <a:xfrm>
            <a:off x="3633812" y="3636994"/>
            <a:ext cx="150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Eye Catching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85AD83-917F-4C32-B4B5-65411CF680B6}"/>
              </a:ext>
            </a:extLst>
          </p:cNvPr>
          <p:cNvGrpSpPr/>
          <p:nvPr/>
        </p:nvGrpSpPr>
        <p:grpSpPr>
          <a:xfrm>
            <a:off x="7507000" y="2863119"/>
            <a:ext cx="580316" cy="580316"/>
            <a:chOff x="7507000" y="2863119"/>
            <a:chExt cx="580316" cy="580316"/>
          </a:xfrm>
        </p:grpSpPr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4A0A9D87-3C5B-4425-B695-2F7A43D8D589}"/>
                </a:ext>
              </a:extLst>
            </p:cNvPr>
            <p:cNvSpPr/>
            <p:nvPr/>
          </p:nvSpPr>
          <p:spPr>
            <a:xfrm>
              <a:off x="7507000" y="2863119"/>
              <a:ext cx="580316" cy="5803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619C2E08-C12B-4047-B458-26ED39E6B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3825" y="2992426"/>
              <a:ext cx="236817" cy="315756"/>
            </a:xfrm>
            <a:custGeom>
              <a:avLst/>
              <a:gdLst>
                <a:gd name="T0" fmla="*/ 81 w 96"/>
                <a:gd name="T1" fmla="*/ 9 h 127"/>
                <a:gd name="T2" fmla="*/ 83 w 96"/>
                <a:gd name="T3" fmla="*/ 0 h 127"/>
                <a:gd name="T4" fmla="*/ 49 w 96"/>
                <a:gd name="T5" fmla="*/ 0 h 127"/>
                <a:gd name="T6" fmla="*/ 49 w 96"/>
                <a:gd name="T7" fmla="*/ 0 h 127"/>
                <a:gd name="T8" fmla="*/ 15 w 96"/>
                <a:gd name="T9" fmla="*/ 0 h 127"/>
                <a:gd name="T10" fmla="*/ 17 w 96"/>
                <a:gd name="T11" fmla="*/ 8 h 127"/>
                <a:gd name="T12" fmla="*/ 0 w 96"/>
                <a:gd name="T13" fmla="*/ 28 h 127"/>
                <a:gd name="T14" fmla="*/ 21 w 96"/>
                <a:gd name="T15" fmla="*/ 49 h 127"/>
                <a:gd name="T16" fmla="*/ 22 w 96"/>
                <a:gd name="T17" fmla="*/ 49 h 127"/>
                <a:gd name="T18" fmla="*/ 37 w 96"/>
                <a:gd name="T19" fmla="*/ 66 h 127"/>
                <a:gd name="T20" fmla="*/ 40 w 96"/>
                <a:gd name="T21" fmla="*/ 72 h 127"/>
                <a:gd name="T22" fmla="*/ 42 w 96"/>
                <a:gd name="T23" fmla="*/ 84 h 127"/>
                <a:gd name="T24" fmla="*/ 36 w 96"/>
                <a:gd name="T25" fmla="*/ 89 h 127"/>
                <a:gd name="T26" fmla="*/ 33 w 96"/>
                <a:gd name="T27" fmla="*/ 91 h 127"/>
                <a:gd name="T28" fmla="*/ 33 w 96"/>
                <a:gd name="T29" fmla="*/ 93 h 127"/>
                <a:gd name="T30" fmla="*/ 24 w 96"/>
                <a:gd name="T31" fmla="*/ 103 h 127"/>
                <a:gd name="T32" fmla="*/ 24 w 96"/>
                <a:gd name="T33" fmla="*/ 105 h 127"/>
                <a:gd name="T34" fmla="*/ 24 w 96"/>
                <a:gd name="T35" fmla="*/ 119 h 127"/>
                <a:gd name="T36" fmla="*/ 22 w 96"/>
                <a:gd name="T37" fmla="*/ 120 h 127"/>
                <a:gd name="T38" fmla="*/ 22 w 96"/>
                <a:gd name="T39" fmla="*/ 123 h 127"/>
                <a:gd name="T40" fmla="*/ 49 w 96"/>
                <a:gd name="T41" fmla="*/ 126 h 127"/>
                <a:gd name="T42" fmla="*/ 76 w 96"/>
                <a:gd name="T43" fmla="*/ 123 h 127"/>
                <a:gd name="T44" fmla="*/ 76 w 96"/>
                <a:gd name="T45" fmla="*/ 120 h 127"/>
                <a:gd name="T46" fmla="*/ 75 w 96"/>
                <a:gd name="T47" fmla="*/ 119 h 127"/>
                <a:gd name="T48" fmla="*/ 75 w 96"/>
                <a:gd name="T49" fmla="*/ 105 h 127"/>
                <a:gd name="T50" fmla="*/ 74 w 96"/>
                <a:gd name="T51" fmla="*/ 103 h 127"/>
                <a:gd name="T52" fmla="*/ 65 w 96"/>
                <a:gd name="T53" fmla="*/ 93 h 127"/>
                <a:gd name="T54" fmla="*/ 65 w 96"/>
                <a:gd name="T55" fmla="*/ 91 h 127"/>
                <a:gd name="T56" fmla="*/ 63 w 96"/>
                <a:gd name="T57" fmla="*/ 89 h 127"/>
                <a:gd name="T58" fmla="*/ 57 w 96"/>
                <a:gd name="T59" fmla="*/ 84 h 127"/>
                <a:gd name="T60" fmla="*/ 58 w 96"/>
                <a:gd name="T61" fmla="*/ 72 h 127"/>
                <a:gd name="T62" fmla="*/ 61 w 96"/>
                <a:gd name="T63" fmla="*/ 66 h 127"/>
                <a:gd name="T64" fmla="*/ 77 w 96"/>
                <a:gd name="T65" fmla="*/ 49 h 127"/>
                <a:gd name="T66" fmla="*/ 96 w 96"/>
                <a:gd name="T67" fmla="*/ 28 h 127"/>
                <a:gd name="T68" fmla="*/ 81 w 96"/>
                <a:gd name="T69" fmla="*/ 9 h 127"/>
                <a:gd name="T70" fmla="*/ 21 w 96"/>
                <a:gd name="T71" fmla="*/ 43 h 127"/>
                <a:gd name="T72" fmla="*/ 21 w 96"/>
                <a:gd name="T73" fmla="*/ 43 h 127"/>
                <a:gd name="T74" fmla="*/ 6 w 96"/>
                <a:gd name="T75" fmla="*/ 28 h 127"/>
                <a:gd name="T76" fmla="*/ 18 w 96"/>
                <a:gd name="T77" fmla="*/ 14 h 127"/>
                <a:gd name="T78" fmla="*/ 21 w 96"/>
                <a:gd name="T79" fmla="*/ 35 h 127"/>
                <a:gd name="T80" fmla="*/ 21 w 96"/>
                <a:gd name="T81" fmla="*/ 43 h 127"/>
                <a:gd name="T82" fmla="*/ 60 w 96"/>
                <a:gd name="T83" fmla="*/ 107 h 127"/>
                <a:gd name="T84" fmla="*/ 50 w 96"/>
                <a:gd name="T85" fmla="*/ 117 h 127"/>
                <a:gd name="T86" fmla="*/ 40 w 96"/>
                <a:gd name="T87" fmla="*/ 107 h 127"/>
                <a:gd name="T88" fmla="*/ 50 w 96"/>
                <a:gd name="T89" fmla="*/ 98 h 127"/>
                <a:gd name="T90" fmla="*/ 60 w 96"/>
                <a:gd name="T91" fmla="*/ 107 h 127"/>
                <a:gd name="T92" fmla="*/ 68 w 96"/>
                <a:gd name="T93" fmla="*/ 27 h 127"/>
                <a:gd name="T94" fmla="*/ 64 w 96"/>
                <a:gd name="T95" fmla="*/ 31 h 127"/>
                <a:gd name="T96" fmla="*/ 34 w 96"/>
                <a:gd name="T97" fmla="*/ 31 h 127"/>
                <a:gd name="T98" fmla="*/ 30 w 96"/>
                <a:gd name="T99" fmla="*/ 27 h 127"/>
                <a:gd name="T100" fmla="*/ 30 w 96"/>
                <a:gd name="T101" fmla="*/ 20 h 127"/>
                <a:gd name="T102" fmla="*/ 34 w 96"/>
                <a:gd name="T103" fmla="*/ 16 h 127"/>
                <a:gd name="T104" fmla="*/ 64 w 96"/>
                <a:gd name="T105" fmla="*/ 16 h 127"/>
                <a:gd name="T106" fmla="*/ 68 w 96"/>
                <a:gd name="T107" fmla="*/ 20 h 127"/>
                <a:gd name="T108" fmla="*/ 68 w 96"/>
                <a:gd name="T109" fmla="*/ 27 h 127"/>
                <a:gd name="T110" fmla="*/ 77 w 96"/>
                <a:gd name="T111" fmla="*/ 43 h 127"/>
                <a:gd name="T112" fmla="*/ 77 w 96"/>
                <a:gd name="T113" fmla="*/ 35 h 127"/>
                <a:gd name="T114" fmla="*/ 80 w 96"/>
                <a:gd name="T115" fmla="*/ 15 h 127"/>
                <a:gd name="T116" fmla="*/ 90 w 96"/>
                <a:gd name="T117" fmla="*/ 28 h 127"/>
                <a:gd name="T118" fmla="*/ 77 w 96"/>
                <a:gd name="T119" fmla="*/ 4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127">
                  <a:moveTo>
                    <a:pt x="81" y="9"/>
                  </a:moveTo>
                  <a:cubicBezTo>
                    <a:pt x="82" y="3"/>
                    <a:pt x="83" y="0"/>
                    <a:pt x="8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3"/>
                    <a:pt x="17" y="8"/>
                  </a:cubicBezTo>
                  <a:cubicBezTo>
                    <a:pt x="8" y="10"/>
                    <a:pt x="0" y="18"/>
                    <a:pt x="0" y="28"/>
                  </a:cubicBezTo>
                  <a:cubicBezTo>
                    <a:pt x="0" y="40"/>
                    <a:pt x="10" y="49"/>
                    <a:pt x="21" y="49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3" y="54"/>
                    <a:pt x="27" y="64"/>
                    <a:pt x="37" y="66"/>
                  </a:cubicBezTo>
                  <a:cubicBezTo>
                    <a:pt x="37" y="66"/>
                    <a:pt x="35" y="72"/>
                    <a:pt x="40" y="72"/>
                  </a:cubicBezTo>
                  <a:cubicBezTo>
                    <a:pt x="40" y="72"/>
                    <a:pt x="45" y="81"/>
                    <a:pt x="42" y="84"/>
                  </a:cubicBezTo>
                  <a:cubicBezTo>
                    <a:pt x="42" y="84"/>
                    <a:pt x="36" y="88"/>
                    <a:pt x="36" y="89"/>
                  </a:cubicBezTo>
                  <a:cubicBezTo>
                    <a:pt x="36" y="89"/>
                    <a:pt x="30" y="90"/>
                    <a:pt x="33" y="91"/>
                  </a:cubicBezTo>
                  <a:cubicBezTo>
                    <a:pt x="33" y="91"/>
                    <a:pt x="34" y="92"/>
                    <a:pt x="33" y="93"/>
                  </a:cubicBezTo>
                  <a:cubicBezTo>
                    <a:pt x="33" y="93"/>
                    <a:pt x="24" y="98"/>
                    <a:pt x="24" y="103"/>
                  </a:cubicBezTo>
                  <a:cubicBezTo>
                    <a:pt x="24" y="103"/>
                    <a:pt x="23" y="104"/>
                    <a:pt x="24" y="105"/>
                  </a:cubicBezTo>
                  <a:cubicBezTo>
                    <a:pt x="24" y="106"/>
                    <a:pt x="24" y="119"/>
                    <a:pt x="24" y="119"/>
                  </a:cubicBezTo>
                  <a:cubicBezTo>
                    <a:pt x="24" y="119"/>
                    <a:pt x="22" y="119"/>
                    <a:pt x="22" y="120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2" y="123"/>
                    <a:pt x="34" y="127"/>
                    <a:pt x="49" y="126"/>
                  </a:cubicBezTo>
                  <a:cubicBezTo>
                    <a:pt x="65" y="127"/>
                    <a:pt x="76" y="123"/>
                    <a:pt x="76" y="12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19"/>
                    <a:pt x="75" y="119"/>
                    <a:pt x="75" y="119"/>
                  </a:cubicBezTo>
                  <a:cubicBezTo>
                    <a:pt x="75" y="119"/>
                    <a:pt x="75" y="106"/>
                    <a:pt x="75" y="105"/>
                  </a:cubicBezTo>
                  <a:cubicBezTo>
                    <a:pt x="75" y="104"/>
                    <a:pt x="74" y="103"/>
                    <a:pt x="74" y="103"/>
                  </a:cubicBezTo>
                  <a:cubicBezTo>
                    <a:pt x="75" y="98"/>
                    <a:pt x="65" y="93"/>
                    <a:pt x="65" y="93"/>
                  </a:cubicBezTo>
                  <a:cubicBezTo>
                    <a:pt x="65" y="92"/>
                    <a:pt x="65" y="91"/>
                    <a:pt x="65" y="91"/>
                  </a:cubicBezTo>
                  <a:cubicBezTo>
                    <a:pt x="68" y="90"/>
                    <a:pt x="63" y="89"/>
                    <a:pt x="63" y="89"/>
                  </a:cubicBezTo>
                  <a:cubicBezTo>
                    <a:pt x="63" y="88"/>
                    <a:pt x="57" y="84"/>
                    <a:pt x="57" y="84"/>
                  </a:cubicBezTo>
                  <a:cubicBezTo>
                    <a:pt x="53" y="81"/>
                    <a:pt x="58" y="72"/>
                    <a:pt x="58" y="72"/>
                  </a:cubicBezTo>
                  <a:cubicBezTo>
                    <a:pt x="63" y="72"/>
                    <a:pt x="61" y="66"/>
                    <a:pt x="61" y="66"/>
                  </a:cubicBezTo>
                  <a:cubicBezTo>
                    <a:pt x="71" y="64"/>
                    <a:pt x="75" y="54"/>
                    <a:pt x="77" y="49"/>
                  </a:cubicBezTo>
                  <a:cubicBezTo>
                    <a:pt x="87" y="48"/>
                    <a:pt x="96" y="39"/>
                    <a:pt x="96" y="28"/>
                  </a:cubicBezTo>
                  <a:cubicBezTo>
                    <a:pt x="96" y="19"/>
                    <a:pt x="90" y="11"/>
                    <a:pt x="81" y="9"/>
                  </a:cubicBezTo>
                  <a:close/>
                  <a:moveTo>
                    <a:pt x="2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3" y="43"/>
                    <a:pt x="6" y="36"/>
                    <a:pt x="6" y="28"/>
                  </a:cubicBezTo>
                  <a:cubicBezTo>
                    <a:pt x="6" y="21"/>
                    <a:pt x="12" y="15"/>
                    <a:pt x="18" y="14"/>
                  </a:cubicBezTo>
                  <a:cubicBezTo>
                    <a:pt x="20" y="21"/>
                    <a:pt x="21" y="28"/>
                    <a:pt x="21" y="35"/>
                  </a:cubicBezTo>
                  <a:lnTo>
                    <a:pt x="21" y="43"/>
                  </a:lnTo>
                  <a:close/>
                  <a:moveTo>
                    <a:pt x="60" y="107"/>
                  </a:moveTo>
                  <a:cubicBezTo>
                    <a:pt x="60" y="113"/>
                    <a:pt x="55" y="117"/>
                    <a:pt x="50" y="117"/>
                  </a:cubicBezTo>
                  <a:cubicBezTo>
                    <a:pt x="45" y="117"/>
                    <a:pt x="40" y="113"/>
                    <a:pt x="40" y="107"/>
                  </a:cubicBezTo>
                  <a:cubicBezTo>
                    <a:pt x="40" y="102"/>
                    <a:pt x="45" y="98"/>
                    <a:pt x="50" y="98"/>
                  </a:cubicBezTo>
                  <a:cubicBezTo>
                    <a:pt x="55" y="98"/>
                    <a:pt x="60" y="102"/>
                    <a:pt x="60" y="107"/>
                  </a:cubicBezTo>
                  <a:close/>
                  <a:moveTo>
                    <a:pt x="68" y="27"/>
                  </a:moveTo>
                  <a:cubicBezTo>
                    <a:pt x="68" y="29"/>
                    <a:pt x="66" y="31"/>
                    <a:pt x="6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29"/>
                    <a:pt x="30" y="2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2" y="16"/>
                    <a:pt x="3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6" y="16"/>
                    <a:pt x="68" y="18"/>
                    <a:pt x="68" y="20"/>
                  </a:cubicBezTo>
                  <a:lnTo>
                    <a:pt x="68" y="27"/>
                  </a:lnTo>
                  <a:close/>
                  <a:moveTo>
                    <a:pt x="77" y="43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78" y="29"/>
                    <a:pt x="79" y="21"/>
                    <a:pt x="80" y="15"/>
                  </a:cubicBezTo>
                  <a:cubicBezTo>
                    <a:pt x="86" y="17"/>
                    <a:pt x="90" y="22"/>
                    <a:pt x="90" y="28"/>
                  </a:cubicBezTo>
                  <a:cubicBezTo>
                    <a:pt x="90" y="36"/>
                    <a:pt x="84" y="42"/>
                    <a:pt x="77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D372C1-99FA-4EA6-BEE3-57816CCD51F7}"/>
              </a:ext>
            </a:extLst>
          </p:cNvPr>
          <p:cNvGrpSpPr/>
          <p:nvPr/>
        </p:nvGrpSpPr>
        <p:grpSpPr>
          <a:xfrm>
            <a:off x="8620377" y="2639859"/>
            <a:ext cx="580316" cy="580316"/>
            <a:chOff x="8620377" y="2639859"/>
            <a:chExt cx="580316" cy="580316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A4E1F36-7F65-48C7-9F26-2EDFFDD1A40A}"/>
                </a:ext>
              </a:extLst>
            </p:cNvPr>
            <p:cNvSpPr/>
            <p:nvPr/>
          </p:nvSpPr>
          <p:spPr>
            <a:xfrm>
              <a:off x="8620377" y="2639859"/>
              <a:ext cx="580316" cy="5803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5AD2E8A-C214-4333-B418-8190A821236D}"/>
                </a:ext>
              </a:extLst>
            </p:cNvPr>
            <p:cNvGrpSpPr/>
            <p:nvPr/>
          </p:nvGrpSpPr>
          <p:grpSpPr>
            <a:xfrm>
              <a:off x="8799645" y="2823270"/>
              <a:ext cx="270648" cy="268769"/>
              <a:chOff x="7137401" y="1049337"/>
              <a:chExt cx="228600" cy="227013"/>
            </a:xfrm>
            <a:solidFill>
              <a:schemeClr val="bg2"/>
            </a:solidFill>
          </p:grpSpPr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CDBC6E0A-81E0-4601-A4D0-12574D075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7401" y="1155700"/>
                <a:ext cx="150813" cy="120650"/>
              </a:xfrm>
              <a:custGeom>
                <a:avLst/>
                <a:gdLst>
                  <a:gd name="T0" fmla="*/ 34 w 72"/>
                  <a:gd name="T1" fmla="*/ 1 h 57"/>
                  <a:gd name="T2" fmla="*/ 0 w 72"/>
                  <a:gd name="T3" fmla="*/ 43 h 57"/>
                  <a:gd name="T4" fmla="*/ 70 w 72"/>
                  <a:gd name="T5" fmla="*/ 45 h 57"/>
                  <a:gd name="T6" fmla="*/ 34 w 72"/>
                  <a:gd name="T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57">
                    <a:moveTo>
                      <a:pt x="34" y="1"/>
                    </a:moveTo>
                    <a:cubicBezTo>
                      <a:pt x="2" y="0"/>
                      <a:pt x="0" y="43"/>
                      <a:pt x="0" y="43"/>
                    </a:cubicBezTo>
                    <a:cubicBezTo>
                      <a:pt x="19" y="57"/>
                      <a:pt x="70" y="45"/>
                      <a:pt x="70" y="45"/>
                    </a:cubicBezTo>
                    <a:cubicBezTo>
                      <a:pt x="71" y="44"/>
                      <a:pt x="72" y="2"/>
                      <a:pt x="3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3">
                <a:extLst>
                  <a:ext uri="{FF2B5EF4-FFF2-40B4-BE49-F238E27FC236}">
                    <a16:creationId xmlns:a16="http://schemas.microsoft.com/office/drawing/2014/main" id="{30EFD893-3929-49ED-B49B-C6E41C851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4388" y="1073150"/>
                <a:ext cx="85725" cy="76200"/>
              </a:xfrm>
              <a:custGeom>
                <a:avLst/>
                <a:gdLst>
                  <a:gd name="T0" fmla="*/ 31 w 41"/>
                  <a:gd name="T1" fmla="*/ 4 h 36"/>
                  <a:gd name="T2" fmla="*/ 17 w 41"/>
                  <a:gd name="T3" fmla="*/ 0 h 36"/>
                  <a:gd name="T4" fmla="*/ 1 w 41"/>
                  <a:gd name="T5" fmla="*/ 20 h 36"/>
                  <a:gd name="T6" fmla="*/ 21 w 41"/>
                  <a:gd name="T7" fmla="*/ 35 h 36"/>
                  <a:gd name="T8" fmla="*/ 36 w 41"/>
                  <a:gd name="T9" fmla="*/ 25 h 36"/>
                  <a:gd name="T10" fmla="*/ 31 w 41"/>
                  <a:gd name="T11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6">
                    <a:moveTo>
                      <a:pt x="31" y="4"/>
                    </a:moveTo>
                    <a:cubicBezTo>
                      <a:pt x="27" y="1"/>
                      <a:pt x="23" y="0"/>
                      <a:pt x="17" y="0"/>
                    </a:cubicBezTo>
                    <a:cubicBezTo>
                      <a:pt x="7" y="1"/>
                      <a:pt x="0" y="10"/>
                      <a:pt x="1" y="20"/>
                    </a:cubicBezTo>
                    <a:cubicBezTo>
                      <a:pt x="2" y="29"/>
                      <a:pt x="11" y="36"/>
                      <a:pt x="21" y="35"/>
                    </a:cubicBezTo>
                    <a:cubicBezTo>
                      <a:pt x="28" y="35"/>
                      <a:pt x="33" y="30"/>
                      <a:pt x="36" y="25"/>
                    </a:cubicBezTo>
                    <a:cubicBezTo>
                      <a:pt x="41" y="12"/>
                      <a:pt x="31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3DB33C29-045E-432B-8F5A-0B18C461DE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31063" y="1049337"/>
                <a:ext cx="134938" cy="106363"/>
              </a:xfrm>
              <a:custGeom>
                <a:avLst/>
                <a:gdLst>
                  <a:gd name="T0" fmla="*/ 42 w 64"/>
                  <a:gd name="T1" fmla="*/ 0 h 51"/>
                  <a:gd name="T2" fmla="*/ 20 w 64"/>
                  <a:gd name="T3" fmla="*/ 0 h 51"/>
                  <a:gd name="T4" fmla="*/ 0 w 64"/>
                  <a:gd name="T5" fmla="*/ 13 h 51"/>
                  <a:gd name="T6" fmla="*/ 8 w 64"/>
                  <a:gd name="T7" fmla="*/ 23 h 51"/>
                  <a:gd name="T8" fmla="*/ 6 w 64"/>
                  <a:gd name="T9" fmla="*/ 39 h 51"/>
                  <a:gd name="T10" fmla="*/ 14 w 64"/>
                  <a:gd name="T11" fmla="*/ 43 h 51"/>
                  <a:gd name="T12" fmla="*/ 7 w 64"/>
                  <a:gd name="T13" fmla="*/ 51 h 51"/>
                  <a:gd name="T14" fmla="*/ 27 w 64"/>
                  <a:gd name="T15" fmla="*/ 44 h 51"/>
                  <a:gd name="T16" fmla="*/ 42 w 64"/>
                  <a:gd name="T17" fmla="*/ 44 h 51"/>
                  <a:gd name="T18" fmla="*/ 64 w 64"/>
                  <a:gd name="T19" fmla="*/ 22 h 51"/>
                  <a:gd name="T20" fmla="*/ 64 w 64"/>
                  <a:gd name="T21" fmla="*/ 21 h 51"/>
                  <a:gd name="T22" fmla="*/ 42 w 64"/>
                  <a:gd name="T23" fmla="*/ 0 h 51"/>
                  <a:gd name="T24" fmla="*/ 48 w 64"/>
                  <a:gd name="T25" fmla="*/ 28 h 51"/>
                  <a:gd name="T26" fmla="*/ 13 w 64"/>
                  <a:gd name="T27" fmla="*/ 28 h 51"/>
                  <a:gd name="T28" fmla="*/ 13 w 64"/>
                  <a:gd name="T29" fmla="*/ 24 h 51"/>
                  <a:gd name="T30" fmla="*/ 48 w 64"/>
                  <a:gd name="T31" fmla="*/ 24 h 51"/>
                  <a:gd name="T32" fmla="*/ 48 w 64"/>
                  <a:gd name="T33" fmla="*/ 28 h 51"/>
                  <a:gd name="T34" fmla="*/ 48 w 64"/>
                  <a:gd name="T35" fmla="*/ 20 h 51"/>
                  <a:gd name="T36" fmla="*/ 13 w 64"/>
                  <a:gd name="T37" fmla="*/ 20 h 51"/>
                  <a:gd name="T38" fmla="*/ 13 w 64"/>
                  <a:gd name="T39" fmla="*/ 15 h 51"/>
                  <a:gd name="T40" fmla="*/ 48 w 64"/>
                  <a:gd name="T41" fmla="*/ 15 h 51"/>
                  <a:gd name="T42" fmla="*/ 48 w 64"/>
                  <a:gd name="T4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51">
                    <a:moveTo>
                      <a:pt x="4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1" y="0"/>
                      <a:pt x="3" y="5"/>
                      <a:pt x="0" y="13"/>
                    </a:cubicBezTo>
                    <a:cubicBezTo>
                      <a:pt x="2" y="14"/>
                      <a:pt x="6" y="17"/>
                      <a:pt x="8" y="23"/>
                    </a:cubicBezTo>
                    <a:cubicBezTo>
                      <a:pt x="9" y="28"/>
                      <a:pt x="9" y="35"/>
                      <a:pt x="6" y="39"/>
                    </a:cubicBezTo>
                    <a:cubicBezTo>
                      <a:pt x="9" y="41"/>
                      <a:pt x="11" y="42"/>
                      <a:pt x="14" y="43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54" y="44"/>
                      <a:pt x="64" y="34"/>
                      <a:pt x="64" y="22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9"/>
                      <a:pt x="54" y="0"/>
                      <a:pt x="42" y="0"/>
                    </a:cubicBezTo>
                    <a:close/>
                    <a:moveTo>
                      <a:pt x="48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48" y="24"/>
                      <a:pt x="48" y="24"/>
                      <a:pt x="48" y="24"/>
                    </a:cubicBezTo>
                    <a:lnTo>
                      <a:pt x="48" y="28"/>
                    </a:lnTo>
                    <a:close/>
                    <a:moveTo>
                      <a:pt x="48" y="20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48" y="15"/>
                      <a:pt x="48" y="15"/>
                      <a:pt x="48" y="15"/>
                    </a:cubicBezTo>
                    <a:lnTo>
                      <a:pt x="4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1CE5B-ABA2-44CA-8DAD-1A0B45549732}"/>
              </a:ext>
            </a:extLst>
          </p:cNvPr>
          <p:cNvGrpSpPr/>
          <p:nvPr/>
        </p:nvGrpSpPr>
        <p:grpSpPr>
          <a:xfrm>
            <a:off x="8266857" y="3411182"/>
            <a:ext cx="580316" cy="580316"/>
            <a:chOff x="8266857" y="3411182"/>
            <a:chExt cx="580316" cy="580316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3BB74D9-F3B1-4412-A211-80102924B021}"/>
                </a:ext>
              </a:extLst>
            </p:cNvPr>
            <p:cNvSpPr/>
            <p:nvPr/>
          </p:nvSpPr>
          <p:spPr>
            <a:xfrm>
              <a:off x="8266857" y="3411182"/>
              <a:ext cx="580316" cy="5803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401AB8F-6A36-439F-B390-75D783E0BCD7}"/>
                </a:ext>
              </a:extLst>
            </p:cNvPr>
            <p:cNvGrpSpPr/>
            <p:nvPr/>
          </p:nvGrpSpPr>
          <p:grpSpPr>
            <a:xfrm>
              <a:off x="8414347" y="3578829"/>
              <a:ext cx="287564" cy="221781"/>
              <a:chOff x="6811963" y="1687513"/>
              <a:chExt cx="242888" cy="187325"/>
            </a:xfrm>
            <a:solidFill>
              <a:schemeClr val="bg2"/>
            </a:solidFill>
          </p:grpSpPr>
          <p:sp>
            <p:nvSpPr>
              <p:cNvPr id="135" name="Freeform 25">
                <a:extLst>
                  <a:ext uri="{FF2B5EF4-FFF2-40B4-BE49-F238E27FC236}">
                    <a16:creationId xmlns:a16="http://schemas.microsoft.com/office/drawing/2014/main" id="{08F6A1EB-B4A5-4593-941B-5F29A3197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963" y="1687513"/>
                <a:ext cx="242888" cy="82550"/>
              </a:xfrm>
              <a:custGeom>
                <a:avLst/>
                <a:gdLst>
                  <a:gd name="T0" fmla="*/ 115 w 116"/>
                  <a:gd name="T1" fmla="*/ 29 h 39"/>
                  <a:gd name="T2" fmla="*/ 84 w 116"/>
                  <a:gd name="T3" fmla="*/ 0 h 39"/>
                  <a:gd name="T4" fmla="*/ 58 w 116"/>
                  <a:gd name="T5" fmla="*/ 0 h 39"/>
                  <a:gd name="T6" fmla="*/ 58 w 116"/>
                  <a:gd name="T7" fmla="*/ 0 h 39"/>
                  <a:gd name="T8" fmla="*/ 33 w 116"/>
                  <a:gd name="T9" fmla="*/ 0 h 39"/>
                  <a:gd name="T10" fmla="*/ 2 w 116"/>
                  <a:gd name="T11" fmla="*/ 29 h 39"/>
                  <a:gd name="T12" fmla="*/ 7 w 116"/>
                  <a:gd name="T13" fmla="*/ 38 h 39"/>
                  <a:gd name="T14" fmla="*/ 20 w 116"/>
                  <a:gd name="T15" fmla="*/ 38 h 39"/>
                  <a:gd name="T16" fmla="*/ 27 w 116"/>
                  <a:gd name="T17" fmla="*/ 29 h 39"/>
                  <a:gd name="T18" fmla="*/ 46 w 116"/>
                  <a:gd name="T19" fmla="*/ 14 h 39"/>
                  <a:gd name="T20" fmla="*/ 58 w 116"/>
                  <a:gd name="T21" fmla="*/ 14 h 39"/>
                  <a:gd name="T22" fmla="*/ 58 w 116"/>
                  <a:gd name="T23" fmla="*/ 14 h 39"/>
                  <a:gd name="T24" fmla="*/ 70 w 116"/>
                  <a:gd name="T25" fmla="*/ 14 h 39"/>
                  <a:gd name="T26" fmla="*/ 89 w 116"/>
                  <a:gd name="T27" fmla="*/ 29 h 39"/>
                  <a:gd name="T28" fmla="*/ 97 w 116"/>
                  <a:gd name="T29" fmla="*/ 38 h 39"/>
                  <a:gd name="T30" fmla="*/ 109 w 116"/>
                  <a:gd name="T31" fmla="*/ 38 h 39"/>
                  <a:gd name="T32" fmla="*/ 115 w 116"/>
                  <a:gd name="T3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9">
                    <a:moveTo>
                      <a:pt x="115" y="29"/>
                    </a:moveTo>
                    <a:cubicBezTo>
                      <a:pt x="110" y="1"/>
                      <a:pt x="84" y="0"/>
                      <a:pt x="84" y="0"/>
                    </a:cubicBezTo>
                    <a:cubicBezTo>
                      <a:pt x="84" y="0"/>
                      <a:pt x="7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5" y="0"/>
                      <a:pt x="33" y="0"/>
                      <a:pt x="33" y="0"/>
                    </a:cubicBezTo>
                    <a:cubicBezTo>
                      <a:pt x="33" y="0"/>
                      <a:pt x="7" y="1"/>
                      <a:pt x="2" y="29"/>
                    </a:cubicBezTo>
                    <a:cubicBezTo>
                      <a:pt x="0" y="39"/>
                      <a:pt x="7" y="38"/>
                      <a:pt x="7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7" y="38"/>
                      <a:pt x="27" y="29"/>
                      <a:pt x="27" y="29"/>
                    </a:cubicBezTo>
                    <a:cubicBezTo>
                      <a:pt x="28" y="22"/>
                      <a:pt x="33" y="14"/>
                      <a:pt x="46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84" y="14"/>
                      <a:pt x="88" y="22"/>
                      <a:pt x="89" y="29"/>
                    </a:cubicBezTo>
                    <a:cubicBezTo>
                      <a:pt x="89" y="29"/>
                      <a:pt x="89" y="38"/>
                      <a:pt x="97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16" y="39"/>
                      <a:pt x="1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6">
                <a:extLst>
                  <a:ext uri="{FF2B5EF4-FFF2-40B4-BE49-F238E27FC236}">
                    <a16:creationId xmlns:a16="http://schemas.microsoft.com/office/drawing/2014/main" id="{0D6B5E10-FC38-43DD-84E1-A9BB48B753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1488" y="1751013"/>
                <a:ext cx="220663" cy="123825"/>
              </a:xfrm>
              <a:custGeom>
                <a:avLst/>
                <a:gdLst>
                  <a:gd name="T0" fmla="*/ 93 w 106"/>
                  <a:gd name="T1" fmla="*/ 32 h 59"/>
                  <a:gd name="T2" fmla="*/ 74 w 106"/>
                  <a:gd name="T3" fmla="*/ 0 h 59"/>
                  <a:gd name="T4" fmla="*/ 35 w 106"/>
                  <a:gd name="T5" fmla="*/ 0 h 59"/>
                  <a:gd name="T6" fmla="*/ 14 w 106"/>
                  <a:gd name="T7" fmla="*/ 35 h 59"/>
                  <a:gd name="T8" fmla="*/ 31 w 106"/>
                  <a:gd name="T9" fmla="*/ 59 h 59"/>
                  <a:gd name="T10" fmla="*/ 87 w 106"/>
                  <a:gd name="T11" fmla="*/ 59 h 59"/>
                  <a:gd name="T12" fmla="*/ 93 w 106"/>
                  <a:gd name="T13" fmla="*/ 32 h 59"/>
                  <a:gd name="T14" fmla="*/ 55 w 106"/>
                  <a:gd name="T15" fmla="*/ 47 h 59"/>
                  <a:gd name="T16" fmla="*/ 37 w 106"/>
                  <a:gd name="T17" fmla="*/ 29 h 59"/>
                  <a:gd name="T18" fmla="*/ 55 w 106"/>
                  <a:gd name="T19" fmla="*/ 12 h 59"/>
                  <a:gd name="T20" fmla="*/ 73 w 106"/>
                  <a:gd name="T21" fmla="*/ 29 h 59"/>
                  <a:gd name="T22" fmla="*/ 55 w 106"/>
                  <a:gd name="T23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6" h="59">
                    <a:moveTo>
                      <a:pt x="93" y="32"/>
                    </a:moveTo>
                    <a:cubicBezTo>
                      <a:pt x="80" y="9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0" y="59"/>
                      <a:pt x="31" y="59"/>
                    </a:cubicBezTo>
                    <a:cubicBezTo>
                      <a:pt x="61" y="59"/>
                      <a:pt x="87" y="59"/>
                      <a:pt x="87" y="59"/>
                    </a:cubicBezTo>
                    <a:cubicBezTo>
                      <a:pt x="87" y="59"/>
                      <a:pt x="106" y="55"/>
                      <a:pt x="93" y="32"/>
                    </a:cubicBezTo>
                    <a:close/>
                    <a:moveTo>
                      <a:pt x="55" y="47"/>
                    </a:moveTo>
                    <a:cubicBezTo>
                      <a:pt x="45" y="47"/>
                      <a:pt x="37" y="39"/>
                      <a:pt x="37" y="29"/>
                    </a:cubicBezTo>
                    <a:cubicBezTo>
                      <a:pt x="37" y="20"/>
                      <a:pt x="45" y="12"/>
                      <a:pt x="55" y="12"/>
                    </a:cubicBezTo>
                    <a:cubicBezTo>
                      <a:pt x="65" y="12"/>
                      <a:pt x="73" y="20"/>
                      <a:pt x="73" y="29"/>
                    </a:cubicBezTo>
                    <a:cubicBezTo>
                      <a:pt x="73" y="39"/>
                      <a:pt x="65" y="47"/>
                      <a:pt x="5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3761B4-236B-49B2-984A-79CFCD155786}"/>
              </a:ext>
            </a:extLst>
          </p:cNvPr>
          <p:cNvGrpSpPr/>
          <p:nvPr/>
        </p:nvGrpSpPr>
        <p:grpSpPr>
          <a:xfrm>
            <a:off x="9689589" y="2760792"/>
            <a:ext cx="580316" cy="580316"/>
            <a:chOff x="9689589" y="2760792"/>
            <a:chExt cx="580316" cy="580316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1F5342A-EF33-4CCB-8CF1-36B29E883998}"/>
                </a:ext>
              </a:extLst>
            </p:cNvPr>
            <p:cNvSpPr/>
            <p:nvPr/>
          </p:nvSpPr>
          <p:spPr>
            <a:xfrm>
              <a:off x="9689589" y="2760792"/>
              <a:ext cx="580316" cy="5803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5B7618F6-ABAE-472A-B29E-1D92478CC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3512" y="2887173"/>
              <a:ext cx="186071" cy="278166"/>
            </a:xfrm>
            <a:custGeom>
              <a:avLst/>
              <a:gdLst>
                <a:gd name="T0" fmla="*/ 63 w 75"/>
                <a:gd name="T1" fmla="*/ 0 h 112"/>
                <a:gd name="T2" fmla="*/ 12 w 75"/>
                <a:gd name="T3" fmla="*/ 0 h 112"/>
                <a:gd name="T4" fmla="*/ 0 w 75"/>
                <a:gd name="T5" fmla="*/ 12 h 112"/>
                <a:gd name="T6" fmla="*/ 0 w 75"/>
                <a:gd name="T7" fmla="*/ 100 h 112"/>
                <a:gd name="T8" fmla="*/ 12 w 75"/>
                <a:gd name="T9" fmla="*/ 112 h 112"/>
                <a:gd name="T10" fmla="*/ 63 w 75"/>
                <a:gd name="T11" fmla="*/ 112 h 112"/>
                <a:gd name="T12" fmla="*/ 75 w 75"/>
                <a:gd name="T13" fmla="*/ 100 h 112"/>
                <a:gd name="T14" fmla="*/ 75 w 75"/>
                <a:gd name="T15" fmla="*/ 12 h 112"/>
                <a:gd name="T16" fmla="*/ 63 w 75"/>
                <a:gd name="T17" fmla="*/ 0 h 112"/>
                <a:gd name="T18" fmla="*/ 37 w 75"/>
                <a:gd name="T19" fmla="*/ 101 h 112"/>
                <a:gd name="T20" fmla="*/ 30 w 75"/>
                <a:gd name="T21" fmla="*/ 95 h 112"/>
                <a:gd name="T22" fmla="*/ 37 w 75"/>
                <a:gd name="T23" fmla="*/ 88 h 112"/>
                <a:gd name="T24" fmla="*/ 44 w 75"/>
                <a:gd name="T25" fmla="*/ 95 h 112"/>
                <a:gd name="T26" fmla="*/ 37 w 75"/>
                <a:gd name="T27" fmla="*/ 101 h 112"/>
                <a:gd name="T28" fmla="*/ 64 w 75"/>
                <a:gd name="T29" fmla="*/ 81 h 112"/>
                <a:gd name="T30" fmla="*/ 10 w 75"/>
                <a:gd name="T31" fmla="*/ 81 h 112"/>
                <a:gd name="T32" fmla="*/ 10 w 75"/>
                <a:gd name="T33" fmla="*/ 11 h 112"/>
                <a:gd name="T34" fmla="*/ 64 w 75"/>
                <a:gd name="T35" fmla="*/ 11 h 112"/>
                <a:gd name="T36" fmla="*/ 64 w 75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2">
                  <a:moveTo>
                    <a:pt x="6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0" y="112"/>
                    <a:pt x="75" y="107"/>
                    <a:pt x="75" y="10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37" y="101"/>
                  </a:moveTo>
                  <a:cubicBezTo>
                    <a:pt x="34" y="101"/>
                    <a:pt x="30" y="98"/>
                    <a:pt x="30" y="95"/>
                  </a:cubicBezTo>
                  <a:cubicBezTo>
                    <a:pt x="30" y="91"/>
                    <a:pt x="34" y="88"/>
                    <a:pt x="37" y="88"/>
                  </a:cubicBezTo>
                  <a:cubicBezTo>
                    <a:pt x="41" y="88"/>
                    <a:pt x="44" y="91"/>
                    <a:pt x="44" y="95"/>
                  </a:cubicBezTo>
                  <a:cubicBezTo>
                    <a:pt x="44" y="98"/>
                    <a:pt x="41" y="101"/>
                    <a:pt x="37" y="101"/>
                  </a:cubicBezTo>
                  <a:close/>
                  <a:moveTo>
                    <a:pt x="6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4" y="11"/>
                    <a:pt x="64" y="11"/>
                    <a:pt x="64" y="11"/>
                  </a:cubicBezTo>
                  <a:lnTo>
                    <a:pt x="64" y="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650FE9-77BE-47BE-9B49-8597592206E3}"/>
              </a:ext>
            </a:extLst>
          </p:cNvPr>
          <p:cNvGrpSpPr/>
          <p:nvPr/>
        </p:nvGrpSpPr>
        <p:grpSpPr>
          <a:xfrm>
            <a:off x="9346654" y="3500602"/>
            <a:ext cx="580316" cy="580316"/>
            <a:chOff x="9346654" y="3500602"/>
            <a:chExt cx="580316" cy="580316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C300BC-87C3-442A-A6AA-D6007B21D5A9}"/>
                </a:ext>
              </a:extLst>
            </p:cNvPr>
            <p:cNvSpPr/>
            <p:nvPr/>
          </p:nvSpPr>
          <p:spPr>
            <a:xfrm>
              <a:off x="9346654" y="3500602"/>
              <a:ext cx="580316" cy="5803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C34FD4D-FED9-4130-B940-FC0AF309505C}"/>
                </a:ext>
              </a:extLst>
            </p:cNvPr>
            <p:cNvGrpSpPr/>
            <p:nvPr/>
          </p:nvGrpSpPr>
          <p:grpSpPr>
            <a:xfrm>
              <a:off x="9476264" y="3625816"/>
              <a:ext cx="319515" cy="281925"/>
              <a:chOff x="7708901" y="1727200"/>
              <a:chExt cx="269875" cy="238125"/>
            </a:xfrm>
            <a:solidFill>
              <a:schemeClr val="bg2"/>
            </a:solidFill>
          </p:grpSpPr>
          <p:sp>
            <p:nvSpPr>
              <p:cNvPr id="133" name="Freeform 28">
                <a:extLst>
                  <a:ext uri="{FF2B5EF4-FFF2-40B4-BE49-F238E27FC236}">
                    <a16:creationId xmlns:a16="http://schemas.microsoft.com/office/drawing/2014/main" id="{6386AD54-4130-4375-8FA3-7947BAB0D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4938" y="1787525"/>
                <a:ext cx="184150" cy="177800"/>
              </a:xfrm>
              <a:custGeom>
                <a:avLst/>
                <a:gdLst>
                  <a:gd name="T0" fmla="*/ 85 w 88"/>
                  <a:gd name="T1" fmla="*/ 42 h 85"/>
                  <a:gd name="T2" fmla="*/ 41 w 88"/>
                  <a:gd name="T3" fmla="*/ 0 h 85"/>
                  <a:gd name="T4" fmla="*/ 0 w 88"/>
                  <a:gd name="T5" fmla="*/ 42 h 85"/>
                  <a:gd name="T6" fmla="*/ 0 w 88"/>
                  <a:gd name="T7" fmla="*/ 70 h 85"/>
                  <a:gd name="T8" fmla="*/ 28 w 88"/>
                  <a:gd name="T9" fmla="*/ 84 h 85"/>
                  <a:gd name="T10" fmla="*/ 28 w 88"/>
                  <a:gd name="T11" fmla="*/ 57 h 85"/>
                  <a:gd name="T12" fmla="*/ 58 w 88"/>
                  <a:gd name="T13" fmla="*/ 57 h 85"/>
                  <a:gd name="T14" fmla="*/ 58 w 88"/>
                  <a:gd name="T15" fmla="*/ 84 h 85"/>
                  <a:gd name="T16" fmla="*/ 85 w 88"/>
                  <a:gd name="T17" fmla="*/ 70 h 85"/>
                  <a:gd name="T18" fmla="*/ 85 w 88"/>
                  <a:gd name="T19" fmla="*/ 4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5">
                    <a:moveTo>
                      <a:pt x="85" y="42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54"/>
                      <a:pt x="0" y="70"/>
                    </a:cubicBezTo>
                    <a:cubicBezTo>
                      <a:pt x="0" y="85"/>
                      <a:pt x="28" y="84"/>
                      <a:pt x="28" y="8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88" y="85"/>
                      <a:pt x="85" y="70"/>
                      <a:pt x="85" y="70"/>
                    </a:cubicBezTo>
                    <a:lnTo>
                      <a:pt x="85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9">
                <a:extLst>
                  <a:ext uri="{FF2B5EF4-FFF2-40B4-BE49-F238E27FC236}">
                    <a16:creationId xmlns:a16="http://schemas.microsoft.com/office/drawing/2014/main" id="{FDAB6405-4A4A-4438-BE49-0E54FD98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8901" y="1727200"/>
                <a:ext cx="269875" cy="144463"/>
              </a:xfrm>
              <a:custGeom>
                <a:avLst/>
                <a:gdLst>
                  <a:gd name="T0" fmla="*/ 122 w 129"/>
                  <a:gd name="T1" fmla="*/ 53 h 68"/>
                  <a:gd name="T2" fmla="*/ 73 w 129"/>
                  <a:gd name="T3" fmla="*/ 8 h 68"/>
                  <a:gd name="T4" fmla="*/ 54 w 129"/>
                  <a:gd name="T5" fmla="*/ 8 h 68"/>
                  <a:gd name="T6" fmla="*/ 10 w 129"/>
                  <a:gd name="T7" fmla="*/ 49 h 68"/>
                  <a:gd name="T8" fmla="*/ 12 w 129"/>
                  <a:gd name="T9" fmla="*/ 67 h 68"/>
                  <a:gd name="T10" fmla="*/ 63 w 129"/>
                  <a:gd name="T11" fmla="*/ 17 h 68"/>
                  <a:gd name="T12" fmla="*/ 117 w 129"/>
                  <a:gd name="T13" fmla="*/ 68 h 68"/>
                  <a:gd name="T14" fmla="*/ 122 w 129"/>
                  <a:gd name="T15" fmla="*/ 5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68">
                    <a:moveTo>
                      <a:pt x="122" y="53"/>
                    </a:moveTo>
                    <a:cubicBezTo>
                      <a:pt x="114" y="45"/>
                      <a:pt x="73" y="8"/>
                      <a:pt x="73" y="8"/>
                    </a:cubicBezTo>
                    <a:cubicBezTo>
                      <a:pt x="73" y="8"/>
                      <a:pt x="63" y="0"/>
                      <a:pt x="54" y="8"/>
                    </a:cubicBezTo>
                    <a:cubicBezTo>
                      <a:pt x="45" y="16"/>
                      <a:pt x="10" y="49"/>
                      <a:pt x="10" y="49"/>
                    </a:cubicBezTo>
                    <a:cubicBezTo>
                      <a:pt x="10" y="49"/>
                      <a:pt x="0" y="58"/>
                      <a:pt x="12" y="6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117" y="68"/>
                      <a:pt x="117" y="68"/>
                      <a:pt x="117" y="68"/>
                    </a:cubicBezTo>
                    <a:cubicBezTo>
                      <a:pt x="117" y="68"/>
                      <a:pt x="129" y="61"/>
                      <a:pt x="12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647340-30C6-4120-93C1-E16D7A4D48D6}"/>
              </a:ext>
            </a:extLst>
          </p:cNvPr>
          <p:cNvGrpSpPr/>
          <p:nvPr/>
        </p:nvGrpSpPr>
        <p:grpSpPr>
          <a:xfrm>
            <a:off x="9338334" y="2186211"/>
            <a:ext cx="580316" cy="580316"/>
            <a:chOff x="9338334" y="2186211"/>
            <a:chExt cx="580316" cy="58031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225104F-8C69-47A7-9B30-06F647B436DD}"/>
                </a:ext>
              </a:extLst>
            </p:cNvPr>
            <p:cNvSpPr/>
            <p:nvPr/>
          </p:nvSpPr>
          <p:spPr>
            <a:xfrm>
              <a:off x="9338334" y="2186211"/>
              <a:ext cx="580316" cy="580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87F86990-39A0-45B8-96A4-041359B95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8215" y="2359035"/>
              <a:ext cx="259371" cy="253733"/>
            </a:xfrm>
            <a:custGeom>
              <a:avLst/>
              <a:gdLst>
                <a:gd name="T0" fmla="*/ 105 w 105"/>
                <a:gd name="T1" fmla="*/ 42 h 102"/>
                <a:gd name="T2" fmla="*/ 53 w 105"/>
                <a:gd name="T3" fmla="*/ 0 h 102"/>
                <a:gd name="T4" fmla="*/ 0 w 105"/>
                <a:gd name="T5" fmla="*/ 42 h 102"/>
                <a:gd name="T6" fmla="*/ 53 w 105"/>
                <a:gd name="T7" fmla="*/ 83 h 102"/>
                <a:gd name="T8" fmla="*/ 57 w 105"/>
                <a:gd name="T9" fmla="*/ 83 h 102"/>
                <a:gd name="T10" fmla="*/ 83 w 105"/>
                <a:gd name="T11" fmla="*/ 102 h 102"/>
                <a:gd name="T12" fmla="*/ 73 w 105"/>
                <a:gd name="T13" fmla="*/ 80 h 102"/>
                <a:gd name="T14" fmla="*/ 105 w 105"/>
                <a:gd name="T15" fmla="*/ 42 h 102"/>
                <a:gd name="T16" fmla="*/ 23 w 105"/>
                <a:gd name="T17" fmla="*/ 29 h 102"/>
                <a:gd name="T18" fmla="*/ 81 w 105"/>
                <a:gd name="T19" fmla="*/ 29 h 102"/>
                <a:gd name="T20" fmla="*/ 81 w 105"/>
                <a:gd name="T21" fmla="*/ 38 h 102"/>
                <a:gd name="T22" fmla="*/ 23 w 105"/>
                <a:gd name="T23" fmla="*/ 38 h 102"/>
                <a:gd name="T24" fmla="*/ 23 w 105"/>
                <a:gd name="T25" fmla="*/ 29 h 102"/>
                <a:gd name="T26" fmla="*/ 23 w 105"/>
                <a:gd name="T27" fmla="*/ 57 h 102"/>
                <a:gd name="T28" fmla="*/ 23 w 105"/>
                <a:gd name="T29" fmla="*/ 48 h 102"/>
                <a:gd name="T30" fmla="*/ 81 w 105"/>
                <a:gd name="T31" fmla="*/ 48 h 102"/>
                <a:gd name="T32" fmla="*/ 81 w 105"/>
                <a:gd name="T33" fmla="*/ 57 h 102"/>
                <a:gd name="T34" fmla="*/ 23 w 105"/>
                <a:gd name="T35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02">
                  <a:moveTo>
                    <a:pt x="105" y="42"/>
                  </a:moveTo>
                  <a:cubicBezTo>
                    <a:pt x="105" y="19"/>
                    <a:pt x="82" y="0"/>
                    <a:pt x="53" y="0"/>
                  </a:cubicBezTo>
                  <a:cubicBezTo>
                    <a:pt x="24" y="0"/>
                    <a:pt x="0" y="19"/>
                    <a:pt x="0" y="42"/>
                  </a:cubicBezTo>
                  <a:cubicBezTo>
                    <a:pt x="0" y="64"/>
                    <a:pt x="24" y="83"/>
                    <a:pt x="53" y="83"/>
                  </a:cubicBezTo>
                  <a:cubicBezTo>
                    <a:pt x="54" y="83"/>
                    <a:pt x="55" y="83"/>
                    <a:pt x="57" y="83"/>
                  </a:cubicBezTo>
                  <a:cubicBezTo>
                    <a:pt x="58" y="89"/>
                    <a:pt x="64" y="99"/>
                    <a:pt x="83" y="102"/>
                  </a:cubicBezTo>
                  <a:cubicBezTo>
                    <a:pt x="79" y="97"/>
                    <a:pt x="71" y="90"/>
                    <a:pt x="73" y="80"/>
                  </a:cubicBezTo>
                  <a:cubicBezTo>
                    <a:pt x="92" y="73"/>
                    <a:pt x="105" y="59"/>
                    <a:pt x="105" y="42"/>
                  </a:cubicBezTo>
                  <a:close/>
                  <a:moveTo>
                    <a:pt x="23" y="29"/>
                  </a:moveTo>
                  <a:cubicBezTo>
                    <a:pt x="81" y="29"/>
                    <a:pt x="81" y="29"/>
                    <a:pt x="81" y="29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23" y="38"/>
                    <a:pt x="23" y="38"/>
                    <a:pt x="23" y="38"/>
                  </a:cubicBezTo>
                  <a:lnTo>
                    <a:pt x="23" y="29"/>
                  </a:lnTo>
                  <a:close/>
                  <a:moveTo>
                    <a:pt x="23" y="57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57"/>
                    <a:pt x="81" y="57"/>
                    <a:pt x="81" y="57"/>
                  </a:cubicBezTo>
                  <a:lnTo>
                    <a:pt x="23" y="5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B846B4-ECA0-48D8-8960-03FCA1FC3ACF}"/>
              </a:ext>
            </a:extLst>
          </p:cNvPr>
          <p:cNvGrpSpPr/>
          <p:nvPr/>
        </p:nvGrpSpPr>
        <p:grpSpPr>
          <a:xfrm>
            <a:off x="8854374" y="1350841"/>
            <a:ext cx="580316" cy="580316"/>
            <a:chOff x="8854374" y="1350841"/>
            <a:chExt cx="580316" cy="580316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BA19BBE-6DE2-4CCD-9BE4-AD13C26B35FB}"/>
                </a:ext>
              </a:extLst>
            </p:cNvPr>
            <p:cNvSpPr/>
            <p:nvPr/>
          </p:nvSpPr>
          <p:spPr>
            <a:xfrm>
              <a:off x="8854374" y="1350841"/>
              <a:ext cx="580316" cy="5803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E2B2528-E668-4F83-A520-0C733246EF98}"/>
                </a:ext>
              </a:extLst>
            </p:cNvPr>
            <p:cNvGrpSpPr/>
            <p:nvPr/>
          </p:nvGrpSpPr>
          <p:grpSpPr>
            <a:xfrm>
              <a:off x="9012027" y="1520778"/>
              <a:ext cx="251853" cy="233059"/>
              <a:chOff x="7316788" y="-50801"/>
              <a:chExt cx="212725" cy="196851"/>
            </a:xfrm>
            <a:solidFill>
              <a:schemeClr val="bg2"/>
            </a:solidFill>
          </p:grpSpPr>
          <p:sp>
            <p:nvSpPr>
              <p:cNvPr id="131" name="Freeform 31">
                <a:extLst>
                  <a:ext uri="{FF2B5EF4-FFF2-40B4-BE49-F238E27FC236}">
                    <a16:creationId xmlns:a16="http://schemas.microsoft.com/office/drawing/2014/main" id="{59CA2817-3E9D-462C-9F9A-C6F2C443C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3463" y="117475"/>
                <a:ext cx="90488" cy="28575"/>
              </a:xfrm>
              <a:custGeom>
                <a:avLst/>
                <a:gdLst>
                  <a:gd name="T0" fmla="*/ 38 w 43"/>
                  <a:gd name="T1" fmla="*/ 5 h 14"/>
                  <a:gd name="T2" fmla="*/ 34 w 43"/>
                  <a:gd name="T3" fmla="*/ 5 h 14"/>
                  <a:gd name="T4" fmla="*/ 35 w 43"/>
                  <a:gd name="T5" fmla="*/ 3 h 14"/>
                  <a:gd name="T6" fmla="*/ 31 w 43"/>
                  <a:gd name="T7" fmla="*/ 0 h 14"/>
                  <a:gd name="T8" fmla="*/ 11 w 43"/>
                  <a:gd name="T9" fmla="*/ 0 h 14"/>
                  <a:gd name="T10" fmla="*/ 8 w 43"/>
                  <a:gd name="T11" fmla="*/ 3 h 14"/>
                  <a:gd name="T12" fmla="*/ 8 w 43"/>
                  <a:gd name="T13" fmla="*/ 5 h 14"/>
                  <a:gd name="T14" fmla="*/ 4 w 43"/>
                  <a:gd name="T15" fmla="*/ 5 h 14"/>
                  <a:gd name="T16" fmla="*/ 0 w 43"/>
                  <a:gd name="T17" fmla="*/ 9 h 14"/>
                  <a:gd name="T18" fmla="*/ 4 w 43"/>
                  <a:gd name="T19" fmla="*/ 14 h 14"/>
                  <a:gd name="T20" fmla="*/ 38 w 43"/>
                  <a:gd name="T21" fmla="*/ 14 h 14"/>
                  <a:gd name="T22" fmla="*/ 43 w 43"/>
                  <a:gd name="T23" fmla="*/ 9 h 14"/>
                  <a:gd name="T24" fmla="*/ 38 w 43"/>
                  <a:gd name="T2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14">
                    <a:moveTo>
                      <a:pt x="38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5" y="4"/>
                      <a:pt x="35" y="4"/>
                      <a:pt x="35" y="3"/>
                    </a:cubicBezTo>
                    <a:cubicBezTo>
                      <a:pt x="35" y="1"/>
                      <a:pt x="33" y="0"/>
                      <a:pt x="3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1"/>
                      <a:pt x="8" y="3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7"/>
                      <a:pt x="0" y="9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41" y="14"/>
                      <a:pt x="43" y="12"/>
                      <a:pt x="43" y="9"/>
                    </a:cubicBezTo>
                    <a:cubicBezTo>
                      <a:pt x="43" y="7"/>
                      <a:pt x="41" y="5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2">
                <a:extLst>
                  <a:ext uri="{FF2B5EF4-FFF2-40B4-BE49-F238E27FC236}">
                    <a16:creationId xmlns:a16="http://schemas.microsoft.com/office/drawing/2014/main" id="{F31B0F93-087D-47AD-8368-C4D9EBEF6E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6788" y="-50801"/>
                <a:ext cx="212725" cy="157163"/>
              </a:xfrm>
              <a:custGeom>
                <a:avLst/>
                <a:gdLst>
                  <a:gd name="T0" fmla="*/ 88 w 102"/>
                  <a:gd name="T1" fmla="*/ 0 h 75"/>
                  <a:gd name="T2" fmla="*/ 14 w 102"/>
                  <a:gd name="T3" fmla="*/ 0 h 75"/>
                  <a:gd name="T4" fmla="*/ 0 w 102"/>
                  <a:gd name="T5" fmla="*/ 14 h 75"/>
                  <a:gd name="T6" fmla="*/ 0 w 102"/>
                  <a:gd name="T7" fmla="*/ 61 h 75"/>
                  <a:gd name="T8" fmla="*/ 14 w 102"/>
                  <a:gd name="T9" fmla="*/ 75 h 75"/>
                  <a:gd name="T10" fmla="*/ 88 w 102"/>
                  <a:gd name="T11" fmla="*/ 75 h 75"/>
                  <a:gd name="T12" fmla="*/ 102 w 102"/>
                  <a:gd name="T13" fmla="*/ 61 h 75"/>
                  <a:gd name="T14" fmla="*/ 102 w 102"/>
                  <a:gd name="T15" fmla="*/ 14 h 75"/>
                  <a:gd name="T16" fmla="*/ 88 w 102"/>
                  <a:gd name="T17" fmla="*/ 0 h 75"/>
                  <a:gd name="T18" fmla="*/ 80 w 102"/>
                  <a:gd name="T19" fmla="*/ 64 h 75"/>
                  <a:gd name="T20" fmla="*/ 23 w 102"/>
                  <a:gd name="T21" fmla="*/ 64 h 75"/>
                  <a:gd name="T22" fmla="*/ 12 w 102"/>
                  <a:gd name="T23" fmla="*/ 54 h 75"/>
                  <a:gd name="T24" fmla="*/ 12 w 102"/>
                  <a:gd name="T25" fmla="*/ 20 h 75"/>
                  <a:gd name="T26" fmla="*/ 23 w 102"/>
                  <a:gd name="T27" fmla="*/ 11 h 75"/>
                  <a:gd name="T28" fmla="*/ 80 w 102"/>
                  <a:gd name="T29" fmla="*/ 11 h 75"/>
                  <a:gd name="T30" fmla="*/ 90 w 102"/>
                  <a:gd name="T31" fmla="*/ 20 h 75"/>
                  <a:gd name="T32" fmla="*/ 90 w 102"/>
                  <a:gd name="T33" fmla="*/ 54 h 75"/>
                  <a:gd name="T34" fmla="*/ 80 w 102"/>
                  <a:gd name="T35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75">
                    <a:moveTo>
                      <a:pt x="8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9"/>
                      <a:pt x="7" y="75"/>
                      <a:pt x="14" y="75"/>
                    </a:cubicBezTo>
                    <a:cubicBezTo>
                      <a:pt x="88" y="75"/>
                      <a:pt x="88" y="75"/>
                      <a:pt x="88" y="75"/>
                    </a:cubicBezTo>
                    <a:cubicBezTo>
                      <a:pt x="96" y="75"/>
                      <a:pt x="102" y="69"/>
                      <a:pt x="102" y="61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2" y="6"/>
                      <a:pt x="96" y="0"/>
                      <a:pt x="88" y="0"/>
                    </a:cubicBezTo>
                    <a:close/>
                    <a:moveTo>
                      <a:pt x="80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14" y="64"/>
                      <a:pt x="12" y="61"/>
                      <a:pt x="12" y="5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3"/>
                      <a:pt x="15" y="11"/>
                      <a:pt x="23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9" y="11"/>
                      <a:pt x="90" y="14"/>
                      <a:pt x="90" y="20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91" y="62"/>
                      <a:pt x="87" y="64"/>
                      <a:pt x="8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6F0895-F585-4EDD-8CBE-1BE99D10B8B6}"/>
              </a:ext>
            </a:extLst>
          </p:cNvPr>
          <p:cNvGrpSpPr/>
          <p:nvPr/>
        </p:nvGrpSpPr>
        <p:grpSpPr>
          <a:xfrm>
            <a:off x="9942143" y="1766079"/>
            <a:ext cx="580316" cy="580316"/>
            <a:chOff x="9942143" y="1766079"/>
            <a:chExt cx="580316" cy="58031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4EEE426-E756-4EC4-B8A3-651AB3AA8965}"/>
                </a:ext>
              </a:extLst>
            </p:cNvPr>
            <p:cNvSpPr/>
            <p:nvPr/>
          </p:nvSpPr>
          <p:spPr>
            <a:xfrm>
              <a:off x="9942143" y="1766079"/>
              <a:ext cx="580316" cy="5803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33">
              <a:extLst>
                <a:ext uri="{FF2B5EF4-FFF2-40B4-BE49-F238E27FC236}">
                  <a16:creationId xmlns:a16="http://schemas.microsoft.com/office/drawing/2014/main" id="{AE19953C-6EEA-4484-B3F5-6BFBD698E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2208" y="1868486"/>
              <a:ext cx="197348" cy="287564"/>
            </a:xfrm>
            <a:custGeom>
              <a:avLst/>
              <a:gdLst>
                <a:gd name="T0" fmla="*/ 65 w 80"/>
                <a:gd name="T1" fmla="*/ 48 h 115"/>
                <a:gd name="T2" fmla="*/ 23 w 80"/>
                <a:gd name="T3" fmla="*/ 48 h 115"/>
                <a:gd name="T4" fmla="*/ 22 w 80"/>
                <a:gd name="T5" fmla="*/ 44 h 115"/>
                <a:gd name="T6" fmla="*/ 22 w 80"/>
                <a:gd name="T7" fmla="*/ 33 h 115"/>
                <a:gd name="T8" fmla="*/ 39 w 80"/>
                <a:gd name="T9" fmla="*/ 12 h 115"/>
                <a:gd name="T10" fmla="*/ 56 w 80"/>
                <a:gd name="T11" fmla="*/ 33 h 115"/>
                <a:gd name="T12" fmla="*/ 66 w 80"/>
                <a:gd name="T13" fmla="*/ 33 h 115"/>
                <a:gd name="T14" fmla="*/ 66 w 80"/>
                <a:gd name="T15" fmla="*/ 33 h 115"/>
                <a:gd name="T16" fmla="*/ 39 w 80"/>
                <a:gd name="T17" fmla="*/ 0 h 115"/>
                <a:gd name="T18" fmla="*/ 12 w 80"/>
                <a:gd name="T19" fmla="*/ 33 h 115"/>
                <a:gd name="T20" fmla="*/ 12 w 80"/>
                <a:gd name="T21" fmla="*/ 48 h 115"/>
                <a:gd name="T22" fmla="*/ 0 w 80"/>
                <a:gd name="T23" fmla="*/ 62 h 115"/>
                <a:gd name="T24" fmla="*/ 0 w 80"/>
                <a:gd name="T25" fmla="*/ 101 h 115"/>
                <a:gd name="T26" fmla="*/ 14 w 80"/>
                <a:gd name="T27" fmla="*/ 115 h 115"/>
                <a:gd name="T28" fmla="*/ 66 w 80"/>
                <a:gd name="T29" fmla="*/ 115 h 115"/>
                <a:gd name="T30" fmla="*/ 80 w 80"/>
                <a:gd name="T31" fmla="*/ 100 h 115"/>
                <a:gd name="T32" fmla="*/ 80 w 80"/>
                <a:gd name="T33" fmla="*/ 62 h 115"/>
                <a:gd name="T34" fmla="*/ 65 w 80"/>
                <a:gd name="T35" fmla="*/ 48 h 115"/>
                <a:gd name="T36" fmla="*/ 45 w 80"/>
                <a:gd name="T37" fmla="*/ 81 h 115"/>
                <a:gd name="T38" fmla="*/ 48 w 80"/>
                <a:gd name="T39" fmla="*/ 94 h 115"/>
                <a:gd name="T40" fmla="*/ 41 w 80"/>
                <a:gd name="T41" fmla="*/ 103 h 115"/>
                <a:gd name="T42" fmla="*/ 33 w 80"/>
                <a:gd name="T43" fmla="*/ 94 h 115"/>
                <a:gd name="T44" fmla="*/ 36 w 80"/>
                <a:gd name="T45" fmla="*/ 81 h 115"/>
                <a:gd name="T46" fmla="*/ 31 w 80"/>
                <a:gd name="T47" fmla="*/ 73 h 115"/>
                <a:gd name="T48" fmla="*/ 40 w 80"/>
                <a:gd name="T49" fmla="*/ 63 h 115"/>
                <a:gd name="T50" fmla="*/ 50 w 80"/>
                <a:gd name="T51" fmla="*/ 73 h 115"/>
                <a:gd name="T52" fmla="*/ 45 w 80"/>
                <a:gd name="T53" fmla="*/ 80 h 115"/>
                <a:gd name="T54" fmla="*/ 45 w 80"/>
                <a:gd name="T55" fmla="*/ 8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15">
                  <a:moveTo>
                    <a:pt x="65" y="48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2" y="47"/>
                    <a:pt x="22" y="46"/>
                    <a:pt x="22" y="4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21"/>
                    <a:pt x="30" y="12"/>
                    <a:pt x="39" y="12"/>
                  </a:cubicBezTo>
                  <a:cubicBezTo>
                    <a:pt x="49" y="11"/>
                    <a:pt x="56" y="21"/>
                    <a:pt x="5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4" y="0"/>
                    <a:pt x="39" y="0"/>
                  </a:cubicBezTo>
                  <a:cubicBezTo>
                    <a:pt x="24" y="0"/>
                    <a:pt x="12" y="15"/>
                    <a:pt x="12" y="3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9"/>
                    <a:pt x="0" y="55"/>
                    <a:pt x="0" y="6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8"/>
                    <a:pt x="6" y="115"/>
                    <a:pt x="14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73" y="115"/>
                    <a:pt x="80" y="108"/>
                    <a:pt x="80" y="100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54"/>
                    <a:pt x="73" y="48"/>
                    <a:pt x="65" y="48"/>
                  </a:cubicBezTo>
                  <a:close/>
                  <a:moveTo>
                    <a:pt x="45" y="81"/>
                  </a:moveTo>
                  <a:cubicBezTo>
                    <a:pt x="48" y="94"/>
                    <a:pt x="48" y="94"/>
                    <a:pt x="48" y="94"/>
                  </a:cubicBezTo>
                  <a:cubicBezTo>
                    <a:pt x="48" y="99"/>
                    <a:pt x="45" y="103"/>
                    <a:pt x="41" y="103"/>
                  </a:cubicBezTo>
                  <a:cubicBezTo>
                    <a:pt x="36" y="103"/>
                    <a:pt x="33" y="99"/>
                    <a:pt x="33" y="9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3" y="79"/>
                    <a:pt x="31" y="76"/>
                    <a:pt x="31" y="73"/>
                  </a:cubicBezTo>
                  <a:cubicBezTo>
                    <a:pt x="31" y="67"/>
                    <a:pt x="35" y="63"/>
                    <a:pt x="40" y="63"/>
                  </a:cubicBezTo>
                  <a:cubicBezTo>
                    <a:pt x="45" y="63"/>
                    <a:pt x="50" y="67"/>
                    <a:pt x="50" y="73"/>
                  </a:cubicBezTo>
                  <a:cubicBezTo>
                    <a:pt x="50" y="76"/>
                    <a:pt x="48" y="79"/>
                    <a:pt x="45" y="80"/>
                  </a:cubicBezTo>
                  <a:cubicBezTo>
                    <a:pt x="45" y="80"/>
                    <a:pt x="45" y="81"/>
                    <a:pt x="45" y="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1E1F9B-D621-427A-8972-7E9B859E9BCD}"/>
              </a:ext>
            </a:extLst>
          </p:cNvPr>
          <p:cNvGrpSpPr/>
          <p:nvPr/>
        </p:nvGrpSpPr>
        <p:grpSpPr>
          <a:xfrm>
            <a:off x="10293791" y="3326869"/>
            <a:ext cx="580316" cy="580316"/>
            <a:chOff x="10293791" y="3326869"/>
            <a:chExt cx="580316" cy="580316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AB67F82-6FF5-4BA4-B14C-DF9C29C86084}"/>
                </a:ext>
              </a:extLst>
            </p:cNvPr>
            <p:cNvSpPr/>
            <p:nvPr/>
          </p:nvSpPr>
          <p:spPr>
            <a:xfrm>
              <a:off x="10293791" y="3326869"/>
              <a:ext cx="580316" cy="5803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57E121B-537E-4BD0-9F97-2E40CF7A82F9}"/>
                </a:ext>
              </a:extLst>
            </p:cNvPr>
            <p:cNvGrpSpPr/>
            <p:nvPr/>
          </p:nvGrpSpPr>
          <p:grpSpPr>
            <a:xfrm>
              <a:off x="10457361" y="3514926"/>
              <a:ext cx="265010" cy="278166"/>
              <a:chOff x="8537576" y="1633538"/>
              <a:chExt cx="223838" cy="234950"/>
            </a:xfrm>
            <a:solidFill>
              <a:schemeClr val="bg2"/>
            </a:solidFill>
          </p:grpSpPr>
          <p:sp>
            <p:nvSpPr>
              <p:cNvPr id="116" name="Oval 34">
                <a:extLst>
                  <a:ext uri="{FF2B5EF4-FFF2-40B4-BE49-F238E27FC236}">
                    <a16:creationId xmlns:a16="http://schemas.microsoft.com/office/drawing/2014/main" id="{94FC500C-486E-447B-B295-EBE97C36E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7588" y="1781175"/>
                <a:ext cx="52388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>
                <a:extLst>
                  <a:ext uri="{FF2B5EF4-FFF2-40B4-BE49-F238E27FC236}">
                    <a16:creationId xmlns:a16="http://schemas.microsoft.com/office/drawing/2014/main" id="{3CE63705-296E-4EE1-A538-51F9AA405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7576" y="1693863"/>
                <a:ext cx="223838" cy="174625"/>
              </a:xfrm>
              <a:custGeom>
                <a:avLst/>
                <a:gdLst>
                  <a:gd name="T0" fmla="*/ 107 w 107"/>
                  <a:gd name="T1" fmla="*/ 27 h 83"/>
                  <a:gd name="T2" fmla="*/ 98 w 107"/>
                  <a:gd name="T3" fmla="*/ 13 h 83"/>
                  <a:gd name="T4" fmla="*/ 90 w 107"/>
                  <a:gd name="T5" fmla="*/ 16 h 83"/>
                  <a:gd name="T6" fmla="*/ 83 w 107"/>
                  <a:gd name="T7" fmla="*/ 13 h 83"/>
                  <a:gd name="T8" fmla="*/ 74 w 107"/>
                  <a:gd name="T9" fmla="*/ 27 h 83"/>
                  <a:gd name="T10" fmla="*/ 86 w 107"/>
                  <a:gd name="T11" fmla="*/ 27 h 83"/>
                  <a:gd name="T12" fmla="*/ 90 w 107"/>
                  <a:gd name="T13" fmla="*/ 42 h 83"/>
                  <a:gd name="T14" fmla="*/ 78 w 107"/>
                  <a:gd name="T15" fmla="*/ 67 h 83"/>
                  <a:gd name="T16" fmla="*/ 72 w 107"/>
                  <a:gd name="T17" fmla="*/ 63 h 83"/>
                  <a:gd name="T18" fmla="*/ 61 w 107"/>
                  <a:gd name="T19" fmla="*/ 68 h 83"/>
                  <a:gd name="T20" fmla="*/ 50 w 107"/>
                  <a:gd name="T21" fmla="*/ 63 h 83"/>
                  <a:gd name="T22" fmla="*/ 43 w 107"/>
                  <a:gd name="T23" fmla="*/ 67 h 83"/>
                  <a:gd name="T24" fmla="*/ 30 w 107"/>
                  <a:gd name="T25" fmla="*/ 42 h 83"/>
                  <a:gd name="T26" fmla="*/ 34 w 107"/>
                  <a:gd name="T27" fmla="*/ 26 h 83"/>
                  <a:gd name="T28" fmla="*/ 65 w 107"/>
                  <a:gd name="T29" fmla="*/ 26 h 83"/>
                  <a:gd name="T30" fmla="*/ 47 w 107"/>
                  <a:gd name="T31" fmla="*/ 0 h 83"/>
                  <a:gd name="T32" fmla="*/ 33 w 107"/>
                  <a:gd name="T33" fmla="*/ 6 h 83"/>
                  <a:gd name="T34" fmla="*/ 18 w 107"/>
                  <a:gd name="T35" fmla="*/ 0 h 83"/>
                  <a:gd name="T36" fmla="*/ 0 w 107"/>
                  <a:gd name="T37" fmla="*/ 26 h 83"/>
                  <a:gd name="T38" fmla="*/ 25 w 107"/>
                  <a:gd name="T39" fmla="*/ 26 h 83"/>
                  <a:gd name="T40" fmla="*/ 22 w 107"/>
                  <a:gd name="T41" fmla="*/ 42 h 83"/>
                  <a:gd name="T42" fmla="*/ 38 w 107"/>
                  <a:gd name="T43" fmla="*/ 74 h 83"/>
                  <a:gd name="T44" fmla="*/ 36 w 107"/>
                  <a:gd name="T45" fmla="*/ 83 h 83"/>
                  <a:gd name="T46" fmla="*/ 85 w 107"/>
                  <a:gd name="T47" fmla="*/ 83 h 83"/>
                  <a:gd name="T48" fmla="*/ 83 w 107"/>
                  <a:gd name="T49" fmla="*/ 74 h 83"/>
                  <a:gd name="T50" fmla="*/ 99 w 107"/>
                  <a:gd name="T51" fmla="*/ 42 h 83"/>
                  <a:gd name="T52" fmla="*/ 96 w 107"/>
                  <a:gd name="T53" fmla="*/ 27 h 83"/>
                  <a:gd name="T54" fmla="*/ 107 w 107"/>
                  <a:gd name="T55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7" h="83">
                    <a:moveTo>
                      <a:pt x="107" y="27"/>
                    </a:moveTo>
                    <a:cubicBezTo>
                      <a:pt x="106" y="21"/>
                      <a:pt x="103" y="16"/>
                      <a:pt x="98" y="13"/>
                    </a:cubicBezTo>
                    <a:cubicBezTo>
                      <a:pt x="96" y="15"/>
                      <a:pt x="93" y="16"/>
                      <a:pt x="90" y="16"/>
                    </a:cubicBezTo>
                    <a:cubicBezTo>
                      <a:pt x="87" y="16"/>
                      <a:pt x="85" y="15"/>
                      <a:pt x="83" y="13"/>
                    </a:cubicBezTo>
                    <a:cubicBezTo>
                      <a:pt x="78" y="16"/>
                      <a:pt x="74" y="21"/>
                      <a:pt x="74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9" y="31"/>
                      <a:pt x="90" y="36"/>
                      <a:pt x="90" y="42"/>
                    </a:cubicBezTo>
                    <a:cubicBezTo>
                      <a:pt x="90" y="52"/>
                      <a:pt x="85" y="61"/>
                      <a:pt x="78" y="67"/>
                    </a:cubicBezTo>
                    <a:cubicBezTo>
                      <a:pt x="76" y="66"/>
                      <a:pt x="74" y="64"/>
                      <a:pt x="72" y="63"/>
                    </a:cubicBezTo>
                    <a:cubicBezTo>
                      <a:pt x="69" y="66"/>
                      <a:pt x="65" y="68"/>
                      <a:pt x="61" y="68"/>
                    </a:cubicBezTo>
                    <a:cubicBezTo>
                      <a:pt x="56" y="68"/>
                      <a:pt x="52" y="66"/>
                      <a:pt x="50" y="63"/>
                    </a:cubicBezTo>
                    <a:cubicBezTo>
                      <a:pt x="47" y="64"/>
                      <a:pt x="45" y="66"/>
                      <a:pt x="43" y="67"/>
                    </a:cubicBezTo>
                    <a:cubicBezTo>
                      <a:pt x="36" y="62"/>
                      <a:pt x="30" y="52"/>
                      <a:pt x="30" y="42"/>
                    </a:cubicBezTo>
                    <a:cubicBezTo>
                      <a:pt x="30" y="36"/>
                      <a:pt x="32" y="31"/>
                      <a:pt x="34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4" y="15"/>
                      <a:pt x="57" y="5"/>
                      <a:pt x="47" y="0"/>
                    </a:cubicBezTo>
                    <a:cubicBezTo>
                      <a:pt x="43" y="4"/>
                      <a:pt x="38" y="6"/>
                      <a:pt x="33" y="6"/>
                    </a:cubicBezTo>
                    <a:cubicBezTo>
                      <a:pt x="27" y="6"/>
                      <a:pt x="22" y="4"/>
                      <a:pt x="18" y="0"/>
                    </a:cubicBezTo>
                    <a:cubicBezTo>
                      <a:pt x="8" y="5"/>
                      <a:pt x="1" y="15"/>
                      <a:pt x="0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3" y="31"/>
                      <a:pt x="22" y="36"/>
                      <a:pt x="22" y="42"/>
                    </a:cubicBezTo>
                    <a:cubicBezTo>
                      <a:pt x="22" y="55"/>
                      <a:pt x="28" y="67"/>
                      <a:pt x="38" y="74"/>
                    </a:cubicBezTo>
                    <a:cubicBezTo>
                      <a:pt x="37" y="77"/>
                      <a:pt x="36" y="80"/>
                      <a:pt x="36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0"/>
                      <a:pt x="84" y="77"/>
                      <a:pt x="83" y="74"/>
                    </a:cubicBezTo>
                    <a:cubicBezTo>
                      <a:pt x="92" y="67"/>
                      <a:pt x="99" y="55"/>
                      <a:pt x="99" y="42"/>
                    </a:cubicBezTo>
                    <a:cubicBezTo>
                      <a:pt x="99" y="37"/>
                      <a:pt x="98" y="31"/>
                      <a:pt x="96" y="27"/>
                    </a:cubicBezTo>
                    <a:lnTo>
                      <a:pt x="10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36">
                <a:extLst>
                  <a:ext uri="{FF2B5EF4-FFF2-40B4-BE49-F238E27FC236}">
                    <a16:creationId xmlns:a16="http://schemas.microsoft.com/office/drawing/2014/main" id="{D6D4C49D-6521-46C0-9DAD-8DE19FD85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9026" y="1690688"/>
                <a:ext cx="33338" cy="33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37">
                <a:extLst>
                  <a:ext uri="{FF2B5EF4-FFF2-40B4-BE49-F238E27FC236}">
                    <a16:creationId xmlns:a16="http://schemas.microsoft.com/office/drawing/2014/main" id="{488D4387-278B-4D15-BA14-4BF5A8F71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1" y="1633538"/>
                <a:ext cx="65088" cy="650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AAF317-0EC6-4F19-B871-924EACEA0241}"/>
              </a:ext>
            </a:extLst>
          </p:cNvPr>
          <p:cNvGrpSpPr/>
          <p:nvPr/>
        </p:nvGrpSpPr>
        <p:grpSpPr>
          <a:xfrm>
            <a:off x="8828513" y="3995304"/>
            <a:ext cx="580316" cy="580316"/>
            <a:chOff x="8828513" y="3995304"/>
            <a:chExt cx="580316" cy="580316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2CEF00F-86F3-4EA5-8717-390B874B67A2}"/>
                </a:ext>
              </a:extLst>
            </p:cNvPr>
            <p:cNvSpPr/>
            <p:nvPr/>
          </p:nvSpPr>
          <p:spPr>
            <a:xfrm>
              <a:off x="8828513" y="3995304"/>
              <a:ext cx="580316" cy="580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56739B9B-397C-454E-8BB6-AEA661EDF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5040" y="4167111"/>
              <a:ext cx="283805" cy="255612"/>
            </a:xfrm>
            <a:custGeom>
              <a:avLst/>
              <a:gdLst>
                <a:gd name="T0" fmla="*/ 99 w 115"/>
                <a:gd name="T1" fmla="*/ 0 h 103"/>
                <a:gd name="T2" fmla="*/ 46 w 115"/>
                <a:gd name="T3" fmla="*/ 0 h 103"/>
                <a:gd name="T4" fmla="*/ 30 w 115"/>
                <a:gd name="T5" fmla="*/ 13 h 103"/>
                <a:gd name="T6" fmla="*/ 18 w 115"/>
                <a:gd name="T7" fmla="*/ 13 h 103"/>
                <a:gd name="T8" fmla="*/ 0 w 115"/>
                <a:gd name="T9" fmla="*/ 30 h 103"/>
                <a:gd name="T10" fmla="*/ 0 w 115"/>
                <a:gd name="T11" fmla="*/ 65 h 103"/>
                <a:gd name="T12" fmla="*/ 18 w 115"/>
                <a:gd name="T13" fmla="*/ 82 h 103"/>
                <a:gd name="T14" fmla="*/ 27 w 115"/>
                <a:gd name="T15" fmla="*/ 82 h 103"/>
                <a:gd name="T16" fmla="*/ 18 w 115"/>
                <a:gd name="T17" fmla="*/ 99 h 103"/>
                <a:gd name="T18" fmla="*/ 15 w 115"/>
                <a:gd name="T19" fmla="*/ 103 h 103"/>
                <a:gd name="T20" fmla="*/ 20 w 115"/>
                <a:gd name="T21" fmla="*/ 103 h 103"/>
                <a:gd name="T22" fmla="*/ 52 w 115"/>
                <a:gd name="T23" fmla="*/ 82 h 103"/>
                <a:gd name="T24" fmla="*/ 67 w 115"/>
                <a:gd name="T25" fmla="*/ 82 h 103"/>
                <a:gd name="T26" fmla="*/ 74 w 115"/>
                <a:gd name="T27" fmla="*/ 81 h 103"/>
                <a:gd name="T28" fmla="*/ 97 w 115"/>
                <a:gd name="T29" fmla="*/ 91 h 103"/>
                <a:gd name="T30" fmla="*/ 87 w 115"/>
                <a:gd name="T31" fmla="*/ 69 h 103"/>
                <a:gd name="T32" fmla="*/ 99 w 115"/>
                <a:gd name="T33" fmla="*/ 69 h 103"/>
                <a:gd name="T34" fmla="*/ 115 w 115"/>
                <a:gd name="T35" fmla="*/ 53 h 103"/>
                <a:gd name="T36" fmla="*/ 115 w 115"/>
                <a:gd name="T37" fmla="*/ 16 h 103"/>
                <a:gd name="T38" fmla="*/ 99 w 115"/>
                <a:gd name="T39" fmla="*/ 0 h 103"/>
                <a:gd name="T40" fmla="*/ 52 w 115"/>
                <a:gd name="T41" fmla="*/ 27 h 103"/>
                <a:gd name="T42" fmla="*/ 58 w 115"/>
                <a:gd name="T43" fmla="*/ 33 h 103"/>
                <a:gd name="T44" fmla="*/ 52 w 115"/>
                <a:gd name="T45" fmla="*/ 39 h 103"/>
                <a:gd name="T46" fmla="*/ 46 w 115"/>
                <a:gd name="T47" fmla="*/ 33 h 103"/>
                <a:gd name="T48" fmla="*/ 52 w 115"/>
                <a:gd name="T49" fmla="*/ 27 h 103"/>
                <a:gd name="T50" fmla="*/ 67 w 115"/>
                <a:gd name="T51" fmla="*/ 77 h 103"/>
                <a:gd name="T52" fmla="*/ 49 w 115"/>
                <a:gd name="T53" fmla="*/ 77 h 103"/>
                <a:gd name="T54" fmla="*/ 49 w 115"/>
                <a:gd name="T55" fmla="*/ 78 h 103"/>
                <a:gd name="T56" fmla="*/ 25 w 115"/>
                <a:gd name="T57" fmla="*/ 97 h 103"/>
                <a:gd name="T58" fmla="*/ 32 w 115"/>
                <a:gd name="T59" fmla="*/ 80 h 103"/>
                <a:gd name="T60" fmla="*/ 31 w 115"/>
                <a:gd name="T61" fmla="*/ 77 h 103"/>
                <a:gd name="T62" fmla="*/ 18 w 115"/>
                <a:gd name="T63" fmla="*/ 77 h 103"/>
                <a:gd name="T64" fmla="*/ 5 w 115"/>
                <a:gd name="T65" fmla="*/ 65 h 103"/>
                <a:gd name="T66" fmla="*/ 5 w 115"/>
                <a:gd name="T67" fmla="*/ 30 h 103"/>
                <a:gd name="T68" fmla="*/ 18 w 115"/>
                <a:gd name="T69" fmla="*/ 18 h 103"/>
                <a:gd name="T70" fmla="*/ 30 w 115"/>
                <a:gd name="T71" fmla="*/ 18 h 103"/>
                <a:gd name="T72" fmla="*/ 30 w 115"/>
                <a:gd name="T73" fmla="*/ 53 h 103"/>
                <a:gd name="T74" fmla="*/ 46 w 115"/>
                <a:gd name="T75" fmla="*/ 69 h 103"/>
                <a:gd name="T76" fmla="*/ 64 w 115"/>
                <a:gd name="T77" fmla="*/ 69 h 103"/>
                <a:gd name="T78" fmla="*/ 71 w 115"/>
                <a:gd name="T79" fmla="*/ 77 h 103"/>
                <a:gd name="T80" fmla="*/ 67 w 115"/>
                <a:gd name="T81" fmla="*/ 77 h 103"/>
                <a:gd name="T82" fmla="*/ 74 w 115"/>
                <a:gd name="T83" fmla="*/ 39 h 103"/>
                <a:gd name="T84" fmla="*/ 68 w 115"/>
                <a:gd name="T85" fmla="*/ 33 h 103"/>
                <a:gd name="T86" fmla="*/ 74 w 115"/>
                <a:gd name="T87" fmla="*/ 27 h 103"/>
                <a:gd name="T88" fmla="*/ 80 w 115"/>
                <a:gd name="T89" fmla="*/ 33 h 103"/>
                <a:gd name="T90" fmla="*/ 74 w 115"/>
                <a:gd name="T91" fmla="*/ 39 h 103"/>
                <a:gd name="T92" fmla="*/ 96 w 115"/>
                <a:gd name="T93" fmla="*/ 39 h 103"/>
                <a:gd name="T94" fmla="*/ 90 w 115"/>
                <a:gd name="T95" fmla="*/ 33 h 103"/>
                <a:gd name="T96" fmla="*/ 96 w 115"/>
                <a:gd name="T97" fmla="*/ 27 h 103"/>
                <a:gd name="T98" fmla="*/ 102 w 115"/>
                <a:gd name="T99" fmla="*/ 33 h 103"/>
                <a:gd name="T100" fmla="*/ 96 w 115"/>
                <a:gd name="T101" fmla="*/ 3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103">
                  <a:moveTo>
                    <a:pt x="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8" y="0"/>
                    <a:pt x="31" y="6"/>
                    <a:pt x="3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8" y="13"/>
                    <a:pt x="0" y="21"/>
                    <a:pt x="0" y="3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4"/>
                    <a:pt x="8" y="82"/>
                    <a:pt x="1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8"/>
                    <a:pt x="21" y="96"/>
                    <a:pt x="18" y="9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34" y="102"/>
                    <a:pt x="45" y="90"/>
                    <a:pt x="52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0" y="82"/>
                    <a:pt x="72" y="82"/>
                    <a:pt x="74" y="81"/>
                  </a:cubicBezTo>
                  <a:cubicBezTo>
                    <a:pt x="81" y="86"/>
                    <a:pt x="88" y="91"/>
                    <a:pt x="97" y="91"/>
                  </a:cubicBezTo>
                  <a:cubicBezTo>
                    <a:pt x="97" y="91"/>
                    <a:pt x="86" y="78"/>
                    <a:pt x="87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8" y="69"/>
                    <a:pt x="115" y="62"/>
                    <a:pt x="115" y="53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7"/>
                    <a:pt x="108" y="0"/>
                    <a:pt x="99" y="0"/>
                  </a:cubicBezTo>
                  <a:close/>
                  <a:moveTo>
                    <a:pt x="52" y="27"/>
                  </a:moveTo>
                  <a:cubicBezTo>
                    <a:pt x="55" y="27"/>
                    <a:pt x="58" y="30"/>
                    <a:pt x="58" y="33"/>
                  </a:cubicBezTo>
                  <a:cubicBezTo>
                    <a:pt x="58" y="36"/>
                    <a:pt x="55" y="39"/>
                    <a:pt x="52" y="39"/>
                  </a:cubicBezTo>
                  <a:cubicBezTo>
                    <a:pt x="49" y="39"/>
                    <a:pt x="46" y="36"/>
                    <a:pt x="46" y="33"/>
                  </a:cubicBezTo>
                  <a:cubicBezTo>
                    <a:pt x="46" y="30"/>
                    <a:pt x="49" y="27"/>
                    <a:pt x="52" y="27"/>
                  </a:cubicBezTo>
                  <a:close/>
                  <a:moveTo>
                    <a:pt x="67" y="77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4" y="84"/>
                    <a:pt x="35" y="94"/>
                    <a:pt x="25" y="97"/>
                  </a:cubicBezTo>
                  <a:cubicBezTo>
                    <a:pt x="28" y="93"/>
                    <a:pt x="32" y="85"/>
                    <a:pt x="32" y="80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1" y="77"/>
                    <a:pt x="5" y="72"/>
                    <a:pt x="5" y="6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3"/>
                    <a:pt x="11" y="18"/>
                    <a:pt x="18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62"/>
                    <a:pt x="37" y="69"/>
                    <a:pt x="46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6" y="71"/>
                    <a:pt x="68" y="74"/>
                    <a:pt x="71" y="77"/>
                  </a:cubicBezTo>
                  <a:cubicBezTo>
                    <a:pt x="70" y="77"/>
                    <a:pt x="68" y="77"/>
                    <a:pt x="67" y="77"/>
                  </a:cubicBezTo>
                  <a:close/>
                  <a:moveTo>
                    <a:pt x="74" y="39"/>
                  </a:moveTo>
                  <a:cubicBezTo>
                    <a:pt x="71" y="39"/>
                    <a:pt x="68" y="36"/>
                    <a:pt x="68" y="33"/>
                  </a:cubicBezTo>
                  <a:cubicBezTo>
                    <a:pt x="68" y="30"/>
                    <a:pt x="71" y="27"/>
                    <a:pt x="74" y="27"/>
                  </a:cubicBezTo>
                  <a:cubicBezTo>
                    <a:pt x="77" y="27"/>
                    <a:pt x="80" y="30"/>
                    <a:pt x="80" y="33"/>
                  </a:cubicBezTo>
                  <a:cubicBezTo>
                    <a:pt x="80" y="36"/>
                    <a:pt x="77" y="39"/>
                    <a:pt x="74" y="39"/>
                  </a:cubicBezTo>
                  <a:close/>
                  <a:moveTo>
                    <a:pt x="96" y="39"/>
                  </a:moveTo>
                  <a:cubicBezTo>
                    <a:pt x="93" y="39"/>
                    <a:pt x="90" y="36"/>
                    <a:pt x="90" y="33"/>
                  </a:cubicBezTo>
                  <a:cubicBezTo>
                    <a:pt x="90" y="30"/>
                    <a:pt x="93" y="27"/>
                    <a:pt x="96" y="27"/>
                  </a:cubicBezTo>
                  <a:cubicBezTo>
                    <a:pt x="99" y="27"/>
                    <a:pt x="102" y="30"/>
                    <a:pt x="102" y="33"/>
                  </a:cubicBezTo>
                  <a:cubicBezTo>
                    <a:pt x="102" y="36"/>
                    <a:pt x="99" y="39"/>
                    <a:pt x="96" y="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CFBA7-A0D5-4F4F-AEF3-48215FB720EA}"/>
              </a:ext>
            </a:extLst>
          </p:cNvPr>
          <p:cNvGrpSpPr/>
          <p:nvPr/>
        </p:nvGrpSpPr>
        <p:grpSpPr>
          <a:xfrm>
            <a:off x="10348440" y="2360987"/>
            <a:ext cx="580316" cy="580316"/>
            <a:chOff x="10348440" y="2360987"/>
            <a:chExt cx="580316" cy="580316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DACF1EB-9B15-4CC9-9F7A-27A738581E63}"/>
                </a:ext>
              </a:extLst>
            </p:cNvPr>
            <p:cNvSpPr/>
            <p:nvPr/>
          </p:nvSpPr>
          <p:spPr>
            <a:xfrm>
              <a:off x="10348440" y="2360987"/>
              <a:ext cx="580316" cy="5803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20FDF7C-615D-4912-8382-E5B7D48A1FB9}"/>
                </a:ext>
              </a:extLst>
            </p:cNvPr>
            <p:cNvGrpSpPr/>
            <p:nvPr/>
          </p:nvGrpSpPr>
          <p:grpSpPr>
            <a:xfrm>
              <a:off x="10494951" y="2550744"/>
              <a:ext cx="283805" cy="201107"/>
              <a:chOff x="8569326" y="819150"/>
              <a:chExt cx="239713" cy="169863"/>
            </a:xfrm>
            <a:solidFill>
              <a:schemeClr val="bg2"/>
            </a:solidFill>
          </p:grpSpPr>
          <p:sp>
            <p:nvSpPr>
              <p:cNvPr id="114" name="Freeform 39">
                <a:extLst>
                  <a:ext uri="{FF2B5EF4-FFF2-40B4-BE49-F238E27FC236}">
                    <a16:creationId xmlns:a16="http://schemas.microsoft.com/office/drawing/2014/main" id="{B9DC8AD9-B36C-4A47-8324-7CB0C5EAF8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69326" y="819150"/>
                <a:ext cx="239713" cy="169863"/>
              </a:xfrm>
              <a:custGeom>
                <a:avLst/>
                <a:gdLst>
                  <a:gd name="T0" fmla="*/ 84 w 115"/>
                  <a:gd name="T1" fmla="*/ 1 h 81"/>
                  <a:gd name="T2" fmla="*/ 87 w 115"/>
                  <a:gd name="T3" fmla="*/ 0 h 81"/>
                  <a:gd name="T4" fmla="*/ 76 w 115"/>
                  <a:gd name="T5" fmla="*/ 6 h 81"/>
                  <a:gd name="T6" fmla="*/ 67 w 115"/>
                  <a:gd name="T7" fmla="*/ 5 h 81"/>
                  <a:gd name="T8" fmla="*/ 47 w 115"/>
                  <a:gd name="T9" fmla="*/ 5 h 81"/>
                  <a:gd name="T10" fmla="*/ 39 w 115"/>
                  <a:gd name="T11" fmla="*/ 6 h 81"/>
                  <a:gd name="T12" fmla="*/ 27 w 115"/>
                  <a:gd name="T13" fmla="*/ 0 h 81"/>
                  <a:gd name="T14" fmla="*/ 31 w 115"/>
                  <a:gd name="T15" fmla="*/ 1 h 81"/>
                  <a:gd name="T16" fmla="*/ 0 w 115"/>
                  <a:gd name="T17" fmla="*/ 21 h 81"/>
                  <a:gd name="T18" fmla="*/ 0 w 115"/>
                  <a:gd name="T19" fmla="*/ 62 h 81"/>
                  <a:gd name="T20" fmla="*/ 21 w 115"/>
                  <a:gd name="T21" fmla="*/ 81 h 81"/>
                  <a:gd name="T22" fmla="*/ 42 w 115"/>
                  <a:gd name="T23" fmla="*/ 64 h 81"/>
                  <a:gd name="T24" fmla="*/ 47 w 115"/>
                  <a:gd name="T25" fmla="*/ 64 h 81"/>
                  <a:gd name="T26" fmla="*/ 67 w 115"/>
                  <a:gd name="T27" fmla="*/ 64 h 81"/>
                  <a:gd name="T28" fmla="*/ 73 w 115"/>
                  <a:gd name="T29" fmla="*/ 64 h 81"/>
                  <a:gd name="T30" fmla="*/ 94 w 115"/>
                  <a:gd name="T31" fmla="*/ 81 h 81"/>
                  <a:gd name="T32" fmla="*/ 115 w 115"/>
                  <a:gd name="T33" fmla="*/ 62 h 81"/>
                  <a:gd name="T34" fmla="*/ 115 w 115"/>
                  <a:gd name="T35" fmla="*/ 21 h 81"/>
                  <a:gd name="T36" fmla="*/ 84 w 115"/>
                  <a:gd name="T37" fmla="*/ 1 h 81"/>
                  <a:gd name="T38" fmla="*/ 34 w 115"/>
                  <a:gd name="T39" fmla="*/ 40 h 81"/>
                  <a:gd name="T40" fmla="*/ 28 w 115"/>
                  <a:gd name="T41" fmla="*/ 40 h 81"/>
                  <a:gd name="T42" fmla="*/ 28 w 115"/>
                  <a:gd name="T43" fmla="*/ 46 h 81"/>
                  <a:gd name="T44" fmla="*/ 24 w 115"/>
                  <a:gd name="T45" fmla="*/ 50 h 81"/>
                  <a:gd name="T46" fmla="*/ 19 w 115"/>
                  <a:gd name="T47" fmla="*/ 46 h 81"/>
                  <a:gd name="T48" fmla="*/ 19 w 115"/>
                  <a:gd name="T49" fmla="*/ 40 h 81"/>
                  <a:gd name="T50" fmla="*/ 13 w 115"/>
                  <a:gd name="T51" fmla="*/ 40 h 81"/>
                  <a:gd name="T52" fmla="*/ 9 w 115"/>
                  <a:gd name="T53" fmla="*/ 36 h 81"/>
                  <a:gd name="T54" fmla="*/ 13 w 115"/>
                  <a:gd name="T55" fmla="*/ 33 h 81"/>
                  <a:gd name="T56" fmla="*/ 19 w 115"/>
                  <a:gd name="T57" fmla="*/ 33 h 81"/>
                  <a:gd name="T58" fmla="*/ 19 w 115"/>
                  <a:gd name="T59" fmla="*/ 27 h 81"/>
                  <a:gd name="T60" fmla="*/ 24 w 115"/>
                  <a:gd name="T61" fmla="*/ 23 h 81"/>
                  <a:gd name="T62" fmla="*/ 28 w 115"/>
                  <a:gd name="T63" fmla="*/ 27 h 81"/>
                  <a:gd name="T64" fmla="*/ 28 w 115"/>
                  <a:gd name="T65" fmla="*/ 33 h 81"/>
                  <a:gd name="T66" fmla="*/ 34 w 115"/>
                  <a:gd name="T67" fmla="*/ 33 h 81"/>
                  <a:gd name="T68" fmla="*/ 39 w 115"/>
                  <a:gd name="T69" fmla="*/ 36 h 81"/>
                  <a:gd name="T70" fmla="*/ 34 w 115"/>
                  <a:gd name="T71" fmla="*/ 40 h 81"/>
                  <a:gd name="T72" fmla="*/ 80 w 115"/>
                  <a:gd name="T73" fmla="*/ 42 h 81"/>
                  <a:gd name="T74" fmla="*/ 75 w 115"/>
                  <a:gd name="T75" fmla="*/ 37 h 81"/>
                  <a:gd name="T76" fmla="*/ 80 w 115"/>
                  <a:gd name="T77" fmla="*/ 33 h 81"/>
                  <a:gd name="T78" fmla="*/ 85 w 115"/>
                  <a:gd name="T79" fmla="*/ 37 h 81"/>
                  <a:gd name="T80" fmla="*/ 80 w 115"/>
                  <a:gd name="T81" fmla="*/ 42 h 81"/>
                  <a:gd name="T82" fmla="*/ 91 w 115"/>
                  <a:gd name="T83" fmla="*/ 52 h 81"/>
                  <a:gd name="T84" fmla="*/ 86 w 115"/>
                  <a:gd name="T85" fmla="*/ 47 h 81"/>
                  <a:gd name="T86" fmla="*/ 91 w 115"/>
                  <a:gd name="T87" fmla="*/ 43 h 81"/>
                  <a:gd name="T88" fmla="*/ 96 w 115"/>
                  <a:gd name="T89" fmla="*/ 47 h 81"/>
                  <a:gd name="T90" fmla="*/ 91 w 115"/>
                  <a:gd name="T91" fmla="*/ 52 h 81"/>
                  <a:gd name="T92" fmla="*/ 91 w 115"/>
                  <a:gd name="T93" fmla="*/ 31 h 81"/>
                  <a:gd name="T94" fmla="*/ 86 w 115"/>
                  <a:gd name="T95" fmla="*/ 27 h 81"/>
                  <a:gd name="T96" fmla="*/ 91 w 115"/>
                  <a:gd name="T97" fmla="*/ 23 h 81"/>
                  <a:gd name="T98" fmla="*/ 96 w 115"/>
                  <a:gd name="T99" fmla="*/ 27 h 81"/>
                  <a:gd name="T100" fmla="*/ 91 w 115"/>
                  <a:gd name="T101" fmla="*/ 31 h 81"/>
                  <a:gd name="T102" fmla="*/ 102 w 115"/>
                  <a:gd name="T103" fmla="*/ 42 h 81"/>
                  <a:gd name="T104" fmla="*/ 97 w 115"/>
                  <a:gd name="T105" fmla="*/ 37 h 81"/>
                  <a:gd name="T106" fmla="*/ 102 w 115"/>
                  <a:gd name="T107" fmla="*/ 33 h 81"/>
                  <a:gd name="T108" fmla="*/ 107 w 115"/>
                  <a:gd name="T109" fmla="*/ 37 h 81"/>
                  <a:gd name="T110" fmla="*/ 102 w 115"/>
                  <a:gd name="T111" fmla="*/ 4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" h="81">
                    <a:moveTo>
                      <a:pt x="84" y="1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82" y="0"/>
                      <a:pt x="78" y="2"/>
                      <a:pt x="76" y="6"/>
                    </a:cubicBezTo>
                    <a:cubicBezTo>
                      <a:pt x="73" y="5"/>
                      <a:pt x="70" y="5"/>
                      <a:pt x="6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4" y="5"/>
                      <a:pt x="41" y="5"/>
                      <a:pt x="39" y="6"/>
                    </a:cubicBezTo>
                    <a:cubicBezTo>
                      <a:pt x="37" y="2"/>
                      <a:pt x="33" y="0"/>
                      <a:pt x="27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19" y="1"/>
                      <a:pt x="0" y="11"/>
                      <a:pt x="0" y="2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73"/>
                      <a:pt x="9" y="81"/>
                      <a:pt x="21" y="81"/>
                    </a:cubicBezTo>
                    <a:cubicBezTo>
                      <a:pt x="32" y="81"/>
                      <a:pt x="41" y="74"/>
                      <a:pt x="42" y="64"/>
                    </a:cubicBezTo>
                    <a:cubicBezTo>
                      <a:pt x="43" y="64"/>
                      <a:pt x="45" y="64"/>
                      <a:pt x="4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9" y="64"/>
                      <a:pt x="71" y="64"/>
                      <a:pt x="73" y="64"/>
                    </a:cubicBezTo>
                    <a:cubicBezTo>
                      <a:pt x="74" y="74"/>
                      <a:pt x="83" y="81"/>
                      <a:pt x="94" y="81"/>
                    </a:cubicBezTo>
                    <a:cubicBezTo>
                      <a:pt x="106" y="81"/>
                      <a:pt x="115" y="73"/>
                      <a:pt x="115" y="62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11"/>
                      <a:pt x="96" y="1"/>
                      <a:pt x="84" y="1"/>
                    </a:cubicBezTo>
                    <a:close/>
                    <a:moveTo>
                      <a:pt x="34" y="40"/>
                    </a:move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8"/>
                      <a:pt x="26" y="50"/>
                      <a:pt x="24" y="50"/>
                    </a:cubicBezTo>
                    <a:cubicBezTo>
                      <a:pt x="21" y="50"/>
                      <a:pt x="19" y="48"/>
                      <a:pt x="19" y="46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1" y="40"/>
                      <a:pt x="9" y="38"/>
                      <a:pt x="9" y="36"/>
                    </a:cubicBezTo>
                    <a:cubicBezTo>
                      <a:pt x="9" y="34"/>
                      <a:pt x="11" y="33"/>
                      <a:pt x="13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5"/>
                      <a:pt x="21" y="23"/>
                      <a:pt x="24" y="23"/>
                    </a:cubicBezTo>
                    <a:cubicBezTo>
                      <a:pt x="26" y="23"/>
                      <a:pt x="28" y="25"/>
                      <a:pt x="28" y="27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7" y="33"/>
                      <a:pt x="39" y="34"/>
                      <a:pt x="39" y="36"/>
                    </a:cubicBezTo>
                    <a:cubicBezTo>
                      <a:pt x="39" y="38"/>
                      <a:pt x="37" y="40"/>
                      <a:pt x="34" y="40"/>
                    </a:cubicBezTo>
                    <a:close/>
                    <a:moveTo>
                      <a:pt x="80" y="42"/>
                    </a:moveTo>
                    <a:cubicBezTo>
                      <a:pt x="77" y="42"/>
                      <a:pt x="75" y="40"/>
                      <a:pt x="75" y="37"/>
                    </a:cubicBezTo>
                    <a:cubicBezTo>
                      <a:pt x="75" y="35"/>
                      <a:pt x="77" y="33"/>
                      <a:pt x="80" y="33"/>
                    </a:cubicBezTo>
                    <a:cubicBezTo>
                      <a:pt x="82" y="33"/>
                      <a:pt x="85" y="35"/>
                      <a:pt x="85" y="37"/>
                    </a:cubicBezTo>
                    <a:cubicBezTo>
                      <a:pt x="85" y="40"/>
                      <a:pt x="82" y="42"/>
                      <a:pt x="80" y="42"/>
                    </a:cubicBezTo>
                    <a:close/>
                    <a:moveTo>
                      <a:pt x="91" y="52"/>
                    </a:moveTo>
                    <a:cubicBezTo>
                      <a:pt x="88" y="52"/>
                      <a:pt x="86" y="50"/>
                      <a:pt x="86" y="47"/>
                    </a:cubicBezTo>
                    <a:cubicBezTo>
                      <a:pt x="86" y="45"/>
                      <a:pt x="88" y="43"/>
                      <a:pt x="91" y="43"/>
                    </a:cubicBezTo>
                    <a:cubicBezTo>
                      <a:pt x="94" y="43"/>
                      <a:pt x="96" y="45"/>
                      <a:pt x="96" y="47"/>
                    </a:cubicBezTo>
                    <a:cubicBezTo>
                      <a:pt x="96" y="50"/>
                      <a:pt x="94" y="52"/>
                      <a:pt x="91" y="52"/>
                    </a:cubicBezTo>
                    <a:close/>
                    <a:moveTo>
                      <a:pt x="91" y="31"/>
                    </a:moveTo>
                    <a:cubicBezTo>
                      <a:pt x="88" y="31"/>
                      <a:pt x="86" y="30"/>
                      <a:pt x="86" y="27"/>
                    </a:cubicBezTo>
                    <a:cubicBezTo>
                      <a:pt x="86" y="25"/>
                      <a:pt x="88" y="23"/>
                      <a:pt x="91" y="23"/>
                    </a:cubicBezTo>
                    <a:cubicBezTo>
                      <a:pt x="94" y="23"/>
                      <a:pt x="96" y="25"/>
                      <a:pt x="96" y="27"/>
                    </a:cubicBezTo>
                    <a:cubicBezTo>
                      <a:pt x="96" y="30"/>
                      <a:pt x="94" y="31"/>
                      <a:pt x="91" y="31"/>
                    </a:cubicBezTo>
                    <a:close/>
                    <a:moveTo>
                      <a:pt x="102" y="42"/>
                    </a:moveTo>
                    <a:cubicBezTo>
                      <a:pt x="100" y="42"/>
                      <a:pt x="97" y="40"/>
                      <a:pt x="97" y="37"/>
                    </a:cubicBezTo>
                    <a:cubicBezTo>
                      <a:pt x="97" y="35"/>
                      <a:pt x="100" y="33"/>
                      <a:pt x="102" y="33"/>
                    </a:cubicBezTo>
                    <a:cubicBezTo>
                      <a:pt x="105" y="33"/>
                      <a:pt x="107" y="35"/>
                      <a:pt x="107" y="37"/>
                    </a:cubicBezTo>
                    <a:cubicBezTo>
                      <a:pt x="107" y="40"/>
                      <a:pt x="105" y="42"/>
                      <a:pt x="10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40">
                <a:extLst>
                  <a:ext uri="{FF2B5EF4-FFF2-40B4-BE49-F238E27FC236}">
                    <a16:creationId xmlns:a16="http://schemas.microsoft.com/office/drawing/2014/main" id="{3949D59E-3BF0-4BEF-9CB5-7A5B96414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9013" y="889000"/>
                <a:ext cx="1905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FF7763-72D1-46F8-AC44-118954C9103E}"/>
              </a:ext>
            </a:extLst>
          </p:cNvPr>
          <p:cNvGrpSpPr/>
          <p:nvPr/>
        </p:nvGrpSpPr>
        <p:grpSpPr>
          <a:xfrm>
            <a:off x="7959169" y="1989460"/>
            <a:ext cx="580316" cy="580316"/>
            <a:chOff x="7959169" y="1989460"/>
            <a:chExt cx="580316" cy="58031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EA71DF9-1127-4548-872A-5474A938A1E4}"/>
                </a:ext>
              </a:extLst>
            </p:cNvPr>
            <p:cNvSpPr/>
            <p:nvPr/>
          </p:nvSpPr>
          <p:spPr>
            <a:xfrm>
              <a:off x="7959169" y="1989460"/>
              <a:ext cx="580316" cy="5803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DBC4533F-185B-48AD-809A-F4CF9729D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627" y="2156049"/>
              <a:ext cx="259371" cy="206745"/>
            </a:xfrm>
            <a:custGeom>
              <a:avLst/>
              <a:gdLst>
                <a:gd name="T0" fmla="*/ 98 w 105"/>
                <a:gd name="T1" fmla="*/ 0 h 83"/>
                <a:gd name="T2" fmla="*/ 94 w 105"/>
                <a:gd name="T3" fmla="*/ 6 h 83"/>
                <a:gd name="T4" fmla="*/ 40 w 105"/>
                <a:gd name="T5" fmla="*/ 25 h 83"/>
                <a:gd name="T6" fmla="*/ 40 w 105"/>
                <a:gd name="T7" fmla="*/ 24 h 83"/>
                <a:gd name="T8" fmla="*/ 37 w 105"/>
                <a:gd name="T9" fmla="*/ 22 h 83"/>
                <a:gd name="T10" fmla="*/ 3 w 105"/>
                <a:gd name="T11" fmla="*/ 22 h 83"/>
                <a:gd name="T12" fmla="*/ 0 w 105"/>
                <a:gd name="T13" fmla="*/ 24 h 83"/>
                <a:gd name="T14" fmla="*/ 0 w 105"/>
                <a:gd name="T15" fmla="*/ 51 h 83"/>
                <a:gd name="T16" fmla="*/ 3 w 105"/>
                <a:gd name="T17" fmla="*/ 54 h 83"/>
                <a:gd name="T18" fmla="*/ 9 w 105"/>
                <a:gd name="T19" fmla="*/ 54 h 83"/>
                <a:gd name="T20" fmla="*/ 17 w 105"/>
                <a:gd name="T21" fmla="*/ 77 h 83"/>
                <a:gd name="T22" fmla="*/ 25 w 105"/>
                <a:gd name="T23" fmla="*/ 82 h 83"/>
                <a:gd name="T24" fmla="*/ 26 w 105"/>
                <a:gd name="T25" fmla="*/ 82 h 83"/>
                <a:gd name="T26" fmla="*/ 26 w 105"/>
                <a:gd name="T27" fmla="*/ 81 h 83"/>
                <a:gd name="T28" fmla="*/ 33 w 105"/>
                <a:gd name="T29" fmla="*/ 79 h 83"/>
                <a:gd name="T30" fmla="*/ 34 w 105"/>
                <a:gd name="T31" fmla="*/ 76 h 83"/>
                <a:gd name="T32" fmla="*/ 33 w 105"/>
                <a:gd name="T33" fmla="*/ 74 h 83"/>
                <a:gd name="T34" fmla="*/ 29 w 105"/>
                <a:gd name="T35" fmla="*/ 71 h 83"/>
                <a:gd name="T36" fmla="*/ 30 w 105"/>
                <a:gd name="T37" fmla="*/ 67 h 83"/>
                <a:gd name="T38" fmla="*/ 26 w 105"/>
                <a:gd name="T39" fmla="*/ 64 h 83"/>
                <a:gd name="T40" fmla="*/ 27 w 105"/>
                <a:gd name="T41" fmla="*/ 60 h 83"/>
                <a:gd name="T42" fmla="*/ 24 w 105"/>
                <a:gd name="T43" fmla="*/ 57 h 83"/>
                <a:gd name="T44" fmla="*/ 24 w 105"/>
                <a:gd name="T45" fmla="*/ 54 h 83"/>
                <a:gd name="T46" fmla="*/ 37 w 105"/>
                <a:gd name="T47" fmla="*/ 54 h 83"/>
                <a:gd name="T48" fmla="*/ 40 w 105"/>
                <a:gd name="T49" fmla="*/ 51 h 83"/>
                <a:gd name="T50" fmla="*/ 40 w 105"/>
                <a:gd name="T51" fmla="*/ 49 h 83"/>
                <a:gd name="T52" fmla="*/ 94 w 105"/>
                <a:gd name="T53" fmla="*/ 69 h 83"/>
                <a:gd name="T54" fmla="*/ 98 w 105"/>
                <a:gd name="T55" fmla="*/ 74 h 83"/>
                <a:gd name="T56" fmla="*/ 105 w 105"/>
                <a:gd name="T57" fmla="*/ 37 h 83"/>
                <a:gd name="T58" fmla="*/ 98 w 105"/>
                <a:gd name="T5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83">
                  <a:moveTo>
                    <a:pt x="98" y="0"/>
                  </a:moveTo>
                  <a:cubicBezTo>
                    <a:pt x="96" y="0"/>
                    <a:pt x="95" y="2"/>
                    <a:pt x="94" y="6"/>
                  </a:cubicBezTo>
                  <a:cubicBezTo>
                    <a:pt x="80" y="17"/>
                    <a:pt x="50" y="23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38" y="22"/>
                    <a:pt x="37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3"/>
                    <a:pt x="1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8" y="81"/>
                    <a:pt x="22" y="83"/>
                    <a:pt x="25" y="82"/>
                  </a:cubicBezTo>
                  <a:cubicBezTo>
                    <a:pt x="25" y="82"/>
                    <a:pt x="25" y="82"/>
                    <a:pt x="26" y="82"/>
                  </a:cubicBezTo>
                  <a:cubicBezTo>
                    <a:pt x="26" y="82"/>
                    <a:pt x="26" y="82"/>
                    <a:pt x="26" y="81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4" y="79"/>
                    <a:pt x="34" y="78"/>
                    <a:pt x="34" y="76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1" y="74"/>
                    <a:pt x="29" y="73"/>
                    <a:pt x="29" y="71"/>
                  </a:cubicBezTo>
                  <a:cubicBezTo>
                    <a:pt x="28" y="69"/>
                    <a:pt x="29" y="68"/>
                    <a:pt x="30" y="67"/>
                  </a:cubicBezTo>
                  <a:cubicBezTo>
                    <a:pt x="28" y="67"/>
                    <a:pt x="27" y="66"/>
                    <a:pt x="26" y="64"/>
                  </a:cubicBezTo>
                  <a:cubicBezTo>
                    <a:pt x="26" y="62"/>
                    <a:pt x="26" y="61"/>
                    <a:pt x="27" y="60"/>
                  </a:cubicBezTo>
                  <a:cubicBezTo>
                    <a:pt x="26" y="60"/>
                    <a:pt x="24" y="59"/>
                    <a:pt x="24" y="57"/>
                  </a:cubicBezTo>
                  <a:cubicBezTo>
                    <a:pt x="23" y="56"/>
                    <a:pt x="23" y="55"/>
                    <a:pt x="24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4"/>
                    <a:pt x="40" y="53"/>
                    <a:pt x="40" y="5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55" y="49"/>
                    <a:pt x="86" y="64"/>
                    <a:pt x="94" y="69"/>
                  </a:cubicBezTo>
                  <a:cubicBezTo>
                    <a:pt x="95" y="72"/>
                    <a:pt x="97" y="74"/>
                    <a:pt x="98" y="74"/>
                  </a:cubicBezTo>
                  <a:cubicBezTo>
                    <a:pt x="102" y="74"/>
                    <a:pt x="105" y="58"/>
                    <a:pt x="105" y="37"/>
                  </a:cubicBezTo>
                  <a:cubicBezTo>
                    <a:pt x="105" y="16"/>
                    <a:pt x="102" y="0"/>
                    <a:pt x="9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813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5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75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25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25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75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3" grpId="0" animBg="1"/>
      <p:bldP spid="56" grpId="0" animBg="1"/>
      <p:bldP spid="59" grpId="0" animBg="1"/>
      <p:bldP spid="62" grpId="0" animBg="1"/>
      <p:bldP spid="65" grpId="0" animBg="1"/>
      <p:bldP spid="68" grpId="0" animBg="1"/>
      <p:bldP spid="19" grpId="0" animBg="1"/>
      <p:bldP spid="71" grpId="0" animBg="1"/>
      <p:bldP spid="2" grpId="0" build="p"/>
      <p:bldP spid="83" grpId="0"/>
      <p:bldP spid="84" grpId="0"/>
      <p:bldP spid="96" grpId="0"/>
      <p:bldP spid="97" grpId="0"/>
      <p:bldP spid="98" grpId="0"/>
      <p:bldP spid="99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6CC8D1B7-AE1B-4F8B-98D2-FB8455BA0AF2}"/>
              </a:ext>
            </a:extLst>
          </p:cNvPr>
          <p:cNvGrpSpPr/>
          <p:nvPr/>
        </p:nvGrpSpPr>
        <p:grpSpPr>
          <a:xfrm>
            <a:off x="6365446" y="3315220"/>
            <a:ext cx="1527176" cy="1831976"/>
            <a:chOff x="1347788" y="3233738"/>
            <a:chExt cx="1527176" cy="183197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7474135-0209-4D06-8487-01042E82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4192588"/>
              <a:ext cx="676275" cy="180975"/>
            </a:xfrm>
            <a:custGeom>
              <a:avLst/>
              <a:gdLst>
                <a:gd name="T0" fmla="*/ 228 w 426"/>
                <a:gd name="T1" fmla="*/ 114 h 114"/>
                <a:gd name="T2" fmla="*/ 0 w 426"/>
                <a:gd name="T3" fmla="*/ 68 h 114"/>
                <a:gd name="T4" fmla="*/ 198 w 426"/>
                <a:gd name="T5" fmla="*/ 0 h 114"/>
                <a:gd name="T6" fmla="*/ 426 w 426"/>
                <a:gd name="T7" fmla="*/ 49 h 114"/>
                <a:gd name="T8" fmla="*/ 228 w 42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228" y="114"/>
                  </a:moveTo>
                  <a:lnTo>
                    <a:pt x="0" y="68"/>
                  </a:lnTo>
                  <a:lnTo>
                    <a:pt x="198" y="0"/>
                  </a:lnTo>
                  <a:lnTo>
                    <a:pt x="426" y="49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6D51A4-B91B-4A02-A517-43871922A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4192588"/>
              <a:ext cx="361950" cy="231775"/>
            </a:xfrm>
            <a:custGeom>
              <a:avLst/>
              <a:gdLst>
                <a:gd name="T0" fmla="*/ 0 w 228"/>
                <a:gd name="T1" fmla="*/ 0 h 146"/>
                <a:gd name="T2" fmla="*/ 0 w 228"/>
                <a:gd name="T3" fmla="*/ 146 h 146"/>
                <a:gd name="T4" fmla="*/ 228 w 228"/>
                <a:gd name="T5" fmla="*/ 49 h 146"/>
                <a:gd name="T6" fmla="*/ 0 w 228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6">
                  <a:moveTo>
                    <a:pt x="0" y="0"/>
                  </a:moveTo>
                  <a:lnTo>
                    <a:pt x="0" y="146"/>
                  </a:lnTo>
                  <a:lnTo>
                    <a:pt x="2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A39CA8D-4B1B-4298-9414-830328E8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4300538"/>
              <a:ext cx="361950" cy="447675"/>
            </a:xfrm>
            <a:custGeom>
              <a:avLst/>
              <a:gdLst>
                <a:gd name="T0" fmla="*/ 228 w 228"/>
                <a:gd name="T1" fmla="*/ 282 h 282"/>
                <a:gd name="T2" fmla="*/ 0 w 228"/>
                <a:gd name="T3" fmla="*/ 234 h 282"/>
                <a:gd name="T4" fmla="*/ 0 w 228"/>
                <a:gd name="T5" fmla="*/ 0 h 282"/>
                <a:gd name="T6" fmla="*/ 228 w 228"/>
                <a:gd name="T7" fmla="*/ 46 h 282"/>
                <a:gd name="T8" fmla="*/ 228 w 228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2">
                  <a:moveTo>
                    <a:pt x="228" y="282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228" y="46"/>
                  </a:lnTo>
                  <a:lnTo>
                    <a:pt x="228" y="282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04F7407-F615-47D4-83FC-15D5032B9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4594226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7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5CDE7E1-22D2-4197-A6B6-329DC7EC3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4524376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0E45D5A-5A4E-4FD9-98A5-56A57E4E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4451351"/>
              <a:ext cx="266700" cy="92075"/>
            </a:xfrm>
            <a:custGeom>
              <a:avLst/>
              <a:gdLst>
                <a:gd name="T0" fmla="*/ 0 w 168"/>
                <a:gd name="T1" fmla="*/ 21 h 58"/>
                <a:gd name="T2" fmla="*/ 168 w 168"/>
                <a:gd name="T3" fmla="*/ 58 h 58"/>
                <a:gd name="T4" fmla="*/ 168 w 168"/>
                <a:gd name="T5" fmla="*/ 37 h 58"/>
                <a:gd name="T6" fmla="*/ 0 w 168"/>
                <a:gd name="T7" fmla="*/ 0 h 58"/>
                <a:gd name="T8" fmla="*/ 0 w 168"/>
                <a:gd name="T9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8">
                  <a:moveTo>
                    <a:pt x="0" y="21"/>
                  </a:moveTo>
                  <a:lnTo>
                    <a:pt x="168" y="58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81AB741-4B1A-4202-BCEF-26B60EE8D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4270376"/>
              <a:ext cx="314325" cy="477838"/>
            </a:xfrm>
            <a:custGeom>
              <a:avLst/>
              <a:gdLst>
                <a:gd name="T0" fmla="*/ 198 w 198"/>
                <a:gd name="T1" fmla="*/ 0 h 301"/>
                <a:gd name="T2" fmla="*/ 198 w 198"/>
                <a:gd name="T3" fmla="*/ 237 h 301"/>
                <a:gd name="T4" fmla="*/ 0 w 198"/>
                <a:gd name="T5" fmla="*/ 301 h 301"/>
                <a:gd name="T6" fmla="*/ 0 w 198"/>
                <a:gd name="T7" fmla="*/ 65 h 301"/>
                <a:gd name="T8" fmla="*/ 198 w 19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1">
                  <a:moveTo>
                    <a:pt x="198" y="0"/>
                  </a:moveTo>
                  <a:lnTo>
                    <a:pt x="198" y="237"/>
                  </a:lnTo>
                  <a:lnTo>
                    <a:pt x="0" y="301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6505729-4FF3-49DB-8403-C79C5FBF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4462463"/>
              <a:ext cx="157163" cy="176213"/>
            </a:xfrm>
            <a:custGeom>
              <a:avLst/>
              <a:gdLst>
                <a:gd name="T0" fmla="*/ 99 w 99"/>
                <a:gd name="T1" fmla="*/ 34 h 111"/>
                <a:gd name="T2" fmla="*/ 48 w 99"/>
                <a:gd name="T3" fmla="*/ 0 h 111"/>
                <a:gd name="T4" fmla="*/ 0 w 99"/>
                <a:gd name="T5" fmla="*/ 67 h 111"/>
                <a:gd name="T6" fmla="*/ 18 w 99"/>
                <a:gd name="T7" fmla="*/ 81 h 111"/>
                <a:gd name="T8" fmla="*/ 37 w 99"/>
                <a:gd name="T9" fmla="*/ 55 h 111"/>
                <a:gd name="T10" fmla="*/ 37 w 99"/>
                <a:gd name="T11" fmla="*/ 111 h 111"/>
                <a:gd name="T12" fmla="*/ 62 w 99"/>
                <a:gd name="T13" fmla="*/ 102 h 111"/>
                <a:gd name="T14" fmla="*/ 62 w 99"/>
                <a:gd name="T15" fmla="*/ 46 h 111"/>
                <a:gd name="T16" fmla="*/ 80 w 99"/>
                <a:gd name="T17" fmla="*/ 58 h 111"/>
                <a:gd name="T18" fmla="*/ 99 w 99"/>
                <a:gd name="T19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4"/>
                  </a:moveTo>
                  <a:lnTo>
                    <a:pt x="48" y="0"/>
                  </a:lnTo>
                  <a:lnTo>
                    <a:pt x="0" y="67"/>
                  </a:lnTo>
                  <a:lnTo>
                    <a:pt x="18" y="81"/>
                  </a:lnTo>
                  <a:lnTo>
                    <a:pt x="37" y="55"/>
                  </a:lnTo>
                  <a:lnTo>
                    <a:pt x="37" y="111"/>
                  </a:lnTo>
                  <a:lnTo>
                    <a:pt x="62" y="102"/>
                  </a:lnTo>
                  <a:lnTo>
                    <a:pt x="62" y="46"/>
                  </a:lnTo>
                  <a:lnTo>
                    <a:pt x="80" y="58"/>
                  </a:lnTo>
                  <a:lnTo>
                    <a:pt x="99" y="34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04ED2A4-199D-45B4-8101-2CB63A211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913" y="4192588"/>
              <a:ext cx="676275" cy="180975"/>
            </a:xfrm>
            <a:custGeom>
              <a:avLst/>
              <a:gdLst>
                <a:gd name="T0" fmla="*/ 198 w 426"/>
                <a:gd name="T1" fmla="*/ 0 h 114"/>
                <a:gd name="T2" fmla="*/ 0 w 426"/>
                <a:gd name="T3" fmla="*/ 68 h 114"/>
                <a:gd name="T4" fmla="*/ 228 w 426"/>
                <a:gd name="T5" fmla="*/ 114 h 114"/>
                <a:gd name="T6" fmla="*/ 426 w 426"/>
                <a:gd name="T7" fmla="*/ 49 h 114"/>
                <a:gd name="T8" fmla="*/ 198 w 42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198" y="0"/>
                  </a:moveTo>
                  <a:lnTo>
                    <a:pt x="0" y="68"/>
                  </a:lnTo>
                  <a:lnTo>
                    <a:pt x="228" y="114"/>
                  </a:lnTo>
                  <a:lnTo>
                    <a:pt x="426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907CEE7-E7B5-49FE-860B-3FD03BD7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4237038"/>
              <a:ext cx="412750" cy="92075"/>
            </a:xfrm>
            <a:custGeom>
              <a:avLst/>
              <a:gdLst>
                <a:gd name="T0" fmla="*/ 0 w 260"/>
                <a:gd name="T1" fmla="*/ 10 h 58"/>
                <a:gd name="T2" fmla="*/ 228 w 260"/>
                <a:gd name="T3" fmla="*/ 58 h 58"/>
                <a:gd name="T4" fmla="*/ 260 w 260"/>
                <a:gd name="T5" fmla="*/ 49 h 58"/>
                <a:gd name="T6" fmla="*/ 32 w 260"/>
                <a:gd name="T7" fmla="*/ 0 h 58"/>
                <a:gd name="T8" fmla="*/ 0 w 260"/>
                <a:gd name="T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58">
                  <a:moveTo>
                    <a:pt x="0" y="10"/>
                  </a:moveTo>
                  <a:lnTo>
                    <a:pt x="228" y="58"/>
                  </a:lnTo>
                  <a:lnTo>
                    <a:pt x="260" y="49"/>
                  </a:lnTo>
                  <a:lnTo>
                    <a:pt x="3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444F8C0-0AFD-4F7E-A394-BBAE8726B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4329113"/>
              <a:ext cx="676275" cy="180975"/>
            </a:xfrm>
            <a:custGeom>
              <a:avLst/>
              <a:gdLst>
                <a:gd name="T0" fmla="*/ 228 w 426"/>
                <a:gd name="T1" fmla="*/ 114 h 114"/>
                <a:gd name="T2" fmla="*/ 0 w 426"/>
                <a:gd name="T3" fmla="*/ 65 h 114"/>
                <a:gd name="T4" fmla="*/ 198 w 426"/>
                <a:gd name="T5" fmla="*/ 0 h 114"/>
                <a:gd name="T6" fmla="*/ 426 w 426"/>
                <a:gd name="T7" fmla="*/ 49 h 114"/>
                <a:gd name="T8" fmla="*/ 228 w 42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228" y="114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9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705394B-42BE-4887-BBAB-844EF7E0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4329113"/>
              <a:ext cx="361950" cy="228600"/>
            </a:xfrm>
            <a:custGeom>
              <a:avLst/>
              <a:gdLst>
                <a:gd name="T0" fmla="*/ 0 w 228"/>
                <a:gd name="T1" fmla="*/ 0 h 144"/>
                <a:gd name="T2" fmla="*/ 0 w 228"/>
                <a:gd name="T3" fmla="*/ 144 h 144"/>
                <a:gd name="T4" fmla="*/ 228 w 228"/>
                <a:gd name="T5" fmla="*/ 49 h 144"/>
                <a:gd name="T6" fmla="*/ 0 w 228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4">
                  <a:moveTo>
                    <a:pt x="0" y="0"/>
                  </a:moveTo>
                  <a:lnTo>
                    <a:pt x="0" y="144"/>
                  </a:lnTo>
                  <a:lnTo>
                    <a:pt x="2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404B8CE-F586-4BCA-843C-1C57377E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4432301"/>
              <a:ext cx="361950" cy="449263"/>
            </a:xfrm>
            <a:custGeom>
              <a:avLst/>
              <a:gdLst>
                <a:gd name="T0" fmla="*/ 228 w 228"/>
                <a:gd name="T1" fmla="*/ 283 h 283"/>
                <a:gd name="T2" fmla="*/ 0 w 228"/>
                <a:gd name="T3" fmla="*/ 236 h 283"/>
                <a:gd name="T4" fmla="*/ 0 w 228"/>
                <a:gd name="T5" fmla="*/ 0 h 283"/>
                <a:gd name="T6" fmla="*/ 228 w 228"/>
                <a:gd name="T7" fmla="*/ 49 h 283"/>
                <a:gd name="T8" fmla="*/ 228 w 228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3">
                  <a:moveTo>
                    <a:pt x="228" y="283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228" y="49"/>
                  </a:lnTo>
                  <a:lnTo>
                    <a:pt x="228" y="283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BE89EC1-CFE5-49A2-9511-08D0EC81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1" y="4730751"/>
              <a:ext cx="271463" cy="87313"/>
            </a:xfrm>
            <a:custGeom>
              <a:avLst/>
              <a:gdLst>
                <a:gd name="T0" fmla="*/ 0 w 171"/>
                <a:gd name="T1" fmla="*/ 18 h 55"/>
                <a:gd name="T2" fmla="*/ 171 w 171"/>
                <a:gd name="T3" fmla="*/ 55 h 55"/>
                <a:gd name="T4" fmla="*/ 171 w 171"/>
                <a:gd name="T5" fmla="*/ 35 h 55"/>
                <a:gd name="T6" fmla="*/ 0 w 171"/>
                <a:gd name="T7" fmla="*/ 0 h 55"/>
                <a:gd name="T8" fmla="*/ 0 w 171"/>
                <a:gd name="T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5">
                  <a:moveTo>
                    <a:pt x="0" y="18"/>
                  </a:moveTo>
                  <a:lnTo>
                    <a:pt x="171" y="55"/>
                  </a:lnTo>
                  <a:lnTo>
                    <a:pt x="171" y="35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675CF8A-7C03-469A-96A6-548C74163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1" y="4656138"/>
              <a:ext cx="271463" cy="88900"/>
            </a:xfrm>
            <a:custGeom>
              <a:avLst/>
              <a:gdLst>
                <a:gd name="T0" fmla="*/ 0 w 171"/>
                <a:gd name="T1" fmla="*/ 21 h 56"/>
                <a:gd name="T2" fmla="*/ 171 w 171"/>
                <a:gd name="T3" fmla="*/ 56 h 56"/>
                <a:gd name="T4" fmla="*/ 171 w 171"/>
                <a:gd name="T5" fmla="*/ 38 h 56"/>
                <a:gd name="T6" fmla="*/ 0 w 171"/>
                <a:gd name="T7" fmla="*/ 0 h 56"/>
                <a:gd name="T8" fmla="*/ 0 w 171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6">
                  <a:moveTo>
                    <a:pt x="0" y="21"/>
                  </a:moveTo>
                  <a:lnTo>
                    <a:pt x="171" y="56"/>
                  </a:lnTo>
                  <a:lnTo>
                    <a:pt x="171" y="38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B20746C-A43E-410C-9ED1-94F8960E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1" y="4586288"/>
              <a:ext cx="271463" cy="88900"/>
            </a:xfrm>
            <a:custGeom>
              <a:avLst/>
              <a:gdLst>
                <a:gd name="T0" fmla="*/ 0 w 171"/>
                <a:gd name="T1" fmla="*/ 19 h 56"/>
                <a:gd name="T2" fmla="*/ 171 w 171"/>
                <a:gd name="T3" fmla="*/ 56 h 56"/>
                <a:gd name="T4" fmla="*/ 171 w 171"/>
                <a:gd name="T5" fmla="*/ 35 h 56"/>
                <a:gd name="T6" fmla="*/ 0 w 171"/>
                <a:gd name="T7" fmla="*/ 0 h 56"/>
                <a:gd name="T8" fmla="*/ 0 w 171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6">
                  <a:moveTo>
                    <a:pt x="0" y="19"/>
                  </a:moveTo>
                  <a:lnTo>
                    <a:pt x="171" y="56"/>
                  </a:lnTo>
                  <a:lnTo>
                    <a:pt x="171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03383E6-317C-4501-A3FA-F3F8D143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4406901"/>
              <a:ext cx="314325" cy="474663"/>
            </a:xfrm>
            <a:custGeom>
              <a:avLst/>
              <a:gdLst>
                <a:gd name="T0" fmla="*/ 198 w 198"/>
                <a:gd name="T1" fmla="*/ 0 h 299"/>
                <a:gd name="T2" fmla="*/ 195 w 198"/>
                <a:gd name="T3" fmla="*/ 234 h 299"/>
                <a:gd name="T4" fmla="*/ 0 w 198"/>
                <a:gd name="T5" fmla="*/ 299 h 299"/>
                <a:gd name="T6" fmla="*/ 0 w 198"/>
                <a:gd name="T7" fmla="*/ 65 h 299"/>
                <a:gd name="T8" fmla="*/ 198 w 19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99">
                  <a:moveTo>
                    <a:pt x="198" y="0"/>
                  </a:moveTo>
                  <a:lnTo>
                    <a:pt x="195" y="234"/>
                  </a:lnTo>
                  <a:lnTo>
                    <a:pt x="0" y="299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10099D1-EA75-441C-9787-A8ADB0C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4597401"/>
              <a:ext cx="157163" cy="177800"/>
            </a:xfrm>
            <a:custGeom>
              <a:avLst/>
              <a:gdLst>
                <a:gd name="T0" fmla="*/ 99 w 99"/>
                <a:gd name="T1" fmla="*/ 33 h 112"/>
                <a:gd name="T2" fmla="*/ 48 w 99"/>
                <a:gd name="T3" fmla="*/ 0 h 112"/>
                <a:gd name="T4" fmla="*/ 0 w 99"/>
                <a:gd name="T5" fmla="*/ 68 h 112"/>
                <a:gd name="T6" fmla="*/ 18 w 99"/>
                <a:gd name="T7" fmla="*/ 79 h 112"/>
                <a:gd name="T8" fmla="*/ 34 w 99"/>
                <a:gd name="T9" fmla="*/ 54 h 112"/>
                <a:gd name="T10" fmla="*/ 34 w 99"/>
                <a:gd name="T11" fmla="*/ 112 h 112"/>
                <a:gd name="T12" fmla="*/ 62 w 99"/>
                <a:gd name="T13" fmla="*/ 102 h 112"/>
                <a:gd name="T14" fmla="*/ 62 w 99"/>
                <a:gd name="T15" fmla="*/ 44 h 112"/>
                <a:gd name="T16" fmla="*/ 80 w 99"/>
                <a:gd name="T17" fmla="*/ 58 h 112"/>
                <a:gd name="T18" fmla="*/ 99 w 99"/>
                <a:gd name="T1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2">
                  <a:moveTo>
                    <a:pt x="99" y="33"/>
                  </a:moveTo>
                  <a:lnTo>
                    <a:pt x="48" y="0"/>
                  </a:lnTo>
                  <a:lnTo>
                    <a:pt x="0" y="68"/>
                  </a:lnTo>
                  <a:lnTo>
                    <a:pt x="18" y="79"/>
                  </a:lnTo>
                  <a:lnTo>
                    <a:pt x="34" y="54"/>
                  </a:lnTo>
                  <a:lnTo>
                    <a:pt x="34" y="112"/>
                  </a:lnTo>
                  <a:lnTo>
                    <a:pt x="62" y="102"/>
                  </a:lnTo>
                  <a:lnTo>
                    <a:pt x="62" y="44"/>
                  </a:lnTo>
                  <a:lnTo>
                    <a:pt x="80" y="58"/>
                  </a:lnTo>
                  <a:lnTo>
                    <a:pt x="99" y="33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0715FD89-834D-42AF-A54B-C5E3816F4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4329113"/>
              <a:ext cx="676275" cy="180975"/>
            </a:xfrm>
            <a:custGeom>
              <a:avLst/>
              <a:gdLst>
                <a:gd name="T0" fmla="*/ 198 w 426"/>
                <a:gd name="T1" fmla="*/ 0 h 114"/>
                <a:gd name="T2" fmla="*/ 0 w 426"/>
                <a:gd name="T3" fmla="*/ 65 h 114"/>
                <a:gd name="T4" fmla="*/ 228 w 426"/>
                <a:gd name="T5" fmla="*/ 114 h 114"/>
                <a:gd name="T6" fmla="*/ 426 w 426"/>
                <a:gd name="T7" fmla="*/ 49 h 114"/>
                <a:gd name="T8" fmla="*/ 198 w 42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198" y="0"/>
                  </a:moveTo>
                  <a:lnTo>
                    <a:pt x="0" y="65"/>
                  </a:lnTo>
                  <a:lnTo>
                    <a:pt x="228" y="114"/>
                  </a:lnTo>
                  <a:lnTo>
                    <a:pt x="426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FDD17857-B09D-4E9D-B7A8-89C19FD05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726" y="4370388"/>
              <a:ext cx="409575" cy="95250"/>
            </a:xfrm>
            <a:custGeom>
              <a:avLst/>
              <a:gdLst>
                <a:gd name="T0" fmla="*/ 0 w 258"/>
                <a:gd name="T1" fmla="*/ 11 h 60"/>
                <a:gd name="T2" fmla="*/ 228 w 258"/>
                <a:gd name="T3" fmla="*/ 60 h 60"/>
                <a:gd name="T4" fmla="*/ 258 w 258"/>
                <a:gd name="T5" fmla="*/ 48 h 60"/>
                <a:gd name="T6" fmla="*/ 30 w 258"/>
                <a:gd name="T7" fmla="*/ 0 h 60"/>
                <a:gd name="T8" fmla="*/ 0 w 258"/>
                <a:gd name="T9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60">
                  <a:moveTo>
                    <a:pt x="0" y="11"/>
                  </a:moveTo>
                  <a:lnTo>
                    <a:pt x="228" y="60"/>
                  </a:lnTo>
                  <a:lnTo>
                    <a:pt x="258" y="48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7F28A58-643F-4A71-9DC2-671ECBE3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4262438"/>
              <a:ext cx="673100" cy="180975"/>
            </a:xfrm>
            <a:custGeom>
              <a:avLst/>
              <a:gdLst>
                <a:gd name="T0" fmla="*/ 228 w 424"/>
                <a:gd name="T1" fmla="*/ 114 h 114"/>
                <a:gd name="T2" fmla="*/ 0 w 424"/>
                <a:gd name="T3" fmla="*/ 65 h 114"/>
                <a:gd name="T4" fmla="*/ 199 w 424"/>
                <a:gd name="T5" fmla="*/ 0 h 114"/>
                <a:gd name="T6" fmla="*/ 424 w 424"/>
                <a:gd name="T7" fmla="*/ 47 h 114"/>
                <a:gd name="T8" fmla="*/ 228 w 42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14">
                  <a:moveTo>
                    <a:pt x="228" y="114"/>
                  </a:moveTo>
                  <a:lnTo>
                    <a:pt x="0" y="65"/>
                  </a:lnTo>
                  <a:lnTo>
                    <a:pt x="199" y="0"/>
                  </a:lnTo>
                  <a:lnTo>
                    <a:pt x="424" y="47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5774C90C-6BB7-4CB0-A12A-31D69929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6" y="4262438"/>
              <a:ext cx="357188" cy="228600"/>
            </a:xfrm>
            <a:custGeom>
              <a:avLst/>
              <a:gdLst>
                <a:gd name="T0" fmla="*/ 0 w 225"/>
                <a:gd name="T1" fmla="*/ 0 h 144"/>
                <a:gd name="T2" fmla="*/ 0 w 225"/>
                <a:gd name="T3" fmla="*/ 144 h 144"/>
                <a:gd name="T4" fmla="*/ 225 w 225"/>
                <a:gd name="T5" fmla="*/ 47 h 144"/>
                <a:gd name="T6" fmla="*/ 0 w 225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144">
                  <a:moveTo>
                    <a:pt x="0" y="0"/>
                  </a:moveTo>
                  <a:lnTo>
                    <a:pt x="0" y="144"/>
                  </a:lnTo>
                  <a:lnTo>
                    <a:pt x="225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3EF7A87C-331D-4DCF-B675-A435B0EFA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4365626"/>
              <a:ext cx="361950" cy="449263"/>
            </a:xfrm>
            <a:custGeom>
              <a:avLst/>
              <a:gdLst>
                <a:gd name="T0" fmla="*/ 228 w 228"/>
                <a:gd name="T1" fmla="*/ 283 h 283"/>
                <a:gd name="T2" fmla="*/ 0 w 228"/>
                <a:gd name="T3" fmla="*/ 234 h 283"/>
                <a:gd name="T4" fmla="*/ 0 w 228"/>
                <a:gd name="T5" fmla="*/ 0 h 283"/>
                <a:gd name="T6" fmla="*/ 228 w 228"/>
                <a:gd name="T7" fmla="*/ 49 h 283"/>
                <a:gd name="T8" fmla="*/ 228 w 228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3">
                  <a:moveTo>
                    <a:pt x="228" y="283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228" y="49"/>
                  </a:lnTo>
                  <a:lnTo>
                    <a:pt x="228" y="283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976E23E9-98C9-4206-87DF-72A1944D8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13" y="4660901"/>
              <a:ext cx="271463" cy="92075"/>
            </a:xfrm>
            <a:custGeom>
              <a:avLst/>
              <a:gdLst>
                <a:gd name="T0" fmla="*/ 0 w 171"/>
                <a:gd name="T1" fmla="*/ 21 h 58"/>
                <a:gd name="T2" fmla="*/ 171 w 171"/>
                <a:gd name="T3" fmla="*/ 58 h 58"/>
                <a:gd name="T4" fmla="*/ 171 w 171"/>
                <a:gd name="T5" fmla="*/ 37 h 58"/>
                <a:gd name="T6" fmla="*/ 0 w 171"/>
                <a:gd name="T7" fmla="*/ 0 h 58"/>
                <a:gd name="T8" fmla="*/ 0 w 171"/>
                <a:gd name="T9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8">
                  <a:moveTo>
                    <a:pt x="0" y="21"/>
                  </a:moveTo>
                  <a:lnTo>
                    <a:pt x="171" y="58"/>
                  </a:lnTo>
                  <a:lnTo>
                    <a:pt x="171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9DBB9A78-CEFB-43FF-BB4B-250522B6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13" y="4591051"/>
              <a:ext cx="271463" cy="87313"/>
            </a:xfrm>
            <a:custGeom>
              <a:avLst/>
              <a:gdLst>
                <a:gd name="T0" fmla="*/ 0 w 171"/>
                <a:gd name="T1" fmla="*/ 21 h 55"/>
                <a:gd name="T2" fmla="*/ 171 w 171"/>
                <a:gd name="T3" fmla="*/ 55 h 55"/>
                <a:gd name="T4" fmla="*/ 171 w 171"/>
                <a:gd name="T5" fmla="*/ 37 h 55"/>
                <a:gd name="T6" fmla="*/ 0 w 171"/>
                <a:gd name="T7" fmla="*/ 0 h 55"/>
                <a:gd name="T8" fmla="*/ 0 w 171"/>
                <a:gd name="T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5">
                  <a:moveTo>
                    <a:pt x="0" y="21"/>
                  </a:moveTo>
                  <a:lnTo>
                    <a:pt x="171" y="55"/>
                  </a:lnTo>
                  <a:lnTo>
                    <a:pt x="171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AD6AE475-2EBF-4A78-87A4-A6B33A94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13" y="4521201"/>
              <a:ext cx="271463" cy="87313"/>
            </a:xfrm>
            <a:custGeom>
              <a:avLst/>
              <a:gdLst>
                <a:gd name="T0" fmla="*/ 0 w 171"/>
                <a:gd name="T1" fmla="*/ 18 h 55"/>
                <a:gd name="T2" fmla="*/ 171 w 171"/>
                <a:gd name="T3" fmla="*/ 55 h 55"/>
                <a:gd name="T4" fmla="*/ 171 w 171"/>
                <a:gd name="T5" fmla="*/ 34 h 55"/>
                <a:gd name="T6" fmla="*/ 0 w 171"/>
                <a:gd name="T7" fmla="*/ 0 h 55"/>
                <a:gd name="T8" fmla="*/ 0 w 171"/>
                <a:gd name="T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5">
                  <a:moveTo>
                    <a:pt x="0" y="18"/>
                  </a:moveTo>
                  <a:lnTo>
                    <a:pt x="171" y="55"/>
                  </a:lnTo>
                  <a:lnTo>
                    <a:pt x="171" y="34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954F4005-0E0D-478A-97D6-F87AEA5B2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4337051"/>
              <a:ext cx="311150" cy="477838"/>
            </a:xfrm>
            <a:custGeom>
              <a:avLst/>
              <a:gdLst>
                <a:gd name="T0" fmla="*/ 196 w 196"/>
                <a:gd name="T1" fmla="*/ 0 h 301"/>
                <a:gd name="T2" fmla="*/ 196 w 196"/>
                <a:gd name="T3" fmla="*/ 236 h 301"/>
                <a:gd name="T4" fmla="*/ 0 w 196"/>
                <a:gd name="T5" fmla="*/ 301 h 301"/>
                <a:gd name="T6" fmla="*/ 0 w 196"/>
                <a:gd name="T7" fmla="*/ 67 h 301"/>
                <a:gd name="T8" fmla="*/ 196 w 196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01">
                  <a:moveTo>
                    <a:pt x="196" y="0"/>
                  </a:moveTo>
                  <a:lnTo>
                    <a:pt x="196" y="236"/>
                  </a:lnTo>
                  <a:lnTo>
                    <a:pt x="0" y="301"/>
                  </a:lnTo>
                  <a:lnTo>
                    <a:pt x="0" y="6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C1FE0D6C-0F41-4E71-BFFB-D7ABF17E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4532313"/>
              <a:ext cx="160338" cy="173038"/>
            </a:xfrm>
            <a:custGeom>
              <a:avLst/>
              <a:gdLst>
                <a:gd name="T0" fmla="*/ 101 w 101"/>
                <a:gd name="T1" fmla="*/ 32 h 109"/>
                <a:gd name="T2" fmla="*/ 51 w 101"/>
                <a:gd name="T3" fmla="*/ 0 h 109"/>
                <a:gd name="T4" fmla="*/ 0 w 101"/>
                <a:gd name="T5" fmla="*/ 67 h 109"/>
                <a:gd name="T6" fmla="*/ 18 w 101"/>
                <a:gd name="T7" fmla="*/ 78 h 109"/>
                <a:gd name="T8" fmla="*/ 37 w 101"/>
                <a:gd name="T9" fmla="*/ 53 h 109"/>
                <a:gd name="T10" fmla="*/ 37 w 101"/>
                <a:gd name="T11" fmla="*/ 109 h 109"/>
                <a:gd name="T12" fmla="*/ 64 w 101"/>
                <a:gd name="T13" fmla="*/ 102 h 109"/>
                <a:gd name="T14" fmla="*/ 64 w 101"/>
                <a:gd name="T15" fmla="*/ 44 h 109"/>
                <a:gd name="T16" fmla="*/ 83 w 101"/>
                <a:gd name="T17" fmla="*/ 58 h 109"/>
                <a:gd name="T18" fmla="*/ 101 w 101"/>
                <a:gd name="T19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9">
                  <a:moveTo>
                    <a:pt x="101" y="32"/>
                  </a:moveTo>
                  <a:lnTo>
                    <a:pt x="51" y="0"/>
                  </a:lnTo>
                  <a:lnTo>
                    <a:pt x="0" y="67"/>
                  </a:lnTo>
                  <a:lnTo>
                    <a:pt x="18" y="78"/>
                  </a:lnTo>
                  <a:lnTo>
                    <a:pt x="37" y="53"/>
                  </a:lnTo>
                  <a:lnTo>
                    <a:pt x="37" y="109"/>
                  </a:lnTo>
                  <a:lnTo>
                    <a:pt x="64" y="102"/>
                  </a:lnTo>
                  <a:lnTo>
                    <a:pt x="64" y="44"/>
                  </a:lnTo>
                  <a:lnTo>
                    <a:pt x="83" y="58"/>
                  </a:lnTo>
                  <a:lnTo>
                    <a:pt x="101" y="3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AD67A56-10E0-4E8D-8BD1-1AFB399D5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4262438"/>
              <a:ext cx="673100" cy="180975"/>
            </a:xfrm>
            <a:custGeom>
              <a:avLst/>
              <a:gdLst>
                <a:gd name="T0" fmla="*/ 199 w 424"/>
                <a:gd name="T1" fmla="*/ 0 h 114"/>
                <a:gd name="T2" fmla="*/ 0 w 424"/>
                <a:gd name="T3" fmla="*/ 65 h 114"/>
                <a:gd name="T4" fmla="*/ 228 w 424"/>
                <a:gd name="T5" fmla="*/ 114 h 114"/>
                <a:gd name="T6" fmla="*/ 424 w 424"/>
                <a:gd name="T7" fmla="*/ 47 h 114"/>
                <a:gd name="T8" fmla="*/ 199 w 424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14">
                  <a:moveTo>
                    <a:pt x="199" y="0"/>
                  </a:moveTo>
                  <a:lnTo>
                    <a:pt x="0" y="65"/>
                  </a:lnTo>
                  <a:lnTo>
                    <a:pt x="228" y="114"/>
                  </a:lnTo>
                  <a:lnTo>
                    <a:pt x="424" y="4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C76726DB-62A6-4F3C-A75D-6207944C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4303713"/>
              <a:ext cx="409575" cy="92075"/>
            </a:xfrm>
            <a:custGeom>
              <a:avLst/>
              <a:gdLst>
                <a:gd name="T0" fmla="*/ 0 w 258"/>
                <a:gd name="T1" fmla="*/ 12 h 58"/>
                <a:gd name="T2" fmla="*/ 228 w 258"/>
                <a:gd name="T3" fmla="*/ 58 h 58"/>
                <a:gd name="T4" fmla="*/ 258 w 258"/>
                <a:gd name="T5" fmla="*/ 49 h 58"/>
                <a:gd name="T6" fmla="*/ 30 w 258"/>
                <a:gd name="T7" fmla="*/ 0 h 58"/>
                <a:gd name="T8" fmla="*/ 0 w 258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8">
                  <a:moveTo>
                    <a:pt x="0" y="12"/>
                  </a:moveTo>
                  <a:lnTo>
                    <a:pt x="228" y="58"/>
                  </a:lnTo>
                  <a:lnTo>
                    <a:pt x="258" y="49"/>
                  </a:lnTo>
                  <a:lnTo>
                    <a:pt x="3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3835DA59-F88F-421F-9A8B-994C0D23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4381501"/>
              <a:ext cx="676275" cy="179388"/>
            </a:xfrm>
            <a:custGeom>
              <a:avLst/>
              <a:gdLst>
                <a:gd name="T0" fmla="*/ 228 w 426"/>
                <a:gd name="T1" fmla="*/ 113 h 113"/>
                <a:gd name="T2" fmla="*/ 0 w 426"/>
                <a:gd name="T3" fmla="*/ 65 h 113"/>
                <a:gd name="T4" fmla="*/ 198 w 426"/>
                <a:gd name="T5" fmla="*/ 0 h 113"/>
                <a:gd name="T6" fmla="*/ 426 w 426"/>
                <a:gd name="T7" fmla="*/ 48 h 113"/>
                <a:gd name="T8" fmla="*/ 228 w 42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228" y="113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8"/>
                  </a:lnTo>
                  <a:lnTo>
                    <a:pt x="228" y="113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2D0AB414-D127-40D6-9EBF-CB84FBC04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6" y="4381501"/>
              <a:ext cx="361950" cy="227013"/>
            </a:xfrm>
            <a:custGeom>
              <a:avLst/>
              <a:gdLst>
                <a:gd name="T0" fmla="*/ 0 w 228"/>
                <a:gd name="T1" fmla="*/ 0 h 143"/>
                <a:gd name="T2" fmla="*/ 0 w 228"/>
                <a:gd name="T3" fmla="*/ 143 h 143"/>
                <a:gd name="T4" fmla="*/ 228 w 228"/>
                <a:gd name="T5" fmla="*/ 48 h 143"/>
                <a:gd name="T6" fmla="*/ 0 w 22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3">
                  <a:moveTo>
                    <a:pt x="0" y="0"/>
                  </a:moveTo>
                  <a:lnTo>
                    <a:pt x="0" y="143"/>
                  </a:lnTo>
                  <a:lnTo>
                    <a:pt x="22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D224CA60-BD12-40A4-B228-0C21692A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4484688"/>
              <a:ext cx="361950" cy="452438"/>
            </a:xfrm>
            <a:custGeom>
              <a:avLst/>
              <a:gdLst>
                <a:gd name="T0" fmla="*/ 228 w 228"/>
                <a:gd name="T1" fmla="*/ 285 h 285"/>
                <a:gd name="T2" fmla="*/ 0 w 228"/>
                <a:gd name="T3" fmla="*/ 236 h 285"/>
                <a:gd name="T4" fmla="*/ 0 w 228"/>
                <a:gd name="T5" fmla="*/ 0 h 285"/>
                <a:gd name="T6" fmla="*/ 228 w 228"/>
                <a:gd name="T7" fmla="*/ 48 h 285"/>
                <a:gd name="T8" fmla="*/ 228 w 228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5">
                  <a:moveTo>
                    <a:pt x="228" y="285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228" y="48"/>
                  </a:lnTo>
                  <a:lnTo>
                    <a:pt x="228" y="285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1FDF266E-B16D-4175-9E5A-37FEB02C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4781551"/>
              <a:ext cx="269875" cy="88900"/>
            </a:xfrm>
            <a:custGeom>
              <a:avLst/>
              <a:gdLst>
                <a:gd name="T0" fmla="*/ 0 w 170"/>
                <a:gd name="T1" fmla="*/ 21 h 56"/>
                <a:gd name="T2" fmla="*/ 170 w 170"/>
                <a:gd name="T3" fmla="*/ 56 h 56"/>
                <a:gd name="T4" fmla="*/ 170 w 170"/>
                <a:gd name="T5" fmla="*/ 37 h 56"/>
                <a:gd name="T6" fmla="*/ 0 w 170"/>
                <a:gd name="T7" fmla="*/ 0 h 56"/>
                <a:gd name="T8" fmla="*/ 0 w 170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6">
                  <a:moveTo>
                    <a:pt x="0" y="21"/>
                  </a:moveTo>
                  <a:lnTo>
                    <a:pt x="170" y="56"/>
                  </a:lnTo>
                  <a:lnTo>
                    <a:pt x="170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A53C3934-6685-4DDE-BCA6-91520FBE6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4711701"/>
              <a:ext cx="269875" cy="88900"/>
            </a:xfrm>
            <a:custGeom>
              <a:avLst/>
              <a:gdLst>
                <a:gd name="T0" fmla="*/ 0 w 170"/>
                <a:gd name="T1" fmla="*/ 19 h 56"/>
                <a:gd name="T2" fmla="*/ 170 w 170"/>
                <a:gd name="T3" fmla="*/ 56 h 56"/>
                <a:gd name="T4" fmla="*/ 170 w 170"/>
                <a:gd name="T5" fmla="*/ 35 h 56"/>
                <a:gd name="T6" fmla="*/ 0 w 170"/>
                <a:gd name="T7" fmla="*/ 0 h 56"/>
                <a:gd name="T8" fmla="*/ 0 w 170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6">
                  <a:moveTo>
                    <a:pt x="0" y="19"/>
                  </a:moveTo>
                  <a:lnTo>
                    <a:pt x="170" y="56"/>
                  </a:lnTo>
                  <a:lnTo>
                    <a:pt x="170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F35D6668-DE6D-4C23-91BC-0463D80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301" y="4638676"/>
              <a:ext cx="269875" cy="88900"/>
            </a:xfrm>
            <a:custGeom>
              <a:avLst/>
              <a:gdLst>
                <a:gd name="T0" fmla="*/ 0 w 170"/>
                <a:gd name="T1" fmla="*/ 21 h 56"/>
                <a:gd name="T2" fmla="*/ 170 w 170"/>
                <a:gd name="T3" fmla="*/ 56 h 56"/>
                <a:gd name="T4" fmla="*/ 170 w 170"/>
                <a:gd name="T5" fmla="*/ 37 h 56"/>
                <a:gd name="T6" fmla="*/ 0 w 170"/>
                <a:gd name="T7" fmla="*/ 0 h 56"/>
                <a:gd name="T8" fmla="*/ 0 w 170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6">
                  <a:moveTo>
                    <a:pt x="0" y="21"/>
                  </a:moveTo>
                  <a:lnTo>
                    <a:pt x="170" y="56"/>
                  </a:lnTo>
                  <a:lnTo>
                    <a:pt x="170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4900173E-2890-48EE-AE98-6C074616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1" y="4457701"/>
              <a:ext cx="314325" cy="479425"/>
            </a:xfrm>
            <a:custGeom>
              <a:avLst/>
              <a:gdLst>
                <a:gd name="T0" fmla="*/ 198 w 198"/>
                <a:gd name="T1" fmla="*/ 0 h 302"/>
                <a:gd name="T2" fmla="*/ 196 w 198"/>
                <a:gd name="T3" fmla="*/ 237 h 302"/>
                <a:gd name="T4" fmla="*/ 0 w 198"/>
                <a:gd name="T5" fmla="*/ 302 h 302"/>
                <a:gd name="T6" fmla="*/ 0 w 198"/>
                <a:gd name="T7" fmla="*/ 65 h 302"/>
                <a:gd name="T8" fmla="*/ 198 w 198"/>
                <a:gd name="T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2">
                  <a:moveTo>
                    <a:pt x="198" y="0"/>
                  </a:moveTo>
                  <a:lnTo>
                    <a:pt x="196" y="237"/>
                  </a:lnTo>
                  <a:lnTo>
                    <a:pt x="0" y="302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45B9CCB6-CAA5-4807-8597-BEFCEFF3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051" y="4649788"/>
              <a:ext cx="157163" cy="176213"/>
            </a:xfrm>
            <a:custGeom>
              <a:avLst/>
              <a:gdLst>
                <a:gd name="T0" fmla="*/ 99 w 99"/>
                <a:gd name="T1" fmla="*/ 32 h 111"/>
                <a:gd name="T2" fmla="*/ 48 w 99"/>
                <a:gd name="T3" fmla="*/ 0 h 111"/>
                <a:gd name="T4" fmla="*/ 0 w 99"/>
                <a:gd name="T5" fmla="*/ 67 h 111"/>
                <a:gd name="T6" fmla="*/ 18 w 99"/>
                <a:gd name="T7" fmla="*/ 79 h 111"/>
                <a:gd name="T8" fmla="*/ 35 w 99"/>
                <a:gd name="T9" fmla="*/ 55 h 111"/>
                <a:gd name="T10" fmla="*/ 37 w 99"/>
                <a:gd name="T11" fmla="*/ 111 h 111"/>
                <a:gd name="T12" fmla="*/ 62 w 99"/>
                <a:gd name="T13" fmla="*/ 102 h 111"/>
                <a:gd name="T14" fmla="*/ 62 w 99"/>
                <a:gd name="T15" fmla="*/ 46 h 111"/>
                <a:gd name="T16" fmla="*/ 81 w 99"/>
                <a:gd name="T17" fmla="*/ 58 h 111"/>
                <a:gd name="T18" fmla="*/ 99 w 99"/>
                <a:gd name="T19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2"/>
                  </a:moveTo>
                  <a:lnTo>
                    <a:pt x="48" y="0"/>
                  </a:lnTo>
                  <a:lnTo>
                    <a:pt x="0" y="67"/>
                  </a:lnTo>
                  <a:lnTo>
                    <a:pt x="18" y="79"/>
                  </a:lnTo>
                  <a:lnTo>
                    <a:pt x="35" y="55"/>
                  </a:lnTo>
                  <a:lnTo>
                    <a:pt x="37" y="111"/>
                  </a:lnTo>
                  <a:lnTo>
                    <a:pt x="62" y="102"/>
                  </a:lnTo>
                  <a:lnTo>
                    <a:pt x="62" y="46"/>
                  </a:lnTo>
                  <a:lnTo>
                    <a:pt x="81" y="58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A9F2E3A-F95B-4F2A-8BD1-08E1293D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1" y="4381501"/>
              <a:ext cx="676275" cy="179388"/>
            </a:xfrm>
            <a:custGeom>
              <a:avLst/>
              <a:gdLst>
                <a:gd name="T0" fmla="*/ 198 w 426"/>
                <a:gd name="T1" fmla="*/ 0 h 113"/>
                <a:gd name="T2" fmla="*/ 0 w 426"/>
                <a:gd name="T3" fmla="*/ 65 h 113"/>
                <a:gd name="T4" fmla="*/ 228 w 426"/>
                <a:gd name="T5" fmla="*/ 113 h 113"/>
                <a:gd name="T6" fmla="*/ 426 w 426"/>
                <a:gd name="T7" fmla="*/ 48 h 113"/>
                <a:gd name="T8" fmla="*/ 198 w 42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198" y="0"/>
                  </a:moveTo>
                  <a:lnTo>
                    <a:pt x="0" y="65"/>
                  </a:lnTo>
                  <a:lnTo>
                    <a:pt x="228" y="113"/>
                  </a:lnTo>
                  <a:lnTo>
                    <a:pt x="426" y="4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9723F549-8BB5-42DA-B25F-32E4320D8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4424363"/>
              <a:ext cx="409575" cy="92075"/>
            </a:xfrm>
            <a:custGeom>
              <a:avLst/>
              <a:gdLst>
                <a:gd name="T0" fmla="*/ 0 w 258"/>
                <a:gd name="T1" fmla="*/ 10 h 58"/>
                <a:gd name="T2" fmla="*/ 228 w 258"/>
                <a:gd name="T3" fmla="*/ 58 h 58"/>
                <a:gd name="T4" fmla="*/ 258 w 258"/>
                <a:gd name="T5" fmla="*/ 49 h 58"/>
                <a:gd name="T6" fmla="*/ 30 w 258"/>
                <a:gd name="T7" fmla="*/ 0 h 58"/>
                <a:gd name="T8" fmla="*/ 0 w 258"/>
                <a:gd name="T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8">
                  <a:moveTo>
                    <a:pt x="0" y="10"/>
                  </a:moveTo>
                  <a:lnTo>
                    <a:pt x="228" y="58"/>
                  </a:lnTo>
                  <a:lnTo>
                    <a:pt x="258" y="49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BF7434A7-873B-4046-BF15-89F01332D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4510088"/>
              <a:ext cx="676275" cy="179388"/>
            </a:xfrm>
            <a:custGeom>
              <a:avLst/>
              <a:gdLst>
                <a:gd name="T0" fmla="*/ 228 w 426"/>
                <a:gd name="T1" fmla="*/ 113 h 113"/>
                <a:gd name="T2" fmla="*/ 0 w 426"/>
                <a:gd name="T3" fmla="*/ 65 h 113"/>
                <a:gd name="T4" fmla="*/ 198 w 426"/>
                <a:gd name="T5" fmla="*/ 0 h 113"/>
                <a:gd name="T6" fmla="*/ 426 w 426"/>
                <a:gd name="T7" fmla="*/ 48 h 113"/>
                <a:gd name="T8" fmla="*/ 228 w 42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228" y="113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8"/>
                  </a:lnTo>
                  <a:lnTo>
                    <a:pt x="228" y="113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94B8AA44-AF7F-4E6A-907F-18E47123F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4510088"/>
              <a:ext cx="361950" cy="227013"/>
            </a:xfrm>
            <a:custGeom>
              <a:avLst/>
              <a:gdLst>
                <a:gd name="T0" fmla="*/ 0 w 228"/>
                <a:gd name="T1" fmla="*/ 0 h 143"/>
                <a:gd name="T2" fmla="*/ 0 w 228"/>
                <a:gd name="T3" fmla="*/ 143 h 143"/>
                <a:gd name="T4" fmla="*/ 228 w 228"/>
                <a:gd name="T5" fmla="*/ 48 h 143"/>
                <a:gd name="T6" fmla="*/ 0 w 22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3">
                  <a:moveTo>
                    <a:pt x="0" y="0"/>
                  </a:moveTo>
                  <a:lnTo>
                    <a:pt x="0" y="143"/>
                  </a:lnTo>
                  <a:lnTo>
                    <a:pt x="22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775983B5-5B2D-41B1-B813-932EC939B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4613276"/>
              <a:ext cx="361950" cy="452438"/>
            </a:xfrm>
            <a:custGeom>
              <a:avLst/>
              <a:gdLst>
                <a:gd name="T0" fmla="*/ 228 w 228"/>
                <a:gd name="T1" fmla="*/ 285 h 285"/>
                <a:gd name="T2" fmla="*/ 0 w 228"/>
                <a:gd name="T3" fmla="*/ 236 h 285"/>
                <a:gd name="T4" fmla="*/ 0 w 228"/>
                <a:gd name="T5" fmla="*/ 0 h 285"/>
                <a:gd name="T6" fmla="*/ 228 w 228"/>
                <a:gd name="T7" fmla="*/ 48 h 285"/>
                <a:gd name="T8" fmla="*/ 228 w 228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5">
                  <a:moveTo>
                    <a:pt x="228" y="285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228" y="48"/>
                  </a:lnTo>
                  <a:lnTo>
                    <a:pt x="228" y="285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7E261D28-4B1B-4596-8D07-0423DF19D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4910138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986043D2-6CF8-412E-A842-127FFEC2B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4837113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7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86FF1668-7566-4AD1-822B-30C3D7E8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4767263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CBE78842-2013-47D3-8B6B-11D18B5D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586288"/>
              <a:ext cx="314325" cy="479425"/>
            </a:xfrm>
            <a:custGeom>
              <a:avLst/>
              <a:gdLst>
                <a:gd name="T0" fmla="*/ 198 w 198"/>
                <a:gd name="T1" fmla="*/ 0 h 302"/>
                <a:gd name="T2" fmla="*/ 198 w 198"/>
                <a:gd name="T3" fmla="*/ 235 h 302"/>
                <a:gd name="T4" fmla="*/ 0 w 198"/>
                <a:gd name="T5" fmla="*/ 302 h 302"/>
                <a:gd name="T6" fmla="*/ 0 w 198"/>
                <a:gd name="T7" fmla="*/ 65 h 302"/>
                <a:gd name="T8" fmla="*/ 198 w 198"/>
                <a:gd name="T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2">
                  <a:moveTo>
                    <a:pt x="198" y="0"/>
                  </a:moveTo>
                  <a:lnTo>
                    <a:pt x="198" y="235"/>
                  </a:lnTo>
                  <a:lnTo>
                    <a:pt x="0" y="302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BEF0DB35-5A18-47B5-9A65-28D3F2241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988" y="4778376"/>
              <a:ext cx="157163" cy="176213"/>
            </a:xfrm>
            <a:custGeom>
              <a:avLst/>
              <a:gdLst>
                <a:gd name="T0" fmla="*/ 99 w 99"/>
                <a:gd name="T1" fmla="*/ 32 h 111"/>
                <a:gd name="T2" fmla="*/ 48 w 99"/>
                <a:gd name="T3" fmla="*/ 0 h 111"/>
                <a:gd name="T4" fmla="*/ 0 w 99"/>
                <a:gd name="T5" fmla="*/ 67 h 111"/>
                <a:gd name="T6" fmla="*/ 19 w 99"/>
                <a:gd name="T7" fmla="*/ 79 h 111"/>
                <a:gd name="T8" fmla="*/ 37 w 99"/>
                <a:gd name="T9" fmla="*/ 56 h 111"/>
                <a:gd name="T10" fmla="*/ 37 w 99"/>
                <a:gd name="T11" fmla="*/ 111 h 111"/>
                <a:gd name="T12" fmla="*/ 62 w 99"/>
                <a:gd name="T13" fmla="*/ 102 h 111"/>
                <a:gd name="T14" fmla="*/ 62 w 99"/>
                <a:gd name="T15" fmla="*/ 46 h 111"/>
                <a:gd name="T16" fmla="*/ 81 w 99"/>
                <a:gd name="T17" fmla="*/ 58 h 111"/>
                <a:gd name="T18" fmla="*/ 99 w 99"/>
                <a:gd name="T19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2"/>
                  </a:moveTo>
                  <a:lnTo>
                    <a:pt x="48" y="0"/>
                  </a:lnTo>
                  <a:lnTo>
                    <a:pt x="0" y="67"/>
                  </a:lnTo>
                  <a:lnTo>
                    <a:pt x="19" y="79"/>
                  </a:lnTo>
                  <a:lnTo>
                    <a:pt x="37" y="56"/>
                  </a:lnTo>
                  <a:lnTo>
                    <a:pt x="37" y="111"/>
                  </a:lnTo>
                  <a:lnTo>
                    <a:pt x="62" y="102"/>
                  </a:lnTo>
                  <a:lnTo>
                    <a:pt x="62" y="46"/>
                  </a:lnTo>
                  <a:lnTo>
                    <a:pt x="81" y="58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F911B36E-53F3-4F87-8521-4A1DFD6B2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4510088"/>
              <a:ext cx="676275" cy="179388"/>
            </a:xfrm>
            <a:custGeom>
              <a:avLst/>
              <a:gdLst>
                <a:gd name="T0" fmla="*/ 198 w 426"/>
                <a:gd name="T1" fmla="*/ 0 h 113"/>
                <a:gd name="T2" fmla="*/ 0 w 426"/>
                <a:gd name="T3" fmla="*/ 65 h 113"/>
                <a:gd name="T4" fmla="*/ 228 w 426"/>
                <a:gd name="T5" fmla="*/ 113 h 113"/>
                <a:gd name="T6" fmla="*/ 426 w 426"/>
                <a:gd name="T7" fmla="*/ 48 h 113"/>
                <a:gd name="T8" fmla="*/ 198 w 42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198" y="0"/>
                  </a:moveTo>
                  <a:lnTo>
                    <a:pt x="0" y="65"/>
                  </a:lnTo>
                  <a:lnTo>
                    <a:pt x="228" y="113"/>
                  </a:lnTo>
                  <a:lnTo>
                    <a:pt x="426" y="4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FBDE6BCE-C7A0-45DD-8FE3-07A5528B1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6" y="4549776"/>
              <a:ext cx="414338" cy="96838"/>
            </a:xfrm>
            <a:custGeom>
              <a:avLst/>
              <a:gdLst>
                <a:gd name="T0" fmla="*/ 0 w 261"/>
                <a:gd name="T1" fmla="*/ 12 h 61"/>
                <a:gd name="T2" fmla="*/ 228 w 261"/>
                <a:gd name="T3" fmla="*/ 61 h 61"/>
                <a:gd name="T4" fmla="*/ 261 w 261"/>
                <a:gd name="T5" fmla="*/ 49 h 61"/>
                <a:gd name="T6" fmla="*/ 33 w 261"/>
                <a:gd name="T7" fmla="*/ 0 h 61"/>
                <a:gd name="T8" fmla="*/ 0 w 261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61">
                  <a:moveTo>
                    <a:pt x="0" y="12"/>
                  </a:moveTo>
                  <a:lnTo>
                    <a:pt x="228" y="61"/>
                  </a:lnTo>
                  <a:lnTo>
                    <a:pt x="261" y="49"/>
                  </a:lnTo>
                  <a:lnTo>
                    <a:pt x="3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B5BA3379-4CA6-4ECF-BA76-F6EED8CB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3935413"/>
              <a:ext cx="676275" cy="180975"/>
            </a:xfrm>
            <a:custGeom>
              <a:avLst/>
              <a:gdLst>
                <a:gd name="T0" fmla="*/ 228 w 426"/>
                <a:gd name="T1" fmla="*/ 114 h 114"/>
                <a:gd name="T2" fmla="*/ 0 w 426"/>
                <a:gd name="T3" fmla="*/ 65 h 114"/>
                <a:gd name="T4" fmla="*/ 198 w 426"/>
                <a:gd name="T5" fmla="*/ 0 h 114"/>
                <a:gd name="T6" fmla="*/ 426 w 426"/>
                <a:gd name="T7" fmla="*/ 49 h 114"/>
                <a:gd name="T8" fmla="*/ 228 w 42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228" y="114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9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F4EE646F-7251-4334-AE41-D90CF3FC9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6" y="3935413"/>
              <a:ext cx="361950" cy="228600"/>
            </a:xfrm>
            <a:custGeom>
              <a:avLst/>
              <a:gdLst>
                <a:gd name="T0" fmla="*/ 0 w 228"/>
                <a:gd name="T1" fmla="*/ 0 h 144"/>
                <a:gd name="T2" fmla="*/ 0 w 228"/>
                <a:gd name="T3" fmla="*/ 144 h 144"/>
                <a:gd name="T4" fmla="*/ 228 w 228"/>
                <a:gd name="T5" fmla="*/ 49 h 144"/>
                <a:gd name="T6" fmla="*/ 0 w 228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4">
                  <a:moveTo>
                    <a:pt x="0" y="0"/>
                  </a:moveTo>
                  <a:lnTo>
                    <a:pt x="0" y="144"/>
                  </a:lnTo>
                  <a:lnTo>
                    <a:pt x="2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>
              <a:extLst>
                <a:ext uri="{FF2B5EF4-FFF2-40B4-BE49-F238E27FC236}">
                  <a16:creationId xmlns:a16="http://schemas.microsoft.com/office/drawing/2014/main" id="{4857644B-309B-46EA-BFE9-182B79BDB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4038601"/>
              <a:ext cx="361950" cy="449263"/>
            </a:xfrm>
            <a:custGeom>
              <a:avLst/>
              <a:gdLst>
                <a:gd name="T0" fmla="*/ 228 w 228"/>
                <a:gd name="T1" fmla="*/ 283 h 283"/>
                <a:gd name="T2" fmla="*/ 0 w 228"/>
                <a:gd name="T3" fmla="*/ 237 h 283"/>
                <a:gd name="T4" fmla="*/ 0 w 228"/>
                <a:gd name="T5" fmla="*/ 0 h 283"/>
                <a:gd name="T6" fmla="*/ 228 w 228"/>
                <a:gd name="T7" fmla="*/ 49 h 283"/>
                <a:gd name="T8" fmla="*/ 228 w 228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3">
                  <a:moveTo>
                    <a:pt x="228" y="283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228" y="49"/>
                  </a:lnTo>
                  <a:lnTo>
                    <a:pt x="228" y="283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>
              <a:extLst>
                <a:ext uri="{FF2B5EF4-FFF2-40B4-BE49-F238E27FC236}">
                  <a16:creationId xmlns:a16="http://schemas.microsoft.com/office/drawing/2014/main" id="{31155358-E692-46F2-806E-23D11C554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4337051"/>
              <a:ext cx="271463" cy="87313"/>
            </a:xfrm>
            <a:custGeom>
              <a:avLst/>
              <a:gdLst>
                <a:gd name="T0" fmla="*/ 0 w 171"/>
                <a:gd name="T1" fmla="*/ 18 h 55"/>
                <a:gd name="T2" fmla="*/ 171 w 171"/>
                <a:gd name="T3" fmla="*/ 55 h 55"/>
                <a:gd name="T4" fmla="*/ 171 w 171"/>
                <a:gd name="T5" fmla="*/ 35 h 55"/>
                <a:gd name="T6" fmla="*/ 0 w 171"/>
                <a:gd name="T7" fmla="*/ 0 h 55"/>
                <a:gd name="T8" fmla="*/ 0 w 171"/>
                <a:gd name="T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5">
                  <a:moveTo>
                    <a:pt x="0" y="18"/>
                  </a:moveTo>
                  <a:lnTo>
                    <a:pt x="171" y="55"/>
                  </a:lnTo>
                  <a:lnTo>
                    <a:pt x="171" y="35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3E6C8DC5-4D91-474F-9810-6F732D5D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4262438"/>
              <a:ext cx="271463" cy="88900"/>
            </a:xfrm>
            <a:custGeom>
              <a:avLst/>
              <a:gdLst>
                <a:gd name="T0" fmla="*/ 0 w 171"/>
                <a:gd name="T1" fmla="*/ 21 h 56"/>
                <a:gd name="T2" fmla="*/ 171 w 171"/>
                <a:gd name="T3" fmla="*/ 56 h 56"/>
                <a:gd name="T4" fmla="*/ 171 w 171"/>
                <a:gd name="T5" fmla="*/ 38 h 56"/>
                <a:gd name="T6" fmla="*/ 0 w 171"/>
                <a:gd name="T7" fmla="*/ 0 h 56"/>
                <a:gd name="T8" fmla="*/ 0 w 171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6">
                  <a:moveTo>
                    <a:pt x="0" y="21"/>
                  </a:moveTo>
                  <a:lnTo>
                    <a:pt x="171" y="56"/>
                  </a:lnTo>
                  <a:lnTo>
                    <a:pt x="171" y="38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2C45A193-0EB4-4479-96EB-6A941461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813" y="4192588"/>
              <a:ext cx="271463" cy="88900"/>
            </a:xfrm>
            <a:custGeom>
              <a:avLst/>
              <a:gdLst>
                <a:gd name="T0" fmla="*/ 0 w 171"/>
                <a:gd name="T1" fmla="*/ 19 h 56"/>
                <a:gd name="T2" fmla="*/ 171 w 171"/>
                <a:gd name="T3" fmla="*/ 56 h 56"/>
                <a:gd name="T4" fmla="*/ 171 w 171"/>
                <a:gd name="T5" fmla="*/ 35 h 56"/>
                <a:gd name="T6" fmla="*/ 0 w 171"/>
                <a:gd name="T7" fmla="*/ 0 h 56"/>
                <a:gd name="T8" fmla="*/ 0 w 171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6">
                  <a:moveTo>
                    <a:pt x="0" y="19"/>
                  </a:moveTo>
                  <a:lnTo>
                    <a:pt x="171" y="56"/>
                  </a:lnTo>
                  <a:lnTo>
                    <a:pt x="171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F0FB25D5-670B-4719-8D73-9D6755F32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1" y="4013201"/>
              <a:ext cx="314325" cy="474663"/>
            </a:xfrm>
            <a:custGeom>
              <a:avLst/>
              <a:gdLst>
                <a:gd name="T0" fmla="*/ 198 w 198"/>
                <a:gd name="T1" fmla="*/ 0 h 299"/>
                <a:gd name="T2" fmla="*/ 195 w 198"/>
                <a:gd name="T3" fmla="*/ 234 h 299"/>
                <a:gd name="T4" fmla="*/ 0 w 198"/>
                <a:gd name="T5" fmla="*/ 299 h 299"/>
                <a:gd name="T6" fmla="*/ 0 w 198"/>
                <a:gd name="T7" fmla="*/ 65 h 299"/>
                <a:gd name="T8" fmla="*/ 198 w 19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99">
                  <a:moveTo>
                    <a:pt x="198" y="0"/>
                  </a:moveTo>
                  <a:lnTo>
                    <a:pt x="195" y="234"/>
                  </a:lnTo>
                  <a:lnTo>
                    <a:pt x="0" y="299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0508371A-7F22-4AFF-AE38-6CF7D24B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4203701"/>
              <a:ext cx="157163" cy="177800"/>
            </a:xfrm>
            <a:custGeom>
              <a:avLst/>
              <a:gdLst>
                <a:gd name="T0" fmla="*/ 99 w 99"/>
                <a:gd name="T1" fmla="*/ 33 h 112"/>
                <a:gd name="T2" fmla="*/ 48 w 99"/>
                <a:gd name="T3" fmla="*/ 0 h 112"/>
                <a:gd name="T4" fmla="*/ 0 w 99"/>
                <a:gd name="T5" fmla="*/ 68 h 112"/>
                <a:gd name="T6" fmla="*/ 16 w 99"/>
                <a:gd name="T7" fmla="*/ 79 h 112"/>
                <a:gd name="T8" fmla="*/ 34 w 99"/>
                <a:gd name="T9" fmla="*/ 54 h 112"/>
                <a:gd name="T10" fmla="*/ 34 w 99"/>
                <a:gd name="T11" fmla="*/ 112 h 112"/>
                <a:gd name="T12" fmla="*/ 62 w 99"/>
                <a:gd name="T13" fmla="*/ 102 h 112"/>
                <a:gd name="T14" fmla="*/ 62 w 99"/>
                <a:gd name="T15" fmla="*/ 44 h 112"/>
                <a:gd name="T16" fmla="*/ 80 w 99"/>
                <a:gd name="T17" fmla="*/ 58 h 112"/>
                <a:gd name="T18" fmla="*/ 99 w 99"/>
                <a:gd name="T1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2">
                  <a:moveTo>
                    <a:pt x="99" y="33"/>
                  </a:moveTo>
                  <a:lnTo>
                    <a:pt x="48" y="0"/>
                  </a:lnTo>
                  <a:lnTo>
                    <a:pt x="0" y="68"/>
                  </a:lnTo>
                  <a:lnTo>
                    <a:pt x="16" y="79"/>
                  </a:lnTo>
                  <a:lnTo>
                    <a:pt x="34" y="54"/>
                  </a:lnTo>
                  <a:lnTo>
                    <a:pt x="34" y="112"/>
                  </a:lnTo>
                  <a:lnTo>
                    <a:pt x="62" y="102"/>
                  </a:lnTo>
                  <a:lnTo>
                    <a:pt x="62" y="44"/>
                  </a:lnTo>
                  <a:lnTo>
                    <a:pt x="80" y="58"/>
                  </a:lnTo>
                  <a:lnTo>
                    <a:pt x="99" y="33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4FEB5A75-76D5-4DF3-AC96-9AF265C0A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1" y="3935413"/>
              <a:ext cx="676275" cy="180975"/>
            </a:xfrm>
            <a:custGeom>
              <a:avLst/>
              <a:gdLst>
                <a:gd name="T0" fmla="*/ 198 w 426"/>
                <a:gd name="T1" fmla="*/ 0 h 114"/>
                <a:gd name="T2" fmla="*/ 0 w 426"/>
                <a:gd name="T3" fmla="*/ 65 h 114"/>
                <a:gd name="T4" fmla="*/ 228 w 426"/>
                <a:gd name="T5" fmla="*/ 114 h 114"/>
                <a:gd name="T6" fmla="*/ 426 w 426"/>
                <a:gd name="T7" fmla="*/ 49 h 114"/>
                <a:gd name="T8" fmla="*/ 198 w 42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198" y="0"/>
                  </a:moveTo>
                  <a:lnTo>
                    <a:pt x="0" y="65"/>
                  </a:lnTo>
                  <a:lnTo>
                    <a:pt x="228" y="114"/>
                  </a:lnTo>
                  <a:lnTo>
                    <a:pt x="426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827E012A-42C6-49AB-8CC6-9AF60D1D3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88" y="3976688"/>
              <a:ext cx="409575" cy="95250"/>
            </a:xfrm>
            <a:custGeom>
              <a:avLst/>
              <a:gdLst>
                <a:gd name="T0" fmla="*/ 0 w 258"/>
                <a:gd name="T1" fmla="*/ 11 h 60"/>
                <a:gd name="T2" fmla="*/ 228 w 258"/>
                <a:gd name="T3" fmla="*/ 60 h 60"/>
                <a:gd name="T4" fmla="*/ 258 w 258"/>
                <a:gd name="T5" fmla="*/ 48 h 60"/>
                <a:gd name="T6" fmla="*/ 30 w 258"/>
                <a:gd name="T7" fmla="*/ 0 h 60"/>
                <a:gd name="T8" fmla="*/ 0 w 258"/>
                <a:gd name="T9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60">
                  <a:moveTo>
                    <a:pt x="0" y="11"/>
                  </a:moveTo>
                  <a:lnTo>
                    <a:pt x="228" y="60"/>
                  </a:lnTo>
                  <a:lnTo>
                    <a:pt x="258" y="48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CA390EB4-8BDD-4708-ACA4-64306E96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4094163"/>
              <a:ext cx="671513" cy="179388"/>
            </a:xfrm>
            <a:custGeom>
              <a:avLst/>
              <a:gdLst>
                <a:gd name="T0" fmla="*/ 225 w 423"/>
                <a:gd name="T1" fmla="*/ 113 h 113"/>
                <a:gd name="T2" fmla="*/ 0 w 423"/>
                <a:gd name="T3" fmla="*/ 65 h 113"/>
                <a:gd name="T4" fmla="*/ 195 w 423"/>
                <a:gd name="T5" fmla="*/ 0 h 113"/>
                <a:gd name="T6" fmla="*/ 423 w 423"/>
                <a:gd name="T7" fmla="*/ 46 h 113"/>
                <a:gd name="T8" fmla="*/ 225 w 423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13">
                  <a:moveTo>
                    <a:pt x="225" y="113"/>
                  </a:moveTo>
                  <a:lnTo>
                    <a:pt x="0" y="65"/>
                  </a:lnTo>
                  <a:lnTo>
                    <a:pt x="195" y="0"/>
                  </a:lnTo>
                  <a:lnTo>
                    <a:pt x="423" y="46"/>
                  </a:lnTo>
                  <a:lnTo>
                    <a:pt x="225" y="113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A30180CC-20F2-4900-AE55-AF3CDDA0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6" y="4094163"/>
              <a:ext cx="361950" cy="228600"/>
            </a:xfrm>
            <a:custGeom>
              <a:avLst/>
              <a:gdLst>
                <a:gd name="T0" fmla="*/ 0 w 228"/>
                <a:gd name="T1" fmla="*/ 0 h 144"/>
                <a:gd name="T2" fmla="*/ 0 w 228"/>
                <a:gd name="T3" fmla="*/ 144 h 144"/>
                <a:gd name="T4" fmla="*/ 228 w 228"/>
                <a:gd name="T5" fmla="*/ 46 h 144"/>
                <a:gd name="T6" fmla="*/ 0 w 228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4">
                  <a:moveTo>
                    <a:pt x="0" y="0"/>
                  </a:moveTo>
                  <a:lnTo>
                    <a:pt x="0" y="144"/>
                  </a:lnTo>
                  <a:lnTo>
                    <a:pt x="22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DB4EBB75-2191-4661-8448-BBCE7B7F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1" y="4197351"/>
              <a:ext cx="361950" cy="449263"/>
            </a:xfrm>
            <a:custGeom>
              <a:avLst/>
              <a:gdLst>
                <a:gd name="T0" fmla="*/ 228 w 228"/>
                <a:gd name="T1" fmla="*/ 283 h 283"/>
                <a:gd name="T2" fmla="*/ 0 w 228"/>
                <a:gd name="T3" fmla="*/ 234 h 283"/>
                <a:gd name="T4" fmla="*/ 3 w 228"/>
                <a:gd name="T5" fmla="*/ 0 h 283"/>
                <a:gd name="T6" fmla="*/ 228 w 228"/>
                <a:gd name="T7" fmla="*/ 48 h 283"/>
                <a:gd name="T8" fmla="*/ 228 w 228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3">
                  <a:moveTo>
                    <a:pt x="228" y="283"/>
                  </a:moveTo>
                  <a:lnTo>
                    <a:pt x="0" y="234"/>
                  </a:lnTo>
                  <a:lnTo>
                    <a:pt x="3" y="0"/>
                  </a:lnTo>
                  <a:lnTo>
                    <a:pt x="228" y="48"/>
                  </a:lnTo>
                  <a:lnTo>
                    <a:pt x="228" y="283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81CF8ACA-0C4A-4B13-B3AF-F18ACFA8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4491038"/>
              <a:ext cx="266700" cy="92075"/>
            </a:xfrm>
            <a:custGeom>
              <a:avLst/>
              <a:gdLst>
                <a:gd name="T0" fmla="*/ 0 w 168"/>
                <a:gd name="T1" fmla="*/ 21 h 58"/>
                <a:gd name="T2" fmla="*/ 168 w 168"/>
                <a:gd name="T3" fmla="*/ 58 h 58"/>
                <a:gd name="T4" fmla="*/ 168 w 168"/>
                <a:gd name="T5" fmla="*/ 37 h 58"/>
                <a:gd name="T6" fmla="*/ 0 w 168"/>
                <a:gd name="T7" fmla="*/ 0 h 58"/>
                <a:gd name="T8" fmla="*/ 0 w 168"/>
                <a:gd name="T9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8">
                  <a:moveTo>
                    <a:pt x="0" y="21"/>
                  </a:moveTo>
                  <a:lnTo>
                    <a:pt x="168" y="58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1ED05D02-A46A-42A1-A437-A5A33FBE4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4421188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7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35363274-9BE3-4EB6-9CF4-23B7D1DCA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6" y="4351338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6E8D4BC5-144D-4C7B-A05D-FF0C9AFF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4167188"/>
              <a:ext cx="314325" cy="479425"/>
            </a:xfrm>
            <a:custGeom>
              <a:avLst/>
              <a:gdLst>
                <a:gd name="T0" fmla="*/ 198 w 198"/>
                <a:gd name="T1" fmla="*/ 0 h 302"/>
                <a:gd name="T2" fmla="*/ 198 w 198"/>
                <a:gd name="T3" fmla="*/ 237 h 302"/>
                <a:gd name="T4" fmla="*/ 0 w 198"/>
                <a:gd name="T5" fmla="*/ 302 h 302"/>
                <a:gd name="T6" fmla="*/ 0 w 198"/>
                <a:gd name="T7" fmla="*/ 67 h 302"/>
                <a:gd name="T8" fmla="*/ 198 w 198"/>
                <a:gd name="T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2">
                  <a:moveTo>
                    <a:pt x="198" y="0"/>
                  </a:moveTo>
                  <a:lnTo>
                    <a:pt x="198" y="237"/>
                  </a:lnTo>
                  <a:lnTo>
                    <a:pt x="0" y="302"/>
                  </a:lnTo>
                  <a:lnTo>
                    <a:pt x="0" y="6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F096D82B-6800-4DF3-895D-C9A5FB6AF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1" y="4362451"/>
              <a:ext cx="157163" cy="173038"/>
            </a:xfrm>
            <a:custGeom>
              <a:avLst/>
              <a:gdLst>
                <a:gd name="T0" fmla="*/ 99 w 99"/>
                <a:gd name="T1" fmla="*/ 33 h 109"/>
                <a:gd name="T2" fmla="*/ 51 w 99"/>
                <a:gd name="T3" fmla="*/ 0 h 109"/>
                <a:gd name="T4" fmla="*/ 0 w 99"/>
                <a:gd name="T5" fmla="*/ 67 h 109"/>
                <a:gd name="T6" fmla="*/ 19 w 99"/>
                <a:gd name="T7" fmla="*/ 79 h 109"/>
                <a:gd name="T8" fmla="*/ 37 w 99"/>
                <a:gd name="T9" fmla="*/ 53 h 109"/>
                <a:gd name="T10" fmla="*/ 37 w 99"/>
                <a:gd name="T11" fmla="*/ 109 h 109"/>
                <a:gd name="T12" fmla="*/ 62 w 99"/>
                <a:gd name="T13" fmla="*/ 102 h 109"/>
                <a:gd name="T14" fmla="*/ 62 w 99"/>
                <a:gd name="T15" fmla="*/ 44 h 109"/>
                <a:gd name="T16" fmla="*/ 81 w 99"/>
                <a:gd name="T17" fmla="*/ 58 h 109"/>
                <a:gd name="T18" fmla="*/ 99 w 99"/>
                <a:gd name="T19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9">
                  <a:moveTo>
                    <a:pt x="99" y="33"/>
                  </a:moveTo>
                  <a:lnTo>
                    <a:pt x="51" y="0"/>
                  </a:lnTo>
                  <a:lnTo>
                    <a:pt x="0" y="67"/>
                  </a:lnTo>
                  <a:lnTo>
                    <a:pt x="19" y="79"/>
                  </a:lnTo>
                  <a:lnTo>
                    <a:pt x="37" y="53"/>
                  </a:lnTo>
                  <a:lnTo>
                    <a:pt x="37" y="109"/>
                  </a:lnTo>
                  <a:lnTo>
                    <a:pt x="62" y="102"/>
                  </a:lnTo>
                  <a:lnTo>
                    <a:pt x="62" y="44"/>
                  </a:lnTo>
                  <a:lnTo>
                    <a:pt x="81" y="58"/>
                  </a:lnTo>
                  <a:lnTo>
                    <a:pt x="99" y="33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C825588B-B5C5-4408-B890-D125905D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463" y="4094163"/>
              <a:ext cx="671513" cy="179388"/>
            </a:xfrm>
            <a:custGeom>
              <a:avLst/>
              <a:gdLst>
                <a:gd name="T0" fmla="*/ 195 w 423"/>
                <a:gd name="T1" fmla="*/ 0 h 113"/>
                <a:gd name="T2" fmla="*/ 0 w 423"/>
                <a:gd name="T3" fmla="*/ 65 h 113"/>
                <a:gd name="T4" fmla="*/ 225 w 423"/>
                <a:gd name="T5" fmla="*/ 113 h 113"/>
                <a:gd name="T6" fmla="*/ 423 w 423"/>
                <a:gd name="T7" fmla="*/ 46 h 113"/>
                <a:gd name="T8" fmla="*/ 195 w 42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113">
                  <a:moveTo>
                    <a:pt x="195" y="0"/>
                  </a:moveTo>
                  <a:lnTo>
                    <a:pt x="0" y="65"/>
                  </a:lnTo>
                  <a:lnTo>
                    <a:pt x="225" y="113"/>
                  </a:lnTo>
                  <a:lnTo>
                    <a:pt x="423" y="46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DA19846E-C77D-490F-B0C0-26ED74FA3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4133851"/>
              <a:ext cx="409575" cy="92075"/>
            </a:xfrm>
            <a:custGeom>
              <a:avLst/>
              <a:gdLst>
                <a:gd name="T0" fmla="*/ 0 w 258"/>
                <a:gd name="T1" fmla="*/ 12 h 58"/>
                <a:gd name="T2" fmla="*/ 228 w 258"/>
                <a:gd name="T3" fmla="*/ 58 h 58"/>
                <a:gd name="T4" fmla="*/ 258 w 258"/>
                <a:gd name="T5" fmla="*/ 49 h 58"/>
                <a:gd name="T6" fmla="*/ 30 w 258"/>
                <a:gd name="T7" fmla="*/ 0 h 58"/>
                <a:gd name="T8" fmla="*/ 0 w 258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8">
                  <a:moveTo>
                    <a:pt x="0" y="12"/>
                  </a:moveTo>
                  <a:lnTo>
                    <a:pt x="228" y="58"/>
                  </a:lnTo>
                  <a:lnTo>
                    <a:pt x="258" y="49"/>
                  </a:lnTo>
                  <a:lnTo>
                    <a:pt x="3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4E7029FB-5B48-42B9-87E1-CE3AAEFE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3233738"/>
              <a:ext cx="555625" cy="796925"/>
            </a:xfrm>
            <a:custGeom>
              <a:avLst/>
              <a:gdLst>
                <a:gd name="T0" fmla="*/ 1 w 152"/>
                <a:gd name="T1" fmla="*/ 117 h 217"/>
                <a:gd name="T2" fmla="*/ 2 w 152"/>
                <a:gd name="T3" fmla="*/ 106 h 217"/>
                <a:gd name="T4" fmla="*/ 3 w 152"/>
                <a:gd name="T5" fmla="*/ 100 h 217"/>
                <a:gd name="T6" fmla="*/ 5 w 152"/>
                <a:gd name="T7" fmla="*/ 92 h 217"/>
                <a:gd name="T8" fmla="*/ 8 w 152"/>
                <a:gd name="T9" fmla="*/ 79 h 217"/>
                <a:gd name="T10" fmla="*/ 11 w 152"/>
                <a:gd name="T11" fmla="*/ 72 h 217"/>
                <a:gd name="T12" fmla="*/ 17 w 152"/>
                <a:gd name="T13" fmla="*/ 59 h 217"/>
                <a:gd name="T14" fmla="*/ 24 w 152"/>
                <a:gd name="T15" fmla="*/ 48 h 217"/>
                <a:gd name="T16" fmla="*/ 31 w 152"/>
                <a:gd name="T17" fmla="*/ 38 h 217"/>
                <a:gd name="T18" fmla="*/ 37 w 152"/>
                <a:gd name="T19" fmla="*/ 31 h 217"/>
                <a:gd name="T20" fmla="*/ 43 w 152"/>
                <a:gd name="T21" fmla="*/ 26 h 217"/>
                <a:gd name="T22" fmla="*/ 50 w 152"/>
                <a:gd name="T23" fmla="*/ 20 h 217"/>
                <a:gd name="T24" fmla="*/ 55 w 152"/>
                <a:gd name="T25" fmla="*/ 16 h 217"/>
                <a:gd name="T26" fmla="*/ 59 w 152"/>
                <a:gd name="T27" fmla="*/ 13 h 217"/>
                <a:gd name="T28" fmla="*/ 64 w 152"/>
                <a:gd name="T29" fmla="*/ 10 h 217"/>
                <a:gd name="T30" fmla="*/ 70 w 152"/>
                <a:gd name="T31" fmla="*/ 7 h 217"/>
                <a:gd name="T32" fmla="*/ 75 w 152"/>
                <a:gd name="T33" fmla="*/ 5 h 217"/>
                <a:gd name="T34" fmla="*/ 80 w 152"/>
                <a:gd name="T35" fmla="*/ 3 h 217"/>
                <a:gd name="T36" fmla="*/ 85 w 152"/>
                <a:gd name="T37" fmla="*/ 2 h 217"/>
                <a:gd name="T38" fmla="*/ 93 w 152"/>
                <a:gd name="T39" fmla="*/ 0 h 217"/>
                <a:gd name="T40" fmla="*/ 98 w 152"/>
                <a:gd name="T41" fmla="*/ 0 h 217"/>
                <a:gd name="T42" fmla="*/ 103 w 152"/>
                <a:gd name="T43" fmla="*/ 0 h 217"/>
                <a:gd name="T44" fmla="*/ 109 w 152"/>
                <a:gd name="T45" fmla="*/ 0 h 217"/>
                <a:gd name="T46" fmla="*/ 100 w 152"/>
                <a:gd name="T47" fmla="*/ 12 h 217"/>
                <a:gd name="T48" fmla="*/ 93 w 152"/>
                <a:gd name="T49" fmla="*/ 15 h 217"/>
                <a:gd name="T50" fmla="*/ 85 w 152"/>
                <a:gd name="T51" fmla="*/ 19 h 217"/>
                <a:gd name="T52" fmla="*/ 77 w 152"/>
                <a:gd name="T53" fmla="*/ 24 h 217"/>
                <a:gd name="T54" fmla="*/ 69 w 152"/>
                <a:gd name="T55" fmla="*/ 30 h 217"/>
                <a:gd name="T56" fmla="*/ 60 w 152"/>
                <a:gd name="T57" fmla="*/ 38 h 217"/>
                <a:gd name="T58" fmla="*/ 51 w 152"/>
                <a:gd name="T59" fmla="*/ 50 h 217"/>
                <a:gd name="T60" fmla="*/ 43 w 152"/>
                <a:gd name="T61" fmla="*/ 61 h 217"/>
                <a:gd name="T62" fmla="*/ 36 w 152"/>
                <a:gd name="T63" fmla="*/ 74 h 217"/>
                <a:gd name="T64" fmla="*/ 31 w 152"/>
                <a:gd name="T65" fmla="*/ 85 h 217"/>
                <a:gd name="T66" fmla="*/ 27 w 152"/>
                <a:gd name="T67" fmla="*/ 100 h 217"/>
                <a:gd name="T68" fmla="*/ 24 w 152"/>
                <a:gd name="T69" fmla="*/ 114 h 217"/>
                <a:gd name="T70" fmla="*/ 23 w 152"/>
                <a:gd name="T71" fmla="*/ 125 h 217"/>
                <a:gd name="T72" fmla="*/ 23 w 152"/>
                <a:gd name="T73" fmla="*/ 145 h 217"/>
                <a:gd name="T74" fmla="*/ 25 w 152"/>
                <a:gd name="T75" fmla="*/ 159 h 217"/>
                <a:gd name="T76" fmla="*/ 29 w 152"/>
                <a:gd name="T77" fmla="*/ 173 h 217"/>
                <a:gd name="T78" fmla="*/ 35 w 152"/>
                <a:gd name="T79" fmla="*/ 184 h 217"/>
                <a:gd name="T80" fmla="*/ 42 w 152"/>
                <a:gd name="T81" fmla="*/ 195 h 217"/>
                <a:gd name="T82" fmla="*/ 51 w 152"/>
                <a:gd name="T83" fmla="*/ 204 h 217"/>
                <a:gd name="T84" fmla="*/ 60 w 152"/>
                <a:gd name="T85" fmla="*/ 211 h 217"/>
                <a:gd name="T86" fmla="*/ 71 w 152"/>
                <a:gd name="T87" fmla="*/ 217 h 217"/>
                <a:gd name="T88" fmla="*/ 39 w 152"/>
                <a:gd name="T89" fmla="*/ 204 h 217"/>
                <a:gd name="T90" fmla="*/ 30 w 152"/>
                <a:gd name="T91" fmla="*/ 197 h 217"/>
                <a:gd name="T92" fmla="*/ 22 w 152"/>
                <a:gd name="T93" fmla="*/ 189 h 217"/>
                <a:gd name="T94" fmla="*/ 17 w 152"/>
                <a:gd name="T95" fmla="*/ 183 h 217"/>
                <a:gd name="T96" fmla="*/ 13 w 152"/>
                <a:gd name="T97" fmla="*/ 176 h 217"/>
                <a:gd name="T98" fmla="*/ 9 w 152"/>
                <a:gd name="T99" fmla="*/ 168 h 217"/>
                <a:gd name="T100" fmla="*/ 5 w 152"/>
                <a:gd name="T101" fmla="*/ 159 h 217"/>
                <a:gd name="T102" fmla="*/ 4 w 152"/>
                <a:gd name="T103" fmla="*/ 153 h 217"/>
                <a:gd name="T104" fmla="*/ 2 w 152"/>
                <a:gd name="T105" fmla="*/ 145 h 217"/>
                <a:gd name="T106" fmla="*/ 1 w 152"/>
                <a:gd name="T107" fmla="*/ 137 h 217"/>
                <a:gd name="T108" fmla="*/ 1 w 152"/>
                <a:gd name="T109" fmla="*/ 1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217"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1" y="120"/>
                    <a:pt x="1" y="119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6"/>
                    <a:pt x="1" y="115"/>
                    <a:pt x="1" y="114"/>
                  </a:cubicBezTo>
                  <a:cubicBezTo>
                    <a:pt x="1" y="113"/>
                    <a:pt x="1" y="112"/>
                    <a:pt x="1" y="112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0"/>
                    <a:pt x="2" y="108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4"/>
                    <a:pt x="2" y="102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99"/>
                    <a:pt x="3" y="99"/>
                    <a:pt x="3" y="98"/>
                  </a:cubicBezTo>
                  <a:cubicBezTo>
                    <a:pt x="3" y="97"/>
                    <a:pt x="4" y="95"/>
                    <a:pt x="4" y="9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89"/>
                    <a:pt x="6" y="87"/>
                    <a:pt x="7" y="85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3"/>
                    <a:pt x="7" y="83"/>
                  </a:cubicBezTo>
                  <a:cubicBezTo>
                    <a:pt x="8" y="82"/>
                    <a:pt x="8" y="80"/>
                    <a:pt x="8" y="79"/>
                  </a:cubicBezTo>
                  <a:cubicBezTo>
                    <a:pt x="9" y="78"/>
                    <a:pt x="9" y="78"/>
                    <a:pt x="9" y="77"/>
                  </a:cubicBezTo>
                  <a:cubicBezTo>
                    <a:pt x="10" y="76"/>
                    <a:pt x="10" y="75"/>
                    <a:pt x="10" y="74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2" y="70"/>
                    <a:pt x="13" y="69"/>
                    <a:pt x="13" y="67"/>
                  </a:cubicBezTo>
                  <a:cubicBezTo>
                    <a:pt x="13" y="67"/>
                    <a:pt x="14" y="66"/>
                    <a:pt x="14" y="66"/>
                  </a:cubicBezTo>
                  <a:cubicBezTo>
                    <a:pt x="15" y="64"/>
                    <a:pt x="16" y="62"/>
                    <a:pt x="17" y="60"/>
                  </a:cubicBezTo>
                  <a:cubicBezTo>
                    <a:pt x="17" y="60"/>
                    <a:pt x="17" y="59"/>
                    <a:pt x="17" y="59"/>
                  </a:cubicBezTo>
                  <a:cubicBezTo>
                    <a:pt x="18" y="57"/>
                    <a:pt x="19" y="56"/>
                    <a:pt x="20" y="55"/>
                  </a:cubicBezTo>
                  <a:cubicBezTo>
                    <a:pt x="20" y="54"/>
                    <a:pt x="20" y="53"/>
                    <a:pt x="21" y="53"/>
                  </a:cubicBezTo>
                  <a:cubicBezTo>
                    <a:pt x="22" y="51"/>
                    <a:pt x="23" y="50"/>
                    <a:pt x="24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5" y="46"/>
                    <a:pt x="26" y="44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0"/>
                    <a:pt x="30" y="39"/>
                    <a:pt x="31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5" y="33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40" y="28"/>
                    <a:pt x="41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5"/>
                    <a:pt x="45" y="24"/>
                    <a:pt x="46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50" y="19"/>
                    <a:pt x="50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3" y="17"/>
                    <a:pt x="53" y="17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6" y="15"/>
                    <a:pt x="56" y="15"/>
                  </a:cubicBezTo>
                  <a:cubicBezTo>
                    <a:pt x="57" y="14"/>
                    <a:pt x="58" y="14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60" y="12"/>
                    <a:pt x="60" y="12"/>
                  </a:cubicBezTo>
                  <a:cubicBezTo>
                    <a:pt x="61" y="12"/>
                    <a:pt x="62" y="11"/>
                    <a:pt x="6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4" y="10"/>
                    <a:pt x="64" y="10"/>
                  </a:cubicBezTo>
                  <a:cubicBezTo>
                    <a:pt x="65" y="10"/>
                    <a:pt x="65" y="9"/>
                    <a:pt x="66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69" y="8"/>
                    <a:pt x="69" y="7"/>
                    <a:pt x="70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6"/>
                    <a:pt x="72" y="6"/>
                    <a:pt x="72" y="6"/>
                  </a:cubicBezTo>
                  <a:cubicBezTo>
                    <a:pt x="73" y="6"/>
                    <a:pt x="73" y="6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6" y="5"/>
                    <a:pt x="76" y="4"/>
                  </a:cubicBezTo>
                  <a:cubicBezTo>
                    <a:pt x="77" y="4"/>
                    <a:pt x="77" y="4"/>
                    <a:pt x="78" y="4"/>
                  </a:cubicBezTo>
                  <a:cubicBezTo>
                    <a:pt x="78" y="4"/>
                    <a:pt x="78" y="4"/>
                    <a:pt x="79" y="4"/>
                  </a:cubicBezTo>
                  <a:cubicBezTo>
                    <a:pt x="79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2"/>
                    <a:pt x="83" y="2"/>
                  </a:cubicBezTo>
                  <a:cubicBezTo>
                    <a:pt x="83" y="2"/>
                    <a:pt x="84" y="2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1"/>
                    <a:pt x="87" y="1"/>
                    <a:pt x="88" y="1"/>
                  </a:cubicBezTo>
                  <a:cubicBezTo>
                    <a:pt x="89" y="1"/>
                    <a:pt x="89" y="1"/>
                    <a:pt x="90" y="1"/>
                  </a:cubicBezTo>
                  <a:cubicBezTo>
                    <a:pt x="90" y="1"/>
                    <a:pt x="91" y="1"/>
                    <a:pt x="91" y="1"/>
                  </a:cubicBezTo>
                  <a:cubicBezTo>
                    <a:pt x="92" y="0"/>
                    <a:pt x="93" y="0"/>
                    <a:pt x="9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5" y="0"/>
                    <a:pt x="96" y="0"/>
                  </a:cubicBezTo>
                  <a:cubicBezTo>
                    <a:pt x="96" y="0"/>
                    <a:pt x="97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0" y="0"/>
                    <a:pt x="100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4" y="0"/>
                    <a:pt x="104" y="0"/>
                  </a:cubicBezTo>
                  <a:cubicBezTo>
                    <a:pt x="105" y="0"/>
                    <a:pt x="106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34" y="3"/>
                    <a:pt x="152" y="15"/>
                    <a:pt x="152" y="15"/>
                  </a:cubicBezTo>
                  <a:cubicBezTo>
                    <a:pt x="152" y="15"/>
                    <a:pt x="139" y="18"/>
                    <a:pt x="128" y="18"/>
                  </a:cubicBezTo>
                  <a:cubicBezTo>
                    <a:pt x="117" y="18"/>
                    <a:pt x="114" y="17"/>
                    <a:pt x="106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99" y="12"/>
                    <a:pt x="99" y="12"/>
                    <a:pt x="98" y="12"/>
                  </a:cubicBezTo>
                  <a:cubicBezTo>
                    <a:pt x="98" y="12"/>
                    <a:pt x="97" y="13"/>
                    <a:pt x="97" y="13"/>
                  </a:cubicBezTo>
                  <a:cubicBezTo>
                    <a:pt x="96" y="13"/>
                    <a:pt x="95" y="14"/>
                    <a:pt x="94" y="14"/>
                  </a:cubicBezTo>
                  <a:cubicBezTo>
                    <a:pt x="94" y="14"/>
                    <a:pt x="93" y="14"/>
                    <a:pt x="93" y="15"/>
                  </a:cubicBezTo>
                  <a:cubicBezTo>
                    <a:pt x="92" y="15"/>
                    <a:pt x="91" y="15"/>
                    <a:pt x="90" y="16"/>
                  </a:cubicBezTo>
                  <a:cubicBezTo>
                    <a:pt x="90" y="16"/>
                    <a:pt x="89" y="16"/>
                    <a:pt x="89" y="16"/>
                  </a:cubicBezTo>
                  <a:cubicBezTo>
                    <a:pt x="88" y="17"/>
                    <a:pt x="87" y="17"/>
                    <a:pt x="86" y="18"/>
                  </a:cubicBezTo>
                  <a:cubicBezTo>
                    <a:pt x="86" y="18"/>
                    <a:pt x="85" y="18"/>
                    <a:pt x="85" y="19"/>
                  </a:cubicBezTo>
                  <a:cubicBezTo>
                    <a:pt x="84" y="19"/>
                    <a:pt x="83" y="20"/>
                    <a:pt x="82" y="20"/>
                  </a:cubicBezTo>
                  <a:cubicBezTo>
                    <a:pt x="82" y="20"/>
                    <a:pt x="81" y="21"/>
                    <a:pt x="81" y="21"/>
                  </a:cubicBezTo>
                  <a:cubicBezTo>
                    <a:pt x="80" y="21"/>
                    <a:pt x="79" y="22"/>
                    <a:pt x="78" y="23"/>
                  </a:cubicBezTo>
                  <a:cubicBezTo>
                    <a:pt x="78" y="23"/>
                    <a:pt x="77" y="23"/>
                    <a:pt x="77" y="24"/>
                  </a:cubicBezTo>
                  <a:cubicBezTo>
                    <a:pt x="77" y="24"/>
                    <a:pt x="76" y="24"/>
                    <a:pt x="76" y="25"/>
                  </a:cubicBezTo>
                  <a:cubicBezTo>
                    <a:pt x="75" y="25"/>
                    <a:pt x="74" y="26"/>
                    <a:pt x="73" y="26"/>
                  </a:cubicBezTo>
                  <a:cubicBezTo>
                    <a:pt x="73" y="27"/>
                    <a:pt x="72" y="27"/>
                    <a:pt x="72" y="28"/>
                  </a:cubicBezTo>
                  <a:cubicBezTo>
                    <a:pt x="71" y="28"/>
                    <a:pt x="70" y="29"/>
                    <a:pt x="69" y="30"/>
                  </a:cubicBezTo>
                  <a:cubicBezTo>
                    <a:pt x="69" y="30"/>
                    <a:pt x="68" y="31"/>
                    <a:pt x="68" y="31"/>
                  </a:cubicBezTo>
                  <a:cubicBezTo>
                    <a:pt x="67" y="32"/>
                    <a:pt x="66" y="33"/>
                    <a:pt x="65" y="33"/>
                  </a:cubicBezTo>
                  <a:cubicBezTo>
                    <a:pt x="64" y="34"/>
                    <a:pt x="64" y="34"/>
                    <a:pt x="64" y="35"/>
                  </a:cubicBezTo>
                  <a:cubicBezTo>
                    <a:pt x="62" y="36"/>
                    <a:pt x="61" y="37"/>
                    <a:pt x="60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1"/>
                    <a:pt x="56" y="43"/>
                    <a:pt x="54" y="45"/>
                  </a:cubicBezTo>
                  <a:cubicBezTo>
                    <a:pt x="54" y="45"/>
                    <a:pt x="54" y="46"/>
                    <a:pt x="53" y="46"/>
                  </a:cubicBezTo>
                  <a:cubicBezTo>
                    <a:pt x="52" y="47"/>
                    <a:pt x="51" y="48"/>
                    <a:pt x="51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49" y="52"/>
                    <a:pt x="47" y="54"/>
                    <a:pt x="46" y="5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4" y="59"/>
                    <a:pt x="43" y="61"/>
                  </a:cubicBezTo>
                  <a:cubicBezTo>
                    <a:pt x="43" y="61"/>
                    <a:pt x="42" y="62"/>
                    <a:pt x="42" y="62"/>
                  </a:cubicBezTo>
                  <a:cubicBezTo>
                    <a:pt x="41" y="64"/>
                    <a:pt x="40" y="65"/>
                    <a:pt x="39" y="67"/>
                  </a:cubicBezTo>
                  <a:cubicBezTo>
                    <a:pt x="39" y="67"/>
                    <a:pt x="39" y="68"/>
                    <a:pt x="39" y="68"/>
                  </a:cubicBezTo>
                  <a:cubicBezTo>
                    <a:pt x="38" y="70"/>
                    <a:pt x="37" y="72"/>
                    <a:pt x="36" y="74"/>
                  </a:cubicBezTo>
                  <a:cubicBezTo>
                    <a:pt x="36" y="74"/>
                    <a:pt x="36" y="75"/>
                    <a:pt x="35" y="75"/>
                  </a:cubicBezTo>
                  <a:cubicBezTo>
                    <a:pt x="35" y="77"/>
                    <a:pt x="34" y="78"/>
                    <a:pt x="33" y="80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2" y="83"/>
                    <a:pt x="32" y="84"/>
                    <a:pt x="31" y="85"/>
                  </a:cubicBezTo>
                  <a:cubicBezTo>
                    <a:pt x="31" y="86"/>
                    <a:pt x="31" y="86"/>
                    <a:pt x="31" y="87"/>
                  </a:cubicBezTo>
                  <a:cubicBezTo>
                    <a:pt x="30" y="88"/>
                    <a:pt x="30" y="90"/>
                    <a:pt x="29" y="91"/>
                  </a:cubicBezTo>
                  <a:cubicBezTo>
                    <a:pt x="29" y="91"/>
                    <a:pt x="29" y="92"/>
                    <a:pt x="29" y="92"/>
                  </a:cubicBezTo>
                  <a:cubicBezTo>
                    <a:pt x="28" y="95"/>
                    <a:pt x="27" y="97"/>
                    <a:pt x="27" y="100"/>
                  </a:cubicBezTo>
                  <a:cubicBezTo>
                    <a:pt x="27" y="100"/>
                    <a:pt x="26" y="101"/>
                    <a:pt x="26" y="102"/>
                  </a:cubicBezTo>
                  <a:cubicBezTo>
                    <a:pt x="26" y="103"/>
                    <a:pt x="26" y="105"/>
                    <a:pt x="25" y="106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10"/>
                    <a:pt x="24" y="112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6"/>
                    <a:pt x="23" y="118"/>
                    <a:pt x="23" y="119"/>
                  </a:cubicBezTo>
                  <a:cubicBezTo>
                    <a:pt x="23" y="120"/>
                    <a:pt x="23" y="121"/>
                    <a:pt x="23" y="122"/>
                  </a:cubicBezTo>
                  <a:cubicBezTo>
                    <a:pt x="23" y="123"/>
                    <a:pt x="23" y="124"/>
                    <a:pt x="23" y="125"/>
                  </a:cubicBezTo>
                  <a:cubicBezTo>
                    <a:pt x="23" y="126"/>
                    <a:pt x="23" y="128"/>
                    <a:pt x="23" y="130"/>
                  </a:cubicBezTo>
                  <a:cubicBezTo>
                    <a:pt x="23" y="132"/>
                    <a:pt x="23" y="135"/>
                    <a:pt x="23" y="137"/>
                  </a:cubicBezTo>
                  <a:cubicBezTo>
                    <a:pt x="23" y="138"/>
                    <a:pt x="23" y="138"/>
                    <a:pt x="23" y="139"/>
                  </a:cubicBezTo>
                  <a:cubicBezTo>
                    <a:pt x="23" y="141"/>
                    <a:pt x="23" y="143"/>
                    <a:pt x="23" y="145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24" y="148"/>
                    <a:pt x="24" y="150"/>
                    <a:pt x="24" y="152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5" y="155"/>
                    <a:pt x="25" y="157"/>
                    <a:pt x="25" y="159"/>
                  </a:cubicBezTo>
                  <a:cubicBezTo>
                    <a:pt x="26" y="160"/>
                    <a:pt x="26" y="160"/>
                    <a:pt x="26" y="161"/>
                  </a:cubicBezTo>
                  <a:cubicBezTo>
                    <a:pt x="26" y="163"/>
                    <a:pt x="27" y="165"/>
                    <a:pt x="27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9"/>
                    <a:pt x="29" y="171"/>
                    <a:pt x="29" y="173"/>
                  </a:cubicBezTo>
                  <a:cubicBezTo>
                    <a:pt x="30" y="173"/>
                    <a:pt x="30" y="174"/>
                    <a:pt x="30" y="174"/>
                  </a:cubicBezTo>
                  <a:cubicBezTo>
                    <a:pt x="31" y="176"/>
                    <a:pt x="31" y="177"/>
                    <a:pt x="32" y="178"/>
                  </a:cubicBezTo>
                  <a:cubicBezTo>
                    <a:pt x="32" y="179"/>
                    <a:pt x="32" y="179"/>
                    <a:pt x="33" y="180"/>
                  </a:cubicBezTo>
                  <a:cubicBezTo>
                    <a:pt x="33" y="181"/>
                    <a:pt x="34" y="183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6"/>
                    <a:pt x="37" y="187"/>
                    <a:pt x="37" y="188"/>
                  </a:cubicBezTo>
                  <a:cubicBezTo>
                    <a:pt x="38" y="189"/>
                    <a:pt x="38" y="190"/>
                    <a:pt x="39" y="191"/>
                  </a:cubicBezTo>
                  <a:cubicBezTo>
                    <a:pt x="40" y="192"/>
                    <a:pt x="41" y="194"/>
                    <a:pt x="42" y="195"/>
                  </a:cubicBezTo>
                  <a:cubicBezTo>
                    <a:pt x="43" y="196"/>
                    <a:pt x="43" y="196"/>
                    <a:pt x="43" y="196"/>
                  </a:cubicBezTo>
                  <a:cubicBezTo>
                    <a:pt x="44" y="198"/>
                    <a:pt x="45" y="199"/>
                    <a:pt x="46" y="200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8" y="202"/>
                    <a:pt x="49" y="203"/>
                    <a:pt x="51" y="204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3" y="206"/>
                    <a:pt x="54" y="207"/>
                    <a:pt x="55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8" y="209"/>
                    <a:pt x="59" y="210"/>
                    <a:pt x="60" y="211"/>
                  </a:cubicBezTo>
                  <a:cubicBezTo>
                    <a:pt x="61" y="212"/>
                    <a:pt x="61" y="212"/>
                    <a:pt x="61" y="212"/>
                  </a:cubicBezTo>
                  <a:cubicBezTo>
                    <a:pt x="63" y="213"/>
                    <a:pt x="64" y="213"/>
                    <a:pt x="65" y="214"/>
                  </a:cubicBezTo>
                  <a:cubicBezTo>
                    <a:pt x="66" y="214"/>
                    <a:pt x="66" y="214"/>
                    <a:pt x="67" y="214"/>
                  </a:cubicBezTo>
                  <a:cubicBezTo>
                    <a:pt x="68" y="215"/>
                    <a:pt x="70" y="216"/>
                    <a:pt x="71" y="217"/>
                  </a:cubicBezTo>
                  <a:cubicBezTo>
                    <a:pt x="64" y="214"/>
                    <a:pt x="57" y="211"/>
                    <a:pt x="49" y="209"/>
                  </a:cubicBezTo>
                  <a:cubicBezTo>
                    <a:pt x="48" y="208"/>
                    <a:pt x="46" y="207"/>
                    <a:pt x="44" y="207"/>
                  </a:cubicBezTo>
                  <a:cubicBezTo>
                    <a:pt x="44" y="206"/>
                    <a:pt x="44" y="206"/>
                    <a:pt x="43" y="206"/>
                  </a:cubicBezTo>
                  <a:cubicBezTo>
                    <a:pt x="42" y="205"/>
                    <a:pt x="41" y="205"/>
                    <a:pt x="39" y="204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7" y="203"/>
                    <a:pt x="35" y="202"/>
                    <a:pt x="34" y="201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2" y="199"/>
                    <a:pt x="31" y="198"/>
                    <a:pt x="30" y="197"/>
                  </a:cubicBezTo>
                  <a:cubicBezTo>
                    <a:pt x="29" y="197"/>
                    <a:pt x="29" y="197"/>
                    <a:pt x="29" y="196"/>
                  </a:cubicBezTo>
                  <a:cubicBezTo>
                    <a:pt x="27" y="195"/>
                    <a:pt x="26" y="194"/>
                    <a:pt x="25" y="193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3" y="191"/>
                    <a:pt x="23" y="190"/>
                    <a:pt x="22" y="189"/>
                  </a:cubicBezTo>
                  <a:cubicBezTo>
                    <a:pt x="22" y="189"/>
                    <a:pt x="21" y="189"/>
                    <a:pt x="21" y="188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19" y="186"/>
                    <a:pt x="18" y="185"/>
                    <a:pt x="17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6" y="182"/>
                    <a:pt x="16" y="181"/>
                    <a:pt x="15" y="180"/>
                  </a:cubicBezTo>
                  <a:cubicBezTo>
                    <a:pt x="15" y="179"/>
                    <a:pt x="14" y="178"/>
                    <a:pt x="14" y="178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2" y="175"/>
                    <a:pt x="11" y="174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0" y="172"/>
                    <a:pt x="10" y="171"/>
                    <a:pt x="10" y="170"/>
                  </a:cubicBezTo>
                  <a:cubicBezTo>
                    <a:pt x="9" y="170"/>
                    <a:pt x="9" y="169"/>
                    <a:pt x="9" y="168"/>
                  </a:cubicBezTo>
                  <a:cubicBezTo>
                    <a:pt x="8" y="167"/>
                    <a:pt x="8" y="167"/>
                    <a:pt x="8" y="166"/>
                  </a:cubicBezTo>
                  <a:cubicBezTo>
                    <a:pt x="8" y="166"/>
                    <a:pt x="8" y="165"/>
                    <a:pt x="7" y="165"/>
                  </a:cubicBezTo>
                  <a:cubicBezTo>
                    <a:pt x="7" y="164"/>
                    <a:pt x="7" y="164"/>
                    <a:pt x="7" y="163"/>
                  </a:cubicBezTo>
                  <a:cubicBezTo>
                    <a:pt x="6" y="162"/>
                    <a:pt x="6" y="161"/>
                    <a:pt x="5" y="159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5" y="157"/>
                    <a:pt x="4" y="156"/>
                    <a:pt x="4" y="154"/>
                  </a:cubicBezTo>
                  <a:cubicBezTo>
                    <a:pt x="4" y="154"/>
                    <a:pt x="4" y="153"/>
                    <a:pt x="4" y="153"/>
                  </a:cubicBezTo>
                  <a:cubicBezTo>
                    <a:pt x="4" y="152"/>
                    <a:pt x="3" y="152"/>
                    <a:pt x="3" y="151"/>
                  </a:cubicBezTo>
                  <a:cubicBezTo>
                    <a:pt x="3" y="151"/>
                    <a:pt x="3" y="151"/>
                    <a:pt x="3" y="150"/>
                  </a:cubicBezTo>
                  <a:cubicBezTo>
                    <a:pt x="3" y="149"/>
                    <a:pt x="2" y="147"/>
                    <a:pt x="2" y="146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3"/>
                    <a:pt x="2" y="142"/>
                    <a:pt x="1" y="141"/>
                  </a:cubicBezTo>
                  <a:cubicBezTo>
                    <a:pt x="1" y="140"/>
                    <a:pt x="1" y="139"/>
                    <a:pt x="1" y="138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1" y="135"/>
                    <a:pt x="1" y="134"/>
                    <a:pt x="1" y="132"/>
                  </a:cubicBezTo>
                  <a:cubicBezTo>
                    <a:pt x="1" y="132"/>
                    <a:pt x="1" y="131"/>
                    <a:pt x="1" y="131"/>
                  </a:cubicBezTo>
                  <a:cubicBezTo>
                    <a:pt x="1" y="130"/>
                    <a:pt x="1" y="130"/>
                    <a:pt x="1" y="129"/>
                  </a:cubicBezTo>
                  <a:cubicBezTo>
                    <a:pt x="1" y="128"/>
                    <a:pt x="0" y="128"/>
                    <a:pt x="0" y="127"/>
                  </a:cubicBezTo>
                  <a:cubicBezTo>
                    <a:pt x="0" y="126"/>
                    <a:pt x="0" y="124"/>
                    <a:pt x="0" y="122"/>
                  </a:cubicBezTo>
                </a:path>
              </a:pathLst>
            </a:custGeom>
            <a:solidFill>
              <a:srgbClr val="2A9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BA3028FE-3F81-419F-AA94-4CCB0E1F1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338" y="3233738"/>
              <a:ext cx="636588" cy="838200"/>
            </a:xfrm>
            <a:custGeom>
              <a:avLst/>
              <a:gdLst>
                <a:gd name="T0" fmla="*/ 90 w 174"/>
                <a:gd name="T1" fmla="*/ 9 h 228"/>
                <a:gd name="T2" fmla="*/ 2 w 174"/>
                <a:gd name="T3" fmla="*/ 130 h 228"/>
                <a:gd name="T4" fmla="*/ 85 w 174"/>
                <a:gd name="T5" fmla="*/ 219 h 228"/>
                <a:gd name="T6" fmla="*/ 173 w 174"/>
                <a:gd name="T7" fmla="*/ 98 h 228"/>
                <a:gd name="T8" fmla="*/ 90 w 174"/>
                <a:gd name="T9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28">
                  <a:moveTo>
                    <a:pt x="90" y="9"/>
                  </a:moveTo>
                  <a:cubicBezTo>
                    <a:pt x="42" y="18"/>
                    <a:pt x="3" y="72"/>
                    <a:pt x="2" y="130"/>
                  </a:cubicBezTo>
                  <a:cubicBezTo>
                    <a:pt x="0" y="188"/>
                    <a:pt x="37" y="228"/>
                    <a:pt x="85" y="219"/>
                  </a:cubicBezTo>
                  <a:cubicBezTo>
                    <a:pt x="132" y="210"/>
                    <a:pt x="171" y="156"/>
                    <a:pt x="173" y="98"/>
                  </a:cubicBezTo>
                  <a:cubicBezTo>
                    <a:pt x="174" y="40"/>
                    <a:pt x="137" y="0"/>
                    <a:pt x="90" y="9"/>
                  </a:cubicBezTo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1582D7A2-41C9-4276-A390-03857986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6" y="3309938"/>
              <a:ext cx="519113" cy="684213"/>
            </a:xfrm>
            <a:custGeom>
              <a:avLst/>
              <a:gdLst>
                <a:gd name="T0" fmla="*/ 73 w 142"/>
                <a:gd name="T1" fmla="*/ 7 h 186"/>
                <a:gd name="T2" fmla="*/ 1 w 142"/>
                <a:gd name="T3" fmla="*/ 106 h 186"/>
                <a:gd name="T4" fmla="*/ 69 w 142"/>
                <a:gd name="T5" fmla="*/ 179 h 186"/>
                <a:gd name="T6" fmla="*/ 141 w 142"/>
                <a:gd name="T7" fmla="*/ 80 h 186"/>
                <a:gd name="T8" fmla="*/ 73 w 142"/>
                <a:gd name="T9" fmla="*/ 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86">
                  <a:moveTo>
                    <a:pt x="73" y="7"/>
                  </a:moveTo>
                  <a:cubicBezTo>
                    <a:pt x="34" y="14"/>
                    <a:pt x="2" y="58"/>
                    <a:pt x="1" y="106"/>
                  </a:cubicBezTo>
                  <a:cubicBezTo>
                    <a:pt x="0" y="154"/>
                    <a:pt x="30" y="186"/>
                    <a:pt x="69" y="179"/>
                  </a:cubicBezTo>
                  <a:cubicBezTo>
                    <a:pt x="108" y="172"/>
                    <a:pt x="140" y="127"/>
                    <a:pt x="141" y="80"/>
                  </a:cubicBezTo>
                  <a:cubicBezTo>
                    <a:pt x="142" y="32"/>
                    <a:pt x="112" y="0"/>
                    <a:pt x="73" y="7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9BBCCEBA-6278-4417-8EE0-2AA4F7D54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3270251"/>
              <a:ext cx="482600" cy="330200"/>
            </a:xfrm>
            <a:custGeom>
              <a:avLst/>
              <a:gdLst>
                <a:gd name="T0" fmla="*/ 78 w 132"/>
                <a:gd name="T1" fmla="*/ 0 h 90"/>
                <a:gd name="T2" fmla="*/ 68 w 132"/>
                <a:gd name="T3" fmla="*/ 1 h 90"/>
                <a:gd name="T4" fmla="*/ 0 w 132"/>
                <a:gd name="T5" fmla="*/ 90 h 90"/>
                <a:gd name="T6" fmla="*/ 68 w 132"/>
                <a:gd name="T7" fmla="*/ 18 h 90"/>
                <a:gd name="T8" fmla="*/ 79 w 132"/>
                <a:gd name="T9" fmla="*/ 17 h 90"/>
                <a:gd name="T10" fmla="*/ 132 w 132"/>
                <a:gd name="T11" fmla="*/ 61 h 90"/>
                <a:gd name="T12" fmla="*/ 78 w 13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90">
                  <a:moveTo>
                    <a:pt x="78" y="0"/>
                  </a:moveTo>
                  <a:cubicBezTo>
                    <a:pt x="75" y="0"/>
                    <a:pt x="71" y="1"/>
                    <a:pt x="68" y="1"/>
                  </a:cubicBezTo>
                  <a:cubicBezTo>
                    <a:pt x="33" y="8"/>
                    <a:pt x="3" y="47"/>
                    <a:pt x="0" y="90"/>
                  </a:cubicBezTo>
                  <a:cubicBezTo>
                    <a:pt x="10" y="54"/>
                    <a:pt x="37" y="24"/>
                    <a:pt x="68" y="18"/>
                  </a:cubicBezTo>
                  <a:cubicBezTo>
                    <a:pt x="72" y="17"/>
                    <a:pt x="75" y="17"/>
                    <a:pt x="79" y="17"/>
                  </a:cubicBezTo>
                  <a:cubicBezTo>
                    <a:pt x="104" y="17"/>
                    <a:pt x="124" y="34"/>
                    <a:pt x="132" y="61"/>
                  </a:cubicBezTo>
                  <a:cubicBezTo>
                    <a:pt x="129" y="25"/>
                    <a:pt x="107" y="0"/>
                    <a:pt x="78" y="0"/>
                  </a:cubicBezTo>
                </a:path>
              </a:pathLst>
            </a:custGeom>
            <a:solidFill>
              <a:srgbClr val="75C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0221F218-CD45-45F8-86E4-B9823AD8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332163"/>
              <a:ext cx="490538" cy="547688"/>
            </a:xfrm>
            <a:custGeom>
              <a:avLst/>
              <a:gdLst>
                <a:gd name="T0" fmla="*/ 80 w 134"/>
                <a:gd name="T1" fmla="*/ 0 h 149"/>
                <a:gd name="T2" fmla="*/ 69 w 134"/>
                <a:gd name="T3" fmla="*/ 1 h 149"/>
                <a:gd name="T4" fmla="*/ 1 w 134"/>
                <a:gd name="T5" fmla="*/ 73 h 149"/>
                <a:gd name="T6" fmla="*/ 1 w 134"/>
                <a:gd name="T7" fmla="*/ 78 h 149"/>
                <a:gd name="T8" fmla="*/ 55 w 134"/>
                <a:gd name="T9" fmla="*/ 149 h 149"/>
                <a:gd name="T10" fmla="*/ 65 w 134"/>
                <a:gd name="T11" fmla="*/ 148 h 149"/>
                <a:gd name="T12" fmla="*/ 134 w 134"/>
                <a:gd name="T13" fmla="*/ 54 h 149"/>
                <a:gd name="T14" fmla="*/ 133 w 134"/>
                <a:gd name="T15" fmla="*/ 44 h 149"/>
                <a:gd name="T16" fmla="*/ 80 w 134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49">
                  <a:moveTo>
                    <a:pt x="80" y="0"/>
                  </a:moveTo>
                  <a:cubicBezTo>
                    <a:pt x="76" y="0"/>
                    <a:pt x="73" y="0"/>
                    <a:pt x="69" y="1"/>
                  </a:cubicBezTo>
                  <a:cubicBezTo>
                    <a:pt x="38" y="7"/>
                    <a:pt x="11" y="37"/>
                    <a:pt x="1" y="73"/>
                  </a:cubicBezTo>
                  <a:cubicBezTo>
                    <a:pt x="1" y="75"/>
                    <a:pt x="1" y="77"/>
                    <a:pt x="1" y="78"/>
                  </a:cubicBezTo>
                  <a:cubicBezTo>
                    <a:pt x="0" y="119"/>
                    <a:pt x="23" y="149"/>
                    <a:pt x="55" y="149"/>
                  </a:cubicBezTo>
                  <a:cubicBezTo>
                    <a:pt x="58" y="149"/>
                    <a:pt x="62" y="148"/>
                    <a:pt x="65" y="148"/>
                  </a:cubicBezTo>
                  <a:cubicBezTo>
                    <a:pt x="102" y="141"/>
                    <a:pt x="132" y="99"/>
                    <a:pt x="134" y="54"/>
                  </a:cubicBezTo>
                  <a:cubicBezTo>
                    <a:pt x="134" y="50"/>
                    <a:pt x="133" y="47"/>
                    <a:pt x="133" y="44"/>
                  </a:cubicBezTo>
                  <a:cubicBezTo>
                    <a:pt x="125" y="17"/>
                    <a:pt x="105" y="0"/>
                    <a:pt x="80" y="0"/>
                  </a:cubicBezTo>
                </a:path>
              </a:pathLst>
            </a:custGeom>
            <a:solidFill>
              <a:srgbClr val="AFD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28D265D2-D863-4483-A70E-F0773992B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8663" y="3443288"/>
              <a:ext cx="233363" cy="374650"/>
            </a:xfrm>
            <a:custGeom>
              <a:avLst/>
              <a:gdLst>
                <a:gd name="T0" fmla="*/ 24 w 64"/>
                <a:gd name="T1" fmla="*/ 75 h 102"/>
                <a:gd name="T2" fmla="*/ 17 w 64"/>
                <a:gd name="T3" fmla="*/ 100 h 102"/>
                <a:gd name="T4" fmla="*/ 0 w 64"/>
                <a:gd name="T5" fmla="*/ 102 h 102"/>
                <a:gd name="T6" fmla="*/ 31 w 64"/>
                <a:gd name="T7" fmla="*/ 2 h 102"/>
                <a:gd name="T8" fmla="*/ 52 w 64"/>
                <a:gd name="T9" fmla="*/ 0 h 102"/>
                <a:gd name="T10" fmla="*/ 64 w 64"/>
                <a:gd name="T11" fmla="*/ 96 h 102"/>
                <a:gd name="T12" fmla="*/ 47 w 64"/>
                <a:gd name="T13" fmla="*/ 98 h 102"/>
                <a:gd name="T14" fmla="*/ 44 w 64"/>
                <a:gd name="T15" fmla="*/ 73 h 102"/>
                <a:gd name="T16" fmla="*/ 24 w 64"/>
                <a:gd name="T17" fmla="*/ 75 h 102"/>
                <a:gd name="T18" fmla="*/ 43 w 64"/>
                <a:gd name="T19" fmla="*/ 57 h 102"/>
                <a:gd name="T20" fmla="*/ 41 w 64"/>
                <a:gd name="T21" fmla="*/ 36 h 102"/>
                <a:gd name="T22" fmla="*/ 39 w 64"/>
                <a:gd name="T23" fmla="*/ 18 h 102"/>
                <a:gd name="T24" fmla="*/ 39 w 64"/>
                <a:gd name="T25" fmla="*/ 18 h 102"/>
                <a:gd name="T26" fmla="*/ 34 w 64"/>
                <a:gd name="T27" fmla="*/ 37 h 102"/>
                <a:gd name="T28" fmla="*/ 28 w 64"/>
                <a:gd name="T29" fmla="*/ 58 h 102"/>
                <a:gd name="T30" fmla="*/ 43 w 64"/>
                <a:gd name="T31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2">
                  <a:moveTo>
                    <a:pt x="24" y="75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4" y="73"/>
                    <a:pt x="44" y="73"/>
                    <a:pt x="44" y="73"/>
                  </a:cubicBezTo>
                  <a:lnTo>
                    <a:pt x="24" y="75"/>
                  </a:lnTo>
                  <a:close/>
                  <a:moveTo>
                    <a:pt x="43" y="57"/>
                  </a:moveTo>
                  <a:cubicBezTo>
                    <a:pt x="41" y="36"/>
                    <a:pt x="41" y="36"/>
                    <a:pt x="41" y="36"/>
                  </a:cubicBezTo>
                  <a:cubicBezTo>
                    <a:pt x="40" y="31"/>
                    <a:pt x="40" y="23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4"/>
                    <a:pt x="36" y="31"/>
                    <a:pt x="34" y="37"/>
                  </a:cubicBezTo>
                  <a:cubicBezTo>
                    <a:pt x="28" y="58"/>
                    <a:pt x="28" y="58"/>
                    <a:pt x="28" y="58"/>
                  </a:cubicBezTo>
                  <a:lnTo>
                    <a:pt x="4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9BC6F97-BC10-4457-8836-528E0C6A2D98}"/>
              </a:ext>
            </a:extLst>
          </p:cNvPr>
          <p:cNvGrpSpPr/>
          <p:nvPr/>
        </p:nvGrpSpPr>
        <p:grpSpPr>
          <a:xfrm>
            <a:off x="4299379" y="3316015"/>
            <a:ext cx="1531938" cy="1830387"/>
            <a:chOff x="7524750" y="3700463"/>
            <a:chExt cx="1531938" cy="1830387"/>
          </a:xfrm>
        </p:grpSpPr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id="{B18A1726-868D-456E-AB5B-436CDC1A1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4659313"/>
              <a:ext cx="676275" cy="179387"/>
            </a:xfrm>
            <a:custGeom>
              <a:avLst/>
              <a:gdLst>
                <a:gd name="T0" fmla="*/ 228 w 426"/>
                <a:gd name="T1" fmla="*/ 113 h 113"/>
                <a:gd name="T2" fmla="*/ 0 w 426"/>
                <a:gd name="T3" fmla="*/ 67 h 113"/>
                <a:gd name="T4" fmla="*/ 198 w 426"/>
                <a:gd name="T5" fmla="*/ 0 h 113"/>
                <a:gd name="T6" fmla="*/ 426 w 426"/>
                <a:gd name="T7" fmla="*/ 49 h 113"/>
                <a:gd name="T8" fmla="*/ 228 w 42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228" y="113"/>
                  </a:moveTo>
                  <a:lnTo>
                    <a:pt x="0" y="67"/>
                  </a:lnTo>
                  <a:lnTo>
                    <a:pt x="198" y="0"/>
                  </a:lnTo>
                  <a:lnTo>
                    <a:pt x="426" y="49"/>
                  </a:lnTo>
                  <a:lnTo>
                    <a:pt x="228" y="113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ED7B2DF5-C8E6-4876-BAEA-C8A3B3D93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0" y="4659313"/>
              <a:ext cx="361950" cy="231775"/>
            </a:xfrm>
            <a:custGeom>
              <a:avLst/>
              <a:gdLst>
                <a:gd name="T0" fmla="*/ 0 w 228"/>
                <a:gd name="T1" fmla="*/ 0 h 146"/>
                <a:gd name="T2" fmla="*/ 0 w 228"/>
                <a:gd name="T3" fmla="*/ 146 h 146"/>
                <a:gd name="T4" fmla="*/ 228 w 228"/>
                <a:gd name="T5" fmla="*/ 49 h 146"/>
                <a:gd name="T6" fmla="*/ 0 w 228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6">
                  <a:moveTo>
                    <a:pt x="0" y="0"/>
                  </a:moveTo>
                  <a:lnTo>
                    <a:pt x="0" y="146"/>
                  </a:lnTo>
                  <a:lnTo>
                    <a:pt x="2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>
              <a:extLst>
                <a:ext uri="{FF2B5EF4-FFF2-40B4-BE49-F238E27FC236}">
                  <a16:creationId xmlns:a16="http://schemas.microsoft.com/office/drawing/2014/main" id="{2011B6D1-BDDC-4272-91F0-3B910675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4765675"/>
              <a:ext cx="361950" cy="449262"/>
            </a:xfrm>
            <a:custGeom>
              <a:avLst/>
              <a:gdLst>
                <a:gd name="T0" fmla="*/ 228 w 228"/>
                <a:gd name="T1" fmla="*/ 283 h 283"/>
                <a:gd name="T2" fmla="*/ 0 w 228"/>
                <a:gd name="T3" fmla="*/ 234 h 283"/>
                <a:gd name="T4" fmla="*/ 0 w 228"/>
                <a:gd name="T5" fmla="*/ 0 h 283"/>
                <a:gd name="T6" fmla="*/ 228 w 228"/>
                <a:gd name="T7" fmla="*/ 46 h 283"/>
                <a:gd name="T8" fmla="*/ 228 w 228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3">
                  <a:moveTo>
                    <a:pt x="228" y="283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228" y="46"/>
                  </a:lnTo>
                  <a:lnTo>
                    <a:pt x="228" y="283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A117BCDF-6F9E-4E20-8347-426769420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5059363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7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FC56C59E-3AF6-419F-AF2E-5F55984A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4989513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EB86CB74-A867-47E1-B11F-CAA708316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4916488"/>
              <a:ext cx="266700" cy="92075"/>
            </a:xfrm>
            <a:custGeom>
              <a:avLst/>
              <a:gdLst>
                <a:gd name="T0" fmla="*/ 0 w 168"/>
                <a:gd name="T1" fmla="*/ 21 h 58"/>
                <a:gd name="T2" fmla="*/ 168 w 168"/>
                <a:gd name="T3" fmla="*/ 58 h 58"/>
                <a:gd name="T4" fmla="*/ 168 w 168"/>
                <a:gd name="T5" fmla="*/ 37 h 58"/>
                <a:gd name="T6" fmla="*/ 0 w 168"/>
                <a:gd name="T7" fmla="*/ 0 h 58"/>
                <a:gd name="T8" fmla="*/ 0 w 168"/>
                <a:gd name="T9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8">
                  <a:moveTo>
                    <a:pt x="0" y="21"/>
                  </a:moveTo>
                  <a:lnTo>
                    <a:pt x="168" y="58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>
              <a:extLst>
                <a:ext uri="{FF2B5EF4-FFF2-40B4-BE49-F238E27FC236}">
                  <a16:creationId xmlns:a16="http://schemas.microsoft.com/office/drawing/2014/main" id="{EEF1415D-5A8B-4AD4-94D6-E942D846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825" y="4737100"/>
              <a:ext cx="314325" cy="477837"/>
            </a:xfrm>
            <a:custGeom>
              <a:avLst/>
              <a:gdLst>
                <a:gd name="T0" fmla="*/ 198 w 198"/>
                <a:gd name="T1" fmla="*/ 0 h 301"/>
                <a:gd name="T2" fmla="*/ 198 w 198"/>
                <a:gd name="T3" fmla="*/ 236 h 301"/>
                <a:gd name="T4" fmla="*/ 0 w 198"/>
                <a:gd name="T5" fmla="*/ 301 h 301"/>
                <a:gd name="T6" fmla="*/ 0 w 198"/>
                <a:gd name="T7" fmla="*/ 64 h 301"/>
                <a:gd name="T8" fmla="*/ 198 w 19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1">
                  <a:moveTo>
                    <a:pt x="198" y="0"/>
                  </a:moveTo>
                  <a:lnTo>
                    <a:pt x="198" y="236"/>
                  </a:lnTo>
                  <a:lnTo>
                    <a:pt x="0" y="301"/>
                  </a:lnTo>
                  <a:lnTo>
                    <a:pt x="0" y="6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49667936-5518-4A03-A685-466B194C4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075" y="4927600"/>
              <a:ext cx="157163" cy="176212"/>
            </a:xfrm>
            <a:custGeom>
              <a:avLst/>
              <a:gdLst>
                <a:gd name="T0" fmla="*/ 99 w 99"/>
                <a:gd name="T1" fmla="*/ 35 h 111"/>
                <a:gd name="T2" fmla="*/ 48 w 99"/>
                <a:gd name="T3" fmla="*/ 0 h 111"/>
                <a:gd name="T4" fmla="*/ 0 w 99"/>
                <a:gd name="T5" fmla="*/ 67 h 111"/>
                <a:gd name="T6" fmla="*/ 18 w 99"/>
                <a:gd name="T7" fmla="*/ 81 h 111"/>
                <a:gd name="T8" fmla="*/ 37 w 99"/>
                <a:gd name="T9" fmla="*/ 56 h 111"/>
                <a:gd name="T10" fmla="*/ 37 w 99"/>
                <a:gd name="T11" fmla="*/ 111 h 111"/>
                <a:gd name="T12" fmla="*/ 62 w 99"/>
                <a:gd name="T13" fmla="*/ 102 h 111"/>
                <a:gd name="T14" fmla="*/ 62 w 99"/>
                <a:gd name="T15" fmla="*/ 46 h 111"/>
                <a:gd name="T16" fmla="*/ 81 w 99"/>
                <a:gd name="T17" fmla="*/ 58 h 111"/>
                <a:gd name="T18" fmla="*/ 99 w 99"/>
                <a:gd name="T19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5"/>
                  </a:moveTo>
                  <a:lnTo>
                    <a:pt x="48" y="0"/>
                  </a:lnTo>
                  <a:lnTo>
                    <a:pt x="0" y="67"/>
                  </a:lnTo>
                  <a:lnTo>
                    <a:pt x="18" y="81"/>
                  </a:lnTo>
                  <a:lnTo>
                    <a:pt x="37" y="56"/>
                  </a:lnTo>
                  <a:lnTo>
                    <a:pt x="37" y="111"/>
                  </a:lnTo>
                  <a:lnTo>
                    <a:pt x="62" y="102"/>
                  </a:lnTo>
                  <a:lnTo>
                    <a:pt x="62" y="46"/>
                  </a:lnTo>
                  <a:lnTo>
                    <a:pt x="81" y="58"/>
                  </a:lnTo>
                  <a:lnTo>
                    <a:pt x="99" y="35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D8CF4D79-A774-4F8B-95B8-C8BADF70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4659313"/>
              <a:ext cx="676275" cy="179387"/>
            </a:xfrm>
            <a:custGeom>
              <a:avLst/>
              <a:gdLst>
                <a:gd name="T0" fmla="*/ 198 w 426"/>
                <a:gd name="T1" fmla="*/ 0 h 113"/>
                <a:gd name="T2" fmla="*/ 0 w 426"/>
                <a:gd name="T3" fmla="*/ 67 h 113"/>
                <a:gd name="T4" fmla="*/ 228 w 426"/>
                <a:gd name="T5" fmla="*/ 113 h 113"/>
                <a:gd name="T6" fmla="*/ 426 w 426"/>
                <a:gd name="T7" fmla="*/ 49 h 113"/>
                <a:gd name="T8" fmla="*/ 198 w 42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198" y="0"/>
                  </a:moveTo>
                  <a:lnTo>
                    <a:pt x="0" y="67"/>
                  </a:lnTo>
                  <a:lnTo>
                    <a:pt x="228" y="113"/>
                  </a:lnTo>
                  <a:lnTo>
                    <a:pt x="426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0B95178C-8431-477D-A867-A11C20BF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4703763"/>
              <a:ext cx="414338" cy="92075"/>
            </a:xfrm>
            <a:custGeom>
              <a:avLst/>
              <a:gdLst>
                <a:gd name="T0" fmla="*/ 0 w 261"/>
                <a:gd name="T1" fmla="*/ 9 h 58"/>
                <a:gd name="T2" fmla="*/ 228 w 261"/>
                <a:gd name="T3" fmla="*/ 58 h 58"/>
                <a:gd name="T4" fmla="*/ 261 w 261"/>
                <a:gd name="T5" fmla="*/ 48 h 58"/>
                <a:gd name="T6" fmla="*/ 33 w 261"/>
                <a:gd name="T7" fmla="*/ 0 h 58"/>
                <a:gd name="T8" fmla="*/ 0 w 261"/>
                <a:gd name="T9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58">
                  <a:moveTo>
                    <a:pt x="0" y="9"/>
                  </a:moveTo>
                  <a:lnTo>
                    <a:pt x="228" y="58"/>
                  </a:lnTo>
                  <a:lnTo>
                    <a:pt x="261" y="48"/>
                  </a:lnTo>
                  <a:lnTo>
                    <a:pt x="3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05D017F5-78B8-4622-B167-FBA6DC362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4795838"/>
              <a:ext cx="676275" cy="179387"/>
            </a:xfrm>
            <a:custGeom>
              <a:avLst/>
              <a:gdLst>
                <a:gd name="T0" fmla="*/ 228 w 426"/>
                <a:gd name="T1" fmla="*/ 113 h 113"/>
                <a:gd name="T2" fmla="*/ 0 w 426"/>
                <a:gd name="T3" fmla="*/ 65 h 113"/>
                <a:gd name="T4" fmla="*/ 198 w 426"/>
                <a:gd name="T5" fmla="*/ 0 h 113"/>
                <a:gd name="T6" fmla="*/ 426 w 426"/>
                <a:gd name="T7" fmla="*/ 48 h 113"/>
                <a:gd name="T8" fmla="*/ 228 w 42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228" y="113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8"/>
                  </a:lnTo>
                  <a:lnTo>
                    <a:pt x="228" y="113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97A8B461-2AF2-4033-AFBE-555C4560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4795838"/>
              <a:ext cx="361950" cy="227012"/>
            </a:xfrm>
            <a:custGeom>
              <a:avLst/>
              <a:gdLst>
                <a:gd name="T0" fmla="*/ 0 w 228"/>
                <a:gd name="T1" fmla="*/ 0 h 143"/>
                <a:gd name="T2" fmla="*/ 0 w 228"/>
                <a:gd name="T3" fmla="*/ 143 h 143"/>
                <a:gd name="T4" fmla="*/ 228 w 228"/>
                <a:gd name="T5" fmla="*/ 48 h 143"/>
                <a:gd name="T6" fmla="*/ 0 w 22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3">
                  <a:moveTo>
                    <a:pt x="0" y="0"/>
                  </a:moveTo>
                  <a:lnTo>
                    <a:pt x="0" y="143"/>
                  </a:lnTo>
                  <a:lnTo>
                    <a:pt x="22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5492AB0A-A85A-4919-AFA2-AB8403192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4899025"/>
              <a:ext cx="361950" cy="447675"/>
            </a:xfrm>
            <a:custGeom>
              <a:avLst/>
              <a:gdLst>
                <a:gd name="T0" fmla="*/ 228 w 228"/>
                <a:gd name="T1" fmla="*/ 282 h 282"/>
                <a:gd name="T2" fmla="*/ 0 w 228"/>
                <a:gd name="T3" fmla="*/ 236 h 282"/>
                <a:gd name="T4" fmla="*/ 0 w 228"/>
                <a:gd name="T5" fmla="*/ 0 h 282"/>
                <a:gd name="T6" fmla="*/ 228 w 228"/>
                <a:gd name="T7" fmla="*/ 48 h 282"/>
                <a:gd name="T8" fmla="*/ 228 w 228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2">
                  <a:moveTo>
                    <a:pt x="228" y="282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228" y="48"/>
                  </a:lnTo>
                  <a:lnTo>
                    <a:pt x="228" y="282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BB20BAC-B75A-4D7A-BFF0-4100FA1AD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5195888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3986D9DD-7A82-4AAD-87E6-FFB49134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5122863"/>
              <a:ext cx="266700" cy="87312"/>
            </a:xfrm>
            <a:custGeom>
              <a:avLst/>
              <a:gdLst>
                <a:gd name="T0" fmla="*/ 0 w 168"/>
                <a:gd name="T1" fmla="*/ 21 h 55"/>
                <a:gd name="T2" fmla="*/ 168 w 168"/>
                <a:gd name="T3" fmla="*/ 55 h 55"/>
                <a:gd name="T4" fmla="*/ 168 w 168"/>
                <a:gd name="T5" fmla="*/ 37 h 55"/>
                <a:gd name="T6" fmla="*/ 0 w 168"/>
                <a:gd name="T7" fmla="*/ 0 h 55"/>
                <a:gd name="T8" fmla="*/ 0 w 168"/>
                <a:gd name="T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5">
                  <a:moveTo>
                    <a:pt x="0" y="21"/>
                  </a:moveTo>
                  <a:lnTo>
                    <a:pt x="168" y="55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B5AD118E-0659-4D24-A458-2859EACD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5053013"/>
              <a:ext cx="266700" cy="87312"/>
            </a:xfrm>
            <a:custGeom>
              <a:avLst/>
              <a:gdLst>
                <a:gd name="T0" fmla="*/ 0 w 168"/>
                <a:gd name="T1" fmla="*/ 18 h 55"/>
                <a:gd name="T2" fmla="*/ 168 w 168"/>
                <a:gd name="T3" fmla="*/ 55 h 55"/>
                <a:gd name="T4" fmla="*/ 168 w 168"/>
                <a:gd name="T5" fmla="*/ 34 h 55"/>
                <a:gd name="T6" fmla="*/ 0 w 168"/>
                <a:gd name="T7" fmla="*/ 0 h 55"/>
                <a:gd name="T8" fmla="*/ 0 w 168"/>
                <a:gd name="T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5">
                  <a:moveTo>
                    <a:pt x="0" y="18"/>
                  </a:moveTo>
                  <a:lnTo>
                    <a:pt x="168" y="55"/>
                  </a:lnTo>
                  <a:lnTo>
                    <a:pt x="168" y="34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3124DABB-3A3E-454E-AF75-6D7F3749A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0" y="4872038"/>
              <a:ext cx="314325" cy="474662"/>
            </a:xfrm>
            <a:custGeom>
              <a:avLst/>
              <a:gdLst>
                <a:gd name="T0" fmla="*/ 198 w 198"/>
                <a:gd name="T1" fmla="*/ 0 h 299"/>
                <a:gd name="T2" fmla="*/ 198 w 198"/>
                <a:gd name="T3" fmla="*/ 234 h 299"/>
                <a:gd name="T4" fmla="*/ 0 w 198"/>
                <a:gd name="T5" fmla="*/ 299 h 299"/>
                <a:gd name="T6" fmla="*/ 0 w 198"/>
                <a:gd name="T7" fmla="*/ 65 h 299"/>
                <a:gd name="T8" fmla="*/ 198 w 198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99">
                  <a:moveTo>
                    <a:pt x="198" y="0"/>
                  </a:moveTo>
                  <a:lnTo>
                    <a:pt x="198" y="234"/>
                  </a:lnTo>
                  <a:lnTo>
                    <a:pt x="0" y="299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B6F3D273-A54F-4F29-9C5D-0DC33770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5064125"/>
              <a:ext cx="157163" cy="176212"/>
            </a:xfrm>
            <a:custGeom>
              <a:avLst/>
              <a:gdLst>
                <a:gd name="T0" fmla="*/ 99 w 99"/>
                <a:gd name="T1" fmla="*/ 32 h 111"/>
                <a:gd name="T2" fmla="*/ 48 w 99"/>
                <a:gd name="T3" fmla="*/ 0 h 111"/>
                <a:gd name="T4" fmla="*/ 0 w 99"/>
                <a:gd name="T5" fmla="*/ 67 h 111"/>
                <a:gd name="T6" fmla="*/ 18 w 99"/>
                <a:gd name="T7" fmla="*/ 78 h 111"/>
                <a:gd name="T8" fmla="*/ 37 w 99"/>
                <a:gd name="T9" fmla="*/ 53 h 111"/>
                <a:gd name="T10" fmla="*/ 37 w 99"/>
                <a:gd name="T11" fmla="*/ 111 h 111"/>
                <a:gd name="T12" fmla="*/ 62 w 99"/>
                <a:gd name="T13" fmla="*/ 102 h 111"/>
                <a:gd name="T14" fmla="*/ 62 w 99"/>
                <a:gd name="T15" fmla="*/ 44 h 111"/>
                <a:gd name="T16" fmla="*/ 80 w 99"/>
                <a:gd name="T17" fmla="*/ 58 h 111"/>
                <a:gd name="T18" fmla="*/ 99 w 99"/>
                <a:gd name="T19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2"/>
                  </a:moveTo>
                  <a:lnTo>
                    <a:pt x="48" y="0"/>
                  </a:lnTo>
                  <a:lnTo>
                    <a:pt x="0" y="67"/>
                  </a:lnTo>
                  <a:lnTo>
                    <a:pt x="18" y="78"/>
                  </a:lnTo>
                  <a:lnTo>
                    <a:pt x="37" y="53"/>
                  </a:lnTo>
                  <a:lnTo>
                    <a:pt x="37" y="111"/>
                  </a:lnTo>
                  <a:lnTo>
                    <a:pt x="62" y="102"/>
                  </a:lnTo>
                  <a:lnTo>
                    <a:pt x="62" y="44"/>
                  </a:lnTo>
                  <a:lnTo>
                    <a:pt x="80" y="58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345D61C6-ADF9-4795-8721-E1CFF1AE9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4795838"/>
              <a:ext cx="676275" cy="179387"/>
            </a:xfrm>
            <a:custGeom>
              <a:avLst/>
              <a:gdLst>
                <a:gd name="T0" fmla="*/ 198 w 426"/>
                <a:gd name="T1" fmla="*/ 0 h 113"/>
                <a:gd name="T2" fmla="*/ 0 w 426"/>
                <a:gd name="T3" fmla="*/ 65 h 113"/>
                <a:gd name="T4" fmla="*/ 228 w 426"/>
                <a:gd name="T5" fmla="*/ 113 h 113"/>
                <a:gd name="T6" fmla="*/ 426 w 426"/>
                <a:gd name="T7" fmla="*/ 48 h 113"/>
                <a:gd name="T8" fmla="*/ 198 w 42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198" y="0"/>
                  </a:moveTo>
                  <a:lnTo>
                    <a:pt x="0" y="65"/>
                  </a:lnTo>
                  <a:lnTo>
                    <a:pt x="228" y="113"/>
                  </a:lnTo>
                  <a:lnTo>
                    <a:pt x="426" y="4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DBA57CDA-8414-4050-8B15-8CC80C846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4835525"/>
              <a:ext cx="412750" cy="95250"/>
            </a:xfrm>
            <a:custGeom>
              <a:avLst/>
              <a:gdLst>
                <a:gd name="T0" fmla="*/ 0 w 260"/>
                <a:gd name="T1" fmla="*/ 12 h 60"/>
                <a:gd name="T2" fmla="*/ 228 w 260"/>
                <a:gd name="T3" fmla="*/ 60 h 60"/>
                <a:gd name="T4" fmla="*/ 260 w 260"/>
                <a:gd name="T5" fmla="*/ 49 h 60"/>
                <a:gd name="T6" fmla="*/ 32 w 260"/>
                <a:gd name="T7" fmla="*/ 0 h 60"/>
                <a:gd name="T8" fmla="*/ 0 w 260"/>
                <a:gd name="T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60">
                  <a:moveTo>
                    <a:pt x="0" y="12"/>
                  </a:moveTo>
                  <a:lnTo>
                    <a:pt x="228" y="60"/>
                  </a:lnTo>
                  <a:lnTo>
                    <a:pt x="260" y="49"/>
                  </a:lnTo>
                  <a:lnTo>
                    <a:pt x="3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4">
              <a:extLst>
                <a:ext uri="{FF2B5EF4-FFF2-40B4-BE49-F238E27FC236}">
                  <a16:creationId xmlns:a16="http://schemas.microsoft.com/office/drawing/2014/main" id="{3E5F4E0C-A3A0-41E5-9E65-14A718FE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13" y="4729163"/>
              <a:ext cx="676275" cy="179387"/>
            </a:xfrm>
            <a:custGeom>
              <a:avLst/>
              <a:gdLst>
                <a:gd name="T0" fmla="*/ 228 w 426"/>
                <a:gd name="T1" fmla="*/ 113 h 113"/>
                <a:gd name="T2" fmla="*/ 0 w 426"/>
                <a:gd name="T3" fmla="*/ 65 h 113"/>
                <a:gd name="T4" fmla="*/ 198 w 426"/>
                <a:gd name="T5" fmla="*/ 0 h 113"/>
                <a:gd name="T6" fmla="*/ 426 w 426"/>
                <a:gd name="T7" fmla="*/ 46 h 113"/>
                <a:gd name="T8" fmla="*/ 228 w 42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228" y="113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6"/>
                  </a:lnTo>
                  <a:lnTo>
                    <a:pt x="228" y="113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6D87C177-1210-464C-AA44-8D9BEEF7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738" y="4729163"/>
              <a:ext cx="361950" cy="228600"/>
            </a:xfrm>
            <a:custGeom>
              <a:avLst/>
              <a:gdLst>
                <a:gd name="T0" fmla="*/ 0 w 228"/>
                <a:gd name="T1" fmla="*/ 0 h 144"/>
                <a:gd name="T2" fmla="*/ 0 w 228"/>
                <a:gd name="T3" fmla="*/ 144 h 144"/>
                <a:gd name="T4" fmla="*/ 228 w 228"/>
                <a:gd name="T5" fmla="*/ 46 h 144"/>
                <a:gd name="T6" fmla="*/ 0 w 228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4">
                  <a:moveTo>
                    <a:pt x="0" y="0"/>
                  </a:moveTo>
                  <a:lnTo>
                    <a:pt x="0" y="144"/>
                  </a:lnTo>
                  <a:lnTo>
                    <a:pt x="228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2401BAAA-1DDF-4ACB-A2F0-85289EC2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13" y="4832350"/>
              <a:ext cx="361950" cy="447675"/>
            </a:xfrm>
            <a:custGeom>
              <a:avLst/>
              <a:gdLst>
                <a:gd name="T0" fmla="*/ 228 w 228"/>
                <a:gd name="T1" fmla="*/ 282 h 282"/>
                <a:gd name="T2" fmla="*/ 0 w 228"/>
                <a:gd name="T3" fmla="*/ 234 h 282"/>
                <a:gd name="T4" fmla="*/ 0 w 228"/>
                <a:gd name="T5" fmla="*/ 0 h 282"/>
                <a:gd name="T6" fmla="*/ 228 w 228"/>
                <a:gd name="T7" fmla="*/ 48 h 282"/>
                <a:gd name="T8" fmla="*/ 228 w 228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2">
                  <a:moveTo>
                    <a:pt x="228" y="282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228" y="48"/>
                  </a:lnTo>
                  <a:lnTo>
                    <a:pt x="228" y="282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0782A4CF-AE11-41C8-9B8F-8933247C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5" y="5126038"/>
              <a:ext cx="271463" cy="92075"/>
            </a:xfrm>
            <a:custGeom>
              <a:avLst/>
              <a:gdLst>
                <a:gd name="T0" fmla="*/ 0 w 171"/>
                <a:gd name="T1" fmla="*/ 21 h 58"/>
                <a:gd name="T2" fmla="*/ 171 w 171"/>
                <a:gd name="T3" fmla="*/ 58 h 58"/>
                <a:gd name="T4" fmla="*/ 171 w 171"/>
                <a:gd name="T5" fmla="*/ 37 h 58"/>
                <a:gd name="T6" fmla="*/ 0 w 171"/>
                <a:gd name="T7" fmla="*/ 0 h 58"/>
                <a:gd name="T8" fmla="*/ 0 w 171"/>
                <a:gd name="T9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8">
                  <a:moveTo>
                    <a:pt x="0" y="21"/>
                  </a:moveTo>
                  <a:lnTo>
                    <a:pt x="171" y="58"/>
                  </a:lnTo>
                  <a:lnTo>
                    <a:pt x="171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41C60AF4-DFF0-40C7-B286-1B3E235F8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5" y="5056188"/>
              <a:ext cx="271463" cy="88900"/>
            </a:xfrm>
            <a:custGeom>
              <a:avLst/>
              <a:gdLst>
                <a:gd name="T0" fmla="*/ 0 w 171"/>
                <a:gd name="T1" fmla="*/ 21 h 56"/>
                <a:gd name="T2" fmla="*/ 171 w 171"/>
                <a:gd name="T3" fmla="*/ 56 h 56"/>
                <a:gd name="T4" fmla="*/ 171 w 171"/>
                <a:gd name="T5" fmla="*/ 37 h 56"/>
                <a:gd name="T6" fmla="*/ 0 w 171"/>
                <a:gd name="T7" fmla="*/ 0 h 56"/>
                <a:gd name="T8" fmla="*/ 0 w 171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6">
                  <a:moveTo>
                    <a:pt x="0" y="21"/>
                  </a:moveTo>
                  <a:lnTo>
                    <a:pt x="171" y="56"/>
                  </a:lnTo>
                  <a:lnTo>
                    <a:pt x="171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F83B6FB0-6736-4D62-ACB1-74EE51E3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5" y="4986338"/>
              <a:ext cx="271463" cy="88900"/>
            </a:xfrm>
            <a:custGeom>
              <a:avLst/>
              <a:gdLst>
                <a:gd name="T0" fmla="*/ 0 w 171"/>
                <a:gd name="T1" fmla="*/ 19 h 56"/>
                <a:gd name="T2" fmla="*/ 171 w 171"/>
                <a:gd name="T3" fmla="*/ 56 h 56"/>
                <a:gd name="T4" fmla="*/ 171 w 171"/>
                <a:gd name="T5" fmla="*/ 35 h 56"/>
                <a:gd name="T6" fmla="*/ 0 w 171"/>
                <a:gd name="T7" fmla="*/ 0 h 56"/>
                <a:gd name="T8" fmla="*/ 0 w 171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56">
                  <a:moveTo>
                    <a:pt x="0" y="19"/>
                  </a:moveTo>
                  <a:lnTo>
                    <a:pt x="171" y="56"/>
                  </a:lnTo>
                  <a:lnTo>
                    <a:pt x="171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C650736D-34C7-43B6-99F1-BD8E3AC2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363" y="4802188"/>
              <a:ext cx="314325" cy="477837"/>
            </a:xfrm>
            <a:custGeom>
              <a:avLst/>
              <a:gdLst>
                <a:gd name="T0" fmla="*/ 198 w 198"/>
                <a:gd name="T1" fmla="*/ 0 h 301"/>
                <a:gd name="T2" fmla="*/ 195 w 198"/>
                <a:gd name="T3" fmla="*/ 236 h 301"/>
                <a:gd name="T4" fmla="*/ 0 w 198"/>
                <a:gd name="T5" fmla="*/ 301 h 301"/>
                <a:gd name="T6" fmla="*/ 0 w 198"/>
                <a:gd name="T7" fmla="*/ 67 h 301"/>
                <a:gd name="T8" fmla="*/ 198 w 19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1">
                  <a:moveTo>
                    <a:pt x="198" y="0"/>
                  </a:moveTo>
                  <a:lnTo>
                    <a:pt x="195" y="236"/>
                  </a:lnTo>
                  <a:lnTo>
                    <a:pt x="0" y="301"/>
                  </a:lnTo>
                  <a:lnTo>
                    <a:pt x="0" y="6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A9580742-7484-4650-9BC8-A5E8451F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4997450"/>
              <a:ext cx="157163" cy="173037"/>
            </a:xfrm>
            <a:custGeom>
              <a:avLst/>
              <a:gdLst>
                <a:gd name="T0" fmla="*/ 99 w 99"/>
                <a:gd name="T1" fmla="*/ 32 h 109"/>
                <a:gd name="T2" fmla="*/ 48 w 99"/>
                <a:gd name="T3" fmla="*/ 0 h 109"/>
                <a:gd name="T4" fmla="*/ 0 w 99"/>
                <a:gd name="T5" fmla="*/ 67 h 109"/>
                <a:gd name="T6" fmla="*/ 18 w 99"/>
                <a:gd name="T7" fmla="*/ 79 h 109"/>
                <a:gd name="T8" fmla="*/ 36 w 99"/>
                <a:gd name="T9" fmla="*/ 53 h 109"/>
                <a:gd name="T10" fmla="*/ 36 w 99"/>
                <a:gd name="T11" fmla="*/ 109 h 109"/>
                <a:gd name="T12" fmla="*/ 62 w 99"/>
                <a:gd name="T13" fmla="*/ 102 h 109"/>
                <a:gd name="T14" fmla="*/ 62 w 99"/>
                <a:gd name="T15" fmla="*/ 44 h 109"/>
                <a:gd name="T16" fmla="*/ 80 w 99"/>
                <a:gd name="T17" fmla="*/ 58 h 109"/>
                <a:gd name="T18" fmla="*/ 99 w 99"/>
                <a:gd name="T19" fmla="*/ 3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9">
                  <a:moveTo>
                    <a:pt x="99" y="32"/>
                  </a:moveTo>
                  <a:lnTo>
                    <a:pt x="48" y="0"/>
                  </a:lnTo>
                  <a:lnTo>
                    <a:pt x="0" y="67"/>
                  </a:lnTo>
                  <a:lnTo>
                    <a:pt x="18" y="79"/>
                  </a:lnTo>
                  <a:lnTo>
                    <a:pt x="36" y="53"/>
                  </a:lnTo>
                  <a:lnTo>
                    <a:pt x="36" y="109"/>
                  </a:lnTo>
                  <a:lnTo>
                    <a:pt x="62" y="102"/>
                  </a:lnTo>
                  <a:lnTo>
                    <a:pt x="62" y="44"/>
                  </a:lnTo>
                  <a:lnTo>
                    <a:pt x="80" y="58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>
              <a:extLst>
                <a:ext uri="{FF2B5EF4-FFF2-40B4-BE49-F238E27FC236}">
                  <a16:creationId xmlns:a16="http://schemas.microsoft.com/office/drawing/2014/main" id="{31754E05-BF9B-4459-ABD0-6902A773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13" y="4729163"/>
              <a:ext cx="676275" cy="179387"/>
            </a:xfrm>
            <a:custGeom>
              <a:avLst/>
              <a:gdLst>
                <a:gd name="T0" fmla="*/ 198 w 426"/>
                <a:gd name="T1" fmla="*/ 0 h 113"/>
                <a:gd name="T2" fmla="*/ 0 w 426"/>
                <a:gd name="T3" fmla="*/ 65 h 113"/>
                <a:gd name="T4" fmla="*/ 228 w 426"/>
                <a:gd name="T5" fmla="*/ 113 h 113"/>
                <a:gd name="T6" fmla="*/ 426 w 426"/>
                <a:gd name="T7" fmla="*/ 46 h 113"/>
                <a:gd name="T8" fmla="*/ 198 w 42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198" y="0"/>
                  </a:moveTo>
                  <a:lnTo>
                    <a:pt x="0" y="65"/>
                  </a:lnTo>
                  <a:lnTo>
                    <a:pt x="228" y="113"/>
                  </a:lnTo>
                  <a:lnTo>
                    <a:pt x="426" y="4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AA3596E4-D32F-46A3-8427-79F4F52DF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5350" y="4768850"/>
              <a:ext cx="412750" cy="92075"/>
            </a:xfrm>
            <a:custGeom>
              <a:avLst/>
              <a:gdLst>
                <a:gd name="T0" fmla="*/ 0 w 260"/>
                <a:gd name="T1" fmla="*/ 12 h 58"/>
                <a:gd name="T2" fmla="*/ 228 w 260"/>
                <a:gd name="T3" fmla="*/ 58 h 58"/>
                <a:gd name="T4" fmla="*/ 260 w 260"/>
                <a:gd name="T5" fmla="*/ 49 h 58"/>
                <a:gd name="T6" fmla="*/ 32 w 260"/>
                <a:gd name="T7" fmla="*/ 0 h 58"/>
                <a:gd name="T8" fmla="*/ 0 w 260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58">
                  <a:moveTo>
                    <a:pt x="0" y="12"/>
                  </a:moveTo>
                  <a:lnTo>
                    <a:pt x="228" y="58"/>
                  </a:lnTo>
                  <a:lnTo>
                    <a:pt x="260" y="49"/>
                  </a:lnTo>
                  <a:lnTo>
                    <a:pt x="3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4">
              <a:extLst>
                <a:ext uri="{FF2B5EF4-FFF2-40B4-BE49-F238E27FC236}">
                  <a16:creationId xmlns:a16="http://schemas.microsoft.com/office/drawing/2014/main" id="{DC67FD57-EC25-4F6C-BF02-71642C43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4846638"/>
              <a:ext cx="676275" cy="180975"/>
            </a:xfrm>
            <a:custGeom>
              <a:avLst/>
              <a:gdLst>
                <a:gd name="T0" fmla="*/ 228 w 426"/>
                <a:gd name="T1" fmla="*/ 114 h 114"/>
                <a:gd name="T2" fmla="*/ 0 w 426"/>
                <a:gd name="T3" fmla="*/ 65 h 114"/>
                <a:gd name="T4" fmla="*/ 198 w 426"/>
                <a:gd name="T5" fmla="*/ 0 h 114"/>
                <a:gd name="T6" fmla="*/ 426 w 426"/>
                <a:gd name="T7" fmla="*/ 49 h 114"/>
                <a:gd name="T8" fmla="*/ 228 w 42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228" y="114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9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F5C83B7F-22FA-4EFA-817A-F639BD7E1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8" y="4846638"/>
              <a:ext cx="361950" cy="228600"/>
            </a:xfrm>
            <a:custGeom>
              <a:avLst/>
              <a:gdLst>
                <a:gd name="T0" fmla="*/ 0 w 228"/>
                <a:gd name="T1" fmla="*/ 0 h 144"/>
                <a:gd name="T2" fmla="*/ 0 w 228"/>
                <a:gd name="T3" fmla="*/ 144 h 144"/>
                <a:gd name="T4" fmla="*/ 228 w 228"/>
                <a:gd name="T5" fmla="*/ 49 h 144"/>
                <a:gd name="T6" fmla="*/ 0 w 228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4">
                  <a:moveTo>
                    <a:pt x="0" y="0"/>
                  </a:moveTo>
                  <a:lnTo>
                    <a:pt x="0" y="144"/>
                  </a:lnTo>
                  <a:lnTo>
                    <a:pt x="2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CEC5950F-5757-4D95-B115-50C1B41CD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4949825"/>
              <a:ext cx="361950" cy="452437"/>
            </a:xfrm>
            <a:custGeom>
              <a:avLst/>
              <a:gdLst>
                <a:gd name="T0" fmla="*/ 228 w 228"/>
                <a:gd name="T1" fmla="*/ 285 h 285"/>
                <a:gd name="T2" fmla="*/ 0 w 228"/>
                <a:gd name="T3" fmla="*/ 236 h 285"/>
                <a:gd name="T4" fmla="*/ 0 w 228"/>
                <a:gd name="T5" fmla="*/ 0 h 285"/>
                <a:gd name="T6" fmla="*/ 228 w 228"/>
                <a:gd name="T7" fmla="*/ 49 h 285"/>
                <a:gd name="T8" fmla="*/ 228 w 228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5">
                  <a:moveTo>
                    <a:pt x="228" y="285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228" y="49"/>
                  </a:lnTo>
                  <a:lnTo>
                    <a:pt x="228" y="285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7">
              <a:extLst>
                <a:ext uri="{FF2B5EF4-FFF2-40B4-BE49-F238E27FC236}">
                  <a16:creationId xmlns:a16="http://schemas.microsoft.com/office/drawing/2014/main" id="{57CB489F-BBB2-4ACE-8DEB-0A2EA9607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5246688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8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8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>
              <a:extLst>
                <a:ext uri="{FF2B5EF4-FFF2-40B4-BE49-F238E27FC236}">
                  <a16:creationId xmlns:a16="http://schemas.microsoft.com/office/drawing/2014/main" id="{693BC6D9-53F8-4533-A231-43CDF241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5176838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DE8C3ED9-1583-41EC-865C-55CF74D3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5103813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7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22AEDF9A-D159-4605-B677-947DBC01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763" y="4924425"/>
              <a:ext cx="314325" cy="477837"/>
            </a:xfrm>
            <a:custGeom>
              <a:avLst/>
              <a:gdLst>
                <a:gd name="T0" fmla="*/ 198 w 198"/>
                <a:gd name="T1" fmla="*/ 0 h 301"/>
                <a:gd name="T2" fmla="*/ 198 w 198"/>
                <a:gd name="T3" fmla="*/ 236 h 301"/>
                <a:gd name="T4" fmla="*/ 0 w 198"/>
                <a:gd name="T5" fmla="*/ 301 h 301"/>
                <a:gd name="T6" fmla="*/ 0 w 198"/>
                <a:gd name="T7" fmla="*/ 65 h 301"/>
                <a:gd name="T8" fmla="*/ 198 w 19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1">
                  <a:moveTo>
                    <a:pt x="198" y="0"/>
                  </a:moveTo>
                  <a:lnTo>
                    <a:pt x="198" y="236"/>
                  </a:lnTo>
                  <a:lnTo>
                    <a:pt x="0" y="301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39E0CEBA-13D8-4C71-9187-E2D69816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5114925"/>
              <a:ext cx="157163" cy="176212"/>
            </a:xfrm>
            <a:custGeom>
              <a:avLst/>
              <a:gdLst>
                <a:gd name="T0" fmla="*/ 99 w 99"/>
                <a:gd name="T1" fmla="*/ 33 h 111"/>
                <a:gd name="T2" fmla="*/ 49 w 99"/>
                <a:gd name="T3" fmla="*/ 0 h 111"/>
                <a:gd name="T4" fmla="*/ 0 w 99"/>
                <a:gd name="T5" fmla="*/ 67 h 111"/>
                <a:gd name="T6" fmla="*/ 19 w 99"/>
                <a:gd name="T7" fmla="*/ 79 h 111"/>
                <a:gd name="T8" fmla="*/ 37 w 99"/>
                <a:gd name="T9" fmla="*/ 56 h 111"/>
                <a:gd name="T10" fmla="*/ 37 w 99"/>
                <a:gd name="T11" fmla="*/ 111 h 111"/>
                <a:gd name="T12" fmla="*/ 62 w 99"/>
                <a:gd name="T13" fmla="*/ 102 h 111"/>
                <a:gd name="T14" fmla="*/ 62 w 99"/>
                <a:gd name="T15" fmla="*/ 46 h 111"/>
                <a:gd name="T16" fmla="*/ 81 w 99"/>
                <a:gd name="T17" fmla="*/ 58 h 111"/>
                <a:gd name="T18" fmla="*/ 99 w 99"/>
                <a:gd name="T19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3"/>
                  </a:moveTo>
                  <a:lnTo>
                    <a:pt x="49" y="0"/>
                  </a:lnTo>
                  <a:lnTo>
                    <a:pt x="0" y="67"/>
                  </a:lnTo>
                  <a:lnTo>
                    <a:pt x="19" y="79"/>
                  </a:lnTo>
                  <a:lnTo>
                    <a:pt x="37" y="56"/>
                  </a:lnTo>
                  <a:lnTo>
                    <a:pt x="37" y="111"/>
                  </a:lnTo>
                  <a:lnTo>
                    <a:pt x="62" y="102"/>
                  </a:lnTo>
                  <a:lnTo>
                    <a:pt x="62" y="46"/>
                  </a:lnTo>
                  <a:lnTo>
                    <a:pt x="81" y="58"/>
                  </a:lnTo>
                  <a:lnTo>
                    <a:pt x="99" y="33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3C8E3F6B-5F03-4810-BD04-848CC0F00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4846638"/>
              <a:ext cx="676275" cy="180975"/>
            </a:xfrm>
            <a:custGeom>
              <a:avLst/>
              <a:gdLst>
                <a:gd name="T0" fmla="*/ 198 w 426"/>
                <a:gd name="T1" fmla="*/ 0 h 114"/>
                <a:gd name="T2" fmla="*/ 0 w 426"/>
                <a:gd name="T3" fmla="*/ 65 h 114"/>
                <a:gd name="T4" fmla="*/ 228 w 426"/>
                <a:gd name="T5" fmla="*/ 114 h 114"/>
                <a:gd name="T6" fmla="*/ 426 w 426"/>
                <a:gd name="T7" fmla="*/ 49 h 114"/>
                <a:gd name="T8" fmla="*/ 198 w 42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198" y="0"/>
                  </a:moveTo>
                  <a:lnTo>
                    <a:pt x="0" y="65"/>
                  </a:lnTo>
                  <a:lnTo>
                    <a:pt x="228" y="114"/>
                  </a:lnTo>
                  <a:lnTo>
                    <a:pt x="426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F364F64D-50C5-4371-A124-E0EBE3ED5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338" y="4891088"/>
              <a:ext cx="412750" cy="92075"/>
            </a:xfrm>
            <a:custGeom>
              <a:avLst/>
              <a:gdLst>
                <a:gd name="T0" fmla="*/ 0 w 260"/>
                <a:gd name="T1" fmla="*/ 9 h 58"/>
                <a:gd name="T2" fmla="*/ 228 w 260"/>
                <a:gd name="T3" fmla="*/ 58 h 58"/>
                <a:gd name="T4" fmla="*/ 260 w 260"/>
                <a:gd name="T5" fmla="*/ 49 h 58"/>
                <a:gd name="T6" fmla="*/ 32 w 260"/>
                <a:gd name="T7" fmla="*/ 0 h 58"/>
                <a:gd name="T8" fmla="*/ 0 w 260"/>
                <a:gd name="T9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58">
                  <a:moveTo>
                    <a:pt x="0" y="9"/>
                  </a:moveTo>
                  <a:lnTo>
                    <a:pt x="228" y="58"/>
                  </a:lnTo>
                  <a:lnTo>
                    <a:pt x="260" y="49"/>
                  </a:lnTo>
                  <a:lnTo>
                    <a:pt x="3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B854F026-730A-47E7-BA40-978DFF6D1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975225"/>
              <a:ext cx="676275" cy="180975"/>
            </a:xfrm>
            <a:custGeom>
              <a:avLst/>
              <a:gdLst>
                <a:gd name="T0" fmla="*/ 228 w 426"/>
                <a:gd name="T1" fmla="*/ 114 h 114"/>
                <a:gd name="T2" fmla="*/ 0 w 426"/>
                <a:gd name="T3" fmla="*/ 65 h 114"/>
                <a:gd name="T4" fmla="*/ 198 w 426"/>
                <a:gd name="T5" fmla="*/ 0 h 114"/>
                <a:gd name="T6" fmla="*/ 426 w 426"/>
                <a:gd name="T7" fmla="*/ 49 h 114"/>
                <a:gd name="T8" fmla="*/ 228 w 42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228" y="114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9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915D3A96-50B0-40D3-9286-1C015FA5B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4975225"/>
              <a:ext cx="361950" cy="228600"/>
            </a:xfrm>
            <a:custGeom>
              <a:avLst/>
              <a:gdLst>
                <a:gd name="T0" fmla="*/ 0 w 228"/>
                <a:gd name="T1" fmla="*/ 0 h 144"/>
                <a:gd name="T2" fmla="*/ 0 w 228"/>
                <a:gd name="T3" fmla="*/ 144 h 144"/>
                <a:gd name="T4" fmla="*/ 228 w 228"/>
                <a:gd name="T5" fmla="*/ 49 h 144"/>
                <a:gd name="T6" fmla="*/ 0 w 228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4">
                  <a:moveTo>
                    <a:pt x="0" y="0"/>
                  </a:moveTo>
                  <a:lnTo>
                    <a:pt x="0" y="144"/>
                  </a:lnTo>
                  <a:lnTo>
                    <a:pt x="2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>
              <a:extLst>
                <a:ext uri="{FF2B5EF4-FFF2-40B4-BE49-F238E27FC236}">
                  <a16:creationId xmlns:a16="http://schemas.microsoft.com/office/drawing/2014/main" id="{CFEDE74D-A774-4F28-AB2F-23E9162F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5078413"/>
              <a:ext cx="361950" cy="452437"/>
            </a:xfrm>
            <a:custGeom>
              <a:avLst/>
              <a:gdLst>
                <a:gd name="T0" fmla="*/ 228 w 228"/>
                <a:gd name="T1" fmla="*/ 285 h 285"/>
                <a:gd name="T2" fmla="*/ 0 w 228"/>
                <a:gd name="T3" fmla="*/ 236 h 285"/>
                <a:gd name="T4" fmla="*/ 0 w 228"/>
                <a:gd name="T5" fmla="*/ 0 h 285"/>
                <a:gd name="T6" fmla="*/ 228 w 228"/>
                <a:gd name="T7" fmla="*/ 49 h 285"/>
                <a:gd name="T8" fmla="*/ 228 w 228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5">
                  <a:moveTo>
                    <a:pt x="228" y="285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228" y="49"/>
                  </a:lnTo>
                  <a:lnTo>
                    <a:pt x="228" y="285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>
              <a:extLst>
                <a:ext uri="{FF2B5EF4-FFF2-40B4-BE49-F238E27FC236}">
                  <a16:creationId xmlns:a16="http://schemas.microsoft.com/office/drawing/2014/main" id="{3EE1C494-24D7-49C3-819D-2F6258EF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5376863"/>
              <a:ext cx="266700" cy="87312"/>
            </a:xfrm>
            <a:custGeom>
              <a:avLst/>
              <a:gdLst>
                <a:gd name="T0" fmla="*/ 0 w 168"/>
                <a:gd name="T1" fmla="*/ 18 h 55"/>
                <a:gd name="T2" fmla="*/ 168 w 168"/>
                <a:gd name="T3" fmla="*/ 55 h 55"/>
                <a:gd name="T4" fmla="*/ 168 w 168"/>
                <a:gd name="T5" fmla="*/ 34 h 55"/>
                <a:gd name="T6" fmla="*/ 0 w 168"/>
                <a:gd name="T7" fmla="*/ 0 h 55"/>
                <a:gd name="T8" fmla="*/ 0 w 168"/>
                <a:gd name="T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5">
                  <a:moveTo>
                    <a:pt x="0" y="18"/>
                  </a:moveTo>
                  <a:lnTo>
                    <a:pt x="168" y="55"/>
                  </a:lnTo>
                  <a:lnTo>
                    <a:pt x="168" y="34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8">
              <a:extLst>
                <a:ext uri="{FF2B5EF4-FFF2-40B4-BE49-F238E27FC236}">
                  <a16:creationId xmlns:a16="http://schemas.microsoft.com/office/drawing/2014/main" id="{64EF9B72-6DD2-4EBE-B562-E9FC3B2AA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5302250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7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5A9674BE-8662-4286-9B58-A938A41D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5232400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461D3601-A59D-43FB-A7D7-91829DEF7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5053013"/>
              <a:ext cx="314325" cy="477837"/>
            </a:xfrm>
            <a:custGeom>
              <a:avLst/>
              <a:gdLst>
                <a:gd name="T0" fmla="*/ 198 w 198"/>
                <a:gd name="T1" fmla="*/ 0 h 301"/>
                <a:gd name="T2" fmla="*/ 198 w 198"/>
                <a:gd name="T3" fmla="*/ 234 h 301"/>
                <a:gd name="T4" fmla="*/ 0 w 198"/>
                <a:gd name="T5" fmla="*/ 301 h 301"/>
                <a:gd name="T6" fmla="*/ 0 w 198"/>
                <a:gd name="T7" fmla="*/ 65 h 301"/>
                <a:gd name="T8" fmla="*/ 198 w 19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1">
                  <a:moveTo>
                    <a:pt x="198" y="0"/>
                  </a:moveTo>
                  <a:lnTo>
                    <a:pt x="198" y="234"/>
                  </a:lnTo>
                  <a:lnTo>
                    <a:pt x="0" y="301"/>
                  </a:lnTo>
                  <a:lnTo>
                    <a:pt x="0" y="65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1">
              <a:extLst>
                <a:ext uri="{FF2B5EF4-FFF2-40B4-BE49-F238E27FC236}">
                  <a16:creationId xmlns:a16="http://schemas.microsoft.com/office/drawing/2014/main" id="{3213FA7D-B5FF-4C37-BF5A-276071232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950" y="5243513"/>
              <a:ext cx="157163" cy="176212"/>
            </a:xfrm>
            <a:custGeom>
              <a:avLst/>
              <a:gdLst>
                <a:gd name="T0" fmla="*/ 99 w 99"/>
                <a:gd name="T1" fmla="*/ 33 h 111"/>
                <a:gd name="T2" fmla="*/ 49 w 99"/>
                <a:gd name="T3" fmla="*/ 0 h 111"/>
                <a:gd name="T4" fmla="*/ 0 w 99"/>
                <a:gd name="T5" fmla="*/ 67 h 111"/>
                <a:gd name="T6" fmla="*/ 19 w 99"/>
                <a:gd name="T7" fmla="*/ 79 h 111"/>
                <a:gd name="T8" fmla="*/ 37 w 99"/>
                <a:gd name="T9" fmla="*/ 56 h 111"/>
                <a:gd name="T10" fmla="*/ 37 w 99"/>
                <a:gd name="T11" fmla="*/ 111 h 111"/>
                <a:gd name="T12" fmla="*/ 63 w 99"/>
                <a:gd name="T13" fmla="*/ 102 h 111"/>
                <a:gd name="T14" fmla="*/ 63 w 99"/>
                <a:gd name="T15" fmla="*/ 46 h 111"/>
                <a:gd name="T16" fmla="*/ 81 w 99"/>
                <a:gd name="T17" fmla="*/ 58 h 111"/>
                <a:gd name="T18" fmla="*/ 99 w 99"/>
                <a:gd name="T19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3"/>
                  </a:moveTo>
                  <a:lnTo>
                    <a:pt x="49" y="0"/>
                  </a:lnTo>
                  <a:lnTo>
                    <a:pt x="0" y="67"/>
                  </a:lnTo>
                  <a:lnTo>
                    <a:pt x="19" y="79"/>
                  </a:lnTo>
                  <a:lnTo>
                    <a:pt x="37" y="56"/>
                  </a:lnTo>
                  <a:lnTo>
                    <a:pt x="37" y="111"/>
                  </a:lnTo>
                  <a:lnTo>
                    <a:pt x="63" y="102"/>
                  </a:lnTo>
                  <a:lnTo>
                    <a:pt x="63" y="46"/>
                  </a:lnTo>
                  <a:lnTo>
                    <a:pt x="81" y="58"/>
                  </a:lnTo>
                  <a:lnTo>
                    <a:pt x="99" y="33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46D55AFA-070E-48BD-80B6-3B8F3B1A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975225"/>
              <a:ext cx="676275" cy="180975"/>
            </a:xfrm>
            <a:custGeom>
              <a:avLst/>
              <a:gdLst>
                <a:gd name="T0" fmla="*/ 198 w 426"/>
                <a:gd name="T1" fmla="*/ 0 h 114"/>
                <a:gd name="T2" fmla="*/ 0 w 426"/>
                <a:gd name="T3" fmla="*/ 65 h 114"/>
                <a:gd name="T4" fmla="*/ 228 w 426"/>
                <a:gd name="T5" fmla="*/ 114 h 114"/>
                <a:gd name="T6" fmla="*/ 426 w 426"/>
                <a:gd name="T7" fmla="*/ 49 h 114"/>
                <a:gd name="T8" fmla="*/ 198 w 42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4">
                  <a:moveTo>
                    <a:pt x="198" y="0"/>
                  </a:moveTo>
                  <a:lnTo>
                    <a:pt x="0" y="65"/>
                  </a:lnTo>
                  <a:lnTo>
                    <a:pt x="228" y="114"/>
                  </a:lnTo>
                  <a:lnTo>
                    <a:pt x="426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A5987D35-D6E1-4F22-8917-501871A4F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275" y="5016500"/>
              <a:ext cx="412750" cy="95250"/>
            </a:xfrm>
            <a:custGeom>
              <a:avLst/>
              <a:gdLst>
                <a:gd name="T0" fmla="*/ 0 w 260"/>
                <a:gd name="T1" fmla="*/ 11 h 60"/>
                <a:gd name="T2" fmla="*/ 228 w 260"/>
                <a:gd name="T3" fmla="*/ 60 h 60"/>
                <a:gd name="T4" fmla="*/ 260 w 260"/>
                <a:gd name="T5" fmla="*/ 48 h 60"/>
                <a:gd name="T6" fmla="*/ 32 w 260"/>
                <a:gd name="T7" fmla="*/ 0 h 60"/>
                <a:gd name="T8" fmla="*/ 0 w 260"/>
                <a:gd name="T9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60">
                  <a:moveTo>
                    <a:pt x="0" y="11"/>
                  </a:moveTo>
                  <a:lnTo>
                    <a:pt x="228" y="60"/>
                  </a:lnTo>
                  <a:lnTo>
                    <a:pt x="260" y="48"/>
                  </a:lnTo>
                  <a:lnTo>
                    <a:pt x="3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20BDF532-C2B5-46F6-B02F-BE0405578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913" y="4402138"/>
              <a:ext cx="676275" cy="179387"/>
            </a:xfrm>
            <a:custGeom>
              <a:avLst/>
              <a:gdLst>
                <a:gd name="T0" fmla="*/ 228 w 426"/>
                <a:gd name="T1" fmla="*/ 113 h 113"/>
                <a:gd name="T2" fmla="*/ 0 w 426"/>
                <a:gd name="T3" fmla="*/ 65 h 113"/>
                <a:gd name="T4" fmla="*/ 198 w 426"/>
                <a:gd name="T5" fmla="*/ 0 h 113"/>
                <a:gd name="T6" fmla="*/ 426 w 426"/>
                <a:gd name="T7" fmla="*/ 49 h 113"/>
                <a:gd name="T8" fmla="*/ 228 w 42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228" y="113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6" y="49"/>
                  </a:lnTo>
                  <a:lnTo>
                    <a:pt x="228" y="113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0C29823-8C37-433F-998C-11E85A6E0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4402138"/>
              <a:ext cx="361950" cy="227012"/>
            </a:xfrm>
            <a:custGeom>
              <a:avLst/>
              <a:gdLst>
                <a:gd name="T0" fmla="*/ 0 w 228"/>
                <a:gd name="T1" fmla="*/ 0 h 143"/>
                <a:gd name="T2" fmla="*/ 0 w 228"/>
                <a:gd name="T3" fmla="*/ 143 h 143"/>
                <a:gd name="T4" fmla="*/ 228 w 228"/>
                <a:gd name="T5" fmla="*/ 49 h 143"/>
                <a:gd name="T6" fmla="*/ 0 w 22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43">
                  <a:moveTo>
                    <a:pt x="0" y="0"/>
                  </a:moveTo>
                  <a:lnTo>
                    <a:pt x="0" y="143"/>
                  </a:lnTo>
                  <a:lnTo>
                    <a:pt x="22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1136444E-7F3C-485D-95FD-AED12C16C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913" y="4505325"/>
              <a:ext cx="361950" cy="447675"/>
            </a:xfrm>
            <a:custGeom>
              <a:avLst/>
              <a:gdLst>
                <a:gd name="T0" fmla="*/ 228 w 228"/>
                <a:gd name="T1" fmla="*/ 282 h 282"/>
                <a:gd name="T2" fmla="*/ 0 w 228"/>
                <a:gd name="T3" fmla="*/ 236 h 282"/>
                <a:gd name="T4" fmla="*/ 0 w 228"/>
                <a:gd name="T5" fmla="*/ 0 h 282"/>
                <a:gd name="T6" fmla="*/ 228 w 228"/>
                <a:gd name="T7" fmla="*/ 48 h 282"/>
                <a:gd name="T8" fmla="*/ 228 w 228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2">
                  <a:moveTo>
                    <a:pt x="228" y="282"/>
                  </a:moveTo>
                  <a:lnTo>
                    <a:pt x="0" y="236"/>
                  </a:lnTo>
                  <a:lnTo>
                    <a:pt x="0" y="0"/>
                  </a:lnTo>
                  <a:lnTo>
                    <a:pt x="228" y="48"/>
                  </a:lnTo>
                  <a:lnTo>
                    <a:pt x="228" y="282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00F82D2C-4C55-428A-A3F3-4FE6C13F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538" y="4802188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DF47FD52-008E-4F04-A859-FE78CE40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538" y="4729163"/>
              <a:ext cx="266700" cy="88900"/>
            </a:xfrm>
            <a:custGeom>
              <a:avLst/>
              <a:gdLst>
                <a:gd name="T0" fmla="*/ 0 w 168"/>
                <a:gd name="T1" fmla="*/ 21 h 56"/>
                <a:gd name="T2" fmla="*/ 168 w 168"/>
                <a:gd name="T3" fmla="*/ 56 h 56"/>
                <a:gd name="T4" fmla="*/ 168 w 168"/>
                <a:gd name="T5" fmla="*/ 37 h 56"/>
                <a:gd name="T6" fmla="*/ 0 w 168"/>
                <a:gd name="T7" fmla="*/ 0 h 56"/>
                <a:gd name="T8" fmla="*/ 0 w 168"/>
                <a:gd name="T9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21"/>
                  </a:moveTo>
                  <a:lnTo>
                    <a:pt x="168" y="56"/>
                  </a:lnTo>
                  <a:lnTo>
                    <a:pt x="168" y="37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0A3AFFC-C695-4751-848E-550B4BE46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7538" y="4659313"/>
              <a:ext cx="266700" cy="88900"/>
            </a:xfrm>
            <a:custGeom>
              <a:avLst/>
              <a:gdLst>
                <a:gd name="T0" fmla="*/ 0 w 168"/>
                <a:gd name="T1" fmla="*/ 19 h 56"/>
                <a:gd name="T2" fmla="*/ 168 w 168"/>
                <a:gd name="T3" fmla="*/ 56 h 56"/>
                <a:gd name="T4" fmla="*/ 168 w 168"/>
                <a:gd name="T5" fmla="*/ 35 h 56"/>
                <a:gd name="T6" fmla="*/ 0 w 168"/>
                <a:gd name="T7" fmla="*/ 0 h 56"/>
                <a:gd name="T8" fmla="*/ 0 w 168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6">
                  <a:moveTo>
                    <a:pt x="0" y="19"/>
                  </a:moveTo>
                  <a:lnTo>
                    <a:pt x="168" y="56"/>
                  </a:lnTo>
                  <a:lnTo>
                    <a:pt x="168" y="35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0">
              <a:extLst>
                <a:ext uri="{FF2B5EF4-FFF2-40B4-BE49-F238E27FC236}">
                  <a16:creationId xmlns:a16="http://schemas.microsoft.com/office/drawing/2014/main" id="{DF5E5ACB-09DB-412D-A1BB-EF50A0B3C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1863" y="4479925"/>
              <a:ext cx="314325" cy="473075"/>
            </a:xfrm>
            <a:custGeom>
              <a:avLst/>
              <a:gdLst>
                <a:gd name="T0" fmla="*/ 198 w 198"/>
                <a:gd name="T1" fmla="*/ 0 h 298"/>
                <a:gd name="T2" fmla="*/ 198 w 198"/>
                <a:gd name="T3" fmla="*/ 233 h 298"/>
                <a:gd name="T4" fmla="*/ 0 w 198"/>
                <a:gd name="T5" fmla="*/ 298 h 298"/>
                <a:gd name="T6" fmla="*/ 0 w 198"/>
                <a:gd name="T7" fmla="*/ 64 h 298"/>
                <a:gd name="T8" fmla="*/ 198 w 198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98">
                  <a:moveTo>
                    <a:pt x="198" y="0"/>
                  </a:moveTo>
                  <a:lnTo>
                    <a:pt x="198" y="233"/>
                  </a:lnTo>
                  <a:lnTo>
                    <a:pt x="0" y="298"/>
                  </a:lnTo>
                  <a:lnTo>
                    <a:pt x="0" y="6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1">
              <a:extLst>
                <a:ext uri="{FF2B5EF4-FFF2-40B4-BE49-F238E27FC236}">
                  <a16:creationId xmlns:a16="http://schemas.microsoft.com/office/drawing/2014/main" id="{6604106D-AA22-4FF7-AAD8-00718484F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113" y="4670425"/>
              <a:ext cx="157163" cy="176212"/>
            </a:xfrm>
            <a:custGeom>
              <a:avLst/>
              <a:gdLst>
                <a:gd name="T0" fmla="*/ 99 w 99"/>
                <a:gd name="T1" fmla="*/ 32 h 111"/>
                <a:gd name="T2" fmla="*/ 48 w 99"/>
                <a:gd name="T3" fmla="*/ 0 h 111"/>
                <a:gd name="T4" fmla="*/ 0 w 99"/>
                <a:gd name="T5" fmla="*/ 67 h 111"/>
                <a:gd name="T6" fmla="*/ 18 w 99"/>
                <a:gd name="T7" fmla="*/ 79 h 111"/>
                <a:gd name="T8" fmla="*/ 37 w 99"/>
                <a:gd name="T9" fmla="*/ 53 h 111"/>
                <a:gd name="T10" fmla="*/ 37 w 99"/>
                <a:gd name="T11" fmla="*/ 111 h 111"/>
                <a:gd name="T12" fmla="*/ 62 w 99"/>
                <a:gd name="T13" fmla="*/ 102 h 111"/>
                <a:gd name="T14" fmla="*/ 62 w 99"/>
                <a:gd name="T15" fmla="*/ 44 h 111"/>
                <a:gd name="T16" fmla="*/ 80 w 99"/>
                <a:gd name="T17" fmla="*/ 58 h 111"/>
                <a:gd name="T18" fmla="*/ 99 w 99"/>
                <a:gd name="T19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11">
                  <a:moveTo>
                    <a:pt x="99" y="32"/>
                  </a:moveTo>
                  <a:lnTo>
                    <a:pt x="48" y="0"/>
                  </a:lnTo>
                  <a:lnTo>
                    <a:pt x="0" y="67"/>
                  </a:lnTo>
                  <a:lnTo>
                    <a:pt x="18" y="79"/>
                  </a:lnTo>
                  <a:lnTo>
                    <a:pt x="37" y="53"/>
                  </a:lnTo>
                  <a:lnTo>
                    <a:pt x="37" y="111"/>
                  </a:lnTo>
                  <a:lnTo>
                    <a:pt x="62" y="102"/>
                  </a:lnTo>
                  <a:lnTo>
                    <a:pt x="62" y="44"/>
                  </a:lnTo>
                  <a:lnTo>
                    <a:pt x="80" y="58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2">
              <a:extLst>
                <a:ext uri="{FF2B5EF4-FFF2-40B4-BE49-F238E27FC236}">
                  <a16:creationId xmlns:a16="http://schemas.microsoft.com/office/drawing/2014/main" id="{4E24ED5E-44B4-41C8-A1CD-9A638F6F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913" y="4402138"/>
              <a:ext cx="676275" cy="179387"/>
            </a:xfrm>
            <a:custGeom>
              <a:avLst/>
              <a:gdLst>
                <a:gd name="T0" fmla="*/ 198 w 426"/>
                <a:gd name="T1" fmla="*/ 0 h 113"/>
                <a:gd name="T2" fmla="*/ 0 w 426"/>
                <a:gd name="T3" fmla="*/ 65 h 113"/>
                <a:gd name="T4" fmla="*/ 228 w 426"/>
                <a:gd name="T5" fmla="*/ 113 h 113"/>
                <a:gd name="T6" fmla="*/ 426 w 426"/>
                <a:gd name="T7" fmla="*/ 49 h 113"/>
                <a:gd name="T8" fmla="*/ 198 w 42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198" y="0"/>
                  </a:moveTo>
                  <a:lnTo>
                    <a:pt x="0" y="65"/>
                  </a:lnTo>
                  <a:lnTo>
                    <a:pt x="228" y="113"/>
                  </a:lnTo>
                  <a:lnTo>
                    <a:pt x="426" y="4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BE1D8A27-C68E-4B68-810D-5753C4E75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4850" y="4441825"/>
              <a:ext cx="412750" cy="96837"/>
            </a:xfrm>
            <a:custGeom>
              <a:avLst/>
              <a:gdLst>
                <a:gd name="T0" fmla="*/ 0 w 260"/>
                <a:gd name="T1" fmla="*/ 12 h 61"/>
                <a:gd name="T2" fmla="*/ 228 w 260"/>
                <a:gd name="T3" fmla="*/ 61 h 61"/>
                <a:gd name="T4" fmla="*/ 260 w 260"/>
                <a:gd name="T5" fmla="*/ 49 h 61"/>
                <a:gd name="T6" fmla="*/ 32 w 260"/>
                <a:gd name="T7" fmla="*/ 0 h 61"/>
                <a:gd name="T8" fmla="*/ 0 w 260"/>
                <a:gd name="T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61">
                  <a:moveTo>
                    <a:pt x="0" y="12"/>
                  </a:moveTo>
                  <a:lnTo>
                    <a:pt x="228" y="61"/>
                  </a:lnTo>
                  <a:lnTo>
                    <a:pt x="260" y="49"/>
                  </a:lnTo>
                  <a:lnTo>
                    <a:pt x="3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EEC80251-5F3B-46B8-A781-02F8B9713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4559300"/>
              <a:ext cx="673100" cy="180975"/>
            </a:xfrm>
            <a:custGeom>
              <a:avLst/>
              <a:gdLst>
                <a:gd name="T0" fmla="*/ 228 w 424"/>
                <a:gd name="T1" fmla="*/ 114 h 114"/>
                <a:gd name="T2" fmla="*/ 0 w 424"/>
                <a:gd name="T3" fmla="*/ 65 h 114"/>
                <a:gd name="T4" fmla="*/ 198 w 424"/>
                <a:gd name="T5" fmla="*/ 0 h 114"/>
                <a:gd name="T6" fmla="*/ 424 w 424"/>
                <a:gd name="T7" fmla="*/ 47 h 114"/>
                <a:gd name="T8" fmla="*/ 228 w 42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14">
                  <a:moveTo>
                    <a:pt x="228" y="114"/>
                  </a:moveTo>
                  <a:lnTo>
                    <a:pt x="0" y="65"/>
                  </a:lnTo>
                  <a:lnTo>
                    <a:pt x="198" y="0"/>
                  </a:lnTo>
                  <a:lnTo>
                    <a:pt x="424" y="47"/>
                  </a:lnTo>
                  <a:lnTo>
                    <a:pt x="228" y="114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5">
              <a:extLst>
                <a:ext uri="{FF2B5EF4-FFF2-40B4-BE49-F238E27FC236}">
                  <a16:creationId xmlns:a16="http://schemas.microsoft.com/office/drawing/2014/main" id="{7AB699E7-88E4-4FFB-8D62-2A2FED8E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0" y="4559300"/>
              <a:ext cx="358775" cy="228600"/>
            </a:xfrm>
            <a:custGeom>
              <a:avLst/>
              <a:gdLst>
                <a:gd name="T0" fmla="*/ 0 w 226"/>
                <a:gd name="T1" fmla="*/ 0 h 144"/>
                <a:gd name="T2" fmla="*/ 0 w 226"/>
                <a:gd name="T3" fmla="*/ 144 h 144"/>
                <a:gd name="T4" fmla="*/ 226 w 226"/>
                <a:gd name="T5" fmla="*/ 47 h 144"/>
                <a:gd name="T6" fmla="*/ 0 w 226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44">
                  <a:moveTo>
                    <a:pt x="0" y="0"/>
                  </a:moveTo>
                  <a:lnTo>
                    <a:pt x="0" y="144"/>
                  </a:lnTo>
                  <a:lnTo>
                    <a:pt x="22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6">
              <a:extLst>
                <a:ext uri="{FF2B5EF4-FFF2-40B4-BE49-F238E27FC236}">
                  <a16:creationId xmlns:a16="http://schemas.microsoft.com/office/drawing/2014/main" id="{C42B1D83-0360-4D54-814F-73D16D47F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4662488"/>
              <a:ext cx="361950" cy="449262"/>
            </a:xfrm>
            <a:custGeom>
              <a:avLst/>
              <a:gdLst>
                <a:gd name="T0" fmla="*/ 226 w 228"/>
                <a:gd name="T1" fmla="*/ 283 h 283"/>
                <a:gd name="T2" fmla="*/ 0 w 228"/>
                <a:gd name="T3" fmla="*/ 234 h 283"/>
                <a:gd name="T4" fmla="*/ 0 w 228"/>
                <a:gd name="T5" fmla="*/ 0 h 283"/>
                <a:gd name="T6" fmla="*/ 228 w 228"/>
                <a:gd name="T7" fmla="*/ 49 h 283"/>
                <a:gd name="T8" fmla="*/ 226 w 228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3">
                  <a:moveTo>
                    <a:pt x="226" y="283"/>
                  </a:moveTo>
                  <a:lnTo>
                    <a:pt x="0" y="234"/>
                  </a:lnTo>
                  <a:lnTo>
                    <a:pt x="0" y="0"/>
                  </a:lnTo>
                  <a:lnTo>
                    <a:pt x="228" y="49"/>
                  </a:lnTo>
                  <a:lnTo>
                    <a:pt x="226" y="283"/>
                  </a:lnTo>
                  <a:close/>
                </a:path>
              </a:pathLst>
            </a:custGeom>
            <a:solidFill>
              <a:srgbClr val="A97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7">
              <a:extLst>
                <a:ext uri="{FF2B5EF4-FFF2-40B4-BE49-F238E27FC236}">
                  <a16:creationId xmlns:a16="http://schemas.microsoft.com/office/drawing/2014/main" id="{C37863E4-594A-4C6D-931D-4CBAAA554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957763"/>
              <a:ext cx="269875" cy="90487"/>
            </a:xfrm>
            <a:custGeom>
              <a:avLst/>
              <a:gdLst>
                <a:gd name="T0" fmla="*/ 0 w 170"/>
                <a:gd name="T1" fmla="*/ 20 h 57"/>
                <a:gd name="T2" fmla="*/ 170 w 170"/>
                <a:gd name="T3" fmla="*/ 57 h 57"/>
                <a:gd name="T4" fmla="*/ 170 w 170"/>
                <a:gd name="T5" fmla="*/ 37 h 57"/>
                <a:gd name="T6" fmla="*/ 0 w 170"/>
                <a:gd name="T7" fmla="*/ 0 h 57"/>
                <a:gd name="T8" fmla="*/ 0 w 170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7">
                  <a:moveTo>
                    <a:pt x="0" y="20"/>
                  </a:moveTo>
                  <a:lnTo>
                    <a:pt x="170" y="57"/>
                  </a:lnTo>
                  <a:lnTo>
                    <a:pt x="170" y="37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8">
              <a:extLst>
                <a:ext uri="{FF2B5EF4-FFF2-40B4-BE49-F238E27FC236}">
                  <a16:creationId xmlns:a16="http://schemas.microsoft.com/office/drawing/2014/main" id="{0822769D-D30A-4F22-905E-E1CCE1505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887913"/>
              <a:ext cx="269875" cy="87312"/>
            </a:xfrm>
            <a:custGeom>
              <a:avLst/>
              <a:gdLst>
                <a:gd name="T0" fmla="*/ 0 w 170"/>
                <a:gd name="T1" fmla="*/ 20 h 55"/>
                <a:gd name="T2" fmla="*/ 170 w 170"/>
                <a:gd name="T3" fmla="*/ 55 h 55"/>
                <a:gd name="T4" fmla="*/ 170 w 170"/>
                <a:gd name="T5" fmla="*/ 37 h 55"/>
                <a:gd name="T6" fmla="*/ 0 w 170"/>
                <a:gd name="T7" fmla="*/ 0 h 55"/>
                <a:gd name="T8" fmla="*/ 0 w 170"/>
                <a:gd name="T9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5">
                  <a:moveTo>
                    <a:pt x="0" y="20"/>
                  </a:moveTo>
                  <a:lnTo>
                    <a:pt x="170" y="55"/>
                  </a:lnTo>
                  <a:lnTo>
                    <a:pt x="170" y="37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9">
              <a:extLst>
                <a:ext uri="{FF2B5EF4-FFF2-40B4-BE49-F238E27FC236}">
                  <a16:creationId xmlns:a16="http://schemas.microsoft.com/office/drawing/2014/main" id="{C4B5322F-DB8F-47C0-857C-5E001C3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818063"/>
              <a:ext cx="269875" cy="87312"/>
            </a:xfrm>
            <a:custGeom>
              <a:avLst/>
              <a:gdLst>
                <a:gd name="T0" fmla="*/ 0 w 170"/>
                <a:gd name="T1" fmla="*/ 18 h 55"/>
                <a:gd name="T2" fmla="*/ 170 w 170"/>
                <a:gd name="T3" fmla="*/ 55 h 55"/>
                <a:gd name="T4" fmla="*/ 170 w 170"/>
                <a:gd name="T5" fmla="*/ 34 h 55"/>
                <a:gd name="T6" fmla="*/ 0 w 170"/>
                <a:gd name="T7" fmla="*/ 0 h 55"/>
                <a:gd name="T8" fmla="*/ 0 w 170"/>
                <a:gd name="T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55">
                  <a:moveTo>
                    <a:pt x="0" y="18"/>
                  </a:moveTo>
                  <a:lnTo>
                    <a:pt x="170" y="55"/>
                  </a:lnTo>
                  <a:lnTo>
                    <a:pt x="170" y="34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C6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0">
              <a:extLst>
                <a:ext uri="{FF2B5EF4-FFF2-40B4-BE49-F238E27FC236}">
                  <a16:creationId xmlns:a16="http://schemas.microsoft.com/office/drawing/2014/main" id="{2A862E0A-475E-4896-9776-A01F2DF26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633913"/>
              <a:ext cx="314325" cy="477837"/>
            </a:xfrm>
            <a:custGeom>
              <a:avLst/>
              <a:gdLst>
                <a:gd name="T0" fmla="*/ 198 w 198"/>
                <a:gd name="T1" fmla="*/ 0 h 301"/>
                <a:gd name="T2" fmla="*/ 198 w 198"/>
                <a:gd name="T3" fmla="*/ 236 h 301"/>
                <a:gd name="T4" fmla="*/ 0 w 198"/>
                <a:gd name="T5" fmla="*/ 301 h 301"/>
                <a:gd name="T6" fmla="*/ 2 w 198"/>
                <a:gd name="T7" fmla="*/ 67 h 301"/>
                <a:gd name="T8" fmla="*/ 198 w 19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01">
                  <a:moveTo>
                    <a:pt x="198" y="0"/>
                  </a:moveTo>
                  <a:lnTo>
                    <a:pt x="198" y="236"/>
                  </a:lnTo>
                  <a:lnTo>
                    <a:pt x="0" y="301"/>
                  </a:lnTo>
                  <a:lnTo>
                    <a:pt x="2" y="6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1">
              <a:extLst>
                <a:ext uri="{FF2B5EF4-FFF2-40B4-BE49-F238E27FC236}">
                  <a16:creationId xmlns:a16="http://schemas.microsoft.com/office/drawing/2014/main" id="{6E4ACB0C-7363-4C28-A975-23DC62EB3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829175"/>
              <a:ext cx="160338" cy="171450"/>
            </a:xfrm>
            <a:custGeom>
              <a:avLst/>
              <a:gdLst>
                <a:gd name="T0" fmla="*/ 101 w 101"/>
                <a:gd name="T1" fmla="*/ 32 h 108"/>
                <a:gd name="T2" fmla="*/ 50 w 101"/>
                <a:gd name="T3" fmla="*/ 0 h 108"/>
                <a:gd name="T4" fmla="*/ 0 w 101"/>
                <a:gd name="T5" fmla="*/ 67 h 108"/>
                <a:gd name="T6" fmla="*/ 18 w 101"/>
                <a:gd name="T7" fmla="*/ 78 h 108"/>
                <a:gd name="T8" fmla="*/ 36 w 101"/>
                <a:gd name="T9" fmla="*/ 53 h 108"/>
                <a:gd name="T10" fmla="*/ 36 w 101"/>
                <a:gd name="T11" fmla="*/ 108 h 108"/>
                <a:gd name="T12" fmla="*/ 64 w 101"/>
                <a:gd name="T13" fmla="*/ 101 h 108"/>
                <a:gd name="T14" fmla="*/ 64 w 101"/>
                <a:gd name="T15" fmla="*/ 44 h 108"/>
                <a:gd name="T16" fmla="*/ 82 w 101"/>
                <a:gd name="T17" fmla="*/ 57 h 108"/>
                <a:gd name="T18" fmla="*/ 101 w 101"/>
                <a:gd name="T19" fmla="*/ 3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8">
                  <a:moveTo>
                    <a:pt x="101" y="32"/>
                  </a:moveTo>
                  <a:lnTo>
                    <a:pt x="50" y="0"/>
                  </a:lnTo>
                  <a:lnTo>
                    <a:pt x="0" y="67"/>
                  </a:lnTo>
                  <a:lnTo>
                    <a:pt x="18" y="78"/>
                  </a:lnTo>
                  <a:lnTo>
                    <a:pt x="36" y="53"/>
                  </a:lnTo>
                  <a:lnTo>
                    <a:pt x="36" y="108"/>
                  </a:lnTo>
                  <a:lnTo>
                    <a:pt x="64" y="101"/>
                  </a:lnTo>
                  <a:lnTo>
                    <a:pt x="64" y="44"/>
                  </a:lnTo>
                  <a:lnTo>
                    <a:pt x="82" y="57"/>
                  </a:lnTo>
                  <a:lnTo>
                    <a:pt x="101" y="3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2">
              <a:extLst>
                <a:ext uri="{FF2B5EF4-FFF2-40B4-BE49-F238E27FC236}">
                  <a16:creationId xmlns:a16="http://schemas.microsoft.com/office/drawing/2014/main" id="{0EDAC581-B617-4429-8F5D-C2DD2557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4559300"/>
              <a:ext cx="673100" cy="180975"/>
            </a:xfrm>
            <a:custGeom>
              <a:avLst/>
              <a:gdLst>
                <a:gd name="T0" fmla="*/ 198 w 424"/>
                <a:gd name="T1" fmla="*/ 0 h 114"/>
                <a:gd name="T2" fmla="*/ 0 w 424"/>
                <a:gd name="T3" fmla="*/ 65 h 114"/>
                <a:gd name="T4" fmla="*/ 228 w 424"/>
                <a:gd name="T5" fmla="*/ 114 h 114"/>
                <a:gd name="T6" fmla="*/ 424 w 424"/>
                <a:gd name="T7" fmla="*/ 47 h 114"/>
                <a:gd name="T8" fmla="*/ 198 w 424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114">
                  <a:moveTo>
                    <a:pt x="198" y="0"/>
                  </a:moveTo>
                  <a:lnTo>
                    <a:pt x="0" y="65"/>
                  </a:lnTo>
                  <a:lnTo>
                    <a:pt x="228" y="114"/>
                  </a:lnTo>
                  <a:lnTo>
                    <a:pt x="424" y="4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C6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3">
              <a:extLst>
                <a:ext uri="{FF2B5EF4-FFF2-40B4-BE49-F238E27FC236}">
                  <a16:creationId xmlns:a16="http://schemas.microsoft.com/office/drawing/2014/main" id="{96F8E19D-C74F-4ADA-B1E2-F8AA645E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4600575"/>
              <a:ext cx="409575" cy="92075"/>
            </a:xfrm>
            <a:custGeom>
              <a:avLst/>
              <a:gdLst>
                <a:gd name="T0" fmla="*/ 0 w 258"/>
                <a:gd name="T1" fmla="*/ 12 h 58"/>
                <a:gd name="T2" fmla="*/ 228 w 258"/>
                <a:gd name="T3" fmla="*/ 58 h 58"/>
                <a:gd name="T4" fmla="*/ 258 w 258"/>
                <a:gd name="T5" fmla="*/ 49 h 58"/>
                <a:gd name="T6" fmla="*/ 30 w 258"/>
                <a:gd name="T7" fmla="*/ 0 h 58"/>
                <a:gd name="T8" fmla="*/ 0 w 258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8">
                  <a:moveTo>
                    <a:pt x="0" y="12"/>
                  </a:moveTo>
                  <a:lnTo>
                    <a:pt x="228" y="58"/>
                  </a:lnTo>
                  <a:lnTo>
                    <a:pt x="258" y="49"/>
                  </a:lnTo>
                  <a:lnTo>
                    <a:pt x="3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2B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4">
              <a:extLst>
                <a:ext uri="{FF2B5EF4-FFF2-40B4-BE49-F238E27FC236}">
                  <a16:creationId xmlns:a16="http://schemas.microsoft.com/office/drawing/2014/main" id="{D5359152-0301-41A1-9D0F-D42899D1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5" y="3700463"/>
              <a:ext cx="552450" cy="796925"/>
            </a:xfrm>
            <a:custGeom>
              <a:avLst/>
              <a:gdLst>
                <a:gd name="T0" fmla="*/ 0 w 151"/>
                <a:gd name="T1" fmla="*/ 117 h 217"/>
                <a:gd name="T2" fmla="*/ 1 w 151"/>
                <a:gd name="T3" fmla="*/ 106 h 217"/>
                <a:gd name="T4" fmla="*/ 2 w 151"/>
                <a:gd name="T5" fmla="*/ 100 h 217"/>
                <a:gd name="T6" fmla="*/ 4 w 151"/>
                <a:gd name="T7" fmla="*/ 92 h 217"/>
                <a:gd name="T8" fmla="*/ 8 w 151"/>
                <a:gd name="T9" fmla="*/ 79 h 217"/>
                <a:gd name="T10" fmla="*/ 10 w 151"/>
                <a:gd name="T11" fmla="*/ 72 h 217"/>
                <a:gd name="T12" fmla="*/ 17 w 151"/>
                <a:gd name="T13" fmla="*/ 59 h 217"/>
                <a:gd name="T14" fmla="*/ 23 w 151"/>
                <a:gd name="T15" fmla="*/ 48 h 217"/>
                <a:gd name="T16" fmla="*/ 30 w 151"/>
                <a:gd name="T17" fmla="*/ 38 h 217"/>
                <a:gd name="T18" fmla="*/ 36 w 151"/>
                <a:gd name="T19" fmla="*/ 31 h 217"/>
                <a:gd name="T20" fmla="*/ 42 w 151"/>
                <a:gd name="T21" fmla="*/ 26 h 217"/>
                <a:gd name="T22" fmla="*/ 49 w 151"/>
                <a:gd name="T23" fmla="*/ 20 h 217"/>
                <a:gd name="T24" fmla="*/ 54 w 151"/>
                <a:gd name="T25" fmla="*/ 16 h 217"/>
                <a:gd name="T26" fmla="*/ 58 w 151"/>
                <a:gd name="T27" fmla="*/ 13 h 217"/>
                <a:gd name="T28" fmla="*/ 63 w 151"/>
                <a:gd name="T29" fmla="*/ 10 h 217"/>
                <a:gd name="T30" fmla="*/ 69 w 151"/>
                <a:gd name="T31" fmla="*/ 7 h 217"/>
                <a:gd name="T32" fmla="*/ 74 w 151"/>
                <a:gd name="T33" fmla="*/ 5 h 217"/>
                <a:gd name="T34" fmla="*/ 80 w 151"/>
                <a:gd name="T35" fmla="*/ 3 h 217"/>
                <a:gd name="T36" fmla="*/ 85 w 151"/>
                <a:gd name="T37" fmla="*/ 2 h 217"/>
                <a:gd name="T38" fmla="*/ 93 w 151"/>
                <a:gd name="T39" fmla="*/ 0 h 217"/>
                <a:gd name="T40" fmla="*/ 98 w 151"/>
                <a:gd name="T41" fmla="*/ 0 h 217"/>
                <a:gd name="T42" fmla="*/ 102 w 151"/>
                <a:gd name="T43" fmla="*/ 0 h 217"/>
                <a:gd name="T44" fmla="*/ 108 w 151"/>
                <a:gd name="T45" fmla="*/ 0 h 217"/>
                <a:gd name="T46" fmla="*/ 99 w 151"/>
                <a:gd name="T47" fmla="*/ 12 h 217"/>
                <a:gd name="T48" fmla="*/ 92 w 151"/>
                <a:gd name="T49" fmla="*/ 15 h 217"/>
                <a:gd name="T50" fmla="*/ 84 w 151"/>
                <a:gd name="T51" fmla="*/ 19 h 217"/>
                <a:gd name="T52" fmla="*/ 76 w 151"/>
                <a:gd name="T53" fmla="*/ 24 h 217"/>
                <a:gd name="T54" fmla="*/ 68 w 151"/>
                <a:gd name="T55" fmla="*/ 30 h 217"/>
                <a:gd name="T56" fmla="*/ 59 w 151"/>
                <a:gd name="T57" fmla="*/ 38 h 217"/>
                <a:gd name="T58" fmla="*/ 50 w 151"/>
                <a:gd name="T59" fmla="*/ 50 h 217"/>
                <a:gd name="T60" fmla="*/ 42 w 151"/>
                <a:gd name="T61" fmla="*/ 61 h 217"/>
                <a:gd name="T62" fmla="*/ 35 w 151"/>
                <a:gd name="T63" fmla="*/ 74 h 217"/>
                <a:gd name="T64" fmla="*/ 31 w 151"/>
                <a:gd name="T65" fmla="*/ 85 h 217"/>
                <a:gd name="T66" fmla="*/ 26 w 151"/>
                <a:gd name="T67" fmla="*/ 100 h 217"/>
                <a:gd name="T68" fmla="*/ 23 w 151"/>
                <a:gd name="T69" fmla="*/ 114 h 217"/>
                <a:gd name="T70" fmla="*/ 22 w 151"/>
                <a:gd name="T71" fmla="*/ 125 h 217"/>
                <a:gd name="T72" fmla="*/ 22 w 151"/>
                <a:gd name="T73" fmla="*/ 145 h 217"/>
                <a:gd name="T74" fmla="*/ 25 w 151"/>
                <a:gd name="T75" fmla="*/ 159 h 217"/>
                <a:gd name="T76" fmla="*/ 29 w 151"/>
                <a:gd name="T77" fmla="*/ 173 h 217"/>
                <a:gd name="T78" fmla="*/ 34 w 151"/>
                <a:gd name="T79" fmla="*/ 184 h 217"/>
                <a:gd name="T80" fmla="*/ 42 w 151"/>
                <a:gd name="T81" fmla="*/ 195 h 217"/>
                <a:gd name="T82" fmla="*/ 50 w 151"/>
                <a:gd name="T83" fmla="*/ 204 h 217"/>
                <a:gd name="T84" fmla="*/ 60 w 151"/>
                <a:gd name="T85" fmla="*/ 211 h 217"/>
                <a:gd name="T86" fmla="*/ 71 w 151"/>
                <a:gd name="T87" fmla="*/ 217 h 217"/>
                <a:gd name="T88" fmla="*/ 39 w 151"/>
                <a:gd name="T89" fmla="*/ 204 h 217"/>
                <a:gd name="T90" fmla="*/ 29 w 151"/>
                <a:gd name="T91" fmla="*/ 197 h 217"/>
                <a:gd name="T92" fmla="*/ 21 w 151"/>
                <a:gd name="T93" fmla="*/ 189 h 217"/>
                <a:gd name="T94" fmla="*/ 16 w 151"/>
                <a:gd name="T95" fmla="*/ 183 h 217"/>
                <a:gd name="T96" fmla="*/ 12 w 151"/>
                <a:gd name="T97" fmla="*/ 176 h 217"/>
                <a:gd name="T98" fmla="*/ 8 w 151"/>
                <a:gd name="T99" fmla="*/ 168 h 217"/>
                <a:gd name="T100" fmla="*/ 5 w 151"/>
                <a:gd name="T101" fmla="*/ 159 h 217"/>
                <a:gd name="T102" fmla="*/ 3 w 151"/>
                <a:gd name="T103" fmla="*/ 153 h 217"/>
                <a:gd name="T104" fmla="*/ 1 w 151"/>
                <a:gd name="T105" fmla="*/ 145 h 217"/>
                <a:gd name="T106" fmla="*/ 0 w 151"/>
                <a:gd name="T107" fmla="*/ 137 h 217"/>
                <a:gd name="T108" fmla="*/ 0 w 151"/>
                <a:gd name="T109" fmla="*/ 1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1" h="217"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0"/>
                    <a:pt x="0" y="119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5"/>
                    <a:pt x="0" y="114"/>
                  </a:cubicBezTo>
                  <a:cubicBezTo>
                    <a:pt x="0" y="113"/>
                    <a:pt x="0" y="112"/>
                    <a:pt x="0" y="11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0"/>
                    <a:pt x="1" y="108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4"/>
                    <a:pt x="2" y="102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99"/>
                    <a:pt x="2" y="99"/>
                    <a:pt x="2" y="98"/>
                  </a:cubicBezTo>
                  <a:cubicBezTo>
                    <a:pt x="3" y="97"/>
                    <a:pt x="3" y="95"/>
                    <a:pt x="3" y="9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89"/>
                    <a:pt x="5" y="87"/>
                    <a:pt x="6" y="85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3"/>
                    <a:pt x="6" y="83"/>
                  </a:cubicBezTo>
                  <a:cubicBezTo>
                    <a:pt x="7" y="82"/>
                    <a:pt x="7" y="80"/>
                    <a:pt x="8" y="79"/>
                  </a:cubicBezTo>
                  <a:cubicBezTo>
                    <a:pt x="8" y="78"/>
                    <a:pt x="8" y="78"/>
                    <a:pt x="8" y="77"/>
                  </a:cubicBezTo>
                  <a:cubicBezTo>
                    <a:pt x="9" y="76"/>
                    <a:pt x="9" y="75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1" y="70"/>
                    <a:pt x="12" y="69"/>
                    <a:pt x="13" y="67"/>
                  </a:cubicBezTo>
                  <a:cubicBezTo>
                    <a:pt x="13" y="67"/>
                    <a:pt x="13" y="66"/>
                    <a:pt x="13" y="66"/>
                  </a:cubicBezTo>
                  <a:cubicBezTo>
                    <a:pt x="14" y="64"/>
                    <a:pt x="15" y="62"/>
                    <a:pt x="16" y="60"/>
                  </a:cubicBezTo>
                  <a:cubicBezTo>
                    <a:pt x="16" y="60"/>
                    <a:pt x="16" y="59"/>
                    <a:pt x="17" y="59"/>
                  </a:cubicBezTo>
                  <a:cubicBezTo>
                    <a:pt x="17" y="57"/>
                    <a:pt x="18" y="56"/>
                    <a:pt x="19" y="55"/>
                  </a:cubicBezTo>
                  <a:cubicBezTo>
                    <a:pt x="19" y="54"/>
                    <a:pt x="20" y="53"/>
                    <a:pt x="20" y="53"/>
                  </a:cubicBezTo>
                  <a:cubicBezTo>
                    <a:pt x="21" y="51"/>
                    <a:pt x="22" y="50"/>
                    <a:pt x="23" y="49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6"/>
                    <a:pt x="26" y="44"/>
                    <a:pt x="27" y="43"/>
                  </a:cubicBezTo>
                  <a:cubicBezTo>
                    <a:pt x="27" y="42"/>
                    <a:pt x="27" y="42"/>
                    <a:pt x="28" y="42"/>
                  </a:cubicBezTo>
                  <a:cubicBezTo>
                    <a:pt x="29" y="40"/>
                    <a:pt x="29" y="39"/>
                    <a:pt x="30" y="3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5"/>
                    <a:pt x="35" y="33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29"/>
                    <a:pt x="39" y="28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5"/>
                    <a:pt x="44" y="24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9" y="20"/>
                  </a:cubicBezTo>
                  <a:cubicBezTo>
                    <a:pt x="49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8"/>
                    <a:pt x="52" y="17"/>
                    <a:pt x="53" y="17"/>
                  </a:cubicBezTo>
                  <a:cubicBezTo>
                    <a:pt x="53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5"/>
                    <a:pt x="55" y="15"/>
                    <a:pt x="56" y="15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9" y="12"/>
                    <a:pt x="60" y="12"/>
                  </a:cubicBezTo>
                  <a:cubicBezTo>
                    <a:pt x="60" y="12"/>
                    <a:pt x="61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3" y="10"/>
                    <a:pt x="63" y="10"/>
                  </a:cubicBezTo>
                  <a:cubicBezTo>
                    <a:pt x="64" y="10"/>
                    <a:pt x="65" y="9"/>
                    <a:pt x="65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7" y="8"/>
                    <a:pt x="67" y="8"/>
                  </a:cubicBezTo>
                  <a:cubicBezTo>
                    <a:pt x="68" y="8"/>
                    <a:pt x="69" y="7"/>
                    <a:pt x="69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6"/>
                    <a:pt x="71" y="6"/>
                    <a:pt x="71" y="6"/>
                  </a:cubicBezTo>
                  <a:cubicBezTo>
                    <a:pt x="72" y="6"/>
                    <a:pt x="72" y="6"/>
                    <a:pt x="73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5"/>
                    <a:pt x="76" y="4"/>
                  </a:cubicBezTo>
                  <a:cubicBezTo>
                    <a:pt x="76" y="4"/>
                    <a:pt x="76" y="4"/>
                    <a:pt x="77" y="4"/>
                  </a:cubicBezTo>
                  <a:cubicBezTo>
                    <a:pt x="77" y="4"/>
                    <a:pt x="78" y="4"/>
                    <a:pt x="78" y="4"/>
                  </a:cubicBezTo>
                  <a:cubicBezTo>
                    <a:pt x="79" y="3"/>
                    <a:pt x="79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2" y="2"/>
                    <a:pt x="82" y="2"/>
                  </a:cubicBezTo>
                  <a:cubicBezTo>
                    <a:pt x="83" y="2"/>
                    <a:pt x="83" y="2"/>
                    <a:pt x="84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6" y="1"/>
                    <a:pt x="87" y="1"/>
                    <a:pt x="88" y="1"/>
                  </a:cubicBezTo>
                  <a:cubicBezTo>
                    <a:pt x="88" y="1"/>
                    <a:pt x="88" y="1"/>
                    <a:pt x="89" y="1"/>
                  </a:cubicBezTo>
                  <a:cubicBezTo>
                    <a:pt x="89" y="1"/>
                    <a:pt x="90" y="1"/>
                    <a:pt x="91" y="1"/>
                  </a:cubicBezTo>
                  <a:cubicBezTo>
                    <a:pt x="91" y="0"/>
                    <a:pt x="92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0"/>
                    <a:pt x="94" y="0"/>
                    <a:pt x="95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4" y="0"/>
                    <a:pt x="105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33" y="3"/>
                    <a:pt x="151" y="15"/>
                    <a:pt x="151" y="15"/>
                  </a:cubicBezTo>
                  <a:cubicBezTo>
                    <a:pt x="151" y="15"/>
                    <a:pt x="138" y="18"/>
                    <a:pt x="127" y="18"/>
                  </a:cubicBezTo>
                  <a:cubicBezTo>
                    <a:pt x="116" y="18"/>
                    <a:pt x="113" y="17"/>
                    <a:pt x="105" y="15"/>
                  </a:cubicBezTo>
                  <a:cubicBezTo>
                    <a:pt x="102" y="14"/>
                    <a:pt x="100" y="13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7" y="12"/>
                    <a:pt x="97" y="13"/>
                    <a:pt x="96" y="13"/>
                  </a:cubicBezTo>
                  <a:cubicBezTo>
                    <a:pt x="95" y="13"/>
                    <a:pt x="94" y="14"/>
                    <a:pt x="94" y="14"/>
                  </a:cubicBezTo>
                  <a:cubicBezTo>
                    <a:pt x="93" y="14"/>
                    <a:pt x="92" y="14"/>
                    <a:pt x="92" y="15"/>
                  </a:cubicBezTo>
                  <a:cubicBezTo>
                    <a:pt x="91" y="15"/>
                    <a:pt x="90" y="15"/>
                    <a:pt x="90" y="16"/>
                  </a:cubicBezTo>
                  <a:cubicBezTo>
                    <a:pt x="89" y="16"/>
                    <a:pt x="88" y="16"/>
                    <a:pt x="88" y="16"/>
                  </a:cubicBezTo>
                  <a:cubicBezTo>
                    <a:pt x="87" y="17"/>
                    <a:pt x="86" y="17"/>
                    <a:pt x="85" y="18"/>
                  </a:cubicBezTo>
                  <a:cubicBezTo>
                    <a:pt x="85" y="18"/>
                    <a:pt x="84" y="18"/>
                    <a:pt x="84" y="19"/>
                  </a:cubicBezTo>
                  <a:cubicBezTo>
                    <a:pt x="83" y="19"/>
                    <a:pt x="82" y="20"/>
                    <a:pt x="82" y="20"/>
                  </a:cubicBezTo>
                  <a:cubicBezTo>
                    <a:pt x="81" y="20"/>
                    <a:pt x="81" y="21"/>
                    <a:pt x="80" y="21"/>
                  </a:cubicBezTo>
                  <a:cubicBezTo>
                    <a:pt x="79" y="21"/>
                    <a:pt x="79" y="22"/>
                    <a:pt x="78" y="23"/>
                  </a:cubicBezTo>
                  <a:cubicBezTo>
                    <a:pt x="77" y="23"/>
                    <a:pt x="77" y="23"/>
                    <a:pt x="76" y="24"/>
                  </a:cubicBezTo>
                  <a:cubicBezTo>
                    <a:pt x="76" y="24"/>
                    <a:pt x="75" y="24"/>
                    <a:pt x="75" y="25"/>
                  </a:cubicBezTo>
                  <a:cubicBezTo>
                    <a:pt x="74" y="25"/>
                    <a:pt x="73" y="26"/>
                    <a:pt x="72" y="26"/>
                  </a:cubicBezTo>
                  <a:cubicBezTo>
                    <a:pt x="72" y="27"/>
                    <a:pt x="71" y="27"/>
                    <a:pt x="71" y="28"/>
                  </a:cubicBezTo>
                  <a:cubicBezTo>
                    <a:pt x="70" y="28"/>
                    <a:pt x="69" y="29"/>
                    <a:pt x="68" y="30"/>
                  </a:cubicBezTo>
                  <a:cubicBezTo>
                    <a:pt x="68" y="30"/>
                    <a:pt x="67" y="31"/>
                    <a:pt x="67" y="31"/>
                  </a:cubicBezTo>
                  <a:cubicBezTo>
                    <a:pt x="66" y="32"/>
                    <a:pt x="65" y="33"/>
                    <a:pt x="64" y="33"/>
                  </a:cubicBezTo>
                  <a:cubicBezTo>
                    <a:pt x="64" y="34"/>
                    <a:pt x="63" y="34"/>
                    <a:pt x="63" y="35"/>
                  </a:cubicBezTo>
                  <a:cubicBezTo>
                    <a:pt x="62" y="36"/>
                    <a:pt x="60" y="37"/>
                    <a:pt x="59" y="3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41"/>
                    <a:pt x="55" y="43"/>
                    <a:pt x="54" y="45"/>
                  </a:cubicBezTo>
                  <a:cubicBezTo>
                    <a:pt x="53" y="45"/>
                    <a:pt x="53" y="46"/>
                    <a:pt x="52" y="46"/>
                  </a:cubicBezTo>
                  <a:cubicBezTo>
                    <a:pt x="52" y="47"/>
                    <a:pt x="51" y="48"/>
                    <a:pt x="50" y="50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8" y="52"/>
                    <a:pt x="47" y="54"/>
                    <a:pt x="46" y="5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4" y="58"/>
                    <a:pt x="43" y="59"/>
                    <a:pt x="42" y="61"/>
                  </a:cubicBezTo>
                  <a:cubicBezTo>
                    <a:pt x="42" y="61"/>
                    <a:pt x="41" y="62"/>
                    <a:pt x="41" y="62"/>
                  </a:cubicBezTo>
                  <a:cubicBezTo>
                    <a:pt x="40" y="64"/>
                    <a:pt x="40" y="65"/>
                    <a:pt x="39" y="67"/>
                  </a:cubicBezTo>
                  <a:cubicBezTo>
                    <a:pt x="38" y="67"/>
                    <a:pt x="38" y="68"/>
                    <a:pt x="38" y="68"/>
                  </a:cubicBezTo>
                  <a:cubicBezTo>
                    <a:pt x="37" y="70"/>
                    <a:pt x="36" y="72"/>
                    <a:pt x="35" y="74"/>
                  </a:cubicBezTo>
                  <a:cubicBezTo>
                    <a:pt x="35" y="74"/>
                    <a:pt x="35" y="75"/>
                    <a:pt x="35" y="75"/>
                  </a:cubicBezTo>
                  <a:cubicBezTo>
                    <a:pt x="34" y="77"/>
                    <a:pt x="33" y="78"/>
                    <a:pt x="33" y="80"/>
                  </a:cubicBezTo>
                  <a:cubicBezTo>
                    <a:pt x="32" y="80"/>
                    <a:pt x="32" y="81"/>
                    <a:pt x="32" y="82"/>
                  </a:cubicBezTo>
                  <a:cubicBezTo>
                    <a:pt x="31" y="83"/>
                    <a:pt x="31" y="84"/>
                    <a:pt x="31" y="85"/>
                  </a:cubicBezTo>
                  <a:cubicBezTo>
                    <a:pt x="30" y="86"/>
                    <a:pt x="30" y="86"/>
                    <a:pt x="30" y="87"/>
                  </a:cubicBezTo>
                  <a:cubicBezTo>
                    <a:pt x="29" y="88"/>
                    <a:pt x="29" y="90"/>
                    <a:pt x="29" y="91"/>
                  </a:cubicBezTo>
                  <a:cubicBezTo>
                    <a:pt x="28" y="91"/>
                    <a:pt x="28" y="92"/>
                    <a:pt x="28" y="92"/>
                  </a:cubicBezTo>
                  <a:cubicBezTo>
                    <a:pt x="27" y="95"/>
                    <a:pt x="27" y="97"/>
                    <a:pt x="26" y="100"/>
                  </a:cubicBezTo>
                  <a:cubicBezTo>
                    <a:pt x="26" y="100"/>
                    <a:pt x="26" y="101"/>
                    <a:pt x="26" y="102"/>
                  </a:cubicBezTo>
                  <a:cubicBezTo>
                    <a:pt x="25" y="103"/>
                    <a:pt x="25" y="105"/>
                    <a:pt x="25" y="106"/>
                  </a:cubicBezTo>
                  <a:cubicBezTo>
                    <a:pt x="24" y="107"/>
                    <a:pt x="24" y="107"/>
                    <a:pt x="24" y="108"/>
                  </a:cubicBezTo>
                  <a:cubicBezTo>
                    <a:pt x="24" y="110"/>
                    <a:pt x="24" y="112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6"/>
                    <a:pt x="23" y="118"/>
                    <a:pt x="23" y="119"/>
                  </a:cubicBezTo>
                  <a:cubicBezTo>
                    <a:pt x="22" y="120"/>
                    <a:pt x="22" y="121"/>
                    <a:pt x="22" y="122"/>
                  </a:cubicBezTo>
                  <a:cubicBezTo>
                    <a:pt x="22" y="123"/>
                    <a:pt x="22" y="124"/>
                    <a:pt x="22" y="125"/>
                  </a:cubicBezTo>
                  <a:cubicBezTo>
                    <a:pt x="22" y="126"/>
                    <a:pt x="22" y="128"/>
                    <a:pt x="22" y="130"/>
                  </a:cubicBezTo>
                  <a:cubicBezTo>
                    <a:pt x="22" y="132"/>
                    <a:pt x="22" y="135"/>
                    <a:pt x="22" y="137"/>
                  </a:cubicBezTo>
                  <a:cubicBezTo>
                    <a:pt x="22" y="138"/>
                    <a:pt x="22" y="138"/>
                    <a:pt x="22" y="139"/>
                  </a:cubicBezTo>
                  <a:cubicBezTo>
                    <a:pt x="22" y="141"/>
                    <a:pt x="22" y="143"/>
                    <a:pt x="22" y="145"/>
                  </a:cubicBezTo>
                  <a:cubicBezTo>
                    <a:pt x="22" y="146"/>
                    <a:pt x="22" y="146"/>
                    <a:pt x="23" y="146"/>
                  </a:cubicBezTo>
                  <a:cubicBezTo>
                    <a:pt x="23" y="148"/>
                    <a:pt x="23" y="150"/>
                    <a:pt x="23" y="152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4" y="155"/>
                    <a:pt x="24" y="157"/>
                    <a:pt x="25" y="159"/>
                  </a:cubicBezTo>
                  <a:cubicBezTo>
                    <a:pt x="25" y="160"/>
                    <a:pt x="25" y="160"/>
                    <a:pt x="25" y="161"/>
                  </a:cubicBezTo>
                  <a:cubicBezTo>
                    <a:pt x="26" y="163"/>
                    <a:pt x="26" y="165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9"/>
                    <a:pt x="28" y="171"/>
                    <a:pt x="29" y="173"/>
                  </a:cubicBezTo>
                  <a:cubicBezTo>
                    <a:pt x="29" y="173"/>
                    <a:pt x="29" y="174"/>
                    <a:pt x="29" y="174"/>
                  </a:cubicBezTo>
                  <a:cubicBezTo>
                    <a:pt x="30" y="176"/>
                    <a:pt x="31" y="177"/>
                    <a:pt x="31" y="178"/>
                  </a:cubicBezTo>
                  <a:cubicBezTo>
                    <a:pt x="31" y="179"/>
                    <a:pt x="32" y="179"/>
                    <a:pt x="32" y="180"/>
                  </a:cubicBezTo>
                  <a:cubicBezTo>
                    <a:pt x="33" y="181"/>
                    <a:pt x="33" y="183"/>
                    <a:pt x="34" y="184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6"/>
                    <a:pt x="36" y="187"/>
                    <a:pt x="36" y="188"/>
                  </a:cubicBezTo>
                  <a:cubicBezTo>
                    <a:pt x="37" y="189"/>
                    <a:pt x="38" y="190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43" y="198"/>
                    <a:pt x="44" y="199"/>
                    <a:pt x="46" y="200"/>
                  </a:cubicBezTo>
                  <a:cubicBezTo>
                    <a:pt x="46" y="200"/>
                    <a:pt x="46" y="200"/>
                    <a:pt x="46" y="200"/>
                  </a:cubicBezTo>
                  <a:cubicBezTo>
                    <a:pt x="47" y="202"/>
                    <a:pt x="49" y="203"/>
                    <a:pt x="50" y="204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52" y="206"/>
                    <a:pt x="53" y="207"/>
                    <a:pt x="54" y="208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7" y="209"/>
                    <a:pt x="58" y="210"/>
                    <a:pt x="60" y="211"/>
                  </a:cubicBezTo>
                  <a:cubicBezTo>
                    <a:pt x="61" y="212"/>
                    <a:pt x="61" y="212"/>
                    <a:pt x="61" y="212"/>
                  </a:cubicBezTo>
                  <a:cubicBezTo>
                    <a:pt x="62" y="213"/>
                    <a:pt x="63" y="213"/>
                    <a:pt x="64" y="214"/>
                  </a:cubicBezTo>
                  <a:cubicBezTo>
                    <a:pt x="65" y="214"/>
                    <a:pt x="65" y="214"/>
                    <a:pt x="66" y="214"/>
                  </a:cubicBezTo>
                  <a:cubicBezTo>
                    <a:pt x="67" y="215"/>
                    <a:pt x="69" y="216"/>
                    <a:pt x="71" y="217"/>
                  </a:cubicBezTo>
                  <a:cubicBezTo>
                    <a:pt x="63" y="214"/>
                    <a:pt x="56" y="211"/>
                    <a:pt x="49" y="209"/>
                  </a:cubicBezTo>
                  <a:cubicBezTo>
                    <a:pt x="47" y="208"/>
                    <a:pt x="45" y="207"/>
                    <a:pt x="44" y="207"/>
                  </a:cubicBezTo>
                  <a:cubicBezTo>
                    <a:pt x="43" y="206"/>
                    <a:pt x="43" y="206"/>
                    <a:pt x="42" y="206"/>
                  </a:cubicBezTo>
                  <a:cubicBezTo>
                    <a:pt x="41" y="205"/>
                    <a:pt x="40" y="205"/>
                    <a:pt x="39" y="204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6" y="203"/>
                    <a:pt x="35" y="202"/>
                    <a:pt x="33" y="201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1" y="199"/>
                    <a:pt x="30" y="198"/>
                    <a:pt x="29" y="197"/>
                  </a:cubicBezTo>
                  <a:cubicBezTo>
                    <a:pt x="29" y="197"/>
                    <a:pt x="28" y="197"/>
                    <a:pt x="28" y="196"/>
                  </a:cubicBezTo>
                  <a:cubicBezTo>
                    <a:pt x="26" y="195"/>
                    <a:pt x="25" y="194"/>
                    <a:pt x="24" y="193"/>
                  </a:cubicBezTo>
                  <a:cubicBezTo>
                    <a:pt x="23" y="192"/>
                    <a:pt x="23" y="192"/>
                    <a:pt x="23" y="192"/>
                  </a:cubicBezTo>
                  <a:cubicBezTo>
                    <a:pt x="23" y="191"/>
                    <a:pt x="22" y="190"/>
                    <a:pt x="21" y="189"/>
                  </a:cubicBezTo>
                  <a:cubicBezTo>
                    <a:pt x="21" y="189"/>
                    <a:pt x="21" y="189"/>
                    <a:pt x="20" y="188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18" y="186"/>
                    <a:pt x="17" y="185"/>
                    <a:pt x="16" y="183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5" y="182"/>
                    <a:pt x="15" y="181"/>
                    <a:pt x="14" y="180"/>
                  </a:cubicBezTo>
                  <a:cubicBezTo>
                    <a:pt x="14" y="179"/>
                    <a:pt x="13" y="178"/>
                    <a:pt x="13" y="178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2" y="176"/>
                    <a:pt x="12" y="176"/>
                    <a:pt x="12" y="176"/>
                  </a:cubicBezTo>
                  <a:cubicBezTo>
                    <a:pt x="11" y="175"/>
                    <a:pt x="11" y="174"/>
                    <a:pt x="10" y="173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72"/>
                    <a:pt x="9" y="171"/>
                    <a:pt x="9" y="170"/>
                  </a:cubicBezTo>
                  <a:cubicBezTo>
                    <a:pt x="9" y="170"/>
                    <a:pt x="8" y="169"/>
                    <a:pt x="8" y="168"/>
                  </a:cubicBezTo>
                  <a:cubicBezTo>
                    <a:pt x="8" y="167"/>
                    <a:pt x="7" y="167"/>
                    <a:pt x="7" y="166"/>
                  </a:cubicBezTo>
                  <a:cubicBezTo>
                    <a:pt x="7" y="166"/>
                    <a:pt x="7" y="165"/>
                    <a:pt x="7" y="165"/>
                  </a:cubicBezTo>
                  <a:cubicBezTo>
                    <a:pt x="6" y="164"/>
                    <a:pt x="6" y="164"/>
                    <a:pt x="6" y="163"/>
                  </a:cubicBezTo>
                  <a:cubicBezTo>
                    <a:pt x="6" y="162"/>
                    <a:pt x="5" y="161"/>
                    <a:pt x="5" y="159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4" y="157"/>
                    <a:pt x="4" y="156"/>
                    <a:pt x="3" y="154"/>
                  </a:cubicBezTo>
                  <a:cubicBezTo>
                    <a:pt x="3" y="154"/>
                    <a:pt x="3" y="153"/>
                    <a:pt x="3" y="153"/>
                  </a:cubicBezTo>
                  <a:cubicBezTo>
                    <a:pt x="3" y="152"/>
                    <a:pt x="3" y="152"/>
                    <a:pt x="3" y="151"/>
                  </a:cubicBezTo>
                  <a:cubicBezTo>
                    <a:pt x="2" y="151"/>
                    <a:pt x="2" y="151"/>
                    <a:pt x="2" y="150"/>
                  </a:cubicBezTo>
                  <a:cubicBezTo>
                    <a:pt x="2" y="149"/>
                    <a:pt x="2" y="147"/>
                    <a:pt x="1" y="146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3"/>
                    <a:pt x="1" y="142"/>
                    <a:pt x="1" y="141"/>
                  </a:cubicBezTo>
                  <a:cubicBezTo>
                    <a:pt x="1" y="140"/>
                    <a:pt x="1" y="139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5"/>
                    <a:pt x="0" y="134"/>
                    <a:pt x="0" y="132"/>
                  </a:cubicBezTo>
                  <a:cubicBezTo>
                    <a:pt x="0" y="132"/>
                    <a:pt x="0" y="131"/>
                    <a:pt x="0" y="131"/>
                  </a:cubicBezTo>
                  <a:cubicBezTo>
                    <a:pt x="0" y="130"/>
                    <a:pt x="0" y="130"/>
                    <a:pt x="0" y="129"/>
                  </a:cubicBezTo>
                  <a:cubicBezTo>
                    <a:pt x="0" y="128"/>
                    <a:pt x="0" y="128"/>
                    <a:pt x="0" y="127"/>
                  </a:cubicBezTo>
                  <a:cubicBezTo>
                    <a:pt x="0" y="126"/>
                    <a:pt x="0" y="124"/>
                    <a:pt x="0" y="122"/>
                  </a:cubicBezTo>
                </a:path>
              </a:pathLst>
            </a:custGeom>
            <a:solidFill>
              <a:srgbClr val="AA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5">
              <a:extLst>
                <a:ext uri="{FF2B5EF4-FFF2-40B4-BE49-F238E27FC236}">
                  <a16:creationId xmlns:a16="http://schemas.microsoft.com/office/drawing/2014/main" id="{75877339-D2CD-4CDA-9106-18292017C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300" y="3700463"/>
              <a:ext cx="636588" cy="838200"/>
            </a:xfrm>
            <a:custGeom>
              <a:avLst/>
              <a:gdLst>
                <a:gd name="T0" fmla="*/ 90 w 174"/>
                <a:gd name="T1" fmla="*/ 9 h 228"/>
                <a:gd name="T2" fmla="*/ 2 w 174"/>
                <a:gd name="T3" fmla="*/ 130 h 228"/>
                <a:gd name="T4" fmla="*/ 85 w 174"/>
                <a:gd name="T5" fmla="*/ 219 h 228"/>
                <a:gd name="T6" fmla="*/ 173 w 174"/>
                <a:gd name="T7" fmla="*/ 98 h 228"/>
                <a:gd name="T8" fmla="*/ 90 w 174"/>
                <a:gd name="T9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28">
                  <a:moveTo>
                    <a:pt x="90" y="9"/>
                  </a:moveTo>
                  <a:cubicBezTo>
                    <a:pt x="43" y="18"/>
                    <a:pt x="3" y="72"/>
                    <a:pt x="2" y="130"/>
                  </a:cubicBezTo>
                  <a:cubicBezTo>
                    <a:pt x="0" y="188"/>
                    <a:pt x="38" y="228"/>
                    <a:pt x="85" y="219"/>
                  </a:cubicBezTo>
                  <a:cubicBezTo>
                    <a:pt x="132" y="210"/>
                    <a:pt x="171" y="156"/>
                    <a:pt x="173" y="98"/>
                  </a:cubicBezTo>
                  <a:cubicBezTo>
                    <a:pt x="174" y="40"/>
                    <a:pt x="137" y="0"/>
                    <a:pt x="90" y="9"/>
                  </a:cubicBezTo>
                </a:path>
              </a:pathLst>
            </a:custGeom>
            <a:solidFill>
              <a:srgbClr val="E5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6">
              <a:extLst>
                <a:ext uri="{FF2B5EF4-FFF2-40B4-BE49-F238E27FC236}">
                  <a16:creationId xmlns:a16="http://schemas.microsoft.com/office/drawing/2014/main" id="{67A94AAF-A61B-487F-8BBC-AAD3C721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7038" y="3776663"/>
              <a:ext cx="523875" cy="684212"/>
            </a:xfrm>
            <a:custGeom>
              <a:avLst/>
              <a:gdLst>
                <a:gd name="T0" fmla="*/ 73 w 143"/>
                <a:gd name="T1" fmla="*/ 7 h 186"/>
                <a:gd name="T2" fmla="*/ 1 w 143"/>
                <a:gd name="T3" fmla="*/ 106 h 186"/>
                <a:gd name="T4" fmla="*/ 69 w 143"/>
                <a:gd name="T5" fmla="*/ 179 h 186"/>
                <a:gd name="T6" fmla="*/ 141 w 143"/>
                <a:gd name="T7" fmla="*/ 80 h 186"/>
                <a:gd name="T8" fmla="*/ 73 w 143"/>
                <a:gd name="T9" fmla="*/ 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86">
                  <a:moveTo>
                    <a:pt x="73" y="7"/>
                  </a:moveTo>
                  <a:cubicBezTo>
                    <a:pt x="35" y="14"/>
                    <a:pt x="2" y="58"/>
                    <a:pt x="1" y="106"/>
                  </a:cubicBezTo>
                  <a:cubicBezTo>
                    <a:pt x="0" y="154"/>
                    <a:pt x="30" y="186"/>
                    <a:pt x="69" y="179"/>
                  </a:cubicBezTo>
                  <a:cubicBezTo>
                    <a:pt x="108" y="172"/>
                    <a:pt x="140" y="127"/>
                    <a:pt x="141" y="80"/>
                  </a:cubicBezTo>
                  <a:cubicBezTo>
                    <a:pt x="143" y="32"/>
                    <a:pt x="112" y="0"/>
                    <a:pt x="73" y="7"/>
                  </a:cubicBezTo>
                </a:path>
              </a:pathLst>
            </a:custGeom>
            <a:solidFill>
              <a:srgbClr val="EA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7">
              <a:extLst>
                <a:ext uri="{FF2B5EF4-FFF2-40B4-BE49-F238E27FC236}">
                  <a16:creationId xmlns:a16="http://schemas.microsoft.com/office/drawing/2014/main" id="{915C6EAF-083F-45BD-B07D-CEDA27BA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3736975"/>
              <a:ext cx="482600" cy="330200"/>
            </a:xfrm>
            <a:custGeom>
              <a:avLst/>
              <a:gdLst>
                <a:gd name="T0" fmla="*/ 78 w 132"/>
                <a:gd name="T1" fmla="*/ 0 h 90"/>
                <a:gd name="T2" fmla="*/ 68 w 132"/>
                <a:gd name="T3" fmla="*/ 1 h 90"/>
                <a:gd name="T4" fmla="*/ 0 w 132"/>
                <a:gd name="T5" fmla="*/ 90 h 90"/>
                <a:gd name="T6" fmla="*/ 68 w 132"/>
                <a:gd name="T7" fmla="*/ 18 h 90"/>
                <a:gd name="T8" fmla="*/ 79 w 132"/>
                <a:gd name="T9" fmla="*/ 17 h 90"/>
                <a:gd name="T10" fmla="*/ 132 w 132"/>
                <a:gd name="T11" fmla="*/ 61 h 90"/>
                <a:gd name="T12" fmla="*/ 78 w 132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90">
                  <a:moveTo>
                    <a:pt x="78" y="0"/>
                  </a:moveTo>
                  <a:cubicBezTo>
                    <a:pt x="75" y="0"/>
                    <a:pt x="72" y="1"/>
                    <a:pt x="68" y="1"/>
                  </a:cubicBezTo>
                  <a:cubicBezTo>
                    <a:pt x="33" y="8"/>
                    <a:pt x="3" y="47"/>
                    <a:pt x="0" y="90"/>
                  </a:cubicBezTo>
                  <a:cubicBezTo>
                    <a:pt x="10" y="54"/>
                    <a:pt x="37" y="24"/>
                    <a:pt x="68" y="18"/>
                  </a:cubicBezTo>
                  <a:cubicBezTo>
                    <a:pt x="72" y="17"/>
                    <a:pt x="75" y="17"/>
                    <a:pt x="79" y="17"/>
                  </a:cubicBezTo>
                  <a:cubicBezTo>
                    <a:pt x="104" y="17"/>
                    <a:pt x="124" y="34"/>
                    <a:pt x="132" y="61"/>
                  </a:cubicBezTo>
                  <a:cubicBezTo>
                    <a:pt x="130" y="25"/>
                    <a:pt x="107" y="0"/>
                    <a:pt x="78" y="0"/>
                  </a:cubicBezTo>
                </a:path>
              </a:pathLst>
            </a:custGeom>
            <a:solidFill>
              <a:srgbClr val="ED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8">
              <a:extLst>
                <a:ext uri="{FF2B5EF4-FFF2-40B4-BE49-F238E27FC236}">
                  <a16:creationId xmlns:a16="http://schemas.microsoft.com/office/drawing/2014/main" id="{FACCF12B-7B32-4E87-899F-DEFA0B58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5" y="3798888"/>
              <a:ext cx="490538" cy="547687"/>
            </a:xfrm>
            <a:custGeom>
              <a:avLst/>
              <a:gdLst>
                <a:gd name="T0" fmla="*/ 80 w 134"/>
                <a:gd name="T1" fmla="*/ 0 h 149"/>
                <a:gd name="T2" fmla="*/ 69 w 134"/>
                <a:gd name="T3" fmla="*/ 1 h 149"/>
                <a:gd name="T4" fmla="*/ 1 w 134"/>
                <a:gd name="T5" fmla="*/ 73 h 149"/>
                <a:gd name="T6" fmla="*/ 1 w 134"/>
                <a:gd name="T7" fmla="*/ 78 h 149"/>
                <a:gd name="T8" fmla="*/ 55 w 134"/>
                <a:gd name="T9" fmla="*/ 149 h 149"/>
                <a:gd name="T10" fmla="*/ 65 w 134"/>
                <a:gd name="T11" fmla="*/ 148 h 149"/>
                <a:gd name="T12" fmla="*/ 134 w 134"/>
                <a:gd name="T13" fmla="*/ 54 h 149"/>
                <a:gd name="T14" fmla="*/ 133 w 134"/>
                <a:gd name="T15" fmla="*/ 44 h 149"/>
                <a:gd name="T16" fmla="*/ 80 w 134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49">
                  <a:moveTo>
                    <a:pt x="80" y="0"/>
                  </a:moveTo>
                  <a:cubicBezTo>
                    <a:pt x="76" y="0"/>
                    <a:pt x="73" y="0"/>
                    <a:pt x="69" y="1"/>
                  </a:cubicBezTo>
                  <a:cubicBezTo>
                    <a:pt x="38" y="7"/>
                    <a:pt x="11" y="37"/>
                    <a:pt x="1" y="73"/>
                  </a:cubicBezTo>
                  <a:cubicBezTo>
                    <a:pt x="1" y="75"/>
                    <a:pt x="1" y="77"/>
                    <a:pt x="1" y="78"/>
                  </a:cubicBezTo>
                  <a:cubicBezTo>
                    <a:pt x="0" y="119"/>
                    <a:pt x="24" y="149"/>
                    <a:pt x="55" y="149"/>
                  </a:cubicBezTo>
                  <a:cubicBezTo>
                    <a:pt x="59" y="149"/>
                    <a:pt x="62" y="148"/>
                    <a:pt x="65" y="148"/>
                  </a:cubicBezTo>
                  <a:cubicBezTo>
                    <a:pt x="102" y="141"/>
                    <a:pt x="133" y="99"/>
                    <a:pt x="134" y="54"/>
                  </a:cubicBezTo>
                  <a:cubicBezTo>
                    <a:pt x="134" y="50"/>
                    <a:pt x="134" y="47"/>
                    <a:pt x="133" y="44"/>
                  </a:cubicBezTo>
                  <a:cubicBezTo>
                    <a:pt x="125" y="17"/>
                    <a:pt x="105" y="0"/>
                    <a:pt x="80" y="0"/>
                  </a:cubicBezTo>
                </a:path>
              </a:pathLst>
            </a:custGeom>
            <a:solidFill>
              <a:srgbClr val="F0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9">
              <a:extLst>
                <a:ext uri="{FF2B5EF4-FFF2-40B4-BE49-F238E27FC236}">
                  <a16:creationId xmlns:a16="http://schemas.microsoft.com/office/drawing/2014/main" id="{DE5143D9-ECF0-4194-A946-154EE167A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4200" y="3902075"/>
              <a:ext cx="246063" cy="382587"/>
            </a:xfrm>
            <a:custGeom>
              <a:avLst/>
              <a:gdLst>
                <a:gd name="T0" fmla="*/ 3 w 67"/>
                <a:gd name="T1" fmla="*/ 3 h 104"/>
                <a:gd name="T2" fmla="*/ 29 w 67"/>
                <a:gd name="T3" fmla="*/ 0 h 104"/>
                <a:gd name="T4" fmla="*/ 55 w 67"/>
                <a:gd name="T5" fmla="*/ 6 h 104"/>
                <a:gd name="T6" fmla="*/ 66 w 67"/>
                <a:gd name="T7" fmla="*/ 25 h 104"/>
                <a:gd name="T8" fmla="*/ 50 w 67"/>
                <a:gd name="T9" fmla="*/ 48 h 104"/>
                <a:gd name="T10" fmla="*/ 50 w 67"/>
                <a:gd name="T11" fmla="*/ 48 h 104"/>
                <a:gd name="T12" fmla="*/ 67 w 67"/>
                <a:gd name="T13" fmla="*/ 73 h 104"/>
                <a:gd name="T14" fmla="*/ 57 w 67"/>
                <a:gd name="T15" fmla="*/ 94 h 104"/>
                <a:gd name="T16" fmla="*/ 22 w 67"/>
                <a:gd name="T17" fmla="*/ 104 h 104"/>
                <a:gd name="T18" fmla="*/ 0 w 67"/>
                <a:gd name="T19" fmla="*/ 103 h 104"/>
                <a:gd name="T20" fmla="*/ 3 w 67"/>
                <a:gd name="T21" fmla="*/ 3 h 104"/>
                <a:gd name="T22" fmla="*/ 20 w 67"/>
                <a:gd name="T23" fmla="*/ 87 h 104"/>
                <a:gd name="T24" fmla="*/ 28 w 67"/>
                <a:gd name="T25" fmla="*/ 87 h 104"/>
                <a:gd name="T26" fmla="*/ 46 w 67"/>
                <a:gd name="T27" fmla="*/ 72 h 104"/>
                <a:gd name="T28" fmla="*/ 28 w 67"/>
                <a:gd name="T29" fmla="*/ 58 h 104"/>
                <a:gd name="T30" fmla="*/ 21 w 67"/>
                <a:gd name="T31" fmla="*/ 58 h 104"/>
                <a:gd name="T32" fmla="*/ 20 w 67"/>
                <a:gd name="T33" fmla="*/ 87 h 104"/>
                <a:gd name="T34" fmla="*/ 22 w 67"/>
                <a:gd name="T35" fmla="*/ 42 h 104"/>
                <a:gd name="T36" fmla="*/ 28 w 67"/>
                <a:gd name="T37" fmla="*/ 42 h 104"/>
                <a:gd name="T38" fmla="*/ 45 w 67"/>
                <a:gd name="T39" fmla="*/ 29 h 104"/>
                <a:gd name="T40" fmla="*/ 31 w 67"/>
                <a:gd name="T41" fmla="*/ 17 h 104"/>
                <a:gd name="T42" fmla="*/ 23 w 67"/>
                <a:gd name="T43" fmla="*/ 18 h 104"/>
                <a:gd name="T44" fmla="*/ 22 w 67"/>
                <a:gd name="T45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04">
                  <a:moveTo>
                    <a:pt x="3" y="3"/>
                  </a:moveTo>
                  <a:cubicBezTo>
                    <a:pt x="8" y="2"/>
                    <a:pt x="19" y="1"/>
                    <a:pt x="29" y="0"/>
                  </a:cubicBezTo>
                  <a:cubicBezTo>
                    <a:pt x="42" y="0"/>
                    <a:pt x="49" y="1"/>
                    <a:pt x="55" y="6"/>
                  </a:cubicBezTo>
                  <a:cubicBezTo>
                    <a:pt x="62" y="9"/>
                    <a:pt x="66" y="16"/>
                    <a:pt x="66" y="25"/>
                  </a:cubicBezTo>
                  <a:cubicBezTo>
                    <a:pt x="65" y="35"/>
                    <a:pt x="60" y="43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0" y="51"/>
                    <a:pt x="67" y="60"/>
                    <a:pt x="67" y="73"/>
                  </a:cubicBezTo>
                  <a:cubicBezTo>
                    <a:pt x="67" y="82"/>
                    <a:pt x="63" y="89"/>
                    <a:pt x="57" y="94"/>
                  </a:cubicBezTo>
                  <a:cubicBezTo>
                    <a:pt x="50" y="100"/>
                    <a:pt x="39" y="104"/>
                    <a:pt x="22" y="104"/>
                  </a:cubicBezTo>
                  <a:cubicBezTo>
                    <a:pt x="12" y="104"/>
                    <a:pt x="4" y="104"/>
                    <a:pt x="0" y="103"/>
                  </a:cubicBezTo>
                  <a:lnTo>
                    <a:pt x="3" y="3"/>
                  </a:lnTo>
                  <a:close/>
                  <a:moveTo>
                    <a:pt x="20" y="87"/>
                  </a:moveTo>
                  <a:cubicBezTo>
                    <a:pt x="22" y="87"/>
                    <a:pt x="25" y="87"/>
                    <a:pt x="28" y="87"/>
                  </a:cubicBezTo>
                  <a:cubicBezTo>
                    <a:pt x="37" y="87"/>
                    <a:pt x="46" y="83"/>
                    <a:pt x="46" y="72"/>
                  </a:cubicBezTo>
                  <a:cubicBezTo>
                    <a:pt x="46" y="62"/>
                    <a:pt x="38" y="58"/>
                    <a:pt x="28" y="58"/>
                  </a:cubicBezTo>
                  <a:cubicBezTo>
                    <a:pt x="21" y="58"/>
                    <a:pt x="21" y="58"/>
                    <a:pt x="21" y="58"/>
                  </a:cubicBezTo>
                  <a:lnTo>
                    <a:pt x="20" y="87"/>
                  </a:lnTo>
                  <a:close/>
                  <a:moveTo>
                    <a:pt x="22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39" y="41"/>
                    <a:pt x="45" y="36"/>
                    <a:pt x="45" y="29"/>
                  </a:cubicBezTo>
                  <a:cubicBezTo>
                    <a:pt x="45" y="21"/>
                    <a:pt x="40" y="17"/>
                    <a:pt x="31" y="17"/>
                  </a:cubicBezTo>
                  <a:cubicBezTo>
                    <a:pt x="27" y="17"/>
                    <a:pt x="24" y="18"/>
                    <a:pt x="23" y="18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0B3424B-4362-48EC-8F93-C28868A52AB0}"/>
              </a:ext>
            </a:extLst>
          </p:cNvPr>
          <p:cNvSpPr txBox="1"/>
          <p:nvPr/>
        </p:nvSpPr>
        <p:spPr>
          <a:xfrm>
            <a:off x="8454232" y="4715250"/>
            <a:ext cx="3051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 </a:t>
            </a: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best.</a:t>
            </a:r>
            <a:endParaRPr lang="id-ID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6056BFC-B69B-4423-81E1-432440736ADE}"/>
              </a:ext>
            </a:extLst>
          </p:cNvPr>
          <p:cNvSpPr txBox="1"/>
          <p:nvPr/>
        </p:nvSpPr>
        <p:spPr>
          <a:xfrm>
            <a:off x="8454232" y="4376904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Description</a:t>
            </a:r>
            <a:endParaRPr lang="id-ID" sz="1600" b="1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C9CE10B-BB27-45AF-96C3-6611B947FEAA}"/>
              </a:ext>
            </a:extLst>
          </p:cNvPr>
          <p:cNvSpPr txBox="1"/>
          <p:nvPr/>
        </p:nvSpPr>
        <p:spPr>
          <a:xfrm>
            <a:off x="8454232" y="3083643"/>
            <a:ext cx="126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Performance</a:t>
            </a:r>
            <a:endParaRPr lang="id-ID" sz="1400" dirty="0"/>
          </a:p>
        </p:txBody>
      </p:sp>
      <p:sp>
        <p:nvSpPr>
          <p:cNvPr id="168" name="Rounded Rectangle 41">
            <a:extLst>
              <a:ext uri="{FF2B5EF4-FFF2-40B4-BE49-F238E27FC236}">
                <a16:creationId xmlns:a16="http://schemas.microsoft.com/office/drawing/2014/main" id="{C5BDC7DB-487D-45AB-8511-4B09E7F5BFA6}"/>
              </a:ext>
            </a:extLst>
          </p:cNvPr>
          <p:cNvSpPr/>
          <p:nvPr/>
        </p:nvSpPr>
        <p:spPr>
          <a:xfrm>
            <a:off x="8554439" y="3465837"/>
            <a:ext cx="2260161" cy="11294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42">
            <a:extLst>
              <a:ext uri="{FF2B5EF4-FFF2-40B4-BE49-F238E27FC236}">
                <a16:creationId xmlns:a16="http://schemas.microsoft.com/office/drawing/2014/main" id="{6D10BFFF-F750-4713-AA4D-25ECF706B674}"/>
              </a:ext>
            </a:extLst>
          </p:cNvPr>
          <p:cNvSpPr/>
          <p:nvPr/>
        </p:nvSpPr>
        <p:spPr>
          <a:xfrm>
            <a:off x="8554440" y="3465837"/>
            <a:ext cx="1576566" cy="1129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DD2D0A-B560-4E4E-A160-96AD6A1191A1}"/>
              </a:ext>
            </a:extLst>
          </p:cNvPr>
          <p:cNvSpPr txBox="1"/>
          <p:nvPr/>
        </p:nvSpPr>
        <p:spPr>
          <a:xfrm>
            <a:off x="8454232" y="3669674"/>
            <a:ext cx="108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Endurance</a:t>
            </a:r>
            <a:endParaRPr lang="id-ID" sz="1400" dirty="0"/>
          </a:p>
        </p:txBody>
      </p:sp>
      <p:sp>
        <p:nvSpPr>
          <p:cNvPr id="171" name="Rounded Rectangle 45">
            <a:extLst>
              <a:ext uri="{FF2B5EF4-FFF2-40B4-BE49-F238E27FC236}">
                <a16:creationId xmlns:a16="http://schemas.microsoft.com/office/drawing/2014/main" id="{73C393BE-C3CF-419C-9B5E-1EB5BAA02424}"/>
              </a:ext>
            </a:extLst>
          </p:cNvPr>
          <p:cNvSpPr/>
          <p:nvPr/>
        </p:nvSpPr>
        <p:spPr>
          <a:xfrm>
            <a:off x="8554439" y="4051868"/>
            <a:ext cx="2260161" cy="11294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46">
            <a:extLst>
              <a:ext uri="{FF2B5EF4-FFF2-40B4-BE49-F238E27FC236}">
                <a16:creationId xmlns:a16="http://schemas.microsoft.com/office/drawing/2014/main" id="{9A698F0B-981B-4F58-B935-76EEE4DCF54A}"/>
              </a:ext>
            </a:extLst>
          </p:cNvPr>
          <p:cNvSpPr/>
          <p:nvPr/>
        </p:nvSpPr>
        <p:spPr>
          <a:xfrm>
            <a:off x="8554440" y="4051868"/>
            <a:ext cx="1316128" cy="1129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4A9BFAE-E9BE-49D8-B838-5648878E34F1}"/>
              </a:ext>
            </a:extLst>
          </p:cNvPr>
          <p:cNvSpPr txBox="1"/>
          <p:nvPr/>
        </p:nvSpPr>
        <p:spPr>
          <a:xfrm>
            <a:off x="686332" y="4715250"/>
            <a:ext cx="3051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 </a:t>
            </a:r>
            <a:r>
              <a:rPr lang="en-US" sz="1200" dirty="0">
                <a:ea typeface="Open Sans Light" panose="020B0306030504020204" pitchFamily="34" charset="0"/>
                <a:cs typeface="Open Sans Light" panose="020B0306030504020204" pitchFamily="34" charset="0"/>
              </a:rPr>
              <a:t>farmers ensure that we will bring the best.</a:t>
            </a:r>
            <a:endParaRPr lang="id-ID" sz="12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70AF033-4C5C-4DC3-9055-D5AB273EED15}"/>
              </a:ext>
            </a:extLst>
          </p:cNvPr>
          <p:cNvSpPr txBox="1"/>
          <p:nvPr/>
        </p:nvSpPr>
        <p:spPr>
          <a:xfrm>
            <a:off x="2498326" y="4376904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Description</a:t>
            </a:r>
            <a:endParaRPr lang="id-ID" sz="1600" b="1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8A9EE14-5947-40B8-ADD5-6417A847072E}"/>
              </a:ext>
            </a:extLst>
          </p:cNvPr>
          <p:cNvSpPr txBox="1"/>
          <p:nvPr/>
        </p:nvSpPr>
        <p:spPr>
          <a:xfrm>
            <a:off x="2469151" y="3083643"/>
            <a:ext cx="126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Performance</a:t>
            </a:r>
            <a:endParaRPr lang="id-ID" sz="1400" dirty="0"/>
          </a:p>
        </p:txBody>
      </p:sp>
      <p:sp>
        <p:nvSpPr>
          <p:cNvPr id="188" name="Rounded Rectangle 41">
            <a:extLst>
              <a:ext uri="{FF2B5EF4-FFF2-40B4-BE49-F238E27FC236}">
                <a16:creationId xmlns:a16="http://schemas.microsoft.com/office/drawing/2014/main" id="{1DC16F13-3324-422F-B49D-844F14FE4034}"/>
              </a:ext>
            </a:extLst>
          </p:cNvPr>
          <p:cNvSpPr/>
          <p:nvPr/>
        </p:nvSpPr>
        <p:spPr>
          <a:xfrm>
            <a:off x="1477607" y="3465837"/>
            <a:ext cx="2260161" cy="11294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9" name="Rounded Rectangle 42">
            <a:extLst>
              <a:ext uri="{FF2B5EF4-FFF2-40B4-BE49-F238E27FC236}">
                <a16:creationId xmlns:a16="http://schemas.microsoft.com/office/drawing/2014/main" id="{BD9866CE-E12F-489B-B65A-5DCEC37C2DBF}"/>
              </a:ext>
            </a:extLst>
          </p:cNvPr>
          <p:cNvSpPr/>
          <p:nvPr/>
        </p:nvSpPr>
        <p:spPr>
          <a:xfrm>
            <a:off x="2161202" y="3465837"/>
            <a:ext cx="1576566" cy="1129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C1D2686-BAD7-4AF4-8E41-D5016AC4BACC}"/>
              </a:ext>
            </a:extLst>
          </p:cNvPr>
          <p:cNvSpPr txBox="1"/>
          <p:nvPr/>
        </p:nvSpPr>
        <p:spPr>
          <a:xfrm>
            <a:off x="2651509" y="3669674"/>
            <a:ext cx="108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Endurance</a:t>
            </a:r>
            <a:endParaRPr lang="id-ID" sz="1400" dirty="0"/>
          </a:p>
        </p:txBody>
      </p:sp>
      <p:sp>
        <p:nvSpPr>
          <p:cNvPr id="191" name="Rounded Rectangle 45">
            <a:extLst>
              <a:ext uri="{FF2B5EF4-FFF2-40B4-BE49-F238E27FC236}">
                <a16:creationId xmlns:a16="http://schemas.microsoft.com/office/drawing/2014/main" id="{8ACCB271-2B84-4681-81DA-A20EBC2F90F3}"/>
              </a:ext>
            </a:extLst>
          </p:cNvPr>
          <p:cNvSpPr/>
          <p:nvPr/>
        </p:nvSpPr>
        <p:spPr>
          <a:xfrm>
            <a:off x="1477607" y="4051868"/>
            <a:ext cx="2260161" cy="11294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2" name="Rounded Rectangle 46">
            <a:extLst>
              <a:ext uri="{FF2B5EF4-FFF2-40B4-BE49-F238E27FC236}">
                <a16:creationId xmlns:a16="http://schemas.microsoft.com/office/drawing/2014/main" id="{5F66AB4F-DA26-414D-BA2B-5F54F3B8D99A}"/>
              </a:ext>
            </a:extLst>
          </p:cNvPr>
          <p:cNvSpPr/>
          <p:nvPr/>
        </p:nvSpPr>
        <p:spPr>
          <a:xfrm>
            <a:off x="2421640" y="4051868"/>
            <a:ext cx="1316128" cy="1129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1578E-F425-47EF-92F7-EF5F8AB682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  <a:p>
            <a:r>
              <a:rPr lang="en-US" dirty="0"/>
              <a:t>COMPETITOR</a:t>
            </a:r>
          </a:p>
        </p:txBody>
      </p:sp>
    </p:spTree>
    <p:extLst>
      <p:ext uri="{BB962C8B-B14F-4D97-AF65-F5344CB8AC3E}">
        <p14:creationId xmlns:p14="http://schemas.microsoft.com/office/powerpoint/2010/main" val="2905179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67" grpId="0"/>
      <p:bldP spid="168" grpId="0" animBg="1"/>
      <p:bldP spid="169" grpId="0" animBg="1"/>
      <p:bldP spid="170" grpId="0"/>
      <p:bldP spid="171" grpId="0" animBg="1"/>
      <p:bldP spid="172" grpId="0" animBg="1"/>
      <p:bldP spid="185" grpId="0"/>
      <p:bldP spid="186" grpId="0"/>
      <p:bldP spid="187" grpId="0"/>
      <p:bldP spid="188" grpId="0" animBg="1"/>
      <p:bldP spid="189" grpId="0" animBg="1"/>
      <p:bldP spid="190" grpId="0"/>
      <p:bldP spid="191" grpId="0" animBg="1"/>
      <p:bldP spid="192" grpId="0" animBg="1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57DFB1D-129F-4747-B780-9BCE70B80239}"/>
              </a:ext>
            </a:extLst>
          </p:cNvPr>
          <p:cNvSpPr txBox="1"/>
          <p:nvPr/>
        </p:nvSpPr>
        <p:spPr>
          <a:xfrm>
            <a:off x="2139879" y="2736764"/>
            <a:ext cx="1222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Roboto" pitchFamily="2" charset="0"/>
                <a:ea typeface="Roboto" pitchFamily="2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2BD1B-B0FE-4D1B-B3D7-6D6F827F7360}"/>
              </a:ext>
            </a:extLst>
          </p:cNvPr>
          <p:cNvSpPr txBox="1"/>
          <p:nvPr/>
        </p:nvSpPr>
        <p:spPr>
          <a:xfrm>
            <a:off x="4392012" y="2736764"/>
            <a:ext cx="1222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Roboto" pitchFamily="2" charset="0"/>
                <a:ea typeface="Roboto" pitchFamily="2" charset="0"/>
              </a:rPr>
              <a:t>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A7070-FDD1-4ED7-A2E0-5A5513398B9B}"/>
              </a:ext>
            </a:extLst>
          </p:cNvPr>
          <p:cNvSpPr txBox="1"/>
          <p:nvPr/>
        </p:nvSpPr>
        <p:spPr>
          <a:xfrm>
            <a:off x="6644145" y="2736764"/>
            <a:ext cx="1222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Roboto" pitchFamily="2" charset="0"/>
                <a:ea typeface="Roboto" pitchFamily="2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4474D-3770-4AEB-ACCB-E27AB61F0F83}"/>
              </a:ext>
            </a:extLst>
          </p:cNvPr>
          <p:cNvSpPr txBox="1"/>
          <p:nvPr/>
        </p:nvSpPr>
        <p:spPr>
          <a:xfrm>
            <a:off x="8774881" y="2736764"/>
            <a:ext cx="1222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Roboto" pitchFamily="2" charset="0"/>
                <a:ea typeface="Roboto" pitchFamily="2" charset="0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EA4604-F82C-47AC-9231-E8ECA133CA04}"/>
              </a:ext>
            </a:extLst>
          </p:cNvPr>
          <p:cNvSpPr/>
          <p:nvPr/>
        </p:nvSpPr>
        <p:spPr>
          <a:xfrm>
            <a:off x="2194213" y="4477261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E6264AA-4E6B-4669-975A-82A4EE1E75B0}"/>
              </a:ext>
            </a:extLst>
          </p:cNvPr>
          <p:cNvSpPr/>
          <p:nvPr/>
        </p:nvSpPr>
        <p:spPr>
          <a:xfrm>
            <a:off x="4446346" y="4477261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7E7B2F9-45DD-45D9-810D-58F2C85276EB}"/>
              </a:ext>
            </a:extLst>
          </p:cNvPr>
          <p:cNvSpPr/>
          <p:nvPr/>
        </p:nvSpPr>
        <p:spPr>
          <a:xfrm>
            <a:off x="6698479" y="4477261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D91E91A-C0E3-4433-BA6F-DC8FDAF6C98D}"/>
              </a:ext>
            </a:extLst>
          </p:cNvPr>
          <p:cNvSpPr/>
          <p:nvPr/>
        </p:nvSpPr>
        <p:spPr>
          <a:xfrm>
            <a:off x="8883550" y="4477261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2B000A-FE24-4B80-8A24-0A8E1E3023A1}"/>
              </a:ext>
            </a:extLst>
          </p:cNvPr>
          <p:cNvSpPr txBox="1"/>
          <p:nvPr/>
        </p:nvSpPr>
        <p:spPr>
          <a:xfrm>
            <a:off x="1704155" y="5211522"/>
            <a:ext cx="20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oboto" pitchFamily="2" charset="0"/>
                <a:ea typeface="Roboto" pitchFamily="2" charset="0"/>
              </a:rPr>
              <a:t>Lorem ipsum dolor sit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endParaRPr lang="en-US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FA2D8F-EC5B-4432-8FCB-B4481DA28BBB}"/>
              </a:ext>
            </a:extLst>
          </p:cNvPr>
          <p:cNvSpPr txBox="1"/>
          <p:nvPr/>
        </p:nvSpPr>
        <p:spPr>
          <a:xfrm>
            <a:off x="3956288" y="5211522"/>
            <a:ext cx="20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oboto" pitchFamily="2" charset="0"/>
                <a:ea typeface="Roboto" pitchFamily="2" charset="0"/>
              </a:rPr>
              <a:t>Lorem ipsum dolor sit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endParaRPr lang="en-US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2F5D6-6788-4C97-BFD4-313F4B472E2A}"/>
              </a:ext>
            </a:extLst>
          </p:cNvPr>
          <p:cNvSpPr txBox="1"/>
          <p:nvPr/>
        </p:nvSpPr>
        <p:spPr>
          <a:xfrm>
            <a:off x="6208421" y="5211522"/>
            <a:ext cx="20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oboto" pitchFamily="2" charset="0"/>
                <a:ea typeface="Roboto" pitchFamily="2" charset="0"/>
              </a:rPr>
              <a:t>Lorem ipsum dolor sit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endParaRPr lang="en-US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A4D3F0-EB62-424E-AA05-AF7208D92F0C}"/>
              </a:ext>
            </a:extLst>
          </p:cNvPr>
          <p:cNvSpPr txBox="1"/>
          <p:nvPr/>
        </p:nvSpPr>
        <p:spPr>
          <a:xfrm>
            <a:off x="8393493" y="5211522"/>
            <a:ext cx="20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Roboto" pitchFamily="2" charset="0"/>
                <a:ea typeface="Roboto" pitchFamily="2" charset="0"/>
              </a:rPr>
              <a:t>Lorem ipsum dolor sit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endParaRPr lang="en-US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8B02F-1540-430D-9F29-EEAD652DCB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SWOT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48A786-56C9-42B7-BAD8-D10034D6D52C}"/>
              </a:ext>
            </a:extLst>
          </p:cNvPr>
          <p:cNvSpPr txBox="1"/>
          <p:nvPr/>
        </p:nvSpPr>
        <p:spPr>
          <a:xfrm>
            <a:off x="2246234" y="4512456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Details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4C18DD-1935-4BDB-9A3E-2AD563D99CA3}"/>
              </a:ext>
            </a:extLst>
          </p:cNvPr>
          <p:cNvSpPr txBox="1"/>
          <p:nvPr/>
        </p:nvSpPr>
        <p:spPr>
          <a:xfrm>
            <a:off x="4498367" y="4512456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Details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7B6722-8794-4F4D-A00E-46907890538D}"/>
              </a:ext>
            </a:extLst>
          </p:cNvPr>
          <p:cNvSpPr txBox="1"/>
          <p:nvPr/>
        </p:nvSpPr>
        <p:spPr>
          <a:xfrm>
            <a:off x="6750500" y="4512456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Details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1C794A-B496-41EF-B1FA-C698D95A2D1F}"/>
              </a:ext>
            </a:extLst>
          </p:cNvPr>
          <p:cNvSpPr txBox="1"/>
          <p:nvPr/>
        </p:nvSpPr>
        <p:spPr>
          <a:xfrm>
            <a:off x="8935571" y="4512456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2844610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9" grpId="0" animBg="1"/>
      <p:bldP spid="22" grpId="0" animBg="1"/>
      <p:bldP spid="25" grpId="0" animBg="1"/>
      <p:bldP spid="32" grpId="0" animBg="1"/>
      <p:bldP spid="34" grpId="0"/>
      <p:bldP spid="35" grpId="0"/>
      <p:bldP spid="36" grpId="0"/>
      <p:bldP spid="37" grpId="0"/>
      <p:bldP spid="2" grpId="0" build="p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C5AF4E-894F-48BD-AD10-C32E308A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3566" y="720920"/>
            <a:ext cx="5063990" cy="660463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F094AC-F8CA-4AA1-A017-C3A8F0AE54F9}"/>
              </a:ext>
            </a:extLst>
          </p:cNvPr>
          <p:cNvSpPr/>
          <p:nvPr/>
        </p:nvSpPr>
        <p:spPr>
          <a:xfrm>
            <a:off x="1350963" y="3617259"/>
            <a:ext cx="4377484" cy="1250576"/>
          </a:xfrm>
          <a:prstGeom prst="roundRect">
            <a:avLst>
              <a:gd name="adj" fmla="val 16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0B3F56-1A24-44E3-916F-B07D9F5439E7}"/>
              </a:ext>
            </a:extLst>
          </p:cNvPr>
          <p:cNvSpPr/>
          <p:nvPr/>
        </p:nvSpPr>
        <p:spPr>
          <a:xfrm>
            <a:off x="1511516" y="265444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2D780-AFBF-4E62-8435-E58C06691CDE}"/>
              </a:ext>
            </a:extLst>
          </p:cNvPr>
          <p:cNvSpPr txBox="1"/>
          <p:nvPr/>
        </p:nvSpPr>
        <p:spPr>
          <a:xfrm>
            <a:off x="2054591" y="2553080"/>
            <a:ext cx="347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commodo</a:t>
            </a:r>
            <a:r>
              <a:rPr lang="en-US" sz="1200" dirty="0">
                <a:ea typeface="Roboto" pitchFamily="2" charset="0"/>
              </a:rPr>
              <a:t>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86DD71-8AAD-4830-82B2-9931CDAB5C0D}"/>
              </a:ext>
            </a:extLst>
          </p:cNvPr>
          <p:cNvSpPr/>
          <p:nvPr/>
        </p:nvSpPr>
        <p:spPr>
          <a:xfrm>
            <a:off x="1511516" y="3886077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4F233-8720-4BA0-9EEC-497F234116C6}"/>
              </a:ext>
            </a:extLst>
          </p:cNvPr>
          <p:cNvSpPr txBox="1"/>
          <p:nvPr/>
        </p:nvSpPr>
        <p:spPr>
          <a:xfrm>
            <a:off x="2054591" y="3784708"/>
            <a:ext cx="347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Roboto" pitchFamily="2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Roboto" pitchFamily="2" charset="0"/>
              </a:rPr>
              <a:t>consectetuer</a:t>
            </a: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Roboto" pitchFamily="2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Roboto" pitchFamily="2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Roboto" pitchFamily="2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Roboto" pitchFamily="2" charset="0"/>
              </a:rPr>
              <a:t>commodo</a:t>
            </a: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 ligula </a:t>
            </a:r>
            <a:r>
              <a:rPr lang="en-US" sz="1200" dirty="0" err="1">
                <a:solidFill>
                  <a:schemeClr val="bg2"/>
                </a:solidFill>
                <a:ea typeface="Roboto" pitchFamily="2" charset="0"/>
              </a:rPr>
              <a:t>eget</a:t>
            </a:r>
            <a:r>
              <a:rPr lang="en-US" sz="1200" dirty="0">
                <a:solidFill>
                  <a:schemeClr val="bg2"/>
                </a:solidFill>
                <a:ea typeface="Roboto" pitchFamily="2" charset="0"/>
              </a:rPr>
              <a:t> dolor.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A1FD53-FFFB-4DF6-9999-C143CE217C6E}"/>
              </a:ext>
            </a:extLst>
          </p:cNvPr>
          <p:cNvSpPr/>
          <p:nvPr/>
        </p:nvSpPr>
        <p:spPr>
          <a:xfrm>
            <a:off x="1511516" y="5088122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5833D-E78C-46B1-8392-F7B33670B01D}"/>
              </a:ext>
            </a:extLst>
          </p:cNvPr>
          <p:cNvSpPr txBox="1"/>
          <p:nvPr/>
        </p:nvSpPr>
        <p:spPr>
          <a:xfrm>
            <a:off x="2054591" y="4986753"/>
            <a:ext cx="347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commodo</a:t>
            </a:r>
            <a:r>
              <a:rPr lang="en-US" sz="1200" dirty="0">
                <a:ea typeface="Roboto" pitchFamily="2" charset="0"/>
              </a:rPr>
              <a:t>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7C3BA-6D60-4D60-BE2C-C51E83D1C8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PHONE</a:t>
            </a:r>
            <a:br>
              <a:rPr lang="en-US" dirty="0"/>
            </a:br>
            <a:r>
              <a:rPr lang="en-US" dirty="0"/>
              <a:t>PORTFOLIO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ECAE-F664-4568-BB84-496F8B5818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4152756277"/>
      </p:ext>
    </p:extLst>
  </p:cSld>
  <p:clrMapOvr>
    <a:masterClrMapping/>
  </p:clrMapOvr>
  <p:transition spd="med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decel="5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7" grpId="0" animBg="1"/>
          <p:bldP spid="8" grpId="0"/>
          <p:bldP spid="9" grpId="0" animBg="1"/>
          <p:bldP spid="10" grpId="0"/>
          <p:bldP spid="11" grpId="0" animBg="1"/>
          <p:bldP spid="12" grpId="0"/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decel="5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7" grpId="0" animBg="1"/>
          <p:bldP spid="8" grpId="0"/>
          <p:bldP spid="9" grpId="0" animBg="1"/>
          <p:bldP spid="10" grpId="0"/>
          <p:bldP spid="11" grpId="0" animBg="1"/>
          <p:bldP spid="12" grpId="0"/>
          <p:bldP spid="4" grpId="0" build="p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Box 447">
            <a:extLst>
              <a:ext uri="{FF2B5EF4-FFF2-40B4-BE49-F238E27FC236}">
                <a16:creationId xmlns:a16="http://schemas.microsoft.com/office/drawing/2014/main" id="{626EB059-0EC3-41FD-ADC5-6BFAA4CC6108}"/>
              </a:ext>
            </a:extLst>
          </p:cNvPr>
          <p:cNvSpPr txBox="1"/>
          <p:nvPr/>
        </p:nvSpPr>
        <p:spPr>
          <a:xfrm>
            <a:off x="1202800" y="2908178"/>
            <a:ext cx="347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commodo</a:t>
            </a:r>
            <a:r>
              <a:rPr lang="en-US" sz="1200" dirty="0">
                <a:ea typeface="Roboto" pitchFamily="2" charset="0"/>
              </a:rPr>
              <a:t>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massa</a:t>
            </a:r>
            <a:r>
              <a:rPr lang="en-US" sz="1200" dirty="0">
                <a:ea typeface="Roboto" pitchFamily="2" charset="0"/>
              </a:rPr>
              <a:t>. Cum </a:t>
            </a:r>
            <a:r>
              <a:rPr lang="en-US" sz="1200" dirty="0" err="1">
                <a:ea typeface="Roboto" pitchFamily="2" charset="0"/>
              </a:rPr>
              <a:t>sociis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natoque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penatibus</a:t>
            </a:r>
            <a:r>
              <a:rPr lang="en-US" sz="1200" dirty="0">
                <a:ea typeface="Roboto" pitchFamily="2" charset="0"/>
              </a:rPr>
              <a:t> et </a:t>
            </a:r>
            <a:r>
              <a:rPr lang="en-US" sz="1200" dirty="0" err="1">
                <a:ea typeface="Roboto" pitchFamily="2" charset="0"/>
              </a:rPr>
              <a:t>magnis</a:t>
            </a:r>
            <a:r>
              <a:rPr lang="en-US" sz="1200" dirty="0">
                <a:ea typeface="Roboto" pitchFamily="2" charset="0"/>
              </a:rPr>
              <a:t> dis parturient </a:t>
            </a:r>
            <a:r>
              <a:rPr lang="en-US" sz="1200" dirty="0" err="1">
                <a:ea typeface="Roboto" pitchFamily="2" charset="0"/>
              </a:rPr>
              <a:t>montes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nascetur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ridiculus</a:t>
            </a:r>
            <a:r>
              <a:rPr lang="en-US" sz="1200" dirty="0">
                <a:ea typeface="Roboto" pitchFamily="2" charset="0"/>
              </a:rPr>
              <a:t> mus. 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BA85DC6B-99D6-471A-AB78-D124BD4BFBE4}"/>
              </a:ext>
            </a:extLst>
          </p:cNvPr>
          <p:cNvSpPr/>
          <p:nvPr/>
        </p:nvSpPr>
        <p:spPr>
          <a:xfrm>
            <a:off x="1306334" y="4865646"/>
            <a:ext cx="1114237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5A804846-D13E-418A-942D-66C321C95442}"/>
              </a:ext>
            </a:extLst>
          </p:cNvPr>
          <p:cNvSpPr/>
          <p:nvPr/>
        </p:nvSpPr>
        <p:spPr>
          <a:xfrm>
            <a:off x="2578313" y="4870431"/>
            <a:ext cx="1142280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274838EC-870B-4832-8B14-AE14D9AAEF6B}"/>
              </a:ext>
            </a:extLst>
          </p:cNvPr>
          <p:cNvSpPr/>
          <p:nvPr/>
        </p:nvSpPr>
        <p:spPr>
          <a:xfrm>
            <a:off x="3874580" y="4865646"/>
            <a:ext cx="825193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6E579969-8C8A-4A26-A11E-A256E01B300E}"/>
              </a:ext>
            </a:extLst>
          </p:cNvPr>
          <p:cNvGrpSpPr/>
          <p:nvPr/>
        </p:nvGrpSpPr>
        <p:grpSpPr>
          <a:xfrm>
            <a:off x="4461342" y="1570392"/>
            <a:ext cx="7051676" cy="4152900"/>
            <a:chOff x="5873750" y="1249363"/>
            <a:chExt cx="7051676" cy="4152900"/>
          </a:xfrm>
          <a:solidFill>
            <a:schemeClr val="accent2"/>
          </a:solidFill>
        </p:grpSpPr>
        <p:sp>
          <p:nvSpPr>
            <p:cNvPr id="481" name="Freeform 33">
              <a:extLst>
                <a:ext uri="{FF2B5EF4-FFF2-40B4-BE49-F238E27FC236}">
                  <a16:creationId xmlns:a16="http://schemas.microsoft.com/office/drawing/2014/main" id="{010D1DD4-C0BD-487B-BDFD-BB3E0BB75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5388" y="1528763"/>
              <a:ext cx="4110038" cy="3248025"/>
            </a:xfrm>
            <a:custGeom>
              <a:avLst/>
              <a:gdLst>
                <a:gd name="T0" fmla="*/ 908 w 2225"/>
                <a:gd name="T1" fmla="*/ 589 h 1744"/>
                <a:gd name="T2" fmla="*/ 786 w 2225"/>
                <a:gd name="T3" fmla="*/ 586 h 1744"/>
                <a:gd name="T4" fmla="*/ 820 w 2225"/>
                <a:gd name="T5" fmla="*/ 681 h 1744"/>
                <a:gd name="T6" fmla="*/ 590 w 2225"/>
                <a:gd name="T7" fmla="*/ 600 h 1744"/>
                <a:gd name="T8" fmla="*/ 620 w 2225"/>
                <a:gd name="T9" fmla="*/ 669 h 1744"/>
                <a:gd name="T10" fmla="*/ 561 w 2225"/>
                <a:gd name="T11" fmla="*/ 620 h 1744"/>
                <a:gd name="T12" fmla="*/ 1078 w 2225"/>
                <a:gd name="T13" fmla="*/ 59 h 1744"/>
                <a:gd name="T14" fmla="*/ 1060 w 2225"/>
                <a:gd name="T15" fmla="*/ 147 h 1744"/>
                <a:gd name="T16" fmla="*/ 973 w 2225"/>
                <a:gd name="T17" fmla="*/ 180 h 1744"/>
                <a:gd name="T18" fmla="*/ 955 w 2225"/>
                <a:gd name="T19" fmla="*/ 240 h 1744"/>
                <a:gd name="T20" fmla="*/ 897 w 2225"/>
                <a:gd name="T21" fmla="*/ 136 h 1744"/>
                <a:gd name="T22" fmla="*/ 827 w 2225"/>
                <a:gd name="T23" fmla="*/ 199 h 1744"/>
                <a:gd name="T24" fmla="*/ 658 w 2225"/>
                <a:gd name="T25" fmla="*/ 199 h 1744"/>
                <a:gd name="T26" fmla="*/ 603 w 2225"/>
                <a:gd name="T27" fmla="*/ 264 h 1744"/>
                <a:gd name="T28" fmla="*/ 537 w 2225"/>
                <a:gd name="T29" fmla="*/ 170 h 1744"/>
                <a:gd name="T30" fmla="*/ 437 w 2225"/>
                <a:gd name="T31" fmla="*/ 182 h 1744"/>
                <a:gd name="T32" fmla="*/ 336 w 2225"/>
                <a:gd name="T33" fmla="*/ 395 h 1744"/>
                <a:gd name="T34" fmla="*/ 452 w 2225"/>
                <a:gd name="T35" fmla="*/ 254 h 1744"/>
                <a:gd name="T36" fmla="*/ 496 w 2225"/>
                <a:gd name="T37" fmla="*/ 351 h 1744"/>
                <a:gd name="T38" fmla="*/ 420 w 2225"/>
                <a:gd name="T39" fmla="*/ 455 h 1744"/>
                <a:gd name="T40" fmla="*/ 315 w 2225"/>
                <a:gd name="T41" fmla="*/ 398 h 1744"/>
                <a:gd name="T42" fmla="*/ 205 w 2225"/>
                <a:gd name="T43" fmla="*/ 543 h 1744"/>
                <a:gd name="T44" fmla="*/ 94 w 2225"/>
                <a:gd name="T45" fmla="*/ 715 h 1744"/>
                <a:gd name="T46" fmla="*/ 216 w 2225"/>
                <a:gd name="T47" fmla="*/ 689 h 1744"/>
                <a:gd name="T48" fmla="*/ 427 w 2225"/>
                <a:gd name="T49" fmla="*/ 700 h 1744"/>
                <a:gd name="T50" fmla="*/ 463 w 2225"/>
                <a:gd name="T51" fmla="*/ 736 h 1744"/>
                <a:gd name="T52" fmla="*/ 585 w 2225"/>
                <a:gd name="T53" fmla="*/ 751 h 1744"/>
                <a:gd name="T54" fmla="*/ 565 w 2225"/>
                <a:gd name="T55" fmla="*/ 820 h 1744"/>
                <a:gd name="T56" fmla="*/ 432 w 2225"/>
                <a:gd name="T57" fmla="*/ 835 h 1744"/>
                <a:gd name="T58" fmla="*/ 302 w 2225"/>
                <a:gd name="T59" fmla="*/ 740 h 1744"/>
                <a:gd name="T60" fmla="*/ 81 w 2225"/>
                <a:gd name="T61" fmla="*/ 857 h 1744"/>
                <a:gd name="T62" fmla="*/ 103 w 2225"/>
                <a:gd name="T63" fmla="*/ 1203 h 1744"/>
                <a:gd name="T64" fmla="*/ 251 w 2225"/>
                <a:gd name="T65" fmla="*/ 1173 h 1744"/>
                <a:gd name="T66" fmla="*/ 352 w 2225"/>
                <a:gd name="T67" fmla="*/ 1457 h 1744"/>
                <a:gd name="T68" fmla="*/ 485 w 2225"/>
                <a:gd name="T69" fmla="*/ 1735 h 1744"/>
                <a:gd name="T70" fmla="*/ 628 w 2225"/>
                <a:gd name="T71" fmla="*/ 1526 h 1744"/>
                <a:gd name="T72" fmla="*/ 780 w 2225"/>
                <a:gd name="T73" fmla="*/ 1106 h 1744"/>
                <a:gd name="T74" fmla="*/ 577 w 2225"/>
                <a:gd name="T75" fmla="*/ 851 h 1744"/>
                <a:gd name="T76" fmla="*/ 721 w 2225"/>
                <a:gd name="T77" fmla="*/ 1089 h 1744"/>
                <a:gd name="T78" fmla="*/ 855 w 2225"/>
                <a:gd name="T79" fmla="*/ 906 h 1744"/>
                <a:gd name="T80" fmla="*/ 781 w 2225"/>
                <a:gd name="T81" fmla="*/ 850 h 1744"/>
                <a:gd name="T82" fmla="*/ 1011 w 2225"/>
                <a:gd name="T83" fmla="*/ 946 h 1744"/>
                <a:gd name="T84" fmla="*/ 1146 w 2225"/>
                <a:gd name="T85" fmla="*/ 1070 h 1744"/>
                <a:gd name="T86" fmla="*/ 1314 w 2225"/>
                <a:gd name="T87" fmla="*/ 1028 h 1744"/>
                <a:gd name="T88" fmla="*/ 1412 w 2225"/>
                <a:gd name="T89" fmla="*/ 1230 h 1744"/>
                <a:gd name="T90" fmla="*/ 1418 w 2225"/>
                <a:gd name="T91" fmla="*/ 1109 h 1744"/>
                <a:gd name="T92" fmla="*/ 1490 w 2225"/>
                <a:gd name="T93" fmla="*/ 979 h 1744"/>
                <a:gd name="T94" fmla="*/ 1587 w 2225"/>
                <a:gd name="T95" fmla="*/ 759 h 1744"/>
                <a:gd name="T96" fmla="*/ 1560 w 2225"/>
                <a:gd name="T97" fmla="*/ 707 h 1744"/>
                <a:gd name="T98" fmla="*/ 1688 w 2225"/>
                <a:gd name="T99" fmla="*/ 780 h 1744"/>
                <a:gd name="T100" fmla="*/ 1728 w 2225"/>
                <a:gd name="T101" fmla="*/ 472 h 1744"/>
                <a:gd name="T102" fmla="*/ 1850 w 2225"/>
                <a:gd name="T103" fmla="*/ 373 h 1744"/>
                <a:gd name="T104" fmla="*/ 1941 w 2225"/>
                <a:gd name="T105" fmla="*/ 345 h 1744"/>
                <a:gd name="T106" fmla="*/ 1982 w 2225"/>
                <a:gd name="T107" fmla="*/ 401 h 1744"/>
                <a:gd name="T108" fmla="*/ 2116 w 2225"/>
                <a:gd name="T109" fmla="*/ 236 h 1744"/>
                <a:gd name="T110" fmla="*/ 2157 w 2225"/>
                <a:gd name="T111" fmla="*/ 226 h 1744"/>
                <a:gd name="T112" fmla="*/ 1794 w 2225"/>
                <a:gd name="T113" fmla="*/ 148 h 1744"/>
                <a:gd name="T114" fmla="*/ 1547 w 2225"/>
                <a:gd name="T115" fmla="*/ 139 h 1744"/>
                <a:gd name="T116" fmla="*/ 1346 w 2225"/>
                <a:gd name="T117" fmla="*/ 4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5" h="1744">
                  <a:moveTo>
                    <a:pt x="855" y="906"/>
                  </a:move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moveTo>
                    <a:pt x="929" y="644"/>
                  </a:moveTo>
                  <a:cubicBezTo>
                    <a:pt x="913" y="638"/>
                    <a:pt x="903" y="634"/>
                    <a:pt x="889" y="629"/>
                  </a:cubicBezTo>
                  <a:cubicBezTo>
                    <a:pt x="895" y="615"/>
                    <a:pt x="900" y="602"/>
                    <a:pt x="906" y="589"/>
                  </a:cubicBezTo>
                  <a:cubicBezTo>
                    <a:pt x="906" y="589"/>
                    <a:pt x="907" y="589"/>
                    <a:pt x="908" y="589"/>
                  </a:cubicBezTo>
                  <a:cubicBezTo>
                    <a:pt x="912" y="589"/>
                    <a:pt x="923" y="592"/>
                    <a:pt x="924" y="594"/>
                  </a:cubicBezTo>
                  <a:cubicBezTo>
                    <a:pt x="927" y="609"/>
                    <a:pt x="927" y="624"/>
                    <a:pt x="929" y="644"/>
                  </a:cubicBezTo>
                  <a:moveTo>
                    <a:pt x="797" y="746"/>
                  </a:moveTo>
                  <a:cubicBezTo>
                    <a:pt x="796" y="746"/>
                    <a:pt x="794" y="746"/>
                    <a:pt x="793" y="746"/>
                  </a:cubicBezTo>
                  <a:cubicBezTo>
                    <a:pt x="767" y="740"/>
                    <a:pt x="757" y="717"/>
                    <a:pt x="772" y="695"/>
                  </a:cubicBezTo>
                  <a:cubicBezTo>
                    <a:pt x="773" y="693"/>
                    <a:pt x="777" y="693"/>
                    <a:pt x="781" y="691"/>
                  </a:cubicBezTo>
                  <a:cubicBezTo>
                    <a:pt x="756" y="669"/>
                    <a:pt x="729" y="648"/>
                    <a:pt x="739" y="618"/>
                  </a:cubicBezTo>
                  <a:cubicBezTo>
                    <a:pt x="745" y="597"/>
                    <a:pt x="764" y="586"/>
                    <a:pt x="786" y="586"/>
                  </a:cubicBezTo>
                  <a:cubicBezTo>
                    <a:pt x="792" y="586"/>
                    <a:pt x="799" y="587"/>
                    <a:pt x="806" y="588"/>
                  </a:cubicBezTo>
                  <a:cubicBezTo>
                    <a:pt x="805" y="593"/>
                    <a:pt x="805" y="599"/>
                    <a:pt x="804" y="602"/>
                  </a:cubicBezTo>
                  <a:cubicBezTo>
                    <a:pt x="794" y="611"/>
                    <a:pt x="784" y="617"/>
                    <a:pt x="778" y="626"/>
                  </a:cubicBezTo>
                  <a:cubicBezTo>
                    <a:pt x="776" y="630"/>
                    <a:pt x="782" y="641"/>
                    <a:pt x="787" y="647"/>
                  </a:cubicBezTo>
                  <a:cubicBezTo>
                    <a:pt x="791" y="652"/>
                    <a:pt x="799" y="655"/>
                    <a:pt x="807" y="661"/>
                  </a:cubicBezTo>
                  <a:cubicBezTo>
                    <a:pt x="807" y="660"/>
                    <a:pt x="813" y="659"/>
                    <a:pt x="818" y="657"/>
                  </a:cubicBezTo>
                  <a:cubicBezTo>
                    <a:pt x="820" y="664"/>
                    <a:pt x="822" y="671"/>
                    <a:pt x="825" y="679"/>
                  </a:cubicBezTo>
                  <a:cubicBezTo>
                    <a:pt x="823" y="679"/>
                    <a:pt x="821" y="680"/>
                    <a:pt x="820" y="681"/>
                  </a:cubicBezTo>
                  <a:cubicBezTo>
                    <a:pt x="816" y="678"/>
                    <a:pt x="811" y="675"/>
                    <a:pt x="804" y="670"/>
                  </a:cubicBezTo>
                  <a:cubicBezTo>
                    <a:pt x="809" y="690"/>
                    <a:pt x="814" y="705"/>
                    <a:pt x="817" y="721"/>
                  </a:cubicBezTo>
                  <a:cubicBezTo>
                    <a:pt x="820" y="734"/>
                    <a:pt x="809" y="746"/>
                    <a:pt x="797" y="746"/>
                  </a:cubicBezTo>
                  <a:moveTo>
                    <a:pt x="565" y="629"/>
                  </a:moveTo>
                  <a:cubicBezTo>
                    <a:pt x="581" y="625"/>
                    <a:pt x="596" y="622"/>
                    <a:pt x="612" y="619"/>
                  </a:cubicBezTo>
                  <a:cubicBezTo>
                    <a:pt x="612" y="617"/>
                    <a:pt x="612" y="615"/>
                    <a:pt x="612" y="613"/>
                  </a:cubicBezTo>
                  <a:cubicBezTo>
                    <a:pt x="605" y="610"/>
                    <a:pt x="599" y="608"/>
                    <a:pt x="593" y="606"/>
                  </a:cubicBezTo>
                  <a:cubicBezTo>
                    <a:pt x="592" y="604"/>
                    <a:pt x="591" y="602"/>
                    <a:pt x="590" y="600"/>
                  </a:cubicBezTo>
                  <a:cubicBezTo>
                    <a:pt x="606" y="593"/>
                    <a:pt x="622" y="586"/>
                    <a:pt x="638" y="579"/>
                  </a:cubicBezTo>
                  <a:cubicBezTo>
                    <a:pt x="639" y="580"/>
                    <a:pt x="640" y="581"/>
                    <a:pt x="641" y="583"/>
                  </a:cubicBezTo>
                  <a:cubicBezTo>
                    <a:pt x="633" y="591"/>
                    <a:pt x="625" y="600"/>
                    <a:pt x="615" y="611"/>
                  </a:cubicBezTo>
                  <a:cubicBezTo>
                    <a:pt x="634" y="624"/>
                    <a:pt x="652" y="635"/>
                    <a:pt x="667" y="647"/>
                  </a:cubicBezTo>
                  <a:cubicBezTo>
                    <a:pt x="673" y="651"/>
                    <a:pt x="676" y="661"/>
                    <a:pt x="676" y="667"/>
                  </a:cubicBezTo>
                  <a:cubicBezTo>
                    <a:pt x="676" y="671"/>
                    <a:pt x="666" y="677"/>
                    <a:pt x="661" y="67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647" y="677"/>
                    <a:pt x="629" y="677"/>
                    <a:pt x="620" y="669"/>
                  </a:cubicBezTo>
                  <a:cubicBezTo>
                    <a:pt x="611" y="662"/>
                    <a:pt x="604" y="660"/>
                    <a:pt x="597" y="660"/>
                  </a:cubicBezTo>
                  <a:cubicBezTo>
                    <a:pt x="591" y="660"/>
                    <a:pt x="586" y="661"/>
                    <a:pt x="579" y="663"/>
                  </a:cubicBezTo>
                  <a:cubicBezTo>
                    <a:pt x="560" y="668"/>
                    <a:pt x="540" y="669"/>
                    <a:pt x="519" y="672"/>
                  </a:cubicBezTo>
                  <a:cubicBezTo>
                    <a:pt x="514" y="645"/>
                    <a:pt x="521" y="631"/>
                    <a:pt x="541" y="618"/>
                  </a:cubicBezTo>
                  <a:cubicBezTo>
                    <a:pt x="546" y="615"/>
                    <a:pt x="547" y="606"/>
                    <a:pt x="550" y="599"/>
                  </a:cubicBezTo>
                  <a:cubicBezTo>
                    <a:pt x="553" y="593"/>
                    <a:pt x="555" y="587"/>
                    <a:pt x="558" y="580"/>
                  </a:cubicBezTo>
                  <a:cubicBezTo>
                    <a:pt x="566" y="590"/>
                    <a:pt x="572" y="598"/>
                    <a:pt x="580" y="609"/>
                  </a:cubicBezTo>
                  <a:cubicBezTo>
                    <a:pt x="575" y="612"/>
                    <a:pt x="568" y="616"/>
                    <a:pt x="561" y="620"/>
                  </a:cubicBezTo>
                  <a:cubicBezTo>
                    <a:pt x="562" y="623"/>
                    <a:pt x="564" y="626"/>
                    <a:pt x="565" y="629"/>
                  </a:cubicBezTo>
                  <a:moveTo>
                    <a:pt x="1235" y="0"/>
                  </a:moveTo>
                  <a:cubicBezTo>
                    <a:pt x="1226" y="0"/>
                    <a:pt x="1219" y="7"/>
                    <a:pt x="1215" y="19"/>
                  </a:cubicBezTo>
                  <a:cubicBezTo>
                    <a:pt x="1213" y="26"/>
                    <a:pt x="1211" y="33"/>
                    <a:pt x="1210" y="37"/>
                  </a:cubicBezTo>
                  <a:cubicBezTo>
                    <a:pt x="1198" y="37"/>
                    <a:pt x="1186" y="36"/>
                    <a:pt x="1174" y="36"/>
                  </a:cubicBezTo>
                  <a:cubicBezTo>
                    <a:pt x="1167" y="36"/>
                    <a:pt x="1159" y="36"/>
                    <a:pt x="1152" y="38"/>
                  </a:cubicBezTo>
                  <a:cubicBezTo>
                    <a:pt x="1129" y="41"/>
                    <a:pt x="1106" y="50"/>
                    <a:pt x="1084" y="56"/>
                  </a:cubicBezTo>
                  <a:cubicBezTo>
                    <a:pt x="1082" y="57"/>
                    <a:pt x="1080" y="58"/>
                    <a:pt x="1078" y="59"/>
                  </a:cubicBezTo>
                  <a:cubicBezTo>
                    <a:pt x="1069" y="64"/>
                    <a:pt x="1065" y="70"/>
                    <a:pt x="1076" y="76"/>
                  </a:cubicBezTo>
                  <a:cubicBezTo>
                    <a:pt x="1080" y="78"/>
                    <a:pt x="1084" y="79"/>
                    <a:pt x="1088" y="80"/>
                  </a:cubicBezTo>
                  <a:cubicBezTo>
                    <a:pt x="1086" y="82"/>
                    <a:pt x="1084" y="85"/>
                    <a:pt x="1082" y="88"/>
                  </a:cubicBezTo>
                  <a:cubicBezTo>
                    <a:pt x="1075" y="88"/>
                    <a:pt x="1067" y="87"/>
                    <a:pt x="1060" y="87"/>
                  </a:cubicBezTo>
                  <a:cubicBezTo>
                    <a:pt x="1055" y="87"/>
                    <a:pt x="1050" y="87"/>
                    <a:pt x="1045" y="88"/>
                  </a:cubicBezTo>
                  <a:cubicBezTo>
                    <a:pt x="1038" y="90"/>
                    <a:pt x="1028" y="97"/>
                    <a:pt x="1027" y="103"/>
                  </a:cubicBezTo>
                  <a:cubicBezTo>
                    <a:pt x="1026" y="108"/>
                    <a:pt x="1034" y="115"/>
                    <a:pt x="1039" y="121"/>
                  </a:cubicBezTo>
                  <a:cubicBezTo>
                    <a:pt x="1046" y="130"/>
                    <a:pt x="1053" y="139"/>
                    <a:pt x="1060" y="147"/>
                  </a:cubicBezTo>
                  <a:cubicBezTo>
                    <a:pt x="1043" y="141"/>
                    <a:pt x="1031" y="131"/>
                    <a:pt x="1017" y="123"/>
                  </a:cubicBezTo>
                  <a:cubicBezTo>
                    <a:pt x="1015" y="121"/>
                    <a:pt x="1012" y="121"/>
                    <a:pt x="1009" y="121"/>
                  </a:cubicBezTo>
                  <a:cubicBezTo>
                    <a:pt x="1007" y="121"/>
                    <a:pt x="1005" y="121"/>
                    <a:pt x="1004" y="122"/>
                  </a:cubicBezTo>
                  <a:cubicBezTo>
                    <a:pt x="1001" y="124"/>
                    <a:pt x="999" y="130"/>
                    <a:pt x="998" y="134"/>
                  </a:cubicBezTo>
                  <a:cubicBezTo>
                    <a:pt x="998" y="138"/>
                    <a:pt x="1000" y="142"/>
                    <a:pt x="1002" y="146"/>
                  </a:cubicBezTo>
                  <a:cubicBezTo>
                    <a:pt x="999" y="147"/>
                    <a:pt x="997" y="148"/>
                    <a:pt x="994" y="150"/>
                  </a:cubicBezTo>
                  <a:cubicBezTo>
                    <a:pt x="985" y="135"/>
                    <a:pt x="976" y="121"/>
                    <a:pt x="966" y="107"/>
                  </a:cubicBezTo>
                  <a:cubicBezTo>
                    <a:pt x="962" y="116"/>
                    <a:pt x="967" y="175"/>
                    <a:pt x="973" y="180"/>
                  </a:cubicBezTo>
                  <a:cubicBezTo>
                    <a:pt x="977" y="182"/>
                    <a:pt x="983" y="181"/>
                    <a:pt x="987" y="182"/>
                  </a:cubicBezTo>
                  <a:cubicBezTo>
                    <a:pt x="996" y="185"/>
                    <a:pt x="1006" y="185"/>
                    <a:pt x="1012" y="191"/>
                  </a:cubicBezTo>
                  <a:cubicBezTo>
                    <a:pt x="1019" y="197"/>
                    <a:pt x="1023" y="207"/>
                    <a:pt x="1029" y="217"/>
                  </a:cubicBezTo>
                  <a:cubicBezTo>
                    <a:pt x="1026" y="215"/>
                    <a:pt x="1024" y="215"/>
                    <a:pt x="1022" y="214"/>
                  </a:cubicBezTo>
                  <a:cubicBezTo>
                    <a:pt x="1008" y="201"/>
                    <a:pt x="1001" y="194"/>
                    <a:pt x="995" y="194"/>
                  </a:cubicBezTo>
                  <a:cubicBezTo>
                    <a:pt x="989" y="194"/>
                    <a:pt x="985" y="203"/>
                    <a:pt x="976" y="222"/>
                  </a:cubicBezTo>
                  <a:cubicBezTo>
                    <a:pt x="976" y="223"/>
                    <a:pt x="975" y="225"/>
                    <a:pt x="975" y="226"/>
                  </a:cubicBezTo>
                  <a:cubicBezTo>
                    <a:pt x="969" y="235"/>
                    <a:pt x="963" y="240"/>
                    <a:pt x="955" y="240"/>
                  </a:cubicBezTo>
                  <a:cubicBezTo>
                    <a:pt x="950" y="240"/>
                    <a:pt x="944" y="238"/>
                    <a:pt x="936" y="233"/>
                  </a:cubicBezTo>
                  <a:cubicBezTo>
                    <a:pt x="944" y="229"/>
                    <a:pt x="950" y="228"/>
                    <a:pt x="953" y="225"/>
                  </a:cubicBezTo>
                  <a:cubicBezTo>
                    <a:pt x="959" y="217"/>
                    <a:pt x="968" y="207"/>
                    <a:pt x="966" y="200"/>
                  </a:cubicBezTo>
                  <a:cubicBezTo>
                    <a:pt x="960" y="168"/>
                    <a:pt x="951" y="137"/>
                    <a:pt x="941" y="106"/>
                  </a:cubicBezTo>
                  <a:cubicBezTo>
                    <a:pt x="939" y="100"/>
                    <a:pt x="930" y="92"/>
                    <a:pt x="925" y="92"/>
                  </a:cubicBezTo>
                  <a:cubicBezTo>
                    <a:pt x="925" y="92"/>
                    <a:pt x="924" y="92"/>
                    <a:pt x="924" y="92"/>
                  </a:cubicBezTo>
                  <a:cubicBezTo>
                    <a:pt x="917" y="93"/>
                    <a:pt x="911" y="102"/>
                    <a:pt x="907" y="109"/>
                  </a:cubicBezTo>
                  <a:cubicBezTo>
                    <a:pt x="902" y="117"/>
                    <a:pt x="899" y="127"/>
                    <a:pt x="897" y="136"/>
                  </a:cubicBezTo>
                  <a:cubicBezTo>
                    <a:pt x="895" y="144"/>
                    <a:pt x="891" y="153"/>
                    <a:pt x="893" y="160"/>
                  </a:cubicBezTo>
                  <a:cubicBezTo>
                    <a:pt x="897" y="169"/>
                    <a:pt x="905" y="177"/>
                    <a:pt x="911" y="186"/>
                  </a:cubicBezTo>
                  <a:cubicBezTo>
                    <a:pt x="914" y="191"/>
                    <a:pt x="914" y="196"/>
                    <a:pt x="915" y="201"/>
                  </a:cubicBezTo>
                  <a:cubicBezTo>
                    <a:pt x="913" y="202"/>
                    <a:pt x="912" y="203"/>
                    <a:pt x="910" y="204"/>
                  </a:cubicBezTo>
                  <a:cubicBezTo>
                    <a:pt x="893" y="181"/>
                    <a:pt x="873" y="169"/>
                    <a:pt x="848" y="169"/>
                  </a:cubicBezTo>
                  <a:cubicBezTo>
                    <a:pt x="842" y="169"/>
                    <a:pt x="836" y="170"/>
                    <a:pt x="830" y="171"/>
                  </a:cubicBezTo>
                  <a:cubicBezTo>
                    <a:pt x="831" y="182"/>
                    <a:pt x="831" y="190"/>
                    <a:pt x="832" y="198"/>
                  </a:cubicBezTo>
                  <a:cubicBezTo>
                    <a:pt x="830" y="199"/>
                    <a:pt x="829" y="199"/>
                    <a:pt x="827" y="199"/>
                  </a:cubicBezTo>
                  <a:cubicBezTo>
                    <a:pt x="823" y="194"/>
                    <a:pt x="819" y="189"/>
                    <a:pt x="818" y="187"/>
                  </a:cubicBezTo>
                  <a:cubicBezTo>
                    <a:pt x="802" y="192"/>
                    <a:pt x="787" y="201"/>
                    <a:pt x="775" y="201"/>
                  </a:cubicBezTo>
                  <a:cubicBezTo>
                    <a:pt x="773" y="201"/>
                    <a:pt x="771" y="201"/>
                    <a:pt x="769" y="200"/>
                  </a:cubicBezTo>
                  <a:cubicBezTo>
                    <a:pt x="764" y="198"/>
                    <a:pt x="760" y="198"/>
                    <a:pt x="756" y="198"/>
                  </a:cubicBezTo>
                  <a:cubicBezTo>
                    <a:pt x="740" y="198"/>
                    <a:pt x="729" y="208"/>
                    <a:pt x="716" y="215"/>
                  </a:cubicBezTo>
                  <a:cubicBezTo>
                    <a:pt x="709" y="220"/>
                    <a:pt x="702" y="225"/>
                    <a:pt x="693" y="232"/>
                  </a:cubicBezTo>
                  <a:cubicBezTo>
                    <a:pt x="688" y="215"/>
                    <a:pt x="687" y="197"/>
                    <a:pt x="670" y="197"/>
                  </a:cubicBezTo>
                  <a:cubicBezTo>
                    <a:pt x="667" y="197"/>
                    <a:pt x="663" y="197"/>
                    <a:pt x="658" y="199"/>
                  </a:cubicBezTo>
                  <a:cubicBezTo>
                    <a:pt x="663" y="214"/>
                    <a:pt x="668" y="229"/>
                    <a:pt x="674" y="246"/>
                  </a:cubicBezTo>
                  <a:cubicBezTo>
                    <a:pt x="668" y="244"/>
                    <a:pt x="665" y="242"/>
                    <a:pt x="663" y="242"/>
                  </a:cubicBezTo>
                  <a:cubicBezTo>
                    <a:pt x="663" y="242"/>
                    <a:pt x="663" y="242"/>
                    <a:pt x="662" y="242"/>
                  </a:cubicBezTo>
                  <a:cubicBezTo>
                    <a:pt x="650" y="245"/>
                    <a:pt x="638" y="249"/>
                    <a:pt x="626" y="252"/>
                  </a:cubicBezTo>
                  <a:cubicBezTo>
                    <a:pt x="628" y="258"/>
                    <a:pt x="631" y="264"/>
                    <a:pt x="632" y="270"/>
                  </a:cubicBezTo>
                  <a:cubicBezTo>
                    <a:pt x="632" y="273"/>
                    <a:pt x="629" y="277"/>
                    <a:pt x="629" y="277"/>
                  </a:cubicBezTo>
                  <a:cubicBezTo>
                    <a:pt x="628" y="277"/>
                    <a:pt x="628" y="277"/>
                    <a:pt x="629" y="277"/>
                  </a:cubicBezTo>
                  <a:cubicBezTo>
                    <a:pt x="618" y="272"/>
                    <a:pt x="609" y="264"/>
                    <a:pt x="603" y="264"/>
                  </a:cubicBezTo>
                  <a:cubicBezTo>
                    <a:pt x="602" y="264"/>
                    <a:pt x="601" y="264"/>
                    <a:pt x="601" y="264"/>
                  </a:cubicBezTo>
                  <a:cubicBezTo>
                    <a:pt x="579" y="272"/>
                    <a:pt x="607" y="280"/>
                    <a:pt x="604" y="290"/>
                  </a:cubicBezTo>
                  <a:cubicBezTo>
                    <a:pt x="581" y="279"/>
                    <a:pt x="572" y="263"/>
                    <a:pt x="575" y="239"/>
                  </a:cubicBezTo>
                  <a:cubicBezTo>
                    <a:pt x="582" y="241"/>
                    <a:pt x="590" y="244"/>
                    <a:pt x="597" y="244"/>
                  </a:cubicBezTo>
                  <a:cubicBezTo>
                    <a:pt x="599" y="244"/>
                    <a:pt x="600" y="244"/>
                    <a:pt x="602" y="244"/>
                  </a:cubicBezTo>
                  <a:cubicBezTo>
                    <a:pt x="613" y="241"/>
                    <a:pt x="622" y="232"/>
                    <a:pt x="631" y="226"/>
                  </a:cubicBezTo>
                  <a:cubicBezTo>
                    <a:pt x="625" y="219"/>
                    <a:pt x="621" y="209"/>
                    <a:pt x="613" y="205"/>
                  </a:cubicBezTo>
                  <a:cubicBezTo>
                    <a:pt x="588" y="192"/>
                    <a:pt x="562" y="181"/>
                    <a:pt x="537" y="170"/>
                  </a:cubicBezTo>
                  <a:cubicBezTo>
                    <a:pt x="534" y="168"/>
                    <a:pt x="529" y="166"/>
                    <a:pt x="529" y="163"/>
                  </a:cubicBezTo>
                  <a:cubicBezTo>
                    <a:pt x="527" y="151"/>
                    <a:pt x="523" y="147"/>
                    <a:pt x="518" y="147"/>
                  </a:cubicBezTo>
                  <a:cubicBezTo>
                    <a:pt x="512" y="147"/>
                    <a:pt x="504" y="152"/>
                    <a:pt x="498" y="153"/>
                  </a:cubicBezTo>
                  <a:cubicBezTo>
                    <a:pt x="489" y="149"/>
                    <a:pt x="479" y="146"/>
                    <a:pt x="469" y="146"/>
                  </a:cubicBezTo>
                  <a:cubicBezTo>
                    <a:pt x="468" y="146"/>
                    <a:pt x="466" y="157"/>
                    <a:pt x="464" y="164"/>
                  </a:cubicBezTo>
                  <a:cubicBezTo>
                    <a:pt x="456" y="161"/>
                    <a:pt x="448" y="155"/>
                    <a:pt x="440" y="155"/>
                  </a:cubicBezTo>
                  <a:cubicBezTo>
                    <a:pt x="435" y="155"/>
                    <a:pt x="430" y="157"/>
                    <a:pt x="425" y="163"/>
                  </a:cubicBezTo>
                  <a:cubicBezTo>
                    <a:pt x="429" y="168"/>
                    <a:pt x="432" y="173"/>
                    <a:pt x="437" y="182"/>
                  </a:cubicBezTo>
                  <a:cubicBezTo>
                    <a:pt x="421" y="190"/>
                    <a:pt x="407" y="201"/>
                    <a:pt x="392" y="204"/>
                  </a:cubicBezTo>
                  <a:cubicBezTo>
                    <a:pt x="364" y="208"/>
                    <a:pt x="352" y="228"/>
                    <a:pt x="342" y="249"/>
                  </a:cubicBezTo>
                  <a:cubicBezTo>
                    <a:pt x="328" y="276"/>
                    <a:pt x="312" y="299"/>
                    <a:pt x="282" y="309"/>
                  </a:cubicBezTo>
                  <a:cubicBezTo>
                    <a:pt x="264" y="315"/>
                    <a:pt x="253" y="331"/>
                    <a:pt x="257" y="346"/>
                  </a:cubicBezTo>
                  <a:cubicBezTo>
                    <a:pt x="263" y="363"/>
                    <a:pt x="270" y="380"/>
                    <a:pt x="278" y="401"/>
                  </a:cubicBezTo>
                  <a:cubicBezTo>
                    <a:pt x="288" y="396"/>
                    <a:pt x="299" y="391"/>
                    <a:pt x="309" y="386"/>
                  </a:cubicBezTo>
                  <a:cubicBezTo>
                    <a:pt x="313" y="385"/>
                    <a:pt x="317" y="383"/>
                    <a:pt x="320" y="383"/>
                  </a:cubicBezTo>
                  <a:cubicBezTo>
                    <a:pt x="327" y="383"/>
                    <a:pt x="332" y="387"/>
                    <a:pt x="336" y="395"/>
                  </a:cubicBezTo>
                  <a:cubicBezTo>
                    <a:pt x="341" y="406"/>
                    <a:pt x="346" y="417"/>
                    <a:pt x="350" y="428"/>
                  </a:cubicBezTo>
                  <a:cubicBezTo>
                    <a:pt x="354" y="438"/>
                    <a:pt x="357" y="443"/>
                    <a:pt x="361" y="443"/>
                  </a:cubicBezTo>
                  <a:cubicBezTo>
                    <a:pt x="364" y="443"/>
                    <a:pt x="368" y="440"/>
                    <a:pt x="374" y="432"/>
                  </a:cubicBezTo>
                  <a:cubicBezTo>
                    <a:pt x="384" y="420"/>
                    <a:pt x="387" y="402"/>
                    <a:pt x="398" y="392"/>
                  </a:cubicBezTo>
                  <a:cubicBezTo>
                    <a:pt x="416" y="376"/>
                    <a:pt x="417" y="364"/>
                    <a:pt x="401" y="345"/>
                  </a:cubicBezTo>
                  <a:cubicBezTo>
                    <a:pt x="387" y="329"/>
                    <a:pt x="394" y="313"/>
                    <a:pt x="414" y="301"/>
                  </a:cubicBezTo>
                  <a:cubicBezTo>
                    <a:pt x="424" y="295"/>
                    <a:pt x="430" y="283"/>
                    <a:pt x="438" y="274"/>
                  </a:cubicBezTo>
                  <a:cubicBezTo>
                    <a:pt x="443" y="267"/>
                    <a:pt x="447" y="254"/>
                    <a:pt x="452" y="254"/>
                  </a:cubicBezTo>
                  <a:cubicBezTo>
                    <a:pt x="453" y="254"/>
                    <a:pt x="454" y="254"/>
                    <a:pt x="455" y="254"/>
                  </a:cubicBezTo>
                  <a:cubicBezTo>
                    <a:pt x="463" y="254"/>
                    <a:pt x="472" y="259"/>
                    <a:pt x="479" y="261"/>
                  </a:cubicBezTo>
                  <a:cubicBezTo>
                    <a:pt x="470" y="270"/>
                    <a:pt x="465" y="276"/>
                    <a:pt x="459" y="282"/>
                  </a:cubicBezTo>
                  <a:cubicBezTo>
                    <a:pt x="456" y="285"/>
                    <a:pt x="453" y="289"/>
                    <a:pt x="449" y="292"/>
                  </a:cubicBezTo>
                  <a:cubicBezTo>
                    <a:pt x="430" y="304"/>
                    <a:pt x="427" y="323"/>
                    <a:pt x="439" y="345"/>
                  </a:cubicBezTo>
                  <a:cubicBezTo>
                    <a:pt x="444" y="355"/>
                    <a:pt x="453" y="361"/>
                    <a:pt x="463" y="361"/>
                  </a:cubicBezTo>
                  <a:cubicBezTo>
                    <a:pt x="470" y="361"/>
                    <a:pt x="477" y="359"/>
                    <a:pt x="485" y="355"/>
                  </a:cubicBezTo>
                  <a:cubicBezTo>
                    <a:pt x="490" y="352"/>
                    <a:pt x="493" y="351"/>
                    <a:pt x="496" y="351"/>
                  </a:cubicBezTo>
                  <a:cubicBezTo>
                    <a:pt x="501" y="351"/>
                    <a:pt x="504" y="356"/>
                    <a:pt x="507" y="370"/>
                  </a:cubicBezTo>
                  <a:cubicBezTo>
                    <a:pt x="500" y="367"/>
                    <a:pt x="494" y="365"/>
                    <a:pt x="488" y="365"/>
                  </a:cubicBezTo>
                  <a:cubicBezTo>
                    <a:pt x="476" y="365"/>
                    <a:pt x="467" y="371"/>
                    <a:pt x="459" y="385"/>
                  </a:cubicBezTo>
                  <a:cubicBezTo>
                    <a:pt x="464" y="390"/>
                    <a:pt x="469" y="395"/>
                    <a:pt x="473" y="400"/>
                  </a:cubicBezTo>
                  <a:cubicBezTo>
                    <a:pt x="472" y="403"/>
                    <a:pt x="471" y="405"/>
                    <a:pt x="470" y="407"/>
                  </a:cubicBezTo>
                  <a:cubicBezTo>
                    <a:pt x="462" y="403"/>
                    <a:pt x="454" y="399"/>
                    <a:pt x="443" y="393"/>
                  </a:cubicBezTo>
                  <a:cubicBezTo>
                    <a:pt x="442" y="401"/>
                    <a:pt x="442" y="407"/>
                    <a:pt x="440" y="414"/>
                  </a:cubicBezTo>
                  <a:cubicBezTo>
                    <a:pt x="436" y="429"/>
                    <a:pt x="435" y="455"/>
                    <a:pt x="420" y="455"/>
                  </a:cubicBezTo>
                  <a:cubicBezTo>
                    <a:pt x="420" y="455"/>
                    <a:pt x="419" y="454"/>
                    <a:pt x="417" y="454"/>
                  </a:cubicBezTo>
                  <a:cubicBezTo>
                    <a:pt x="414" y="453"/>
                    <a:pt x="410" y="453"/>
                    <a:pt x="407" y="453"/>
                  </a:cubicBezTo>
                  <a:cubicBezTo>
                    <a:pt x="396" y="453"/>
                    <a:pt x="387" y="456"/>
                    <a:pt x="378" y="460"/>
                  </a:cubicBezTo>
                  <a:cubicBezTo>
                    <a:pt x="368" y="463"/>
                    <a:pt x="359" y="466"/>
                    <a:pt x="349" y="466"/>
                  </a:cubicBezTo>
                  <a:cubicBezTo>
                    <a:pt x="348" y="466"/>
                    <a:pt x="348" y="466"/>
                    <a:pt x="348" y="466"/>
                  </a:cubicBezTo>
                  <a:cubicBezTo>
                    <a:pt x="329" y="466"/>
                    <a:pt x="316" y="455"/>
                    <a:pt x="321" y="437"/>
                  </a:cubicBezTo>
                  <a:cubicBezTo>
                    <a:pt x="322" y="433"/>
                    <a:pt x="325" y="430"/>
                    <a:pt x="327" y="426"/>
                  </a:cubicBezTo>
                  <a:cubicBezTo>
                    <a:pt x="331" y="414"/>
                    <a:pt x="320" y="398"/>
                    <a:pt x="315" y="398"/>
                  </a:cubicBezTo>
                  <a:cubicBezTo>
                    <a:pt x="315" y="398"/>
                    <a:pt x="315" y="398"/>
                    <a:pt x="315" y="398"/>
                  </a:cubicBezTo>
                  <a:cubicBezTo>
                    <a:pt x="310" y="407"/>
                    <a:pt x="308" y="417"/>
                    <a:pt x="304" y="418"/>
                  </a:cubicBezTo>
                  <a:cubicBezTo>
                    <a:pt x="287" y="424"/>
                    <a:pt x="290" y="432"/>
                    <a:pt x="297" y="443"/>
                  </a:cubicBezTo>
                  <a:cubicBezTo>
                    <a:pt x="302" y="451"/>
                    <a:pt x="305" y="459"/>
                    <a:pt x="310" y="468"/>
                  </a:cubicBezTo>
                  <a:cubicBezTo>
                    <a:pt x="287" y="481"/>
                    <a:pt x="254" y="475"/>
                    <a:pt x="255" y="512"/>
                  </a:cubicBezTo>
                  <a:cubicBezTo>
                    <a:pt x="252" y="511"/>
                    <a:pt x="249" y="510"/>
                    <a:pt x="246" y="510"/>
                  </a:cubicBezTo>
                  <a:cubicBezTo>
                    <a:pt x="236" y="510"/>
                    <a:pt x="230" y="518"/>
                    <a:pt x="224" y="527"/>
                  </a:cubicBezTo>
                  <a:cubicBezTo>
                    <a:pt x="219" y="535"/>
                    <a:pt x="213" y="543"/>
                    <a:pt x="205" y="543"/>
                  </a:cubicBezTo>
                  <a:cubicBezTo>
                    <a:pt x="202" y="543"/>
                    <a:pt x="199" y="543"/>
                    <a:pt x="196" y="540"/>
                  </a:cubicBezTo>
                  <a:cubicBezTo>
                    <a:pt x="180" y="549"/>
                    <a:pt x="168" y="556"/>
                    <a:pt x="151" y="566"/>
                  </a:cubicBezTo>
                  <a:cubicBezTo>
                    <a:pt x="197" y="580"/>
                    <a:pt x="195" y="609"/>
                    <a:pt x="184" y="642"/>
                  </a:cubicBezTo>
                  <a:cubicBezTo>
                    <a:pt x="164" y="639"/>
                    <a:pt x="145" y="635"/>
                    <a:pt x="126" y="632"/>
                  </a:cubicBezTo>
                  <a:cubicBezTo>
                    <a:pt x="125" y="632"/>
                    <a:pt x="123" y="632"/>
                    <a:pt x="122" y="632"/>
                  </a:cubicBezTo>
                  <a:cubicBezTo>
                    <a:pt x="110" y="632"/>
                    <a:pt x="102" y="641"/>
                    <a:pt x="104" y="652"/>
                  </a:cubicBezTo>
                  <a:cubicBezTo>
                    <a:pt x="106" y="671"/>
                    <a:pt x="109" y="689"/>
                    <a:pt x="94" y="705"/>
                  </a:cubicBezTo>
                  <a:cubicBezTo>
                    <a:pt x="92" y="707"/>
                    <a:pt x="92" y="714"/>
                    <a:pt x="94" y="715"/>
                  </a:cubicBezTo>
                  <a:cubicBezTo>
                    <a:pt x="103" y="721"/>
                    <a:pt x="103" y="741"/>
                    <a:pt x="117" y="741"/>
                  </a:cubicBezTo>
                  <a:cubicBezTo>
                    <a:pt x="120" y="741"/>
                    <a:pt x="123" y="741"/>
                    <a:pt x="128" y="738"/>
                  </a:cubicBezTo>
                  <a:cubicBezTo>
                    <a:pt x="128" y="738"/>
                    <a:pt x="128" y="738"/>
                    <a:pt x="128" y="738"/>
                  </a:cubicBezTo>
                  <a:cubicBezTo>
                    <a:pt x="130" y="738"/>
                    <a:pt x="133" y="742"/>
                    <a:pt x="135" y="744"/>
                  </a:cubicBezTo>
                  <a:cubicBezTo>
                    <a:pt x="138" y="747"/>
                    <a:pt x="147" y="748"/>
                    <a:pt x="158" y="748"/>
                  </a:cubicBezTo>
                  <a:cubicBezTo>
                    <a:pt x="173" y="748"/>
                    <a:pt x="190" y="746"/>
                    <a:pt x="192" y="741"/>
                  </a:cubicBezTo>
                  <a:cubicBezTo>
                    <a:pt x="198" y="731"/>
                    <a:pt x="203" y="721"/>
                    <a:pt x="208" y="711"/>
                  </a:cubicBezTo>
                  <a:cubicBezTo>
                    <a:pt x="211" y="704"/>
                    <a:pt x="211" y="694"/>
                    <a:pt x="216" y="689"/>
                  </a:cubicBezTo>
                  <a:cubicBezTo>
                    <a:pt x="228" y="674"/>
                    <a:pt x="241" y="660"/>
                    <a:pt x="257" y="642"/>
                  </a:cubicBezTo>
                  <a:cubicBezTo>
                    <a:pt x="262" y="645"/>
                    <a:pt x="267" y="646"/>
                    <a:pt x="273" y="646"/>
                  </a:cubicBezTo>
                  <a:cubicBezTo>
                    <a:pt x="286" y="646"/>
                    <a:pt x="300" y="638"/>
                    <a:pt x="312" y="630"/>
                  </a:cubicBezTo>
                  <a:cubicBezTo>
                    <a:pt x="327" y="646"/>
                    <a:pt x="337" y="661"/>
                    <a:pt x="351" y="671"/>
                  </a:cubicBezTo>
                  <a:cubicBezTo>
                    <a:pt x="369" y="685"/>
                    <a:pt x="391" y="695"/>
                    <a:pt x="388" y="724"/>
                  </a:cubicBezTo>
                  <a:cubicBezTo>
                    <a:pt x="391" y="724"/>
                    <a:pt x="393" y="724"/>
                    <a:pt x="395" y="724"/>
                  </a:cubicBezTo>
                  <a:cubicBezTo>
                    <a:pt x="398" y="715"/>
                    <a:pt x="401" y="705"/>
                    <a:pt x="404" y="695"/>
                  </a:cubicBezTo>
                  <a:cubicBezTo>
                    <a:pt x="409" y="696"/>
                    <a:pt x="415" y="698"/>
                    <a:pt x="427" y="700"/>
                  </a:cubicBezTo>
                  <a:cubicBezTo>
                    <a:pt x="419" y="692"/>
                    <a:pt x="415" y="688"/>
                    <a:pt x="412" y="684"/>
                  </a:cubicBezTo>
                  <a:cubicBezTo>
                    <a:pt x="394" y="662"/>
                    <a:pt x="364" y="656"/>
                    <a:pt x="352" y="626"/>
                  </a:cubicBezTo>
                  <a:cubicBezTo>
                    <a:pt x="348" y="615"/>
                    <a:pt x="347" y="609"/>
                    <a:pt x="358" y="601"/>
                  </a:cubicBezTo>
                  <a:cubicBezTo>
                    <a:pt x="360" y="604"/>
                    <a:pt x="364" y="605"/>
                    <a:pt x="366" y="608"/>
                  </a:cubicBezTo>
                  <a:cubicBezTo>
                    <a:pt x="377" y="621"/>
                    <a:pt x="388" y="634"/>
                    <a:pt x="400" y="646"/>
                  </a:cubicBezTo>
                  <a:cubicBezTo>
                    <a:pt x="407" y="654"/>
                    <a:pt x="419" y="659"/>
                    <a:pt x="423" y="668"/>
                  </a:cubicBezTo>
                  <a:cubicBezTo>
                    <a:pt x="434" y="686"/>
                    <a:pt x="442" y="707"/>
                    <a:pt x="451" y="726"/>
                  </a:cubicBezTo>
                  <a:cubicBezTo>
                    <a:pt x="453" y="730"/>
                    <a:pt x="459" y="735"/>
                    <a:pt x="463" y="736"/>
                  </a:cubicBezTo>
                  <a:cubicBezTo>
                    <a:pt x="463" y="736"/>
                    <a:pt x="463" y="736"/>
                    <a:pt x="463" y="736"/>
                  </a:cubicBezTo>
                  <a:cubicBezTo>
                    <a:pt x="466" y="736"/>
                    <a:pt x="470" y="730"/>
                    <a:pt x="473" y="727"/>
                  </a:cubicBezTo>
                  <a:cubicBezTo>
                    <a:pt x="477" y="724"/>
                    <a:pt x="481" y="721"/>
                    <a:pt x="486" y="717"/>
                  </a:cubicBezTo>
                  <a:cubicBezTo>
                    <a:pt x="480" y="713"/>
                    <a:pt x="474" y="708"/>
                    <a:pt x="468" y="704"/>
                  </a:cubicBezTo>
                  <a:cubicBezTo>
                    <a:pt x="480" y="679"/>
                    <a:pt x="504" y="685"/>
                    <a:pt x="523" y="679"/>
                  </a:cubicBezTo>
                  <a:cubicBezTo>
                    <a:pt x="500" y="717"/>
                    <a:pt x="504" y="729"/>
                    <a:pt x="547" y="752"/>
                  </a:cubicBezTo>
                  <a:cubicBezTo>
                    <a:pt x="552" y="749"/>
                    <a:pt x="557" y="745"/>
                    <a:pt x="561" y="743"/>
                  </a:cubicBezTo>
                  <a:cubicBezTo>
                    <a:pt x="570" y="746"/>
                    <a:pt x="577" y="750"/>
                    <a:pt x="585" y="751"/>
                  </a:cubicBezTo>
                  <a:cubicBezTo>
                    <a:pt x="587" y="751"/>
                    <a:pt x="589" y="751"/>
                    <a:pt x="591" y="751"/>
                  </a:cubicBezTo>
                  <a:cubicBezTo>
                    <a:pt x="598" y="751"/>
                    <a:pt x="604" y="750"/>
                    <a:pt x="611" y="750"/>
                  </a:cubicBezTo>
                  <a:cubicBezTo>
                    <a:pt x="612" y="758"/>
                    <a:pt x="616" y="765"/>
                    <a:pt x="614" y="770"/>
                  </a:cubicBezTo>
                  <a:cubicBezTo>
                    <a:pt x="609" y="787"/>
                    <a:pt x="604" y="805"/>
                    <a:pt x="594" y="819"/>
                  </a:cubicBezTo>
                  <a:cubicBezTo>
                    <a:pt x="593" y="821"/>
                    <a:pt x="591" y="821"/>
                    <a:pt x="588" y="821"/>
                  </a:cubicBezTo>
                  <a:cubicBezTo>
                    <a:pt x="585" y="821"/>
                    <a:pt x="582" y="821"/>
                    <a:pt x="579" y="821"/>
                  </a:cubicBezTo>
                  <a:cubicBezTo>
                    <a:pt x="576" y="820"/>
                    <a:pt x="572" y="820"/>
                    <a:pt x="569" y="820"/>
                  </a:cubicBezTo>
                  <a:cubicBezTo>
                    <a:pt x="568" y="820"/>
                    <a:pt x="566" y="820"/>
                    <a:pt x="565" y="820"/>
                  </a:cubicBezTo>
                  <a:cubicBezTo>
                    <a:pt x="557" y="822"/>
                    <a:pt x="549" y="826"/>
                    <a:pt x="539" y="830"/>
                  </a:cubicBezTo>
                  <a:cubicBezTo>
                    <a:pt x="536" y="828"/>
                    <a:pt x="529" y="821"/>
                    <a:pt x="523" y="821"/>
                  </a:cubicBezTo>
                  <a:cubicBezTo>
                    <a:pt x="523" y="821"/>
                    <a:pt x="523" y="821"/>
                    <a:pt x="522" y="821"/>
                  </a:cubicBezTo>
                  <a:cubicBezTo>
                    <a:pt x="520" y="821"/>
                    <a:pt x="518" y="821"/>
                    <a:pt x="516" y="821"/>
                  </a:cubicBezTo>
                  <a:cubicBezTo>
                    <a:pt x="498" y="821"/>
                    <a:pt x="485" y="808"/>
                    <a:pt x="471" y="800"/>
                  </a:cubicBezTo>
                  <a:cubicBezTo>
                    <a:pt x="465" y="797"/>
                    <a:pt x="460" y="795"/>
                    <a:pt x="456" y="795"/>
                  </a:cubicBezTo>
                  <a:cubicBezTo>
                    <a:pt x="449" y="795"/>
                    <a:pt x="444" y="800"/>
                    <a:pt x="440" y="808"/>
                  </a:cubicBezTo>
                  <a:cubicBezTo>
                    <a:pt x="435" y="814"/>
                    <a:pt x="435" y="823"/>
                    <a:pt x="432" y="835"/>
                  </a:cubicBezTo>
                  <a:cubicBezTo>
                    <a:pt x="423" y="830"/>
                    <a:pt x="415" y="826"/>
                    <a:pt x="406" y="822"/>
                  </a:cubicBezTo>
                  <a:cubicBezTo>
                    <a:pt x="392" y="816"/>
                    <a:pt x="378" y="810"/>
                    <a:pt x="364" y="803"/>
                  </a:cubicBezTo>
                  <a:cubicBezTo>
                    <a:pt x="351" y="798"/>
                    <a:pt x="339" y="793"/>
                    <a:pt x="327" y="788"/>
                  </a:cubicBezTo>
                  <a:cubicBezTo>
                    <a:pt x="329" y="786"/>
                    <a:pt x="332" y="784"/>
                    <a:pt x="335" y="783"/>
                  </a:cubicBezTo>
                  <a:cubicBezTo>
                    <a:pt x="335" y="770"/>
                    <a:pt x="340" y="756"/>
                    <a:pt x="336" y="745"/>
                  </a:cubicBezTo>
                  <a:cubicBezTo>
                    <a:pt x="333" y="738"/>
                    <a:pt x="328" y="735"/>
                    <a:pt x="321" y="735"/>
                  </a:cubicBezTo>
                  <a:cubicBezTo>
                    <a:pt x="316" y="735"/>
                    <a:pt x="311" y="737"/>
                    <a:pt x="306" y="739"/>
                  </a:cubicBezTo>
                  <a:cubicBezTo>
                    <a:pt x="305" y="740"/>
                    <a:pt x="303" y="740"/>
                    <a:pt x="302" y="740"/>
                  </a:cubicBezTo>
                  <a:cubicBezTo>
                    <a:pt x="300" y="740"/>
                    <a:pt x="299" y="740"/>
                    <a:pt x="298" y="740"/>
                  </a:cubicBezTo>
                  <a:cubicBezTo>
                    <a:pt x="289" y="738"/>
                    <a:pt x="280" y="737"/>
                    <a:pt x="272" y="737"/>
                  </a:cubicBezTo>
                  <a:cubicBezTo>
                    <a:pt x="244" y="737"/>
                    <a:pt x="218" y="746"/>
                    <a:pt x="195" y="759"/>
                  </a:cubicBezTo>
                  <a:cubicBezTo>
                    <a:pt x="186" y="765"/>
                    <a:pt x="178" y="767"/>
                    <a:pt x="171" y="767"/>
                  </a:cubicBezTo>
                  <a:cubicBezTo>
                    <a:pt x="162" y="767"/>
                    <a:pt x="154" y="764"/>
                    <a:pt x="144" y="760"/>
                  </a:cubicBezTo>
                  <a:cubicBezTo>
                    <a:pt x="136" y="771"/>
                    <a:pt x="130" y="788"/>
                    <a:pt x="120" y="791"/>
                  </a:cubicBezTo>
                  <a:cubicBezTo>
                    <a:pt x="100" y="797"/>
                    <a:pt x="98" y="809"/>
                    <a:pt x="96" y="826"/>
                  </a:cubicBezTo>
                  <a:cubicBezTo>
                    <a:pt x="94" y="837"/>
                    <a:pt x="89" y="848"/>
                    <a:pt x="81" y="857"/>
                  </a:cubicBezTo>
                  <a:cubicBezTo>
                    <a:pt x="74" y="865"/>
                    <a:pt x="60" y="868"/>
                    <a:pt x="54" y="877"/>
                  </a:cubicBezTo>
                  <a:cubicBezTo>
                    <a:pt x="43" y="894"/>
                    <a:pt x="32" y="912"/>
                    <a:pt x="27" y="931"/>
                  </a:cubicBezTo>
                  <a:cubicBezTo>
                    <a:pt x="21" y="954"/>
                    <a:pt x="17" y="979"/>
                    <a:pt x="20" y="1003"/>
                  </a:cubicBezTo>
                  <a:cubicBezTo>
                    <a:pt x="23" y="1026"/>
                    <a:pt x="22" y="1043"/>
                    <a:pt x="0" y="1056"/>
                  </a:cubicBezTo>
                  <a:cubicBezTo>
                    <a:pt x="11" y="1065"/>
                    <a:pt x="24" y="1071"/>
                    <a:pt x="13" y="1087"/>
                  </a:cubicBezTo>
                  <a:cubicBezTo>
                    <a:pt x="12" y="1089"/>
                    <a:pt x="17" y="1095"/>
                    <a:pt x="19" y="1098"/>
                  </a:cubicBezTo>
                  <a:cubicBezTo>
                    <a:pt x="22" y="1102"/>
                    <a:pt x="27" y="1104"/>
                    <a:pt x="30" y="1108"/>
                  </a:cubicBezTo>
                  <a:cubicBezTo>
                    <a:pt x="54" y="1140"/>
                    <a:pt x="77" y="1172"/>
                    <a:pt x="103" y="1203"/>
                  </a:cubicBezTo>
                  <a:cubicBezTo>
                    <a:pt x="105" y="1205"/>
                    <a:pt x="109" y="1206"/>
                    <a:pt x="115" y="1206"/>
                  </a:cubicBezTo>
                  <a:cubicBezTo>
                    <a:pt x="119" y="1206"/>
                    <a:pt x="125" y="1205"/>
                    <a:pt x="129" y="1204"/>
                  </a:cubicBezTo>
                  <a:cubicBezTo>
                    <a:pt x="139" y="1202"/>
                    <a:pt x="150" y="1193"/>
                    <a:pt x="160" y="1193"/>
                  </a:cubicBezTo>
                  <a:cubicBezTo>
                    <a:pt x="160" y="1193"/>
                    <a:pt x="161" y="1193"/>
                    <a:pt x="161" y="1193"/>
                  </a:cubicBezTo>
                  <a:cubicBezTo>
                    <a:pt x="165" y="1194"/>
                    <a:pt x="170" y="1194"/>
                    <a:pt x="173" y="1194"/>
                  </a:cubicBezTo>
                  <a:cubicBezTo>
                    <a:pt x="193" y="1194"/>
                    <a:pt x="210" y="1188"/>
                    <a:pt x="226" y="1178"/>
                  </a:cubicBezTo>
                  <a:cubicBezTo>
                    <a:pt x="233" y="1174"/>
                    <a:pt x="243" y="1173"/>
                    <a:pt x="251" y="1173"/>
                  </a:cubicBezTo>
                  <a:cubicBezTo>
                    <a:pt x="251" y="1173"/>
                    <a:pt x="251" y="1173"/>
                    <a:pt x="251" y="1173"/>
                  </a:cubicBezTo>
                  <a:cubicBezTo>
                    <a:pt x="256" y="1173"/>
                    <a:pt x="264" y="1178"/>
                    <a:pt x="264" y="1181"/>
                  </a:cubicBezTo>
                  <a:cubicBezTo>
                    <a:pt x="266" y="1202"/>
                    <a:pt x="282" y="1204"/>
                    <a:pt x="298" y="1207"/>
                  </a:cubicBezTo>
                  <a:cubicBezTo>
                    <a:pt x="307" y="1209"/>
                    <a:pt x="315" y="1213"/>
                    <a:pt x="321" y="1216"/>
                  </a:cubicBezTo>
                  <a:cubicBezTo>
                    <a:pt x="320" y="1233"/>
                    <a:pt x="325" y="1251"/>
                    <a:pt x="318" y="1261"/>
                  </a:cubicBezTo>
                  <a:cubicBezTo>
                    <a:pt x="303" y="1281"/>
                    <a:pt x="315" y="1291"/>
                    <a:pt x="327" y="1303"/>
                  </a:cubicBezTo>
                  <a:cubicBezTo>
                    <a:pt x="336" y="1312"/>
                    <a:pt x="348" y="1321"/>
                    <a:pt x="351" y="1332"/>
                  </a:cubicBezTo>
                  <a:cubicBezTo>
                    <a:pt x="359" y="1362"/>
                    <a:pt x="363" y="1392"/>
                    <a:pt x="369" y="1426"/>
                  </a:cubicBezTo>
                  <a:cubicBezTo>
                    <a:pt x="365" y="1433"/>
                    <a:pt x="359" y="1445"/>
                    <a:pt x="352" y="1457"/>
                  </a:cubicBezTo>
                  <a:cubicBezTo>
                    <a:pt x="338" y="1479"/>
                    <a:pt x="339" y="1500"/>
                    <a:pt x="351" y="1524"/>
                  </a:cubicBezTo>
                  <a:cubicBezTo>
                    <a:pt x="361" y="1544"/>
                    <a:pt x="375" y="1566"/>
                    <a:pt x="374" y="1587"/>
                  </a:cubicBezTo>
                  <a:cubicBezTo>
                    <a:pt x="374" y="1623"/>
                    <a:pt x="394" y="1649"/>
                    <a:pt x="404" y="1679"/>
                  </a:cubicBezTo>
                  <a:cubicBezTo>
                    <a:pt x="408" y="1691"/>
                    <a:pt x="417" y="1703"/>
                    <a:pt x="415" y="1713"/>
                  </a:cubicBezTo>
                  <a:cubicBezTo>
                    <a:pt x="411" y="1729"/>
                    <a:pt x="419" y="1738"/>
                    <a:pt x="429" y="1743"/>
                  </a:cubicBezTo>
                  <a:cubicBezTo>
                    <a:pt x="431" y="1744"/>
                    <a:pt x="434" y="1744"/>
                    <a:pt x="437" y="1744"/>
                  </a:cubicBezTo>
                  <a:cubicBezTo>
                    <a:pt x="444" y="1744"/>
                    <a:pt x="451" y="1742"/>
                    <a:pt x="457" y="1742"/>
                  </a:cubicBezTo>
                  <a:cubicBezTo>
                    <a:pt x="467" y="1740"/>
                    <a:pt x="476" y="1738"/>
                    <a:pt x="485" y="1735"/>
                  </a:cubicBezTo>
                  <a:cubicBezTo>
                    <a:pt x="503" y="1729"/>
                    <a:pt x="521" y="1724"/>
                    <a:pt x="538" y="1716"/>
                  </a:cubicBezTo>
                  <a:cubicBezTo>
                    <a:pt x="546" y="1712"/>
                    <a:pt x="552" y="1703"/>
                    <a:pt x="558" y="1695"/>
                  </a:cubicBezTo>
                  <a:cubicBezTo>
                    <a:pt x="564" y="1688"/>
                    <a:pt x="569" y="1681"/>
                    <a:pt x="573" y="1673"/>
                  </a:cubicBezTo>
                  <a:cubicBezTo>
                    <a:pt x="576" y="1669"/>
                    <a:pt x="576" y="1661"/>
                    <a:pt x="579" y="1660"/>
                  </a:cubicBezTo>
                  <a:cubicBezTo>
                    <a:pt x="595" y="1654"/>
                    <a:pt x="593" y="1640"/>
                    <a:pt x="595" y="1628"/>
                  </a:cubicBezTo>
                  <a:cubicBezTo>
                    <a:pt x="596" y="1621"/>
                    <a:pt x="599" y="1611"/>
                    <a:pt x="603" y="1610"/>
                  </a:cubicBezTo>
                  <a:cubicBezTo>
                    <a:pt x="630" y="1605"/>
                    <a:pt x="625" y="1584"/>
                    <a:pt x="623" y="1567"/>
                  </a:cubicBezTo>
                  <a:cubicBezTo>
                    <a:pt x="622" y="1553"/>
                    <a:pt x="614" y="1539"/>
                    <a:pt x="628" y="1526"/>
                  </a:cubicBezTo>
                  <a:cubicBezTo>
                    <a:pt x="638" y="1516"/>
                    <a:pt x="646" y="1503"/>
                    <a:pt x="658" y="1496"/>
                  </a:cubicBezTo>
                  <a:cubicBezTo>
                    <a:pt x="699" y="1472"/>
                    <a:pt x="692" y="1463"/>
                    <a:pt x="687" y="1433"/>
                  </a:cubicBezTo>
                  <a:cubicBezTo>
                    <a:pt x="683" y="1403"/>
                    <a:pt x="672" y="1374"/>
                    <a:pt x="672" y="1344"/>
                  </a:cubicBezTo>
                  <a:cubicBezTo>
                    <a:pt x="673" y="1307"/>
                    <a:pt x="698" y="1279"/>
                    <a:pt x="723" y="1253"/>
                  </a:cubicBezTo>
                  <a:cubicBezTo>
                    <a:pt x="743" y="1232"/>
                    <a:pt x="767" y="1213"/>
                    <a:pt x="783" y="1189"/>
                  </a:cubicBezTo>
                  <a:cubicBezTo>
                    <a:pt x="798" y="1166"/>
                    <a:pt x="804" y="1138"/>
                    <a:pt x="815" y="1111"/>
                  </a:cubicBezTo>
                  <a:cubicBezTo>
                    <a:pt x="811" y="1106"/>
                    <a:pt x="806" y="1099"/>
                    <a:pt x="801" y="1094"/>
                  </a:cubicBezTo>
                  <a:cubicBezTo>
                    <a:pt x="793" y="1098"/>
                    <a:pt x="786" y="1102"/>
                    <a:pt x="780" y="1106"/>
                  </a:cubicBezTo>
                  <a:cubicBezTo>
                    <a:pt x="773" y="1109"/>
                    <a:pt x="765" y="1113"/>
                    <a:pt x="758" y="1115"/>
                  </a:cubicBezTo>
                  <a:cubicBezTo>
                    <a:pt x="756" y="1116"/>
                    <a:pt x="753" y="1116"/>
                    <a:pt x="750" y="1116"/>
                  </a:cubicBezTo>
                  <a:cubicBezTo>
                    <a:pt x="733" y="1116"/>
                    <a:pt x="707" y="1105"/>
                    <a:pt x="702" y="1094"/>
                  </a:cubicBezTo>
                  <a:cubicBezTo>
                    <a:pt x="687" y="1067"/>
                    <a:pt x="671" y="1039"/>
                    <a:pt x="656" y="1011"/>
                  </a:cubicBezTo>
                  <a:cubicBezTo>
                    <a:pt x="644" y="989"/>
                    <a:pt x="632" y="967"/>
                    <a:pt x="620" y="945"/>
                  </a:cubicBezTo>
                  <a:cubicBezTo>
                    <a:pt x="619" y="943"/>
                    <a:pt x="619" y="942"/>
                    <a:pt x="619" y="941"/>
                  </a:cubicBezTo>
                  <a:cubicBezTo>
                    <a:pt x="631" y="916"/>
                    <a:pt x="610" y="905"/>
                    <a:pt x="599" y="889"/>
                  </a:cubicBezTo>
                  <a:cubicBezTo>
                    <a:pt x="591" y="878"/>
                    <a:pt x="585" y="865"/>
                    <a:pt x="577" y="851"/>
                  </a:cubicBezTo>
                  <a:cubicBezTo>
                    <a:pt x="590" y="860"/>
                    <a:pt x="600" y="865"/>
                    <a:pt x="608" y="871"/>
                  </a:cubicBezTo>
                  <a:cubicBezTo>
                    <a:pt x="613" y="875"/>
                    <a:pt x="616" y="880"/>
                    <a:pt x="620" y="885"/>
                  </a:cubicBezTo>
                  <a:cubicBezTo>
                    <a:pt x="623" y="892"/>
                    <a:pt x="626" y="899"/>
                    <a:pt x="630" y="905"/>
                  </a:cubicBezTo>
                  <a:cubicBezTo>
                    <a:pt x="638" y="920"/>
                    <a:pt x="647" y="935"/>
                    <a:pt x="655" y="950"/>
                  </a:cubicBezTo>
                  <a:cubicBezTo>
                    <a:pt x="660" y="959"/>
                    <a:pt x="663" y="968"/>
                    <a:pt x="669" y="977"/>
                  </a:cubicBezTo>
                  <a:cubicBezTo>
                    <a:pt x="688" y="1005"/>
                    <a:pt x="711" y="1032"/>
                    <a:pt x="707" y="1071"/>
                  </a:cubicBezTo>
                  <a:cubicBezTo>
                    <a:pt x="706" y="1076"/>
                    <a:pt x="713" y="1085"/>
                    <a:pt x="719" y="1088"/>
                  </a:cubicBezTo>
                  <a:cubicBezTo>
                    <a:pt x="720" y="1089"/>
                    <a:pt x="720" y="1089"/>
                    <a:pt x="721" y="1089"/>
                  </a:cubicBezTo>
                  <a:cubicBezTo>
                    <a:pt x="724" y="1089"/>
                    <a:pt x="731" y="1083"/>
                    <a:pt x="736" y="1080"/>
                  </a:cubicBezTo>
                  <a:cubicBezTo>
                    <a:pt x="747" y="1075"/>
                    <a:pt x="759" y="1070"/>
                    <a:pt x="770" y="1066"/>
                  </a:cubicBezTo>
                  <a:cubicBezTo>
                    <a:pt x="775" y="1064"/>
                    <a:pt x="780" y="1064"/>
                    <a:pt x="784" y="1062"/>
                  </a:cubicBezTo>
                  <a:cubicBezTo>
                    <a:pt x="799" y="1054"/>
                    <a:pt x="814" y="1046"/>
                    <a:pt x="828" y="1037"/>
                  </a:cubicBezTo>
                  <a:cubicBezTo>
                    <a:pt x="867" y="1012"/>
                    <a:pt x="870" y="1014"/>
                    <a:pt x="888" y="978"/>
                  </a:cubicBezTo>
                  <a:cubicBezTo>
                    <a:pt x="890" y="976"/>
                    <a:pt x="892" y="974"/>
                    <a:pt x="894" y="972"/>
                  </a:cubicBezTo>
                  <a:cubicBezTo>
                    <a:pt x="910" y="957"/>
                    <a:pt x="905" y="937"/>
                    <a:pt x="885" y="928"/>
                  </a:cubicBezTo>
                  <a:cubicBezTo>
                    <a:pt x="875" y="923"/>
                    <a:pt x="866" y="914"/>
                    <a:pt x="855" y="906"/>
                  </a:cubicBezTo>
                  <a:cubicBezTo>
                    <a:pt x="855" y="906"/>
                    <a:pt x="852" y="910"/>
                    <a:pt x="849" y="913"/>
                  </a:cubicBezTo>
                  <a:cubicBezTo>
                    <a:pt x="840" y="918"/>
                    <a:pt x="831" y="925"/>
                    <a:pt x="822" y="925"/>
                  </a:cubicBezTo>
                  <a:cubicBezTo>
                    <a:pt x="822" y="925"/>
                    <a:pt x="822" y="925"/>
                    <a:pt x="822" y="925"/>
                  </a:cubicBezTo>
                  <a:cubicBezTo>
                    <a:pt x="812" y="925"/>
                    <a:pt x="800" y="920"/>
                    <a:pt x="804" y="904"/>
                  </a:cubicBezTo>
                  <a:cubicBezTo>
                    <a:pt x="805" y="902"/>
                    <a:pt x="797" y="897"/>
                    <a:pt x="793" y="893"/>
                  </a:cubicBezTo>
                  <a:cubicBezTo>
                    <a:pt x="778" y="879"/>
                    <a:pt x="762" y="866"/>
                    <a:pt x="757" y="843"/>
                  </a:cubicBezTo>
                  <a:cubicBezTo>
                    <a:pt x="767" y="844"/>
                    <a:pt x="776" y="845"/>
                    <a:pt x="785" y="846"/>
                  </a:cubicBezTo>
                  <a:cubicBezTo>
                    <a:pt x="784" y="847"/>
                    <a:pt x="782" y="848"/>
                    <a:pt x="781" y="850"/>
                  </a:cubicBezTo>
                  <a:cubicBezTo>
                    <a:pt x="792" y="861"/>
                    <a:pt x="802" y="874"/>
                    <a:pt x="814" y="884"/>
                  </a:cubicBezTo>
                  <a:cubicBezTo>
                    <a:pt x="821" y="890"/>
                    <a:pt x="829" y="893"/>
                    <a:pt x="836" y="893"/>
                  </a:cubicBezTo>
                  <a:cubicBezTo>
                    <a:pt x="845" y="893"/>
                    <a:pt x="854" y="889"/>
                    <a:pt x="862" y="881"/>
                  </a:cubicBezTo>
                  <a:cubicBezTo>
                    <a:pt x="869" y="902"/>
                    <a:pt x="888" y="913"/>
                    <a:pt x="905" y="913"/>
                  </a:cubicBezTo>
                  <a:cubicBezTo>
                    <a:pt x="913" y="913"/>
                    <a:pt x="921" y="911"/>
                    <a:pt x="927" y="906"/>
                  </a:cubicBezTo>
                  <a:cubicBezTo>
                    <a:pt x="945" y="909"/>
                    <a:pt x="958" y="911"/>
                    <a:pt x="976" y="914"/>
                  </a:cubicBezTo>
                  <a:cubicBezTo>
                    <a:pt x="978" y="916"/>
                    <a:pt x="985" y="921"/>
                    <a:pt x="991" y="927"/>
                  </a:cubicBezTo>
                  <a:cubicBezTo>
                    <a:pt x="998" y="933"/>
                    <a:pt x="1007" y="939"/>
                    <a:pt x="1011" y="946"/>
                  </a:cubicBezTo>
                  <a:cubicBezTo>
                    <a:pt x="1019" y="964"/>
                    <a:pt x="1024" y="971"/>
                    <a:pt x="1033" y="971"/>
                  </a:cubicBezTo>
                  <a:cubicBezTo>
                    <a:pt x="1039" y="971"/>
                    <a:pt x="1046" y="969"/>
                    <a:pt x="1056" y="963"/>
                  </a:cubicBezTo>
                  <a:cubicBezTo>
                    <a:pt x="1056" y="969"/>
                    <a:pt x="1058" y="975"/>
                    <a:pt x="1058" y="980"/>
                  </a:cubicBezTo>
                  <a:cubicBezTo>
                    <a:pt x="1055" y="1011"/>
                    <a:pt x="1064" y="1038"/>
                    <a:pt x="1079" y="1065"/>
                  </a:cubicBezTo>
                  <a:cubicBezTo>
                    <a:pt x="1092" y="1086"/>
                    <a:pt x="1098" y="1111"/>
                    <a:pt x="1108" y="1134"/>
                  </a:cubicBezTo>
                  <a:cubicBezTo>
                    <a:pt x="1110" y="1140"/>
                    <a:pt x="1114" y="1145"/>
                    <a:pt x="1117" y="1150"/>
                  </a:cubicBezTo>
                  <a:cubicBezTo>
                    <a:pt x="1123" y="1146"/>
                    <a:pt x="1130" y="1143"/>
                    <a:pt x="1134" y="1138"/>
                  </a:cubicBezTo>
                  <a:cubicBezTo>
                    <a:pt x="1150" y="1118"/>
                    <a:pt x="1149" y="1094"/>
                    <a:pt x="1146" y="1070"/>
                  </a:cubicBezTo>
                  <a:cubicBezTo>
                    <a:pt x="1145" y="1063"/>
                    <a:pt x="1144" y="1053"/>
                    <a:pt x="1148" y="1049"/>
                  </a:cubicBezTo>
                  <a:cubicBezTo>
                    <a:pt x="1163" y="1032"/>
                    <a:pt x="1181" y="1017"/>
                    <a:pt x="1198" y="1002"/>
                  </a:cubicBezTo>
                  <a:cubicBezTo>
                    <a:pt x="1207" y="994"/>
                    <a:pt x="1223" y="987"/>
                    <a:pt x="1224" y="978"/>
                  </a:cubicBezTo>
                  <a:cubicBezTo>
                    <a:pt x="1226" y="961"/>
                    <a:pt x="1234" y="957"/>
                    <a:pt x="1243" y="957"/>
                  </a:cubicBezTo>
                  <a:cubicBezTo>
                    <a:pt x="1246" y="957"/>
                    <a:pt x="1249" y="957"/>
                    <a:pt x="1252" y="958"/>
                  </a:cubicBezTo>
                  <a:cubicBezTo>
                    <a:pt x="1259" y="949"/>
                    <a:pt x="1265" y="941"/>
                    <a:pt x="1269" y="936"/>
                  </a:cubicBezTo>
                  <a:cubicBezTo>
                    <a:pt x="1276" y="949"/>
                    <a:pt x="1281" y="961"/>
                    <a:pt x="1289" y="971"/>
                  </a:cubicBezTo>
                  <a:cubicBezTo>
                    <a:pt x="1303" y="988"/>
                    <a:pt x="1317" y="1003"/>
                    <a:pt x="1314" y="1028"/>
                  </a:cubicBezTo>
                  <a:cubicBezTo>
                    <a:pt x="1313" y="1036"/>
                    <a:pt x="1317" y="1040"/>
                    <a:pt x="1323" y="1040"/>
                  </a:cubicBezTo>
                  <a:cubicBezTo>
                    <a:pt x="1326" y="1040"/>
                    <a:pt x="1329" y="1039"/>
                    <a:pt x="1333" y="1036"/>
                  </a:cubicBezTo>
                  <a:cubicBezTo>
                    <a:pt x="1337" y="1032"/>
                    <a:pt x="1339" y="1026"/>
                    <a:pt x="1341" y="1021"/>
                  </a:cubicBezTo>
                  <a:cubicBezTo>
                    <a:pt x="1344" y="1022"/>
                    <a:pt x="1346" y="1024"/>
                    <a:pt x="1348" y="1025"/>
                  </a:cubicBezTo>
                  <a:cubicBezTo>
                    <a:pt x="1349" y="1031"/>
                    <a:pt x="1353" y="1038"/>
                    <a:pt x="1352" y="1043"/>
                  </a:cubicBezTo>
                  <a:cubicBezTo>
                    <a:pt x="1345" y="1070"/>
                    <a:pt x="1363" y="1090"/>
                    <a:pt x="1368" y="1114"/>
                  </a:cubicBezTo>
                  <a:cubicBezTo>
                    <a:pt x="1370" y="1123"/>
                    <a:pt x="1385" y="1132"/>
                    <a:pt x="1385" y="1140"/>
                  </a:cubicBezTo>
                  <a:cubicBezTo>
                    <a:pt x="1383" y="1174"/>
                    <a:pt x="1394" y="1203"/>
                    <a:pt x="1412" y="1230"/>
                  </a:cubicBezTo>
                  <a:cubicBezTo>
                    <a:pt x="1412" y="1230"/>
                    <a:pt x="1412" y="1230"/>
                    <a:pt x="1412" y="1230"/>
                  </a:cubicBezTo>
                  <a:cubicBezTo>
                    <a:pt x="1422" y="1232"/>
                    <a:pt x="1432" y="1235"/>
                    <a:pt x="1443" y="1237"/>
                  </a:cubicBezTo>
                  <a:cubicBezTo>
                    <a:pt x="1448" y="1208"/>
                    <a:pt x="1449" y="1184"/>
                    <a:pt x="1427" y="1164"/>
                  </a:cubicBezTo>
                  <a:cubicBezTo>
                    <a:pt x="1412" y="1151"/>
                    <a:pt x="1397" y="1137"/>
                    <a:pt x="1394" y="1116"/>
                  </a:cubicBezTo>
                  <a:cubicBezTo>
                    <a:pt x="1393" y="1107"/>
                    <a:pt x="1394" y="1097"/>
                    <a:pt x="1395" y="1087"/>
                  </a:cubicBezTo>
                  <a:cubicBezTo>
                    <a:pt x="1395" y="1086"/>
                    <a:pt x="1402" y="1084"/>
                    <a:pt x="1404" y="1084"/>
                  </a:cubicBezTo>
                  <a:cubicBezTo>
                    <a:pt x="1405" y="1084"/>
                    <a:pt x="1405" y="1085"/>
                    <a:pt x="1405" y="1085"/>
                  </a:cubicBezTo>
                  <a:cubicBezTo>
                    <a:pt x="1410" y="1092"/>
                    <a:pt x="1414" y="1101"/>
                    <a:pt x="1418" y="1109"/>
                  </a:cubicBezTo>
                  <a:cubicBezTo>
                    <a:pt x="1419" y="1110"/>
                    <a:pt x="1420" y="1111"/>
                    <a:pt x="1422" y="1113"/>
                  </a:cubicBezTo>
                  <a:cubicBezTo>
                    <a:pt x="1428" y="1111"/>
                    <a:pt x="1432" y="1110"/>
                    <a:pt x="1436" y="1110"/>
                  </a:cubicBezTo>
                  <a:cubicBezTo>
                    <a:pt x="1454" y="1110"/>
                    <a:pt x="1437" y="1140"/>
                    <a:pt x="1450" y="1148"/>
                  </a:cubicBezTo>
                  <a:cubicBezTo>
                    <a:pt x="1468" y="1129"/>
                    <a:pt x="1495" y="1120"/>
                    <a:pt x="1497" y="1088"/>
                  </a:cubicBezTo>
                  <a:cubicBezTo>
                    <a:pt x="1499" y="1062"/>
                    <a:pt x="1491" y="1041"/>
                    <a:pt x="1469" y="1024"/>
                  </a:cubicBezTo>
                  <a:cubicBezTo>
                    <a:pt x="1446" y="1006"/>
                    <a:pt x="1447" y="994"/>
                    <a:pt x="1467" y="976"/>
                  </a:cubicBezTo>
                  <a:cubicBezTo>
                    <a:pt x="1472" y="971"/>
                    <a:pt x="1475" y="965"/>
                    <a:pt x="1480" y="958"/>
                  </a:cubicBezTo>
                  <a:cubicBezTo>
                    <a:pt x="1483" y="965"/>
                    <a:pt x="1486" y="971"/>
                    <a:pt x="1490" y="979"/>
                  </a:cubicBezTo>
                  <a:cubicBezTo>
                    <a:pt x="1506" y="963"/>
                    <a:pt x="1521" y="950"/>
                    <a:pt x="1542" y="950"/>
                  </a:cubicBezTo>
                  <a:cubicBezTo>
                    <a:pt x="1547" y="950"/>
                    <a:pt x="1551" y="950"/>
                    <a:pt x="1556" y="952"/>
                  </a:cubicBezTo>
                  <a:cubicBezTo>
                    <a:pt x="1556" y="952"/>
                    <a:pt x="1557" y="952"/>
                    <a:pt x="1557" y="952"/>
                  </a:cubicBezTo>
                  <a:cubicBezTo>
                    <a:pt x="1562" y="952"/>
                    <a:pt x="1569" y="947"/>
                    <a:pt x="1572" y="943"/>
                  </a:cubicBezTo>
                  <a:cubicBezTo>
                    <a:pt x="1588" y="921"/>
                    <a:pt x="1609" y="902"/>
                    <a:pt x="1618" y="875"/>
                  </a:cubicBezTo>
                  <a:cubicBezTo>
                    <a:pt x="1619" y="870"/>
                    <a:pt x="1626" y="864"/>
                    <a:pt x="1625" y="861"/>
                  </a:cubicBezTo>
                  <a:cubicBezTo>
                    <a:pt x="1616" y="839"/>
                    <a:pt x="1623" y="811"/>
                    <a:pt x="1602" y="792"/>
                  </a:cubicBezTo>
                  <a:cubicBezTo>
                    <a:pt x="1594" y="784"/>
                    <a:pt x="1588" y="771"/>
                    <a:pt x="1587" y="759"/>
                  </a:cubicBezTo>
                  <a:cubicBezTo>
                    <a:pt x="1587" y="754"/>
                    <a:pt x="1601" y="749"/>
                    <a:pt x="1608" y="742"/>
                  </a:cubicBezTo>
                  <a:cubicBezTo>
                    <a:pt x="1611" y="740"/>
                    <a:pt x="1614" y="732"/>
                    <a:pt x="1613" y="730"/>
                  </a:cubicBezTo>
                  <a:cubicBezTo>
                    <a:pt x="1609" y="726"/>
                    <a:pt x="1603" y="721"/>
                    <a:pt x="1597" y="720"/>
                  </a:cubicBezTo>
                  <a:cubicBezTo>
                    <a:pt x="1597" y="720"/>
                    <a:pt x="1597" y="720"/>
                    <a:pt x="1596" y="720"/>
                  </a:cubicBezTo>
                  <a:cubicBezTo>
                    <a:pt x="1592" y="720"/>
                    <a:pt x="1587" y="726"/>
                    <a:pt x="1582" y="727"/>
                  </a:cubicBezTo>
                  <a:cubicBezTo>
                    <a:pt x="1581" y="727"/>
                    <a:pt x="1579" y="727"/>
                    <a:pt x="1578" y="727"/>
                  </a:cubicBezTo>
                  <a:cubicBezTo>
                    <a:pt x="1572" y="727"/>
                    <a:pt x="1567" y="726"/>
                    <a:pt x="1564" y="723"/>
                  </a:cubicBezTo>
                  <a:cubicBezTo>
                    <a:pt x="1560" y="721"/>
                    <a:pt x="1557" y="710"/>
                    <a:pt x="1560" y="707"/>
                  </a:cubicBezTo>
                  <a:cubicBezTo>
                    <a:pt x="1568" y="697"/>
                    <a:pt x="1578" y="689"/>
                    <a:pt x="1590" y="678"/>
                  </a:cubicBezTo>
                  <a:cubicBezTo>
                    <a:pt x="1592" y="690"/>
                    <a:pt x="1594" y="699"/>
                    <a:pt x="1596" y="709"/>
                  </a:cubicBezTo>
                  <a:cubicBezTo>
                    <a:pt x="1611" y="703"/>
                    <a:pt x="1625" y="699"/>
                    <a:pt x="1639" y="694"/>
                  </a:cubicBezTo>
                  <a:cubicBezTo>
                    <a:pt x="1640" y="696"/>
                    <a:pt x="1640" y="698"/>
                    <a:pt x="1641" y="701"/>
                  </a:cubicBezTo>
                  <a:cubicBezTo>
                    <a:pt x="1638" y="706"/>
                    <a:pt x="1635" y="711"/>
                    <a:pt x="1631" y="717"/>
                  </a:cubicBezTo>
                  <a:cubicBezTo>
                    <a:pt x="1654" y="725"/>
                    <a:pt x="1661" y="745"/>
                    <a:pt x="1664" y="765"/>
                  </a:cubicBezTo>
                  <a:cubicBezTo>
                    <a:pt x="1666" y="776"/>
                    <a:pt x="1670" y="782"/>
                    <a:pt x="1678" y="782"/>
                  </a:cubicBezTo>
                  <a:cubicBezTo>
                    <a:pt x="1680" y="782"/>
                    <a:pt x="1684" y="782"/>
                    <a:pt x="1688" y="780"/>
                  </a:cubicBezTo>
                  <a:cubicBezTo>
                    <a:pt x="1704" y="771"/>
                    <a:pt x="1703" y="755"/>
                    <a:pt x="1697" y="742"/>
                  </a:cubicBezTo>
                  <a:cubicBezTo>
                    <a:pt x="1688" y="726"/>
                    <a:pt x="1675" y="713"/>
                    <a:pt x="1666" y="700"/>
                  </a:cubicBezTo>
                  <a:cubicBezTo>
                    <a:pt x="1672" y="689"/>
                    <a:pt x="1682" y="679"/>
                    <a:pt x="1684" y="666"/>
                  </a:cubicBezTo>
                  <a:cubicBezTo>
                    <a:pt x="1687" y="651"/>
                    <a:pt x="1695" y="648"/>
                    <a:pt x="1709" y="646"/>
                  </a:cubicBezTo>
                  <a:cubicBezTo>
                    <a:pt x="1718" y="646"/>
                    <a:pt x="1729" y="642"/>
                    <a:pt x="1735" y="636"/>
                  </a:cubicBezTo>
                  <a:cubicBezTo>
                    <a:pt x="1771" y="594"/>
                    <a:pt x="1780" y="543"/>
                    <a:pt x="1770" y="490"/>
                  </a:cubicBezTo>
                  <a:cubicBezTo>
                    <a:pt x="1767" y="473"/>
                    <a:pt x="1757" y="464"/>
                    <a:pt x="1746" y="464"/>
                  </a:cubicBezTo>
                  <a:cubicBezTo>
                    <a:pt x="1740" y="464"/>
                    <a:pt x="1734" y="467"/>
                    <a:pt x="1728" y="472"/>
                  </a:cubicBezTo>
                  <a:cubicBezTo>
                    <a:pt x="1718" y="464"/>
                    <a:pt x="1709" y="457"/>
                    <a:pt x="1700" y="449"/>
                  </a:cubicBezTo>
                  <a:cubicBezTo>
                    <a:pt x="1709" y="436"/>
                    <a:pt x="1718" y="425"/>
                    <a:pt x="1725" y="411"/>
                  </a:cubicBezTo>
                  <a:cubicBezTo>
                    <a:pt x="1740" y="384"/>
                    <a:pt x="1752" y="374"/>
                    <a:pt x="1775" y="374"/>
                  </a:cubicBezTo>
                  <a:cubicBezTo>
                    <a:pt x="1782" y="374"/>
                    <a:pt x="1789" y="375"/>
                    <a:pt x="1798" y="376"/>
                  </a:cubicBezTo>
                  <a:cubicBezTo>
                    <a:pt x="1803" y="377"/>
                    <a:pt x="1808" y="379"/>
                    <a:pt x="1813" y="379"/>
                  </a:cubicBezTo>
                  <a:cubicBezTo>
                    <a:pt x="1819" y="379"/>
                    <a:pt x="1824" y="377"/>
                    <a:pt x="1829" y="369"/>
                  </a:cubicBezTo>
                  <a:cubicBezTo>
                    <a:pt x="1829" y="369"/>
                    <a:pt x="1830" y="369"/>
                    <a:pt x="1831" y="369"/>
                  </a:cubicBezTo>
                  <a:cubicBezTo>
                    <a:pt x="1835" y="369"/>
                    <a:pt x="1844" y="372"/>
                    <a:pt x="1850" y="373"/>
                  </a:cubicBezTo>
                  <a:cubicBezTo>
                    <a:pt x="1855" y="375"/>
                    <a:pt x="1862" y="379"/>
                    <a:pt x="1867" y="379"/>
                  </a:cubicBezTo>
                  <a:cubicBezTo>
                    <a:pt x="1867" y="379"/>
                    <a:pt x="1868" y="379"/>
                    <a:pt x="1869" y="379"/>
                  </a:cubicBezTo>
                  <a:cubicBezTo>
                    <a:pt x="1875" y="377"/>
                    <a:pt x="1880" y="370"/>
                    <a:pt x="1884" y="364"/>
                  </a:cubicBezTo>
                  <a:cubicBezTo>
                    <a:pt x="1886" y="359"/>
                    <a:pt x="1884" y="352"/>
                    <a:pt x="1887" y="347"/>
                  </a:cubicBezTo>
                  <a:cubicBezTo>
                    <a:pt x="1891" y="340"/>
                    <a:pt x="1896" y="328"/>
                    <a:pt x="1903" y="327"/>
                  </a:cubicBezTo>
                  <a:cubicBezTo>
                    <a:pt x="1903" y="327"/>
                    <a:pt x="1904" y="327"/>
                    <a:pt x="1905" y="327"/>
                  </a:cubicBezTo>
                  <a:cubicBezTo>
                    <a:pt x="1913" y="327"/>
                    <a:pt x="1923" y="333"/>
                    <a:pt x="1931" y="336"/>
                  </a:cubicBezTo>
                  <a:cubicBezTo>
                    <a:pt x="1935" y="338"/>
                    <a:pt x="1937" y="341"/>
                    <a:pt x="1941" y="345"/>
                  </a:cubicBezTo>
                  <a:cubicBezTo>
                    <a:pt x="1948" y="337"/>
                    <a:pt x="1953" y="330"/>
                    <a:pt x="1959" y="322"/>
                  </a:cubicBezTo>
                  <a:cubicBezTo>
                    <a:pt x="1972" y="336"/>
                    <a:pt x="1964" y="343"/>
                    <a:pt x="1956" y="354"/>
                  </a:cubicBezTo>
                  <a:cubicBezTo>
                    <a:pt x="1941" y="372"/>
                    <a:pt x="1923" y="391"/>
                    <a:pt x="1917" y="413"/>
                  </a:cubicBezTo>
                  <a:cubicBezTo>
                    <a:pt x="1907" y="446"/>
                    <a:pt x="1931" y="473"/>
                    <a:pt x="1943" y="502"/>
                  </a:cubicBezTo>
                  <a:cubicBezTo>
                    <a:pt x="1944" y="505"/>
                    <a:pt x="1950" y="506"/>
                    <a:pt x="1955" y="510"/>
                  </a:cubicBezTo>
                  <a:cubicBezTo>
                    <a:pt x="1960" y="501"/>
                    <a:pt x="1964" y="494"/>
                    <a:pt x="1968" y="486"/>
                  </a:cubicBezTo>
                  <a:cubicBezTo>
                    <a:pt x="1973" y="476"/>
                    <a:pt x="1975" y="464"/>
                    <a:pt x="1982" y="455"/>
                  </a:cubicBezTo>
                  <a:cubicBezTo>
                    <a:pt x="1995" y="437"/>
                    <a:pt x="1996" y="415"/>
                    <a:pt x="1982" y="401"/>
                  </a:cubicBezTo>
                  <a:cubicBezTo>
                    <a:pt x="1970" y="390"/>
                    <a:pt x="1970" y="376"/>
                    <a:pt x="1983" y="366"/>
                  </a:cubicBezTo>
                  <a:cubicBezTo>
                    <a:pt x="1997" y="355"/>
                    <a:pt x="2008" y="349"/>
                    <a:pt x="2018" y="349"/>
                  </a:cubicBezTo>
                  <a:cubicBezTo>
                    <a:pt x="2028" y="349"/>
                    <a:pt x="2038" y="354"/>
                    <a:pt x="2050" y="363"/>
                  </a:cubicBezTo>
                  <a:cubicBezTo>
                    <a:pt x="2062" y="353"/>
                    <a:pt x="2054" y="328"/>
                    <a:pt x="2078" y="326"/>
                  </a:cubicBezTo>
                  <a:cubicBezTo>
                    <a:pt x="2093" y="324"/>
                    <a:pt x="2107" y="318"/>
                    <a:pt x="2128" y="312"/>
                  </a:cubicBezTo>
                  <a:cubicBezTo>
                    <a:pt x="2133" y="291"/>
                    <a:pt x="2103" y="290"/>
                    <a:pt x="2092" y="275"/>
                  </a:cubicBezTo>
                  <a:cubicBezTo>
                    <a:pt x="2100" y="270"/>
                    <a:pt x="2107" y="266"/>
                    <a:pt x="2113" y="261"/>
                  </a:cubicBezTo>
                  <a:cubicBezTo>
                    <a:pt x="2112" y="251"/>
                    <a:pt x="2099" y="238"/>
                    <a:pt x="2116" y="236"/>
                  </a:cubicBezTo>
                  <a:cubicBezTo>
                    <a:pt x="2125" y="246"/>
                    <a:pt x="2131" y="256"/>
                    <a:pt x="2139" y="261"/>
                  </a:cubicBezTo>
                  <a:cubicBezTo>
                    <a:pt x="2154" y="270"/>
                    <a:pt x="2170" y="276"/>
                    <a:pt x="2185" y="283"/>
                  </a:cubicBezTo>
                  <a:cubicBezTo>
                    <a:pt x="2188" y="284"/>
                    <a:pt x="2190" y="284"/>
                    <a:pt x="2193" y="284"/>
                  </a:cubicBezTo>
                  <a:cubicBezTo>
                    <a:pt x="2196" y="284"/>
                    <a:pt x="2198" y="284"/>
                    <a:pt x="2200" y="283"/>
                  </a:cubicBezTo>
                  <a:cubicBezTo>
                    <a:pt x="2202" y="282"/>
                    <a:pt x="2203" y="275"/>
                    <a:pt x="2202" y="271"/>
                  </a:cubicBezTo>
                  <a:cubicBezTo>
                    <a:pt x="2201" y="267"/>
                    <a:pt x="2198" y="264"/>
                    <a:pt x="2195" y="259"/>
                  </a:cubicBezTo>
                  <a:cubicBezTo>
                    <a:pt x="2207" y="254"/>
                    <a:pt x="2225" y="253"/>
                    <a:pt x="2217" y="233"/>
                  </a:cubicBezTo>
                  <a:cubicBezTo>
                    <a:pt x="2196" y="231"/>
                    <a:pt x="2177" y="229"/>
                    <a:pt x="2157" y="226"/>
                  </a:cubicBezTo>
                  <a:cubicBezTo>
                    <a:pt x="2103" y="190"/>
                    <a:pt x="2044" y="161"/>
                    <a:pt x="1974" y="157"/>
                  </a:cubicBezTo>
                  <a:cubicBezTo>
                    <a:pt x="1971" y="164"/>
                    <a:pt x="1969" y="170"/>
                    <a:pt x="1967" y="175"/>
                  </a:cubicBezTo>
                  <a:cubicBezTo>
                    <a:pt x="1949" y="174"/>
                    <a:pt x="1931" y="166"/>
                    <a:pt x="1913" y="166"/>
                  </a:cubicBezTo>
                  <a:cubicBezTo>
                    <a:pt x="1902" y="166"/>
                    <a:pt x="1891" y="169"/>
                    <a:pt x="1880" y="180"/>
                  </a:cubicBezTo>
                  <a:cubicBezTo>
                    <a:pt x="1873" y="173"/>
                    <a:pt x="1865" y="167"/>
                    <a:pt x="1859" y="160"/>
                  </a:cubicBezTo>
                  <a:cubicBezTo>
                    <a:pt x="1850" y="148"/>
                    <a:pt x="1838" y="142"/>
                    <a:pt x="1825" y="142"/>
                  </a:cubicBezTo>
                  <a:cubicBezTo>
                    <a:pt x="1821" y="142"/>
                    <a:pt x="1817" y="142"/>
                    <a:pt x="1812" y="144"/>
                  </a:cubicBezTo>
                  <a:cubicBezTo>
                    <a:pt x="1806" y="147"/>
                    <a:pt x="1800" y="148"/>
                    <a:pt x="1794" y="148"/>
                  </a:cubicBezTo>
                  <a:cubicBezTo>
                    <a:pt x="1775" y="148"/>
                    <a:pt x="1760" y="135"/>
                    <a:pt x="1743" y="127"/>
                  </a:cubicBezTo>
                  <a:cubicBezTo>
                    <a:pt x="1735" y="124"/>
                    <a:pt x="1726" y="119"/>
                    <a:pt x="1719" y="119"/>
                  </a:cubicBezTo>
                  <a:cubicBezTo>
                    <a:pt x="1718" y="119"/>
                    <a:pt x="1717" y="119"/>
                    <a:pt x="1716" y="120"/>
                  </a:cubicBezTo>
                  <a:cubicBezTo>
                    <a:pt x="1711" y="121"/>
                    <a:pt x="1707" y="121"/>
                    <a:pt x="1703" y="121"/>
                  </a:cubicBezTo>
                  <a:cubicBezTo>
                    <a:pt x="1685" y="121"/>
                    <a:pt x="1670" y="110"/>
                    <a:pt x="1652" y="104"/>
                  </a:cubicBezTo>
                  <a:cubicBezTo>
                    <a:pt x="1637" y="108"/>
                    <a:pt x="1629" y="116"/>
                    <a:pt x="1639" y="136"/>
                  </a:cubicBezTo>
                  <a:cubicBezTo>
                    <a:pt x="1611" y="134"/>
                    <a:pt x="1587" y="132"/>
                    <a:pt x="1560" y="129"/>
                  </a:cubicBezTo>
                  <a:cubicBezTo>
                    <a:pt x="1558" y="135"/>
                    <a:pt x="1553" y="139"/>
                    <a:pt x="1547" y="139"/>
                  </a:cubicBezTo>
                  <a:cubicBezTo>
                    <a:pt x="1538" y="139"/>
                    <a:pt x="1525" y="134"/>
                    <a:pt x="1506" y="123"/>
                  </a:cubicBezTo>
                  <a:cubicBezTo>
                    <a:pt x="1511" y="119"/>
                    <a:pt x="1515" y="115"/>
                    <a:pt x="1520" y="111"/>
                  </a:cubicBezTo>
                  <a:cubicBezTo>
                    <a:pt x="1511" y="96"/>
                    <a:pt x="1499" y="88"/>
                    <a:pt x="1487" y="88"/>
                  </a:cubicBezTo>
                  <a:cubicBezTo>
                    <a:pt x="1475" y="88"/>
                    <a:pt x="1463" y="96"/>
                    <a:pt x="1454" y="110"/>
                  </a:cubicBezTo>
                  <a:cubicBezTo>
                    <a:pt x="1423" y="95"/>
                    <a:pt x="1392" y="86"/>
                    <a:pt x="1360" y="86"/>
                  </a:cubicBezTo>
                  <a:cubicBezTo>
                    <a:pt x="1336" y="86"/>
                    <a:pt x="1312" y="91"/>
                    <a:pt x="1287" y="101"/>
                  </a:cubicBezTo>
                  <a:cubicBezTo>
                    <a:pt x="1300" y="92"/>
                    <a:pt x="1314" y="87"/>
                    <a:pt x="1325" y="77"/>
                  </a:cubicBezTo>
                  <a:cubicBezTo>
                    <a:pt x="1335" y="69"/>
                    <a:pt x="1345" y="57"/>
                    <a:pt x="1346" y="46"/>
                  </a:cubicBezTo>
                  <a:cubicBezTo>
                    <a:pt x="1346" y="35"/>
                    <a:pt x="1314" y="18"/>
                    <a:pt x="1297" y="18"/>
                  </a:cubicBezTo>
                  <a:cubicBezTo>
                    <a:pt x="1294" y="18"/>
                    <a:pt x="1292" y="18"/>
                    <a:pt x="1290" y="20"/>
                  </a:cubicBezTo>
                  <a:cubicBezTo>
                    <a:pt x="1284" y="24"/>
                    <a:pt x="1279" y="25"/>
                    <a:pt x="1275" y="25"/>
                  </a:cubicBezTo>
                  <a:cubicBezTo>
                    <a:pt x="1266" y="25"/>
                    <a:pt x="1260" y="18"/>
                    <a:pt x="1252" y="9"/>
                  </a:cubicBezTo>
                  <a:cubicBezTo>
                    <a:pt x="1246" y="3"/>
                    <a:pt x="1240" y="0"/>
                    <a:pt x="12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4">
              <a:extLst>
                <a:ext uri="{FF2B5EF4-FFF2-40B4-BE49-F238E27FC236}">
                  <a16:creationId xmlns:a16="http://schemas.microsoft.com/office/drawing/2014/main" id="{B8552F58-1D7D-43B7-8B2A-83F3E2349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3650" y="38195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5">
              <a:extLst>
                <a:ext uri="{FF2B5EF4-FFF2-40B4-BE49-F238E27FC236}">
                  <a16:creationId xmlns:a16="http://schemas.microsoft.com/office/drawing/2014/main" id="{3512CEF4-CD22-4716-AA7C-037554447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3650" y="38195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6">
              <a:extLst>
                <a:ext uri="{FF2B5EF4-FFF2-40B4-BE49-F238E27FC236}">
                  <a16:creationId xmlns:a16="http://schemas.microsoft.com/office/drawing/2014/main" id="{E74810D2-26B1-4278-B231-CB51861D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0" y="1798638"/>
              <a:ext cx="2600325" cy="3573462"/>
            </a:xfrm>
            <a:custGeom>
              <a:avLst/>
              <a:gdLst>
                <a:gd name="T0" fmla="*/ 794 w 1408"/>
                <a:gd name="T1" fmla="*/ 65 h 1919"/>
                <a:gd name="T2" fmla="*/ 689 w 1408"/>
                <a:gd name="T3" fmla="*/ 89 h 1919"/>
                <a:gd name="T4" fmla="*/ 561 w 1408"/>
                <a:gd name="T5" fmla="*/ 38 h 1919"/>
                <a:gd name="T6" fmla="*/ 466 w 1408"/>
                <a:gd name="T7" fmla="*/ 44 h 1919"/>
                <a:gd name="T8" fmla="*/ 467 w 1408"/>
                <a:gd name="T9" fmla="*/ 26 h 1919"/>
                <a:gd name="T10" fmla="*/ 295 w 1408"/>
                <a:gd name="T11" fmla="*/ 30 h 1919"/>
                <a:gd name="T12" fmla="*/ 204 w 1408"/>
                <a:gd name="T13" fmla="*/ 7 h 1919"/>
                <a:gd name="T14" fmla="*/ 74 w 1408"/>
                <a:gd name="T15" fmla="*/ 67 h 1919"/>
                <a:gd name="T16" fmla="*/ 43 w 1408"/>
                <a:gd name="T17" fmla="*/ 118 h 1919"/>
                <a:gd name="T18" fmla="*/ 82 w 1408"/>
                <a:gd name="T19" fmla="*/ 159 h 1919"/>
                <a:gd name="T20" fmla="*/ 58 w 1408"/>
                <a:gd name="T21" fmla="*/ 227 h 1919"/>
                <a:gd name="T22" fmla="*/ 0 w 1408"/>
                <a:gd name="T23" fmla="*/ 327 h 1919"/>
                <a:gd name="T24" fmla="*/ 174 w 1408"/>
                <a:gd name="T25" fmla="*/ 215 h 1919"/>
                <a:gd name="T26" fmla="*/ 172 w 1408"/>
                <a:gd name="T27" fmla="*/ 248 h 1919"/>
                <a:gd name="T28" fmla="*/ 262 w 1408"/>
                <a:gd name="T29" fmla="*/ 227 h 1919"/>
                <a:gd name="T30" fmla="*/ 374 w 1408"/>
                <a:gd name="T31" fmla="*/ 304 h 1919"/>
                <a:gd name="T32" fmla="*/ 393 w 1408"/>
                <a:gd name="T33" fmla="*/ 560 h 1919"/>
                <a:gd name="T34" fmla="*/ 453 w 1408"/>
                <a:gd name="T35" fmla="*/ 659 h 1919"/>
                <a:gd name="T36" fmla="*/ 533 w 1408"/>
                <a:gd name="T37" fmla="*/ 812 h 1919"/>
                <a:gd name="T38" fmla="*/ 583 w 1408"/>
                <a:gd name="T39" fmla="*/ 854 h 1919"/>
                <a:gd name="T40" fmla="*/ 785 w 1408"/>
                <a:gd name="T41" fmla="*/ 958 h 1919"/>
                <a:gd name="T42" fmla="*/ 876 w 1408"/>
                <a:gd name="T43" fmla="*/ 1009 h 1919"/>
                <a:gd name="T44" fmla="*/ 888 w 1408"/>
                <a:gd name="T45" fmla="*/ 1261 h 1919"/>
                <a:gd name="T46" fmla="*/ 965 w 1408"/>
                <a:gd name="T47" fmla="*/ 1669 h 1919"/>
                <a:gd name="T48" fmla="*/ 1034 w 1408"/>
                <a:gd name="T49" fmla="*/ 1918 h 1919"/>
                <a:gd name="T50" fmla="*/ 1076 w 1408"/>
                <a:gd name="T51" fmla="*/ 1805 h 1919"/>
                <a:gd name="T52" fmla="*/ 1098 w 1408"/>
                <a:gd name="T53" fmla="*/ 1707 h 1919"/>
                <a:gd name="T54" fmla="*/ 1171 w 1408"/>
                <a:gd name="T55" fmla="*/ 1606 h 1919"/>
                <a:gd name="T56" fmla="*/ 1334 w 1408"/>
                <a:gd name="T57" fmla="*/ 1425 h 1919"/>
                <a:gd name="T58" fmla="*/ 1284 w 1408"/>
                <a:gd name="T59" fmla="*/ 1135 h 1919"/>
                <a:gd name="T60" fmla="*/ 1217 w 1408"/>
                <a:gd name="T61" fmla="*/ 1129 h 1919"/>
                <a:gd name="T62" fmla="*/ 1142 w 1408"/>
                <a:gd name="T63" fmla="*/ 1042 h 1919"/>
                <a:gd name="T64" fmla="*/ 1064 w 1408"/>
                <a:gd name="T65" fmla="*/ 974 h 1919"/>
                <a:gd name="T66" fmla="*/ 906 w 1408"/>
                <a:gd name="T67" fmla="*/ 1006 h 1919"/>
                <a:gd name="T68" fmla="*/ 783 w 1408"/>
                <a:gd name="T69" fmla="*/ 901 h 1919"/>
                <a:gd name="T70" fmla="*/ 749 w 1408"/>
                <a:gd name="T71" fmla="*/ 848 h 1919"/>
                <a:gd name="T72" fmla="*/ 735 w 1408"/>
                <a:gd name="T73" fmla="*/ 718 h 1919"/>
                <a:gd name="T74" fmla="*/ 774 w 1408"/>
                <a:gd name="T75" fmla="*/ 722 h 1919"/>
                <a:gd name="T76" fmla="*/ 887 w 1408"/>
                <a:gd name="T77" fmla="*/ 790 h 1919"/>
                <a:gd name="T78" fmla="*/ 1016 w 1408"/>
                <a:gd name="T79" fmla="*/ 528 h 1919"/>
                <a:gd name="T80" fmla="*/ 1097 w 1408"/>
                <a:gd name="T81" fmla="*/ 458 h 1919"/>
                <a:gd name="T82" fmla="*/ 1133 w 1408"/>
                <a:gd name="T83" fmla="*/ 458 h 1919"/>
                <a:gd name="T84" fmla="*/ 1082 w 1408"/>
                <a:gd name="T85" fmla="*/ 410 h 1919"/>
                <a:gd name="T86" fmla="*/ 1042 w 1408"/>
                <a:gd name="T87" fmla="*/ 418 h 1919"/>
                <a:gd name="T88" fmla="*/ 1184 w 1408"/>
                <a:gd name="T89" fmla="*/ 330 h 1919"/>
                <a:gd name="T90" fmla="*/ 1143 w 1408"/>
                <a:gd name="T91" fmla="*/ 266 h 1919"/>
                <a:gd name="T92" fmla="*/ 1061 w 1408"/>
                <a:gd name="T93" fmla="*/ 202 h 1919"/>
                <a:gd name="T94" fmla="*/ 964 w 1408"/>
                <a:gd name="T95" fmla="*/ 302 h 1919"/>
                <a:gd name="T96" fmla="*/ 907 w 1408"/>
                <a:gd name="T97" fmla="*/ 315 h 1919"/>
                <a:gd name="T98" fmla="*/ 807 w 1408"/>
                <a:gd name="T99" fmla="*/ 263 h 1919"/>
                <a:gd name="T100" fmla="*/ 865 w 1408"/>
                <a:gd name="T101" fmla="*/ 152 h 1919"/>
                <a:gd name="T102" fmla="*/ 908 w 1408"/>
                <a:gd name="T103" fmla="*/ 101 h 1919"/>
                <a:gd name="T104" fmla="*/ 937 w 1408"/>
                <a:gd name="T105" fmla="*/ 102 h 1919"/>
                <a:gd name="T106" fmla="*/ 903 w 1408"/>
                <a:gd name="T107" fmla="*/ 87 h 1919"/>
                <a:gd name="T108" fmla="*/ 876 w 1408"/>
                <a:gd name="T109" fmla="*/ 6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8" h="1919">
                  <a:moveTo>
                    <a:pt x="850" y="0"/>
                  </a:moveTo>
                  <a:cubicBezTo>
                    <a:pt x="845" y="0"/>
                    <a:pt x="838" y="3"/>
                    <a:pt x="834" y="6"/>
                  </a:cubicBezTo>
                  <a:cubicBezTo>
                    <a:pt x="828" y="10"/>
                    <a:pt x="824" y="16"/>
                    <a:pt x="820" y="22"/>
                  </a:cubicBezTo>
                  <a:cubicBezTo>
                    <a:pt x="817" y="25"/>
                    <a:pt x="818" y="30"/>
                    <a:pt x="821" y="33"/>
                  </a:cubicBezTo>
                  <a:cubicBezTo>
                    <a:pt x="841" y="51"/>
                    <a:pt x="840" y="58"/>
                    <a:pt x="821" y="69"/>
                  </a:cubicBezTo>
                  <a:cubicBezTo>
                    <a:pt x="820" y="69"/>
                    <a:pt x="820" y="69"/>
                    <a:pt x="820" y="69"/>
                  </a:cubicBezTo>
                  <a:cubicBezTo>
                    <a:pt x="809" y="68"/>
                    <a:pt x="800" y="65"/>
                    <a:pt x="794" y="65"/>
                  </a:cubicBezTo>
                  <a:cubicBezTo>
                    <a:pt x="791" y="65"/>
                    <a:pt x="789" y="65"/>
                    <a:pt x="788" y="66"/>
                  </a:cubicBezTo>
                  <a:cubicBezTo>
                    <a:pt x="774" y="74"/>
                    <a:pt x="763" y="78"/>
                    <a:pt x="752" y="78"/>
                  </a:cubicBezTo>
                  <a:cubicBezTo>
                    <a:pt x="741" y="78"/>
                    <a:pt x="730" y="74"/>
                    <a:pt x="717" y="65"/>
                  </a:cubicBezTo>
                  <a:cubicBezTo>
                    <a:pt x="716" y="64"/>
                    <a:pt x="713" y="64"/>
                    <a:pt x="711" y="64"/>
                  </a:cubicBezTo>
                  <a:cubicBezTo>
                    <a:pt x="706" y="64"/>
                    <a:pt x="701" y="65"/>
                    <a:pt x="698" y="67"/>
                  </a:cubicBezTo>
                  <a:cubicBezTo>
                    <a:pt x="694" y="72"/>
                    <a:pt x="693" y="80"/>
                    <a:pt x="690" y="88"/>
                  </a:cubicBezTo>
                  <a:cubicBezTo>
                    <a:pt x="690" y="89"/>
                    <a:pt x="689" y="89"/>
                    <a:pt x="689" y="89"/>
                  </a:cubicBezTo>
                  <a:cubicBezTo>
                    <a:pt x="689" y="89"/>
                    <a:pt x="688" y="89"/>
                    <a:pt x="688" y="89"/>
                  </a:cubicBezTo>
                  <a:cubicBezTo>
                    <a:pt x="677" y="86"/>
                    <a:pt x="668" y="69"/>
                    <a:pt x="655" y="69"/>
                  </a:cubicBezTo>
                  <a:cubicBezTo>
                    <a:pt x="650" y="69"/>
                    <a:pt x="644" y="72"/>
                    <a:pt x="637" y="79"/>
                  </a:cubicBezTo>
                  <a:cubicBezTo>
                    <a:pt x="637" y="79"/>
                    <a:pt x="637" y="79"/>
                    <a:pt x="636" y="79"/>
                  </a:cubicBezTo>
                  <a:cubicBezTo>
                    <a:pt x="636" y="79"/>
                    <a:pt x="635" y="79"/>
                    <a:pt x="635" y="78"/>
                  </a:cubicBezTo>
                  <a:cubicBezTo>
                    <a:pt x="641" y="56"/>
                    <a:pt x="629" y="54"/>
                    <a:pt x="617" y="52"/>
                  </a:cubicBezTo>
                  <a:cubicBezTo>
                    <a:pt x="598" y="48"/>
                    <a:pt x="579" y="43"/>
                    <a:pt x="561" y="38"/>
                  </a:cubicBezTo>
                  <a:cubicBezTo>
                    <a:pt x="557" y="37"/>
                    <a:pt x="553" y="35"/>
                    <a:pt x="550" y="35"/>
                  </a:cubicBezTo>
                  <a:cubicBezTo>
                    <a:pt x="549" y="35"/>
                    <a:pt x="549" y="35"/>
                    <a:pt x="548" y="35"/>
                  </a:cubicBezTo>
                  <a:cubicBezTo>
                    <a:pt x="540" y="37"/>
                    <a:pt x="533" y="39"/>
                    <a:pt x="526" y="39"/>
                  </a:cubicBezTo>
                  <a:cubicBezTo>
                    <a:pt x="514" y="39"/>
                    <a:pt x="504" y="35"/>
                    <a:pt x="497" y="21"/>
                  </a:cubicBezTo>
                  <a:cubicBezTo>
                    <a:pt x="497" y="20"/>
                    <a:pt x="496" y="20"/>
                    <a:pt x="496" y="20"/>
                  </a:cubicBezTo>
                  <a:cubicBezTo>
                    <a:pt x="496" y="20"/>
                    <a:pt x="495" y="20"/>
                    <a:pt x="495" y="20"/>
                  </a:cubicBezTo>
                  <a:cubicBezTo>
                    <a:pt x="485" y="29"/>
                    <a:pt x="475" y="37"/>
                    <a:pt x="466" y="44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4" y="45"/>
                    <a:pt x="464" y="45"/>
                    <a:pt x="464" y="44"/>
                  </a:cubicBezTo>
                  <a:cubicBezTo>
                    <a:pt x="463" y="43"/>
                    <a:pt x="462" y="42"/>
                    <a:pt x="462" y="41"/>
                  </a:cubicBezTo>
                  <a:cubicBezTo>
                    <a:pt x="461" y="41"/>
                    <a:pt x="461" y="40"/>
                    <a:pt x="462" y="40"/>
                  </a:cubicBezTo>
                  <a:cubicBezTo>
                    <a:pt x="466" y="36"/>
                    <a:pt x="470" y="33"/>
                    <a:pt x="475" y="30"/>
                  </a:cubicBezTo>
                  <a:cubicBezTo>
                    <a:pt x="476" y="29"/>
                    <a:pt x="475" y="28"/>
                    <a:pt x="474" y="27"/>
                  </a:cubicBezTo>
                  <a:cubicBezTo>
                    <a:pt x="472" y="27"/>
                    <a:pt x="470" y="26"/>
                    <a:pt x="467" y="26"/>
                  </a:cubicBezTo>
                  <a:cubicBezTo>
                    <a:pt x="451" y="26"/>
                    <a:pt x="433" y="40"/>
                    <a:pt x="421" y="59"/>
                  </a:cubicBezTo>
                  <a:cubicBezTo>
                    <a:pt x="421" y="59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396" y="53"/>
                    <a:pt x="370" y="51"/>
                    <a:pt x="351" y="38"/>
                  </a:cubicBezTo>
                  <a:cubicBezTo>
                    <a:pt x="341" y="30"/>
                    <a:pt x="330" y="29"/>
                    <a:pt x="319" y="29"/>
                  </a:cubicBezTo>
                  <a:cubicBezTo>
                    <a:pt x="315" y="29"/>
                    <a:pt x="311" y="29"/>
                    <a:pt x="307" y="29"/>
                  </a:cubicBezTo>
                  <a:cubicBezTo>
                    <a:pt x="303" y="29"/>
                    <a:pt x="299" y="30"/>
                    <a:pt x="295" y="30"/>
                  </a:cubicBezTo>
                  <a:cubicBezTo>
                    <a:pt x="288" y="30"/>
                    <a:pt x="281" y="29"/>
                    <a:pt x="274" y="27"/>
                  </a:cubicBezTo>
                  <a:cubicBezTo>
                    <a:pt x="262" y="22"/>
                    <a:pt x="247" y="28"/>
                    <a:pt x="239" y="11"/>
                  </a:cubicBezTo>
                  <a:cubicBezTo>
                    <a:pt x="239" y="10"/>
                    <a:pt x="239" y="10"/>
                    <a:pt x="238" y="10"/>
                  </a:cubicBezTo>
                  <a:cubicBezTo>
                    <a:pt x="238" y="10"/>
                    <a:pt x="238" y="10"/>
                    <a:pt x="237" y="11"/>
                  </a:cubicBezTo>
                  <a:cubicBezTo>
                    <a:pt x="230" y="17"/>
                    <a:pt x="224" y="22"/>
                    <a:pt x="218" y="22"/>
                  </a:cubicBezTo>
                  <a:cubicBezTo>
                    <a:pt x="213" y="22"/>
                    <a:pt x="209" y="18"/>
                    <a:pt x="206" y="8"/>
                  </a:cubicBezTo>
                  <a:cubicBezTo>
                    <a:pt x="205" y="7"/>
                    <a:pt x="205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195" y="10"/>
                    <a:pt x="186" y="13"/>
                    <a:pt x="178" y="15"/>
                  </a:cubicBezTo>
                  <a:cubicBezTo>
                    <a:pt x="162" y="20"/>
                    <a:pt x="145" y="25"/>
                    <a:pt x="129" y="30"/>
                  </a:cubicBezTo>
                  <a:cubicBezTo>
                    <a:pt x="126" y="31"/>
                    <a:pt x="125" y="35"/>
                    <a:pt x="124" y="37"/>
                  </a:cubicBezTo>
                  <a:cubicBezTo>
                    <a:pt x="121" y="53"/>
                    <a:pt x="110" y="55"/>
                    <a:pt x="97" y="56"/>
                  </a:cubicBezTo>
                  <a:cubicBezTo>
                    <a:pt x="89" y="56"/>
                    <a:pt x="82" y="61"/>
                    <a:pt x="74" y="65"/>
                  </a:cubicBezTo>
                  <a:cubicBezTo>
                    <a:pt x="74" y="65"/>
                    <a:pt x="74" y="66"/>
                    <a:pt x="74" y="67"/>
                  </a:cubicBezTo>
                  <a:cubicBezTo>
                    <a:pt x="80" y="73"/>
                    <a:pt x="84" y="82"/>
                    <a:pt x="92" y="86"/>
                  </a:cubicBezTo>
                  <a:cubicBezTo>
                    <a:pt x="101" y="91"/>
                    <a:pt x="113" y="93"/>
                    <a:pt x="128" y="98"/>
                  </a:cubicBezTo>
                  <a:cubicBezTo>
                    <a:pt x="129" y="98"/>
                    <a:pt x="129" y="100"/>
                    <a:pt x="128" y="100"/>
                  </a:cubicBezTo>
                  <a:cubicBezTo>
                    <a:pt x="119" y="103"/>
                    <a:pt x="111" y="103"/>
                    <a:pt x="102" y="103"/>
                  </a:cubicBezTo>
                  <a:cubicBezTo>
                    <a:pt x="99" y="103"/>
                    <a:pt x="96" y="103"/>
                    <a:pt x="93" y="103"/>
                  </a:cubicBezTo>
                  <a:cubicBezTo>
                    <a:pt x="89" y="103"/>
                    <a:pt x="86" y="103"/>
                    <a:pt x="83" y="103"/>
                  </a:cubicBezTo>
                  <a:cubicBezTo>
                    <a:pt x="68" y="103"/>
                    <a:pt x="54" y="105"/>
                    <a:pt x="43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50" y="128"/>
                    <a:pt x="56" y="142"/>
                    <a:pt x="66" y="145"/>
                  </a:cubicBezTo>
                  <a:cubicBezTo>
                    <a:pt x="68" y="146"/>
                    <a:pt x="70" y="146"/>
                    <a:pt x="73" y="146"/>
                  </a:cubicBezTo>
                  <a:cubicBezTo>
                    <a:pt x="81" y="146"/>
                    <a:pt x="91" y="142"/>
                    <a:pt x="100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1"/>
                    <a:pt x="102" y="142"/>
                    <a:pt x="102" y="142"/>
                  </a:cubicBezTo>
                  <a:cubicBezTo>
                    <a:pt x="97" y="150"/>
                    <a:pt x="90" y="155"/>
                    <a:pt x="82" y="159"/>
                  </a:cubicBezTo>
                  <a:cubicBezTo>
                    <a:pt x="72" y="163"/>
                    <a:pt x="60" y="164"/>
                    <a:pt x="51" y="170"/>
                  </a:cubicBezTo>
                  <a:cubicBezTo>
                    <a:pt x="43" y="176"/>
                    <a:pt x="38" y="187"/>
                    <a:pt x="30" y="197"/>
                  </a:cubicBezTo>
                  <a:cubicBezTo>
                    <a:pt x="30" y="197"/>
                    <a:pt x="30" y="198"/>
                    <a:pt x="30" y="198"/>
                  </a:cubicBezTo>
                  <a:cubicBezTo>
                    <a:pt x="33" y="202"/>
                    <a:pt x="38" y="206"/>
                    <a:pt x="38" y="209"/>
                  </a:cubicBezTo>
                  <a:cubicBezTo>
                    <a:pt x="38" y="225"/>
                    <a:pt x="38" y="230"/>
                    <a:pt x="45" y="230"/>
                  </a:cubicBezTo>
                  <a:cubicBezTo>
                    <a:pt x="48" y="230"/>
                    <a:pt x="52" y="229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7" y="237"/>
                    <a:pt x="56" y="245"/>
                    <a:pt x="54" y="254"/>
                  </a:cubicBezTo>
                  <a:cubicBezTo>
                    <a:pt x="54" y="255"/>
                    <a:pt x="54" y="256"/>
                    <a:pt x="55" y="2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70" y="255"/>
                    <a:pt x="82" y="254"/>
                    <a:pt x="94" y="253"/>
                  </a:cubicBezTo>
                  <a:cubicBezTo>
                    <a:pt x="97" y="257"/>
                    <a:pt x="97" y="258"/>
                    <a:pt x="100" y="261"/>
                  </a:cubicBezTo>
                  <a:cubicBezTo>
                    <a:pt x="78" y="298"/>
                    <a:pt x="32" y="301"/>
                    <a:pt x="0" y="327"/>
                  </a:cubicBezTo>
                  <a:cubicBezTo>
                    <a:pt x="0" y="327"/>
                    <a:pt x="0" y="328"/>
                    <a:pt x="1" y="329"/>
                  </a:cubicBezTo>
                  <a:cubicBezTo>
                    <a:pt x="8" y="331"/>
                    <a:pt x="15" y="333"/>
                    <a:pt x="21" y="333"/>
                  </a:cubicBezTo>
                  <a:cubicBezTo>
                    <a:pt x="25" y="333"/>
                    <a:pt x="28" y="332"/>
                    <a:pt x="31" y="331"/>
                  </a:cubicBezTo>
                  <a:cubicBezTo>
                    <a:pt x="55" y="320"/>
                    <a:pt x="77" y="306"/>
                    <a:pt x="100" y="293"/>
                  </a:cubicBezTo>
                  <a:cubicBezTo>
                    <a:pt x="113" y="285"/>
                    <a:pt x="125" y="277"/>
                    <a:pt x="137" y="269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9" y="251"/>
                    <a:pt x="161" y="233"/>
                    <a:pt x="174" y="215"/>
                  </a:cubicBezTo>
                  <a:cubicBezTo>
                    <a:pt x="178" y="208"/>
                    <a:pt x="183" y="202"/>
                    <a:pt x="190" y="202"/>
                  </a:cubicBezTo>
                  <a:cubicBezTo>
                    <a:pt x="192" y="202"/>
                    <a:pt x="195" y="204"/>
                    <a:pt x="198" y="206"/>
                  </a:cubicBezTo>
                  <a:cubicBezTo>
                    <a:pt x="199" y="206"/>
                    <a:pt x="199" y="207"/>
                    <a:pt x="199" y="208"/>
                  </a:cubicBezTo>
                  <a:cubicBezTo>
                    <a:pt x="188" y="219"/>
                    <a:pt x="178" y="229"/>
                    <a:pt x="167" y="240"/>
                  </a:cubicBezTo>
                  <a:cubicBezTo>
                    <a:pt x="167" y="240"/>
                    <a:pt x="167" y="241"/>
                    <a:pt x="167" y="241"/>
                  </a:cubicBezTo>
                  <a:cubicBezTo>
                    <a:pt x="168" y="243"/>
                    <a:pt x="169" y="245"/>
                    <a:pt x="171" y="247"/>
                  </a:cubicBezTo>
                  <a:cubicBezTo>
                    <a:pt x="171" y="248"/>
                    <a:pt x="171" y="248"/>
                    <a:pt x="172" y="248"/>
                  </a:cubicBezTo>
                  <a:cubicBezTo>
                    <a:pt x="175" y="248"/>
                    <a:pt x="180" y="249"/>
                    <a:pt x="184" y="249"/>
                  </a:cubicBezTo>
                  <a:cubicBezTo>
                    <a:pt x="186" y="249"/>
                    <a:pt x="188" y="249"/>
                    <a:pt x="190" y="248"/>
                  </a:cubicBezTo>
                  <a:cubicBezTo>
                    <a:pt x="201" y="238"/>
                    <a:pt x="212" y="228"/>
                    <a:pt x="220" y="215"/>
                  </a:cubicBezTo>
                  <a:cubicBezTo>
                    <a:pt x="224" y="210"/>
                    <a:pt x="226" y="207"/>
                    <a:pt x="230" y="207"/>
                  </a:cubicBezTo>
                  <a:cubicBezTo>
                    <a:pt x="232" y="207"/>
                    <a:pt x="235" y="208"/>
                    <a:pt x="239" y="212"/>
                  </a:cubicBezTo>
                  <a:cubicBezTo>
                    <a:pt x="245" y="218"/>
                    <a:pt x="254" y="227"/>
                    <a:pt x="261" y="227"/>
                  </a:cubicBezTo>
                  <a:cubicBezTo>
                    <a:pt x="261" y="227"/>
                    <a:pt x="262" y="227"/>
                    <a:pt x="262" y="227"/>
                  </a:cubicBezTo>
                  <a:cubicBezTo>
                    <a:pt x="264" y="226"/>
                    <a:pt x="266" y="226"/>
                    <a:pt x="268" y="226"/>
                  </a:cubicBezTo>
                  <a:cubicBezTo>
                    <a:pt x="283" y="226"/>
                    <a:pt x="292" y="236"/>
                    <a:pt x="303" y="244"/>
                  </a:cubicBezTo>
                  <a:cubicBezTo>
                    <a:pt x="311" y="250"/>
                    <a:pt x="317" y="261"/>
                    <a:pt x="330" y="261"/>
                  </a:cubicBezTo>
                  <a:cubicBezTo>
                    <a:pt x="331" y="261"/>
                    <a:pt x="333" y="261"/>
                    <a:pt x="335" y="260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9" y="260"/>
                    <a:pt x="352" y="264"/>
                    <a:pt x="353" y="278"/>
                  </a:cubicBezTo>
                  <a:cubicBezTo>
                    <a:pt x="353" y="287"/>
                    <a:pt x="366" y="295"/>
                    <a:pt x="374" y="304"/>
                  </a:cubicBezTo>
                  <a:cubicBezTo>
                    <a:pt x="375" y="304"/>
                    <a:pt x="375" y="306"/>
                    <a:pt x="374" y="306"/>
                  </a:cubicBezTo>
                  <a:cubicBezTo>
                    <a:pt x="373" y="306"/>
                    <a:pt x="373" y="307"/>
                    <a:pt x="373" y="307"/>
                  </a:cubicBezTo>
                  <a:cubicBezTo>
                    <a:pt x="384" y="334"/>
                    <a:pt x="395" y="361"/>
                    <a:pt x="406" y="387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4" y="397"/>
                    <a:pt x="402" y="407"/>
                    <a:pt x="406" y="412"/>
                  </a:cubicBezTo>
                  <a:cubicBezTo>
                    <a:pt x="422" y="433"/>
                    <a:pt x="417" y="453"/>
                    <a:pt x="410" y="475"/>
                  </a:cubicBezTo>
                  <a:cubicBezTo>
                    <a:pt x="402" y="503"/>
                    <a:pt x="398" y="532"/>
                    <a:pt x="393" y="560"/>
                  </a:cubicBezTo>
                  <a:cubicBezTo>
                    <a:pt x="392" y="567"/>
                    <a:pt x="396" y="574"/>
                    <a:pt x="399" y="580"/>
                  </a:cubicBezTo>
                  <a:cubicBezTo>
                    <a:pt x="403" y="591"/>
                    <a:pt x="408" y="601"/>
                    <a:pt x="413" y="612"/>
                  </a:cubicBezTo>
                  <a:cubicBezTo>
                    <a:pt x="413" y="612"/>
                    <a:pt x="413" y="613"/>
                    <a:pt x="413" y="613"/>
                  </a:cubicBezTo>
                  <a:cubicBezTo>
                    <a:pt x="411" y="614"/>
                    <a:pt x="410" y="615"/>
                    <a:pt x="409" y="615"/>
                  </a:cubicBezTo>
                  <a:cubicBezTo>
                    <a:pt x="408" y="616"/>
                    <a:pt x="408" y="617"/>
                    <a:pt x="409" y="617"/>
                  </a:cubicBezTo>
                  <a:cubicBezTo>
                    <a:pt x="424" y="631"/>
                    <a:pt x="439" y="646"/>
                    <a:pt x="453" y="659"/>
                  </a:cubicBezTo>
                  <a:cubicBezTo>
                    <a:pt x="453" y="659"/>
                    <a:pt x="453" y="659"/>
                    <a:pt x="453" y="659"/>
                  </a:cubicBezTo>
                  <a:cubicBezTo>
                    <a:pt x="457" y="674"/>
                    <a:pt x="457" y="692"/>
                    <a:pt x="466" y="704"/>
                  </a:cubicBezTo>
                  <a:cubicBezTo>
                    <a:pt x="475" y="717"/>
                    <a:pt x="485" y="727"/>
                    <a:pt x="471" y="743"/>
                  </a:cubicBezTo>
                  <a:cubicBezTo>
                    <a:pt x="470" y="744"/>
                    <a:pt x="471" y="745"/>
                    <a:pt x="471" y="745"/>
                  </a:cubicBezTo>
                  <a:cubicBezTo>
                    <a:pt x="490" y="755"/>
                    <a:pt x="506" y="764"/>
                    <a:pt x="508" y="789"/>
                  </a:cubicBezTo>
                  <a:cubicBezTo>
                    <a:pt x="509" y="797"/>
                    <a:pt x="522" y="805"/>
                    <a:pt x="531" y="813"/>
                  </a:cubicBezTo>
                  <a:cubicBezTo>
                    <a:pt x="531" y="813"/>
                    <a:pt x="531" y="813"/>
                    <a:pt x="532" y="813"/>
                  </a:cubicBezTo>
                  <a:cubicBezTo>
                    <a:pt x="532" y="813"/>
                    <a:pt x="533" y="813"/>
                    <a:pt x="533" y="812"/>
                  </a:cubicBezTo>
                  <a:cubicBezTo>
                    <a:pt x="535" y="764"/>
                    <a:pt x="493" y="735"/>
                    <a:pt x="486" y="691"/>
                  </a:cubicBezTo>
                  <a:cubicBezTo>
                    <a:pt x="486" y="691"/>
                    <a:pt x="487" y="690"/>
                    <a:pt x="488" y="690"/>
                  </a:cubicBezTo>
                  <a:cubicBezTo>
                    <a:pt x="488" y="690"/>
                    <a:pt x="488" y="690"/>
                    <a:pt x="488" y="690"/>
                  </a:cubicBezTo>
                  <a:cubicBezTo>
                    <a:pt x="497" y="696"/>
                    <a:pt x="507" y="702"/>
                    <a:pt x="509" y="711"/>
                  </a:cubicBezTo>
                  <a:cubicBezTo>
                    <a:pt x="518" y="744"/>
                    <a:pt x="540" y="768"/>
                    <a:pt x="559" y="795"/>
                  </a:cubicBezTo>
                  <a:cubicBezTo>
                    <a:pt x="567" y="807"/>
                    <a:pt x="570" y="824"/>
                    <a:pt x="576" y="838"/>
                  </a:cubicBezTo>
                  <a:cubicBezTo>
                    <a:pt x="578" y="844"/>
                    <a:pt x="579" y="851"/>
                    <a:pt x="583" y="854"/>
                  </a:cubicBezTo>
                  <a:cubicBezTo>
                    <a:pt x="601" y="867"/>
                    <a:pt x="619" y="881"/>
                    <a:pt x="638" y="892"/>
                  </a:cubicBezTo>
                  <a:cubicBezTo>
                    <a:pt x="651" y="899"/>
                    <a:pt x="664" y="907"/>
                    <a:pt x="679" y="907"/>
                  </a:cubicBezTo>
                  <a:cubicBezTo>
                    <a:pt x="684" y="907"/>
                    <a:pt x="689" y="906"/>
                    <a:pt x="695" y="904"/>
                  </a:cubicBezTo>
                  <a:cubicBezTo>
                    <a:pt x="695" y="904"/>
                    <a:pt x="696" y="904"/>
                    <a:pt x="697" y="904"/>
                  </a:cubicBezTo>
                  <a:cubicBezTo>
                    <a:pt x="704" y="904"/>
                    <a:pt x="713" y="912"/>
                    <a:pt x="721" y="916"/>
                  </a:cubicBezTo>
                  <a:cubicBezTo>
                    <a:pt x="732" y="921"/>
                    <a:pt x="742" y="927"/>
                    <a:pt x="752" y="933"/>
                  </a:cubicBezTo>
                  <a:cubicBezTo>
                    <a:pt x="764" y="941"/>
                    <a:pt x="775" y="949"/>
                    <a:pt x="785" y="958"/>
                  </a:cubicBezTo>
                  <a:cubicBezTo>
                    <a:pt x="798" y="971"/>
                    <a:pt x="793" y="999"/>
                    <a:pt x="821" y="1001"/>
                  </a:cubicBezTo>
                  <a:cubicBezTo>
                    <a:pt x="822" y="1001"/>
                    <a:pt x="823" y="1008"/>
                    <a:pt x="825" y="1009"/>
                  </a:cubicBezTo>
                  <a:cubicBezTo>
                    <a:pt x="837" y="1015"/>
                    <a:pt x="849" y="1021"/>
                    <a:pt x="862" y="1023"/>
                  </a:cubicBezTo>
                  <a:cubicBezTo>
                    <a:pt x="862" y="1023"/>
                    <a:pt x="862" y="1023"/>
                    <a:pt x="862" y="1023"/>
                  </a:cubicBezTo>
                  <a:cubicBezTo>
                    <a:pt x="865" y="1023"/>
                    <a:pt x="870" y="1015"/>
                    <a:pt x="875" y="1010"/>
                  </a:cubicBezTo>
                  <a:cubicBezTo>
                    <a:pt x="875" y="1009"/>
                    <a:pt x="875" y="1009"/>
                    <a:pt x="876" y="1009"/>
                  </a:cubicBezTo>
                  <a:cubicBezTo>
                    <a:pt x="876" y="1009"/>
                    <a:pt x="876" y="1009"/>
                    <a:pt x="876" y="1009"/>
                  </a:cubicBezTo>
                  <a:cubicBezTo>
                    <a:pt x="896" y="1023"/>
                    <a:pt x="897" y="1045"/>
                    <a:pt x="899" y="1066"/>
                  </a:cubicBezTo>
                  <a:cubicBezTo>
                    <a:pt x="900" y="1072"/>
                    <a:pt x="894" y="1081"/>
                    <a:pt x="888" y="1086"/>
                  </a:cubicBezTo>
                  <a:cubicBezTo>
                    <a:pt x="861" y="1108"/>
                    <a:pt x="850" y="1139"/>
                    <a:pt x="863" y="1166"/>
                  </a:cubicBezTo>
                  <a:cubicBezTo>
                    <a:pt x="863" y="1166"/>
                    <a:pt x="863" y="1167"/>
                    <a:pt x="863" y="1167"/>
                  </a:cubicBezTo>
                  <a:cubicBezTo>
                    <a:pt x="843" y="1181"/>
                    <a:pt x="843" y="1192"/>
                    <a:pt x="862" y="1208"/>
                  </a:cubicBezTo>
                  <a:cubicBezTo>
                    <a:pt x="864" y="1209"/>
                    <a:pt x="865" y="1212"/>
                    <a:pt x="866" y="1215"/>
                  </a:cubicBezTo>
                  <a:cubicBezTo>
                    <a:pt x="873" y="1230"/>
                    <a:pt x="881" y="1245"/>
                    <a:pt x="888" y="1261"/>
                  </a:cubicBezTo>
                  <a:cubicBezTo>
                    <a:pt x="905" y="1299"/>
                    <a:pt x="917" y="1341"/>
                    <a:pt x="963" y="1358"/>
                  </a:cubicBezTo>
                  <a:cubicBezTo>
                    <a:pt x="971" y="1360"/>
                    <a:pt x="981" y="1371"/>
                    <a:pt x="982" y="1380"/>
                  </a:cubicBezTo>
                  <a:cubicBezTo>
                    <a:pt x="987" y="1411"/>
                    <a:pt x="992" y="1443"/>
                    <a:pt x="990" y="1474"/>
                  </a:cubicBezTo>
                  <a:cubicBezTo>
                    <a:pt x="989" y="1502"/>
                    <a:pt x="979" y="1530"/>
                    <a:pt x="973" y="1558"/>
                  </a:cubicBezTo>
                  <a:cubicBezTo>
                    <a:pt x="972" y="1565"/>
                    <a:pt x="970" y="1575"/>
                    <a:pt x="973" y="1581"/>
                  </a:cubicBezTo>
                  <a:cubicBezTo>
                    <a:pt x="984" y="1602"/>
                    <a:pt x="977" y="1621"/>
                    <a:pt x="970" y="1641"/>
                  </a:cubicBezTo>
                  <a:cubicBezTo>
                    <a:pt x="966" y="1650"/>
                    <a:pt x="964" y="1660"/>
                    <a:pt x="965" y="1669"/>
                  </a:cubicBezTo>
                  <a:cubicBezTo>
                    <a:pt x="965" y="1690"/>
                    <a:pt x="968" y="1711"/>
                    <a:pt x="970" y="1731"/>
                  </a:cubicBezTo>
                  <a:cubicBezTo>
                    <a:pt x="970" y="1733"/>
                    <a:pt x="973" y="1735"/>
                    <a:pt x="974" y="1738"/>
                  </a:cubicBezTo>
                  <a:cubicBezTo>
                    <a:pt x="977" y="1746"/>
                    <a:pt x="982" y="1755"/>
                    <a:pt x="983" y="1764"/>
                  </a:cubicBezTo>
                  <a:cubicBezTo>
                    <a:pt x="984" y="1781"/>
                    <a:pt x="964" y="1798"/>
                    <a:pt x="982" y="1816"/>
                  </a:cubicBezTo>
                  <a:cubicBezTo>
                    <a:pt x="982" y="1816"/>
                    <a:pt x="980" y="1819"/>
                    <a:pt x="979" y="1821"/>
                  </a:cubicBezTo>
                  <a:cubicBezTo>
                    <a:pt x="970" y="1837"/>
                    <a:pt x="977" y="1850"/>
                    <a:pt x="987" y="1862"/>
                  </a:cubicBezTo>
                  <a:cubicBezTo>
                    <a:pt x="1003" y="1882"/>
                    <a:pt x="1019" y="1901"/>
                    <a:pt x="1034" y="1918"/>
                  </a:cubicBezTo>
                  <a:cubicBezTo>
                    <a:pt x="1034" y="1918"/>
                    <a:pt x="1034" y="1919"/>
                    <a:pt x="1035" y="1919"/>
                  </a:cubicBezTo>
                  <a:cubicBezTo>
                    <a:pt x="1035" y="1919"/>
                    <a:pt x="1035" y="1918"/>
                    <a:pt x="1035" y="1918"/>
                  </a:cubicBezTo>
                  <a:cubicBezTo>
                    <a:pt x="1042" y="1913"/>
                    <a:pt x="1047" y="1909"/>
                    <a:pt x="1052" y="1905"/>
                  </a:cubicBezTo>
                  <a:cubicBezTo>
                    <a:pt x="1052" y="1905"/>
                    <a:pt x="1053" y="1904"/>
                    <a:pt x="1053" y="1904"/>
                  </a:cubicBezTo>
                  <a:cubicBezTo>
                    <a:pt x="1052" y="1891"/>
                    <a:pt x="1050" y="1879"/>
                    <a:pt x="1050" y="1866"/>
                  </a:cubicBezTo>
                  <a:cubicBezTo>
                    <a:pt x="1050" y="1860"/>
                    <a:pt x="1054" y="1855"/>
                    <a:pt x="1056" y="1849"/>
                  </a:cubicBezTo>
                  <a:cubicBezTo>
                    <a:pt x="1063" y="1834"/>
                    <a:pt x="1070" y="1820"/>
                    <a:pt x="1076" y="1805"/>
                  </a:cubicBezTo>
                  <a:cubicBezTo>
                    <a:pt x="1076" y="1803"/>
                    <a:pt x="1071" y="1796"/>
                    <a:pt x="1068" y="1794"/>
                  </a:cubicBezTo>
                  <a:cubicBezTo>
                    <a:pt x="1051" y="1788"/>
                    <a:pt x="1055" y="1781"/>
                    <a:pt x="1065" y="1771"/>
                  </a:cubicBezTo>
                  <a:cubicBezTo>
                    <a:pt x="1091" y="1747"/>
                    <a:pt x="1092" y="1734"/>
                    <a:pt x="1076" y="1704"/>
                  </a:cubicBezTo>
                  <a:cubicBezTo>
                    <a:pt x="1075" y="1704"/>
                    <a:pt x="1076" y="1703"/>
                    <a:pt x="1077" y="1702"/>
                  </a:cubicBezTo>
                  <a:cubicBezTo>
                    <a:pt x="1078" y="1701"/>
                    <a:pt x="1078" y="1701"/>
                    <a:pt x="1078" y="1701"/>
                  </a:cubicBezTo>
                  <a:cubicBezTo>
                    <a:pt x="1078" y="1701"/>
                    <a:pt x="1079" y="1701"/>
                    <a:pt x="1079" y="1701"/>
                  </a:cubicBezTo>
                  <a:cubicBezTo>
                    <a:pt x="1088" y="1705"/>
                    <a:pt x="1094" y="1707"/>
                    <a:pt x="1098" y="1707"/>
                  </a:cubicBezTo>
                  <a:cubicBezTo>
                    <a:pt x="1106" y="1707"/>
                    <a:pt x="1107" y="1699"/>
                    <a:pt x="1110" y="1676"/>
                  </a:cubicBezTo>
                  <a:cubicBezTo>
                    <a:pt x="1110" y="1676"/>
                    <a:pt x="1110" y="1675"/>
                    <a:pt x="1111" y="1675"/>
                  </a:cubicBezTo>
                  <a:cubicBezTo>
                    <a:pt x="1129" y="1667"/>
                    <a:pt x="1150" y="1663"/>
                    <a:pt x="1162" y="1651"/>
                  </a:cubicBezTo>
                  <a:cubicBezTo>
                    <a:pt x="1178" y="1635"/>
                    <a:pt x="1159" y="1621"/>
                    <a:pt x="1151" y="1606"/>
                  </a:cubicBezTo>
                  <a:cubicBezTo>
                    <a:pt x="1150" y="1605"/>
                    <a:pt x="1151" y="1604"/>
                    <a:pt x="1152" y="1604"/>
                  </a:cubicBezTo>
                  <a:cubicBezTo>
                    <a:pt x="1152" y="1604"/>
                    <a:pt x="1152" y="1604"/>
                    <a:pt x="1152" y="1604"/>
                  </a:cubicBezTo>
                  <a:cubicBezTo>
                    <a:pt x="1159" y="1605"/>
                    <a:pt x="1166" y="1606"/>
                    <a:pt x="1171" y="1606"/>
                  </a:cubicBezTo>
                  <a:cubicBezTo>
                    <a:pt x="1198" y="1606"/>
                    <a:pt x="1208" y="1595"/>
                    <a:pt x="1210" y="1571"/>
                  </a:cubicBezTo>
                  <a:cubicBezTo>
                    <a:pt x="1210" y="1570"/>
                    <a:pt x="1210" y="1570"/>
                    <a:pt x="1210" y="1570"/>
                  </a:cubicBezTo>
                  <a:cubicBezTo>
                    <a:pt x="1220" y="1560"/>
                    <a:pt x="1230" y="1553"/>
                    <a:pt x="1232" y="1545"/>
                  </a:cubicBezTo>
                  <a:cubicBezTo>
                    <a:pt x="1236" y="1523"/>
                    <a:pt x="1258" y="1507"/>
                    <a:pt x="1252" y="1481"/>
                  </a:cubicBezTo>
                  <a:cubicBezTo>
                    <a:pt x="1251" y="1477"/>
                    <a:pt x="1255" y="1470"/>
                    <a:pt x="1259" y="1467"/>
                  </a:cubicBezTo>
                  <a:cubicBezTo>
                    <a:pt x="1283" y="1453"/>
                    <a:pt x="1307" y="1440"/>
                    <a:pt x="1334" y="1425"/>
                  </a:cubicBezTo>
                  <a:cubicBezTo>
                    <a:pt x="1334" y="1425"/>
                    <a:pt x="1334" y="1425"/>
                    <a:pt x="1334" y="1425"/>
                  </a:cubicBezTo>
                  <a:cubicBezTo>
                    <a:pt x="1342" y="1390"/>
                    <a:pt x="1364" y="1352"/>
                    <a:pt x="1355" y="1309"/>
                  </a:cubicBezTo>
                  <a:cubicBezTo>
                    <a:pt x="1355" y="1307"/>
                    <a:pt x="1356" y="1304"/>
                    <a:pt x="1357" y="1303"/>
                  </a:cubicBezTo>
                  <a:cubicBezTo>
                    <a:pt x="1369" y="1285"/>
                    <a:pt x="1382" y="1268"/>
                    <a:pt x="1393" y="1250"/>
                  </a:cubicBezTo>
                  <a:cubicBezTo>
                    <a:pt x="1399" y="1240"/>
                    <a:pt x="1408" y="1227"/>
                    <a:pt x="1405" y="1217"/>
                  </a:cubicBezTo>
                  <a:cubicBezTo>
                    <a:pt x="1401" y="1196"/>
                    <a:pt x="1384" y="1181"/>
                    <a:pt x="1366" y="1170"/>
                  </a:cubicBezTo>
                  <a:cubicBezTo>
                    <a:pt x="1358" y="1165"/>
                    <a:pt x="1350" y="1159"/>
                    <a:pt x="1341" y="1156"/>
                  </a:cubicBezTo>
                  <a:cubicBezTo>
                    <a:pt x="1322" y="1150"/>
                    <a:pt x="1298" y="1158"/>
                    <a:pt x="1284" y="1135"/>
                  </a:cubicBezTo>
                  <a:cubicBezTo>
                    <a:pt x="1281" y="1132"/>
                    <a:pt x="1273" y="1130"/>
                    <a:pt x="1268" y="1130"/>
                  </a:cubicBezTo>
                  <a:cubicBezTo>
                    <a:pt x="1267" y="1130"/>
                    <a:pt x="1266" y="1130"/>
                    <a:pt x="1266" y="1130"/>
                  </a:cubicBezTo>
                  <a:cubicBezTo>
                    <a:pt x="1263" y="1130"/>
                    <a:pt x="1260" y="1130"/>
                    <a:pt x="1257" y="1131"/>
                  </a:cubicBezTo>
                  <a:cubicBezTo>
                    <a:pt x="1253" y="1132"/>
                    <a:pt x="1250" y="1132"/>
                    <a:pt x="1247" y="1132"/>
                  </a:cubicBezTo>
                  <a:cubicBezTo>
                    <a:pt x="1242" y="1132"/>
                    <a:pt x="1236" y="1130"/>
                    <a:pt x="1232" y="1123"/>
                  </a:cubicBezTo>
                  <a:cubicBezTo>
                    <a:pt x="1232" y="1123"/>
                    <a:pt x="1232" y="1123"/>
                    <a:pt x="1231" y="1123"/>
                  </a:cubicBezTo>
                  <a:cubicBezTo>
                    <a:pt x="1229" y="1123"/>
                    <a:pt x="1221" y="1126"/>
                    <a:pt x="1217" y="1129"/>
                  </a:cubicBezTo>
                  <a:cubicBezTo>
                    <a:pt x="1215" y="1130"/>
                    <a:pt x="1213" y="1132"/>
                    <a:pt x="1211" y="1134"/>
                  </a:cubicBezTo>
                  <a:cubicBezTo>
                    <a:pt x="1211" y="1134"/>
                    <a:pt x="1211" y="1134"/>
                    <a:pt x="1211" y="1134"/>
                  </a:cubicBezTo>
                  <a:cubicBezTo>
                    <a:pt x="1210" y="1134"/>
                    <a:pt x="1209" y="1133"/>
                    <a:pt x="1209" y="1132"/>
                  </a:cubicBezTo>
                  <a:cubicBezTo>
                    <a:pt x="1229" y="1098"/>
                    <a:pt x="1226" y="1090"/>
                    <a:pt x="1196" y="1057"/>
                  </a:cubicBezTo>
                  <a:cubicBezTo>
                    <a:pt x="1185" y="1044"/>
                    <a:pt x="1173" y="1037"/>
                    <a:pt x="1162" y="1037"/>
                  </a:cubicBezTo>
                  <a:cubicBezTo>
                    <a:pt x="1156" y="1037"/>
                    <a:pt x="1149" y="1039"/>
                    <a:pt x="1143" y="1042"/>
                  </a:cubicBezTo>
                  <a:cubicBezTo>
                    <a:pt x="1143" y="1042"/>
                    <a:pt x="1143" y="1042"/>
                    <a:pt x="1142" y="1042"/>
                  </a:cubicBezTo>
                  <a:cubicBezTo>
                    <a:pt x="1142" y="1042"/>
                    <a:pt x="1142" y="1042"/>
                    <a:pt x="1142" y="1042"/>
                  </a:cubicBezTo>
                  <a:cubicBezTo>
                    <a:pt x="1123" y="1021"/>
                    <a:pt x="1104" y="1001"/>
                    <a:pt x="1085" y="980"/>
                  </a:cubicBezTo>
                  <a:cubicBezTo>
                    <a:pt x="1085" y="980"/>
                    <a:pt x="1085" y="979"/>
                    <a:pt x="1085" y="978"/>
                  </a:cubicBezTo>
                  <a:cubicBezTo>
                    <a:pt x="1086" y="978"/>
                    <a:pt x="1087" y="977"/>
                    <a:pt x="1088" y="976"/>
                  </a:cubicBezTo>
                  <a:cubicBezTo>
                    <a:pt x="1088" y="975"/>
                    <a:pt x="1088" y="974"/>
                    <a:pt x="1087" y="974"/>
                  </a:cubicBezTo>
                  <a:cubicBezTo>
                    <a:pt x="1082" y="973"/>
                    <a:pt x="1077" y="973"/>
                    <a:pt x="1073" y="973"/>
                  </a:cubicBezTo>
                  <a:cubicBezTo>
                    <a:pt x="1069" y="973"/>
                    <a:pt x="1066" y="973"/>
                    <a:pt x="1064" y="974"/>
                  </a:cubicBezTo>
                  <a:cubicBezTo>
                    <a:pt x="1055" y="979"/>
                    <a:pt x="1047" y="981"/>
                    <a:pt x="1039" y="981"/>
                  </a:cubicBezTo>
                  <a:cubicBezTo>
                    <a:pt x="1023" y="981"/>
                    <a:pt x="1009" y="972"/>
                    <a:pt x="994" y="962"/>
                  </a:cubicBezTo>
                  <a:cubicBezTo>
                    <a:pt x="987" y="957"/>
                    <a:pt x="975" y="952"/>
                    <a:pt x="966" y="952"/>
                  </a:cubicBezTo>
                  <a:cubicBezTo>
                    <a:pt x="963" y="952"/>
                    <a:pt x="960" y="953"/>
                    <a:pt x="958" y="954"/>
                  </a:cubicBezTo>
                  <a:cubicBezTo>
                    <a:pt x="937" y="967"/>
                    <a:pt x="913" y="981"/>
                    <a:pt x="907" y="1005"/>
                  </a:cubicBezTo>
                  <a:cubicBezTo>
                    <a:pt x="907" y="1006"/>
                    <a:pt x="907" y="1006"/>
                    <a:pt x="906" y="1006"/>
                  </a:cubicBezTo>
                  <a:cubicBezTo>
                    <a:pt x="906" y="1006"/>
                    <a:pt x="906" y="1006"/>
                    <a:pt x="906" y="1006"/>
                  </a:cubicBezTo>
                  <a:cubicBezTo>
                    <a:pt x="893" y="1001"/>
                    <a:pt x="881" y="992"/>
                    <a:pt x="870" y="992"/>
                  </a:cubicBezTo>
                  <a:cubicBezTo>
                    <a:pt x="869" y="992"/>
                    <a:pt x="868" y="992"/>
                    <a:pt x="868" y="992"/>
                  </a:cubicBezTo>
                  <a:cubicBezTo>
                    <a:pt x="864" y="993"/>
                    <a:pt x="860" y="993"/>
                    <a:pt x="856" y="993"/>
                  </a:cubicBezTo>
                  <a:cubicBezTo>
                    <a:pt x="836" y="993"/>
                    <a:pt x="825" y="982"/>
                    <a:pt x="827" y="958"/>
                  </a:cubicBezTo>
                  <a:cubicBezTo>
                    <a:pt x="828" y="944"/>
                    <a:pt x="831" y="930"/>
                    <a:pt x="834" y="912"/>
                  </a:cubicBezTo>
                  <a:cubicBezTo>
                    <a:pt x="835" y="912"/>
                    <a:pt x="834" y="911"/>
                    <a:pt x="833" y="911"/>
                  </a:cubicBezTo>
                  <a:cubicBezTo>
                    <a:pt x="818" y="908"/>
                    <a:pt x="803" y="905"/>
                    <a:pt x="783" y="901"/>
                  </a:cubicBezTo>
                  <a:cubicBezTo>
                    <a:pt x="782" y="901"/>
                    <a:pt x="782" y="900"/>
                    <a:pt x="782" y="899"/>
                  </a:cubicBezTo>
                  <a:cubicBezTo>
                    <a:pt x="785" y="884"/>
                    <a:pt x="789" y="867"/>
                    <a:pt x="792" y="849"/>
                  </a:cubicBezTo>
                  <a:cubicBezTo>
                    <a:pt x="793" y="842"/>
                    <a:pt x="790" y="834"/>
                    <a:pt x="789" y="827"/>
                  </a:cubicBezTo>
                  <a:cubicBezTo>
                    <a:pt x="789" y="826"/>
                    <a:pt x="788" y="826"/>
                    <a:pt x="788" y="826"/>
                  </a:cubicBezTo>
                  <a:cubicBezTo>
                    <a:pt x="787" y="826"/>
                    <a:pt x="787" y="826"/>
                    <a:pt x="787" y="826"/>
                  </a:cubicBezTo>
                  <a:cubicBezTo>
                    <a:pt x="776" y="829"/>
                    <a:pt x="765" y="831"/>
                    <a:pt x="755" y="835"/>
                  </a:cubicBezTo>
                  <a:cubicBezTo>
                    <a:pt x="752" y="836"/>
                    <a:pt x="751" y="844"/>
                    <a:pt x="749" y="848"/>
                  </a:cubicBezTo>
                  <a:cubicBezTo>
                    <a:pt x="743" y="860"/>
                    <a:pt x="726" y="868"/>
                    <a:pt x="710" y="868"/>
                  </a:cubicBezTo>
                  <a:cubicBezTo>
                    <a:pt x="699" y="868"/>
                    <a:pt x="688" y="863"/>
                    <a:pt x="683" y="854"/>
                  </a:cubicBezTo>
                  <a:cubicBezTo>
                    <a:pt x="674" y="835"/>
                    <a:pt x="670" y="811"/>
                    <a:pt x="670" y="790"/>
                  </a:cubicBezTo>
                  <a:cubicBezTo>
                    <a:pt x="670" y="754"/>
                    <a:pt x="697" y="732"/>
                    <a:pt x="720" y="708"/>
                  </a:cubicBezTo>
                  <a:cubicBezTo>
                    <a:pt x="720" y="708"/>
                    <a:pt x="721" y="708"/>
                    <a:pt x="721" y="708"/>
                  </a:cubicBezTo>
                  <a:cubicBezTo>
                    <a:pt x="721" y="708"/>
                    <a:pt x="722" y="708"/>
                    <a:pt x="722" y="708"/>
                  </a:cubicBezTo>
                  <a:cubicBezTo>
                    <a:pt x="727" y="712"/>
                    <a:pt x="731" y="715"/>
                    <a:pt x="735" y="718"/>
                  </a:cubicBezTo>
                  <a:cubicBezTo>
                    <a:pt x="736" y="718"/>
                    <a:pt x="736" y="718"/>
                    <a:pt x="736" y="718"/>
                  </a:cubicBezTo>
                  <a:cubicBezTo>
                    <a:pt x="736" y="718"/>
                    <a:pt x="737" y="718"/>
                    <a:pt x="737" y="718"/>
                  </a:cubicBezTo>
                  <a:cubicBezTo>
                    <a:pt x="740" y="713"/>
                    <a:pt x="743" y="710"/>
                    <a:pt x="746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8" y="704"/>
                    <a:pt x="749" y="704"/>
                    <a:pt x="749" y="705"/>
                  </a:cubicBezTo>
                  <a:cubicBezTo>
                    <a:pt x="750" y="720"/>
                    <a:pt x="757" y="723"/>
                    <a:pt x="765" y="723"/>
                  </a:cubicBezTo>
                  <a:cubicBezTo>
                    <a:pt x="768" y="723"/>
                    <a:pt x="771" y="723"/>
                    <a:pt x="774" y="722"/>
                  </a:cubicBezTo>
                  <a:cubicBezTo>
                    <a:pt x="775" y="722"/>
                    <a:pt x="775" y="722"/>
                    <a:pt x="775" y="721"/>
                  </a:cubicBezTo>
                  <a:cubicBezTo>
                    <a:pt x="777" y="714"/>
                    <a:pt x="778" y="708"/>
                    <a:pt x="781" y="705"/>
                  </a:cubicBezTo>
                  <a:cubicBezTo>
                    <a:pt x="785" y="701"/>
                    <a:pt x="792" y="700"/>
                    <a:pt x="800" y="700"/>
                  </a:cubicBezTo>
                  <a:cubicBezTo>
                    <a:pt x="819" y="700"/>
                    <a:pt x="845" y="709"/>
                    <a:pt x="851" y="720"/>
                  </a:cubicBezTo>
                  <a:cubicBezTo>
                    <a:pt x="853" y="724"/>
                    <a:pt x="851" y="730"/>
                    <a:pt x="851" y="734"/>
                  </a:cubicBezTo>
                  <a:cubicBezTo>
                    <a:pt x="851" y="758"/>
                    <a:pt x="859" y="776"/>
                    <a:pt x="887" y="790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88" y="790"/>
                    <a:pt x="889" y="789"/>
                    <a:pt x="888" y="789"/>
                  </a:cubicBezTo>
                  <a:cubicBezTo>
                    <a:pt x="885" y="765"/>
                    <a:pt x="883" y="746"/>
                    <a:pt x="879" y="727"/>
                  </a:cubicBezTo>
                  <a:cubicBezTo>
                    <a:pt x="870" y="682"/>
                    <a:pt x="880" y="660"/>
                    <a:pt x="920" y="643"/>
                  </a:cubicBezTo>
                  <a:cubicBezTo>
                    <a:pt x="946" y="632"/>
                    <a:pt x="951" y="621"/>
                    <a:pt x="942" y="598"/>
                  </a:cubicBezTo>
                  <a:cubicBezTo>
                    <a:pt x="942" y="597"/>
                    <a:pt x="942" y="597"/>
                    <a:pt x="943" y="597"/>
                  </a:cubicBezTo>
                  <a:cubicBezTo>
                    <a:pt x="953" y="581"/>
                    <a:pt x="960" y="565"/>
                    <a:pt x="972" y="553"/>
                  </a:cubicBezTo>
                  <a:cubicBezTo>
                    <a:pt x="984" y="542"/>
                    <a:pt x="1000" y="536"/>
                    <a:pt x="1016" y="528"/>
                  </a:cubicBezTo>
                  <a:cubicBezTo>
                    <a:pt x="1017" y="528"/>
                    <a:pt x="1017" y="527"/>
                    <a:pt x="1016" y="526"/>
                  </a:cubicBezTo>
                  <a:cubicBezTo>
                    <a:pt x="1007" y="513"/>
                    <a:pt x="1012" y="505"/>
                    <a:pt x="1027" y="497"/>
                  </a:cubicBezTo>
                  <a:cubicBezTo>
                    <a:pt x="1043" y="488"/>
                    <a:pt x="1057" y="476"/>
                    <a:pt x="1072" y="465"/>
                  </a:cubicBezTo>
                  <a:cubicBezTo>
                    <a:pt x="1078" y="461"/>
                    <a:pt x="1085" y="457"/>
                    <a:pt x="1092" y="453"/>
                  </a:cubicBezTo>
                  <a:cubicBezTo>
                    <a:pt x="1093" y="452"/>
                    <a:pt x="1093" y="452"/>
                    <a:pt x="1093" y="452"/>
                  </a:cubicBezTo>
                  <a:cubicBezTo>
                    <a:pt x="1094" y="452"/>
                    <a:pt x="1094" y="453"/>
                    <a:pt x="1094" y="453"/>
                  </a:cubicBezTo>
                  <a:cubicBezTo>
                    <a:pt x="1097" y="458"/>
                    <a:pt x="1097" y="458"/>
                    <a:pt x="1097" y="458"/>
                  </a:cubicBezTo>
                  <a:cubicBezTo>
                    <a:pt x="1098" y="459"/>
                    <a:pt x="1097" y="459"/>
                    <a:pt x="1097" y="460"/>
                  </a:cubicBezTo>
                  <a:cubicBezTo>
                    <a:pt x="1088" y="467"/>
                    <a:pt x="1078" y="473"/>
                    <a:pt x="1070" y="480"/>
                  </a:cubicBezTo>
                  <a:cubicBezTo>
                    <a:pt x="1067" y="483"/>
                    <a:pt x="1064" y="490"/>
                    <a:pt x="1065" y="493"/>
                  </a:cubicBezTo>
                  <a:cubicBezTo>
                    <a:pt x="1066" y="495"/>
                    <a:pt x="1072" y="498"/>
                    <a:pt x="1076" y="498"/>
                  </a:cubicBezTo>
                  <a:cubicBezTo>
                    <a:pt x="1076" y="498"/>
                    <a:pt x="1077" y="498"/>
                    <a:pt x="1077" y="498"/>
                  </a:cubicBezTo>
                  <a:cubicBezTo>
                    <a:pt x="1095" y="486"/>
                    <a:pt x="1112" y="474"/>
                    <a:pt x="1134" y="460"/>
                  </a:cubicBezTo>
                  <a:cubicBezTo>
                    <a:pt x="1134" y="459"/>
                    <a:pt x="1134" y="458"/>
                    <a:pt x="1133" y="458"/>
                  </a:cubicBezTo>
                  <a:cubicBezTo>
                    <a:pt x="1121" y="454"/>
                    <a:pt x="1112" y="452"/>
                    <a:pt x="1104" y="447"/>
                  </a:cubicBezTo>
                  <a:cubicBezTo>
                    <a:pt x="1097" y="442"/>
                    <a:pt x="1092" y="434"/>
                    <a:pt x="1088" y="426"/>
                  </a:cubicBezTo>
                  <a:cubicBezTo>
                    <a:pt x="1086" y="422"/>
                    <a:pt x="1088" y="416"/>
                    <a:pt x="1088" y="411"/>
                  </a:cubicBezTo>
                  <a:cubicBezTo>
                    <a:pt x="1088" y="410"/>
                    <a:pt x="1088" y="410"/>
                    <a:pt x="1087" y="410"/>
                  </a:cubicBezTo>
                  <a:cubicBezTo>
                    <a:pt x="1087" y="410"/>
                    <a:pt x="1087" y="410"/>
                    <a:pt x="1087" y="410"/>
                  </a:cubicBezTo>
                  <a:cubicBezTo>
                    <a:pt x="1086" y="410"/>
                    <a:pt x="1086" y="410"/>
                    <a:pt x="1085" y="410"/>
                  </a:cubicBezTo>
                  <a:cubicBezTo>
                    <a:pt x="1084" y="410"/>
                    <a:pt x="1083" y="410"/>
                    <a:pt x="1082" y="410"/>
                  </a:cubicBezTo>
                  <a:cubicBezTo>
                    <a:pt x="1080" y="410"/>
                    <a:pt x="1079" y="410"/>
                    <a:pt x="1078" y="410"/>
                  </a:cubicBezTo>
                  <a:cubicBezTo>
                    <a:pt x="1074" y="410"/>
                    <a:pt x="1070" y="410"/>
                    <a:pt x="1067" y="411"/>
                  </a:cubicBezTo>
                  <a:cubicBezTo>
                    <a:pt x="1059" y="414"/>
                    <a:pt x="1052" y="419"/>
                    <a:pt x="1045" y="424"/>
                  </a:cubicBezTo>
                  <a:cubicBezTo>
                    <a:pt x="1045" y="424"/>
                    <a:pt x="1045" y="424"/>
                    <a:pt x="1045" y="424"/>
                  </a:cubicBezTo>
                  <a:cubicBezTo>
                    <a:pt x="1044" y="424"/>
                    <a:pt x="1044" y="424"/>
                    <a:pt x="1044" y="423"/>
                  </a:cubicBezTo>
                  <a:cubicBezTo>
                    <a:pt x="1041" y="419"/>
                    <a:pt x="1041" y="419"/>
                    <a:pt x="1041" y="419"/>
                  </a:cubicBezTo>
                  <a:cubicBezTo>
                    <a:pt x="1041" y="419"/>
                    <a:pt x="1041" y="418"/>
                    <a:pt x="1042" y="418"/>
                  </a:cubicBezTo>
                  <a:cubicBezTo>
                    <a:pt x="1058" y="408"/>
                    <a:pt x="1071" y="393"/>
                    <a:pt x="1093" y="393"/>
                  </a:cubicBezTo>
                  <a:cubicBezTo>
                    <a:pt x="1094" y="393"/>
                    <a:pt x="1096" y="393"/>
                    <a:pt x="1097" y="393"/>
                  </a:cubicBezTo>
                  <a:cubicBezTo>
                    <a:pt x="1106" y="394"/>
                    <a:pt x="1115" y="395"/>
                    <a:pt x="1124" y="395"/>
                  </a:cubicBezTo>
                  <a:cubicBezTo>
                    <a:pt x="1139" y="395"/>
                    <a:pt x="1153" y="392"/>
                    <a:pt x="1164" y="379"/>
                  </a:cubicBezTo>
                  <a:cubicBezTo>
                    <a:pt x="1166" y="376"/>
                    <a:pt x="1171" y="376"/>
                    <a:pt x="1174" y="376"/>
                  </a:cubicBezTo>
                  <a:cubicBezTo>
                    <a:pt x="1195" y="373"/>
                    <a:pt x="1199" y="366"/>
                    <a:pt x="1195" y="343"/>
                  </a:cubicBezTo>
                  <a:cubicBezTo>
                    <a:pt x="1193" y="333"/>
                    <a:pt x="1189" y="330"/>
                    <a:pt x="1184" y="330"/>
                  </a:cubicBezTo>
                  <a:cubicBezTo>
                    <a:pt x="1180" y="330"/>
                    <a:pt x="1174" y="333"/>
                    <a:pt x="1168" y="334"/>
                  </a:cubicBezTo>
                  <a:cubicBezTo>
                    <a:pt x="1168" y="334"/>
                    <a:pt x="1168" y="334"/>
                    <a:pt x="1168" y="334"/>
                  </a:cubicBezTo>
                  <a:cubicBezTo>
                    <a:pt x="1167" y="334"/>
                    <a:pt x="1166" y="333"/>
                    <a:pt x="1167" y="333"/>
                  </a:cubicBezTo>
                  <a:cubicBezTo>
                    <a:pt x="1170" y="326"/>
                    <a:pt x="1173" y="321"/>
                    <a:pt x="1176" y="315"/>
                  </a:cubicBezTo>
                  <a:cubicBezTo>
                    <a:pt x="1177" y="314"/>
                    <a:pt x="1176" y="314"/>
                    <a:pt x="1176" y="313"/>
                  </a:cubicBezTo>
                  <a:cubicBezTo>
                    <a:pt x="1161" y="308"/>
                    <a:pt x="1148" y="303"/>
                    <a:pt x="1144" y="287"/>
                  </a:cubicBezTo>
                  <a:cubicBezTo>
                    <a:pt x="1142" y="281"/>
                    <a:pt x="1146" y="272"/>
                    <a:pt x="1143" y="266"/>
                  </a:cubicBezTo>
                  <a:cubicBezTo>
                    <a:pt x="1136" y="251"/>
                    <a:pt x="1126" y="237"/>
                    <a:pt x="1117" y="221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5" y="221"/>
                    <a:pt x="1115" y="221"/>
                    <a:pt x="1115" y="221"/>
                  </a:cubicBezTo>
                  <a:cubicBezTo>
                    <a:pt x="1104" y="234"/>
                    <a:pt x="1098" y="254"/>
                    <a:pt x="1082" y="254"/>
                  </a:cubicBezTo>
                  <a:cubicBezTo>
                    <a:pt x="1078" y="254"/>
                    <a:pt x="1073" y="253"/>
                    <a:pt x="1068" y="249"/>
                  </a:cubicBezTo>
                  <a:cubicBezTo>
                    <a:pt x="1061" y="245"/>
                    <a:pt x="1064" y="223"/>
                    <a:pt x="1062" y="203"/>
                  </a:cubicBezTo>
                  <a:cubicBezTo>
                    <a:pt x="1061" y="202"/>
                    <a:pt x="1061" y="202"/>
                    <a:pt x="1061" y="202"/>
                  </a:cubicBezTo>
                  <a:cubicBezTo>
                    <a:pt x="1045" y="187"/>
                    <a:pt x="1018" y="176"/>
                    <a:pt x="986" y="171"/>
                  </a:cubicBezTo>
                  <a:cubicBezTo>
                    <a:pt x="986" y="171"/>
                    <a:pt x="986" y="171"/>
                    <a:pt x="986" y="171"/>
                  </a:cubicBezTo>
                  <a:cubicBezTo>
                    <a:pt x="985" y="171"/>
                    <a:pt x="985" y="171"/>
                    <a:pt x="985" y="172"/>
                  </a:cubicBezTo>
                  <a:cubicBezTo>
                    <a:pt x="974" y="182"/>
                    <a:pt x="967" y="195"/>
                    <a:pt x="972" y="213"/>
                  </a:cubicBezTo>
                  <a:cubicBezTo>
                    <a:pt x="974" y="220"/>
                    <a:pt x="974" y="233"/>
                    <a:pt x="970" y="235"/>
                  </a:cubicBezTo>
                  <a:cubicBezTo>
                    <a:pt x="954" y="245"/>
                    <a:pt x="961" y="257"/>
                    <a:pt x="963" y="269"/>
                  </a:cubicBezTo>
                  <a:cubicBezTo>
                    <a:pt x="964" y="280"/>
                    <a:pt x="968" y="299"/>
                    <a:pt x="964" y="302"/>
                  </a:cubicBezTo>
                  <a:cubicBezTo>
                    <a:pt x="941" y="313"/>
                    <a:pt x="944" y="332"/>
                    <a:pt x="945" y="350"/>
                  </a:cubicBezTo>
                  <a:cubicBezTo>
                    <a:pt x="947" y="371"/>
                    <a:pt x="931" y="371"/>
                    <a:pt x="919" y="375"/>
                  </a:cubicBezTo>
                  <a:cubicBezTo>
                    <a:pt x="919" y="375"/>
                    <a:pt x="919" y="375"/>
                    <a:pt x="919" y="375"/>
                  </a:cubicBezTo>
                  <a:cubicBezTo>
                    <a:pt x="918" y="375"/>
                    <a:pt x="918" y="375"/>
                    <a:pt x="918" y="374"/>
                  </a:cubicBezTo>
                  <a:cubicBezTo>
                    <a:pt x="914" y="364"/>
                    <a:pt x="908" y="355"/>
                    <a:pt x="907" y="344"/>
                  </a:cubicBezTo>
                  <a:cubicBezTo>
                    <a:pt x="906" y="336"/>
                    <a:pt x="908" y="328"/>
                    <a:pt x="910" y="319"/>
                  </a:cubicBezTo>
                  <a:cubicBezTo>
                    <a:pt x="910" y="317"/>
                    <a:pt x="909" y="315"/>
                    <a:pt x="907" y="315"/>
                  </a:cubicBezTo>
                  <a:cubicBezTo>
                    <a:pt x="906" y="315"/>
                    <a:pt x="906" y="316"/>
                    <a:pt x="905" y="316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905" y="316"/>
                    <a:pt x="905" y="316"/>
                    <a:pt x="904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887" y="307"/>
                    <a:pt x="871" y="297"/>
                    <a:pt x="854" y="288"/>
                  </a:cubicBezTo>
                  <a:cubicBezTo>
                    <a:pt x="845" y="283"/>
                    <a:pt x="835" y="280"/>
                    <a:pt x="826" y="275"/>
                  </a:cubicBezTo>
                  <a:cubicBezTo>
                    <a:pt x="820" y="272"/>
                    <a:pt x="812" y="269"/>
                    <a:pt x="807" y="263"/>
                  </a:cubicBezTo>
                  <a:cubicBezTo>
                    <a:pt x="801" y="255"/>
                    <a:pt x="798" y="245"/>
                    <a:pt x="793" y="235"/>
                  </a:cubicBezTo>
                  <a:cubicBezTo>
                    <a:pt x="793" y="235"/>
                    <a:pt x="793" y="235"/>
                    <a:pt x="793" y="235"/>
                  </a:cubicBezTo>
                  <a:cubicBezTo>
                    <a:pt x="798" y="194"/>
                    <a:pt x="839" y="181"/>
                    <a:pt x="863" y="152"/>
                  </a:cubicBezTo>
                  <a:cubicBezTo>
                    <a:pt x="863" y="152"/>
                    <a:pt x="864" y="152"/>
                    <a:pt x="864" y="152"/>
                  </a:cubicBezTo>
                  <a:cubicBezTo>
                    <a:pt x="864" y="152"/>
                    <a:pt x="864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83" y="151"/>
                    <a:pt x="887" y="140"/>
                    <a:pt x="887" y="125"/>
                  </a:cubicBezTo>
                  <a:cubicBezTo>
                    <a:pt x="887" y="125"/>
                    <a:pt x="887" y="125"/>
                    <a:pt x="887" y="124"/>
                  </a:cubicBezTo>
                  <a:cubicBezTo>
                    <a:pt x="882" y="122"/>
                    <a:pt x="878" y="119"/>
                    <a:pt x="874" y="117"/>
                  </a:cubicBezTo>
                  <a:cubicBezTo>
                    <a:pt x="873" y="116"/>
                    <a:pt x="873" y="115"/>
                    <a:pt x="874" y="115"/>
                  </a:cubicBezTo>
                  <a:cubicBezTo>
                    <a:pt x="874" y="115"/>
                    <a:pt x="874" y="115"/>
                    <a:pt x="875" y="115"/>
                  </a:cubicBezTo>
                  <a:cubicBezTo>
                    <a:pt x="880" y="116"/>
                    <a:pt x="886" y="118"/>
                    <a:pt x="892" y="118"/>
                  </a:cubicBezTo>
                  <a:cubicBezTo>
                    <a:pt x="899" y="118"/>
                    <a:pt x="904" y="114"/>
                    <a:pt x="908" y="101"/>
                  </a:cubicBezTo>
                  <a:cubicBezTo>
                    <a:pt x="908" y="101"/>
                    <a:pt x="908" y="101"/>
                    <a:pt x="909" y="101"/>
                  </a:cubicBezTo>
                  <a:cubicBezTo>
                    <a:pt x="911" y="101"/>
                    <a:pt x="913" y="101"/>
                    <a:pt x="915" y="101"/>
                  </a:cubicBezTo>
                  <a:cubicBezTo>
                    <a:pt x="917" y="101"/>
                    <a:pt x="919" y="102"/>
                    <a:pt x="921" y="102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22" y="102"/>
                    <a:pt x="922" y="102"/>
                    <a:pt x="923" y="102"/>
                  </a:cubicBezTo>
                  <a:cubicBezTo>
                    <a:pt x="925" y="102"/>
                    <a:pt x="927" y="102"/>
                    <a:pt x="930" y="102"/>
                  </a:cubicBezTo>
                  <a:cubicBezTo>
                    <a:pt x="932" y="102"/>
                    <a:pt x="935" y="102"/>
                    <a:pt x="937" y="102"/>
                  </a:cubicBezTo>
                  <a:cubicBezTo>
                    <a:pt x="942" y="102"/>
                    <a:pt x="947" y="101"/>
                    <a:pt x="952" y="100"/>
                  </a:cubicBezTo>
                  <a:cubicBezTo>
                    <a:pt x="956" y="97"/>
                    <a:pt x="956" y="85"/>
                    <a:pt x="958" y="77"/>
                  </a:cubicBezTo>
                  <a:cubicBezTo>
                    <a:pt x="959" y="72"/>
                    <a:pt x="959" y="67"/>
                    <a:pt x="962" y="64"/>
                  </a:cubicBezTo>
                  <a:cubicBezTo>
                    <a:pt x="972" y="51"/>
                    <a:pt x="964" y="43"/>
                    <a:pt x="954" y="38"/>
                  </a:cubicBezTo>
                  <a:cubicBezTo>
                    <a:pt x="949" y="36"/>
                    <a:pt x="945" y="35"/>
                    <a:pt x="941" y="35"/>
                  </a:cubicBezTo>
                  <a:cubicBezTo>
                    <a:pt x="936" y="35"/>
                    <a:pt x="931" y="37"/>
                    <a:pt x="927" y="46"/>
                  </a:cubicBezTo>
                  <a:cubicBezTo>
                    <a:pt x="921" y="59"/>
                    <a:pt x="912" y="71"/>
                    <a:pt x="903" y="87"/>
                  </a:cubicBezTo>
                  <a:cubicBezTo>
                    <a:pt x="902" y="88"/>
                    <a:pt x="902" y="88"/>
                    <a:pt x="902" y="88"/>
                  </a:cubicBezTo>
                  <a:cubicBezTo>
                    <a:pt x="901" y="88"/>
                    <a:pt x="900" y="87"/>
                    <a:pt x="900" y="87"/>
                  </a:cubicBezTo>
                  <a:cubicBezTo>
                    <a:pt x="898" y="71"/>
                    <a:pt x="897" y="60"/>
                    <a:pt x="895" y="44"/>
                  </a:cubicBezTo>
                  <a:cubicBezTo>
                    <a:pt x="895" y="44"/>
                    <a:pt x="895" y="43"/>
                    <a:pt x="894" y="43"/>
                  </a:cubicBezTo>
                  <a:cubicBezTo>
                    <a:pt x="894" y="43"/>
                    <a:pt x="893" y="43"/>
                    <a:pt x="893" y="44"/>
                  </a:cubicBezTo>
                  <a:cubicBezTo>
                    <a:pt x="886" y="51"/>
                    <a:pt x="883" y="55"/>
                    <a:pt x="877" y="61"/>
                  </a:cubicBezTo>
                  <a:cubicBezTo>
                    <a:pt x="877" y="61"/>
                    <a:pt x="877" y="61"/>
                    <a:pt x="876" y="61"/>
                  </a:cubicBezTo>
                  <a:cubicBezTo>
                    <a:pt x="876" y="61"/>
                    <a:pt x="875" y="61"/>
                    <a:pt x="875" y="60"/>
                  </a:cubicBezTo>
                  <a:cubicBezTo>
                    <a:pt x="871" y="45"/>
                    <a:pt x="868" y="33"/>
                    <a:pt x="864" y="21"/>
                  </a:cubicBezTo>
                  <a:cubicBezTo>
                    <a:pt x="862" y="14"/>
                    <a:pt x="860" y="4"/>
                    <a:pt x="854" y="1"/>
                  </a:cubicBezTo>
                  <a:cubicBezTo>
                    <a:pt x="853" y="0"/>
                    <a:pt x="852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7">
              <a:extLst>
                <a:ext uri="{FF2B5EF4-FFF2-40B4-BE49-F238E27FC236}">
                  <a16:creationId xmlns:a16="http://schemas.microsoft.com/office/drawing/2014/main" id="{0F908C92-1985-4E50-9278-542D6576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1249363"/>
              <a:ext cx="1100138" cy="949325"/>
            </a:xfrm>
            <a:custGeom>
              <a:avLst/>
              <a:gdLst>
                <a:gd name="T0" fmla="*/ 337 w 596"/>
                <a:gd name="T1" fmla="*/ 15 h 510"/>
                <a:gd name="T2" fmla="*/ 287 w 596"/>
                <a:gd name="T3" fmla="*/ 21 h 510"/>
                <a:gd name="T4" fmla="*/ 277 w 596"/>
                <a:gd name="T5" fmla="*/ 49 h 510"/>
                <a:gd name="T6" fmla="*/ 235 w 596"/>
                <a:gd name="T7" fmla="*/ 40 h 510"/>
                <a:gd name="T8" fmla="*/ 230 w 596"/>
                <a:gd name="T9" fmla="*/ 69 h 510"/>
                <a:gd name="T10" fmla="*/ 215 w 596"/>
                <a:gd name="T11" fmla="*/ 53 h 510"/>
                <a:gd name="T12" fmla="*/ 192 w 596"/>
                <a:gd name="T13" fmla="*/ 52 h 510"/>
                <a:gd name="T14" fmla="*/ 163 w 596"/>
                <a:gd name="T15" fmla="*/ 44 h 510"/>
                <a:gd name="T16" fmla="*/ 76 w 596"/>
                <a:gd name="T17" fmla="*/ 101 h 510"/>
                <a:gd name="T18" fmla="*/ 1 w 596"/>
                <a:gd name="T19" fmla="*/ 150 h 510"/>
                <a:gd name="T20" fmla="*/ 12 w 596"/>
                <a:gd name="T21" fmla="*/ 158 h 510"/>
                <a:gd name="T22" fmla="*/ 52 w 596"/>
                <a:gd name="T23" fmla="*/ 159 h 510"/>
                <a:gd name="T24" fmla="*/ 50 w 596"/>
                <a:gd name="T25" fmla="*/ 166 h 510"/>
                <a:gd name="T26" fmla="*/ 62 w 596"/>
                <a:gd name="T27" fmla="*/ 195 h 510"/>
                <a:gd name="T28" fmla="*/ 142 w 596"/>
                <a:gd name="T29" fmla="*/ 227 h 510"/>
                <a:gd name="T30" fmla="*/ 172 w 596"/>
                <a:gd name="T31" fmla="*/ 289 h 510"/>
                <a:gd name="T32" fmla="*/ 178 w 596"/>
                <a:gd name="T33" fmla="*/ 303 h 510"/>
                <a:gd name="T34" fmla="*/ 168 w 596"/>
                <a:gd name="T35" fmla="*/ 317 h 510"/>
                <a:gd name="T36" fmla="*/ 170 w 596"/>
                <a:gd name="T37" fmla="*/ 352 h 510"/>
                <a:gd name="T38" fmla="*/ 243 w 596"/>
                <a:gd name="T39" fmla="*/ 510 h 510"/>
                <a:gd name="T40" fmla="*/ 284 w 596"/>
                <a:gd name="T41" fmla="*/ 428 h 510"/>
                <a:gd name="T42" fmla="*/ 368 w 596"/>
                <a:gd name="T43" fmla="*/ 373 h 510"/>
                <a:gd name="T44" fmla="*/ 408 w 596"/>
                <a:gd name="T45" fmla="*/ 360 h 510"/>
                <a:gd name="T46" fmla="*/ 435 w 596"/>
                <a:gd name="T47" fmla="*/ 303 h 510"/>
                <a:gd name="T48" fmla="*/ 460 w 596"/>
                <a:gd name="T49" fmla="*/ 292 h 510"/>
                <a:gd name="T50" fmla="*/ 488 w 596"/>
                <a:gd name="T51" fmla="*/ 303 h 510"/>
                <a:gd name="T52" fmla="*/ 470 w 596"/>
                <a:gd name="T53" fmla="*/ 267 h 510"/>
                <a:gd name="T54" fmla="*/ 475 w 596"/>
                <a:gd name="T55" fmla="*/ 251 h 510"/>
                <a:gd name="T56" fmla="*/ 533 w 596"/>
                <a:gd name="T57" fmla="*/ 208 h 510"/>
                <a:gd name="T58" fmla="*/ 530 w 596"/>
                <a:gd name="T59" fmla="*/ 158 h 510"/>
                <a:gd name="T60" fmla="*/ 497 w 596"/>
                <a:gd name="T61" fmla="*/ 150 h 510"/>
                <a:gd name="T62" fmla="*/ 529 w 596"/>
                <a:gd name="T63" fmla="*/ 106 h 510"/>
                <a:gd name="T64" fmla="*/ 595 w 596"/>
                <a:gd name="T65" fmla="*/ 61 h 510"/>
                <a:gd name="T66" fmla="*/ 487 w 596"/>
                <a:gd name="T67" fmla="*/ 81 h 510"/>
                <a:gd name="T68" fmla="*/ 497 w 596"/>
                <a:gd name="T69" fmla="*/ 54 h 510"/>
                <a:gd name="T70" fmla="*/ 493 w 596"/>
                <a:gd name="T71" fmla="*/ 49 h 510"/>
                <a:gd name="T72" fmla="*/ 455 w 596"/>
                <a:gd name="T73" fmla="*/ 64 h 510"/>
                <a:gd name="T74" fmla="*/ 454 w 596"/>
                <a:gd name="T75" fmla="*/ 43 h 510"/>
                <a:gd name="T76" fmla="*/ 393 w 596"/>
                <a:gd name="T77" fmla="*/ 56 h 510"/>
                <a:gd name="T78" fmla="*/ 492 w 596"/>
                <a:gd name="T79" fmla="*/ 31 h 510"/>
                <a:gd name="T80" fmla="*/ 492 w 596"/>
                <a:gd name="T81" fmla="*/ 23 h 510"/>
                <a:gd name="T82" fmla="*/ 426 w 596"/>
                <a:gd name="T83" fmla="*/ 23 h 510"/>
                <a:gd name="T84" fmla="*/ 428 w 596"/>
                <a:gd name="T85" fmla="*/ 14 h 510"/>
                <a:gd name="T86" fmla="*/ 416 w 596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510">
                  <a:moveTo>
                    <a:pt x="416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89" y="4"/>
                    <a:pt x="358" y="2"/>
                    <a:pt x="337" y="15"/>
                  </a:cubicBezTo>
                  <a:cubicBezTo>
                    <a:pt x="326" y="23"/>
                    <a:pt x="317" y="29"/>
                    <a:pt x="307" y="29"/>
                  </a:cubicBezTo>
                  <a:cubicBezTo>
                    <a:pt x="302" y="29"/>
                    <a:pt x="296" y="27"/>
                    <a:pt x="289" y="22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5" y="21"/>
                    <a:pt x="283" y="22"/>
                    <a:pt x="282" y="22"/>
                  </a:cubicBezTo>
                  <a:cubicBezTo>
                    <a:pt x="281" y="22"/>
                    <a:pt x="281" y="23"/>
                    <a:pt x="281" y="23"/>
                  </a:cubicBezTo>
                  <a:cubicBezTo>
                    <a:pt x="279" y="33"/>
                    <a:pt x="278" y="43"/>
                    <a:pt x="277" y="49"/>
                  </a:cubicBezTo>
                  <a:cubicBezTo>
                    <a:pt x="277" y="49"/>
                    <a:pt x="277" y="50"/>
                    <a:pt x="276" y="50"/>
                  </a:cubicBezTo>
                  <a:cubicBezTo>
                    <a:pt x="276" y="50"/>
                    <a:pt x="276" y="50"/>
                    <a:pt x="276" y="50"/>
                  </a:cubicBezTo>
                  <a:cubicBezTo>
                    <a:pt x="261" y="46"/>
                    <a:pt x="248" y="43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2" y="50"/>
                    <a:pt x="232" y="57"/>
                    <a:pt x="230" y="69"/>
                  </a:cubicBezTo>
                  <a:cubicBezTo>
                    <a:pt x="230" y="70"/>
                    <a:pt x="229" y="70"/>
                    <a:pt x="229" y="70"/>
                  </a:cubicBezTo>
                  <a:cubicBezTo>
                    <a:pt x="229" y="70"/>
                    <a:pt x="228" y="70"/>
                    <a:pt x="228" y="70"/>
                  </a:cubicBezTo>
                  <a:cubicBezTo>
                    <a:pt x="222" y="61"/>
                    <a:pt x="219" y="57"/>
                    <a:pt x="215" y="53"/>
                  </a:cubicBezTo>
                  <a:cubicBezTo>
                    <a:pt x="211" y="49"/>
                    <a:pt x="207" y="44"/>
                    <a:pt x="202" y="4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3"/>
                    <a:pt x="195" y="49"/>
                    <a:pt x="192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3" y="50"/>
                    <a:pt x="174" y="44"/>
                    <a:pt x="167" y="44"/>
                  </a:cubicBezTo>
                  <a:cubicBezTo>
                    <a:pt x="165" y="44"/>
                    <a:pt x="164" y="44"/>
                    <a:pt x="163" y="44"/>
                  </a:cubicBezTo>
                  <a:cubicBezTo>
                    <a:pt x="147" y="49"/>
                    <a:pt x="127" y="52"/>
                    <a:pt x="118" y="72"/>
                  </a:cubicBezTo>
                  <a:cubicBezTo>
                    <a:pt x="115" y="77"/>
                    <a:pt x="104" y="80"/>
                    <a:pt x="97" y="80"/>
                  </a:cubicBezTo>
                  <a:cubicBezTo>
                    <a:pt x="84" y="81"/>
                    <a:pt x="75" y="84"/>
                    <a:pt x="76" y="101"/>
                  </a:cubicBezTo>
                  <a:cubicBezTo>
                    <a:pt x="77" y="105"/>
                    <a:pt x="73" y="112"/>
                    <a:pt x="69" y="114"/>
                  </a:cubicBezTo>
                  <a:cubicBezTo>
                    <a:pt x="49" y="124"/>
                    <a:pt x="28" y="132"/>
                    <a:pt x="7" y="142"/>
                  </a:cubicBezTo>
                  <a:cubicBezTo>
                    <a:pt x="4" y="143"/>
                    <a:pt x="3" y="147"/>
                    <a:pt x="1" y="150"/>
                  </a:cubicBezTo>
                  <a:cubicBezTo>
                    <a:pt x="0" y="151"/>
                    <a:pt x="0" y="151"/>
                    <a:pt x="1" y="152"/>
                  </a:cubicBezTo>
                  <a:cubicBezTo>
                    <a:pt x="4" y="154"/>
                    <a:pt x="8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9" y="158"/>
                    <a:pt x="25" y="154"/>
                    <a:pt x="32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9" y="154"/>
                    <a:pt x="45" y="157"/>
                    <a:pt x="52" y="159"/>
                  </a:cubicBezTo>
                  <a:cubicBezTo>
                    <a:pt x="52" y="159"/>
                    <a:pt x="53" y="160"/>
                    <a:pt x="52" y="160"/>
                  </a:cubicBezTo>
                  <a:cubicBezTo>
                    <a:pt x="52" y="162"/>
                    <a:pt x="51" y="164"/>
                    <a:pt x="51" y="165"/>
                  </a:cubicBezTo>
                  <a:cubicBezTo>
                    <a:pt x="51" y="166"/>
                    <a:pt x="51" y="166"/>
                    <a:pt x="50" y="166"/>
                  </a:cubicBezTo>
                  <a:cubicBezTo>
                    <a:pt x="40" y="167"/>
                    <a:pt x="29" y="169"/>
                    <a:pt x="16" y="170"/>
                  </a:cubicBezTo>
                  <a:cubicBezTo>
                    <a:pt x="15" y="170"/>
                    <a:pt x="15" y="171"/>
                    <a:pt x="15" y="172"/>
                  </a:cubicBezTo>
                  <a:cubicBezTo>
                    <a:pt x="29" y="189"/>
                    <a:pt x="45" y="195"/>
                    <a:pt x="62" y="195"/>
                  </a:cubicBezTo>
                  <a:cubicBezTo>
                    <a:pt x="69" y="195"/>
                    <a:pt x="76" y="194"/>
                    <a:pt x="83" y="193"/>
                  </a:cubicBezTo>
                  <a:cubicBezTo>
                    <a:pt x="90" y="191"/>
                    <a:pt x="97" y="191"/>
                    <a:pt x="102" y="191"/>
                  </a:cubicBezTo>
                  <a:cubicBezTo>
                    <a:pt x="123" y="191"/>
                    <a:pt x="133" y="200"/>
                    <a:pt x="142" y="227"/>
                  </a:cubicBezTo>
                  <a:cubicBezTo>
                    <a:pt x="147" y="243"/>
                    <a:pt x="151" y="260"/>
                    <a:pt x="155" y="277"/>
                  </a:cubicBezTo>
                  <a:cubicBezTo>
                    <a:pt x="156" y="285"/>
                    <a:pt x="163" y="290"/>
                    <a:pt x="170" y="290"/>
                  </a:cubicBezTo>
                  <a:cubicBezTo>
                    <a:pt x="170" y="290"/>
                    <a:pt x="171" y="289"/>
                    <a:pt x="172" y="289"/>
                  </a:cubicBezTo>
                  <a:cubicBezTo>
                    <a:pt x="172" y="289"/>
                    <a:pt x="173" y="289"/>
                    <a:pt x="173" y="289"/>
                  </a:cubicBezTo>
                  <a:cubicBezTo>
                    <a:pt x="177" y="289"/>
                    <a:pt x="180" y="292"/>
                    <a:pt x="179" y="302"/>
                  </a:cubicBezTo>
                  <a:cubicBezTo>
                    <a:pt x="179" y="302"/>
                    <a:pt x="179" y="303"/>
                    <a:pt x="178" y="303"/>
                  </a:cubicBezTo>
                  <a:cubicBezTo>
                    <a:pt x="175" y="304"/>
                    <a:pt x="172" y="305"/>
                    <a:pt x="169" y="306"/>
                  </a:cubicBezTo>
                  <a:cubicBezTo>
                    <a:pt x="164" y="307"/>
                    <a:pt x="163" y="314"/>
                    <a:pt x="16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4" y="321"/>
                    <a:pt x="181" y="326"/>
                    <a:pt x="187" y="330"/>
                  </a:cubicBezTo>
                  <a:cubicBezTo>
                    <a:pt x="188" y="331"/>
                    <a:pt x="188" y="331"/>
                    <a:pt x="187" y="332"/>
                  </a:cubicBezTo>
                  <a:cubicBezTo>
                    <a:pt x="182" y="339"/>
                    <a:pt x="177" y="347"/>
                    <a:pt x="170" y="352"/>
                  </a:cubicBezTo>
                  <a:cubicBezTo>
                    <a:pt x="156" y="360"/>
                    <a:pt x="150" y="373"/>
                    <a:pt x="156" y="386"/>
                  </a:cubicBezTo>
                  <a:cubicBezTo>
                    <a:pt x="176" y="425"/>
                    <a:pt x="167" y="478"/>
                    <a:pt x="220" y="501"/>
                  </a:cubicBezTo>
                  <a:cubicBezTo>
                    <a:pt x="230" y="506"/>
                    <a:pt x="237" y="510"/>
                    <a:pt x="243" y="510"/>
                  </a:cubicBezTo>
                  <a:cubicBezTo>
                    <a:pt x="250" y="510"/>
                    <a:pt x="254" y="504"/>
                    <a:pt x="260" y="488"/>
                  </a:cubicBezTo>
                  <a:cubicBezTo>
                    <a:pt x="265" y="473"/>
                    <a:pt x="273" y="459"/>
                    <a:pt x="280" y="444"/>
                  </a:cubicBezTo>
                  <a:cubicBezTo>
                    <a:pt x="282" y="439"/>
                    <a:pt x="285" y="433"/>
                    <a:pt x="284" y="428"/>
                  </a:cubicBezTo>
                  <a:cubicBezTo>
                    <a:pt x="282" y="412"/>
                    <a:pt x="291" y="408"/>
                    <a:pt x="304" y="406"/>
                  </a:cubicBezTo>
                  <a:cubicBezTo>
                    <a:pt x="314" y="405"/>
                    <a:pt x="323" y="403"/>
                    <a:pt x="332" y="402"/>
                  </a:cubicBezTo>
                  <a:cubicBezTo>
                    <a:pt x="351" y="401"/>
                    <a:pt x="365" y="395"/>
                    <a:pt x="368" y="373"/>
                  </a:cubicBezTo>
                  <a:cubicBezTo>
                    <a:pt x="369" y="362"/>
                    <a:pt x="376" y="357"/>
                    <a:pt x="385" y="357"/>
                  </a:cubicBezTo>
                  <a:cubicBezTo>
                    <a:pt x="388" y="357"/>
                    <a:pt x="391" y="358"/>
                    <a:pt x="394" y="358"/>
                  </a:cubicBezTo>
                  <a:cubicBezTo>
                    <a:pt x="399" y="359"/>
                    <a:pt x="403" y="360"/>
                    <a:pt x="408" y="360"/>
                  </a:cubicBezTo>
                  <a:cubicBezTo>
                    <a:pt x="437" y="360"/>
                    <a:pt x="465" y="342"/>
                    <a:pt x="479" y="312"/>
                  </a:cubicBezTo>
                  <a:cubicBezTo>
                    <a:pt x="480" y="311"/>
                    <a:pt x="479" y="311"/>
                    <a:pt x="479" y="311"/>
                  </a:cubicBezTo>
                  <a:cubicBezTo>
                    <a:pt x="464" y="308"/>
                    <a:pt x="450" y="306"/>
                    <a:pt x="435" y="303"/>
                  </a:cubicBezTo>
                  <a:cubicBezTo>
                    <a:pt x="434" y="303"/>
                    <a:pt x="434" y="302"/>
                    <a:pt x="434" y="302"/>
                  </a:cubicBezTo>
                  <a:cubicBezTo>
                    <a:pt x="438" y="292"/>
                    <a:pt x="442" y="286"/>
                    <a:pt x="448" y="286"/>
                  </a:cubicBezTo>
                  <a:cubicBezTo>
                    <a:pt x="451" y="286"/>
                    <a:pt x="455" y="288"/>
                    <a:pt x="460" y="292"/>
                  </a:cubicBezTo>
                  <a:cubicBezTo>
                    <a:pt x="463" y="295"/>
                    <a:pt x="467" y="299"/>
                    <a:pt x="471" y="301"/>
                  </a:cubicBezTo>
                  <a:cubicBezTo>
                    <a:pt x="477" y="303"/>
                    <a:pt x="483" y="303"/>
                    <a:pt x="488" y="30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89" y="303"/>
                    <a:pt x="489" y="303"/>
                    <a:pt x="489" y="302"/>
                  </a:cubicBezTo>
                  <a:cubicBezTo>
                    <a:pt x="490" y="296"/>
                    <a:pt x="493" y="288"/>
                    <a:pt x="490" y="283"/>
                  </a:cubicBezTo>
                  <a:cubicBezTo>
                    <a:pt x="486" y="277"/>
                    <a:pt x="476" y="273"/>
                    <a:pt x="470" y="267"/>
                  </a:cubicBezTo>
                  <a:cubicBezTo>
                    <a:pt x="467" y="264"/>
                    <a:pt x="465" y="260"/>
                    <a:pt x="462" y="256"/>
                  </a:cubicBezTo>
                  <a:cubicBezTo>
                    <a:pt x="462" y="255"/>
                    <a:pt x="462" y="254"/>
                    <a:pt x="463" y="254"/>
                  </a:cubicBezTo>
                  <a:cubicBezTo>
                    <a:pt x="467" y="253"/>
                    <a:pt x="471" y="252"/>
                    <a:pt x="475" y="251"/>
                  </a:cubicBezTo>
                  <a:cubicBezTo>
                    <a:pt x="481" y="250"/>
                    <a:pt x="487" y="250"/>
                    <a:pt x="492" y="247"/>
                  </a:cubicBezTo>
                  <a:cubicBezTo>
                    <a:pt x="503" y="241"/>
                    <a:pt x="513" y="234"/>
                    <a:pt x="523" y="226"/>
                  </a:cubicBezTo>
                  <a:cubicBezTo>
                    <a:pt x="528" y="221"/>
                    <a:pt x="530" y="214"/>
                    <a:pt x="533" y="208"/>
                  </a:cubicBezTo>
                  <a:cubicBezTo>
                    <a:pt x="533" y="207"/>
                    <a:pt x="533" y="207"/>
                    <a:pt x="533" y="206"/>
                  </a:cubicBezTo>
                  <a:cubicBezTo>
                    <a:pt x="506" y="193"/>
                    <a:pt x="506" y="190"/>
                    <a:pt x="526" y="173"/>
                  </a:cubicBezTo>
                  <a:cubicBezTo>
                    <a:pt x="529" y="170"/>
                    <a:pt x="531" y="163"/>
                    <a:pt x="530" y="158"/>
                  </a:cubicBezTo>
                  <a:cubicBezTo>
                    <a:pt x="530" y="155"/>
                    <a:pt x="524" y="151"/>
                    <a:pt x="520" y="150"/>
                  </a:cubicBezTo>
                  <a:cubicBezTo>
                    <a:pt x="517" y="150"/>
                    <a:pt x="513" y="150"/>
                    <a:pt x="510" y="150"/>
                  </a:cubicBezTo>
                  <a:cubicBezTo>
                    <a:pt x="505" y="150"/>
                    <a:pt x="501" y="150"/>
                    <a:pt x="497" y="150"/>
                  </a:cubicBezTo>
                  <a:cubicBezTo>
                    <a:pt x="495" y="145"/>
                    <a:pt x="495" y="145"/>
                    <a:pt x="493" y="141"/>
                  </a:cubicBezTo>
                  <a:cubicBezTo>
                    <a:pt x="505" y="130"/>
                    <a:pt x="517" y="119"/>
                    <a:pt x="529" y="107"/>
                  </a:cubicBezTo>
                  <a:cubicBezTo>
                    <a:pt x="529" y="107"/>
                    <a:pt x="529" y="106"/>
                    <a:pt x="529" y="106"/>
                  </a:cubicBezTo>
                  <a:cubicBezTo>
                    <a:pt x="524" y="103"/>
                    <a:pt x="520" y="100"/>
                    <a:pt x="515" y="97"/>
                  </a:cubicBezTo>
                  <a:cubicBezTo>
                    <a:pt x="514" y="97"/>
                    <a:pt x="515" y="96"/>
                    <a:pt x="515" y="96"/>
                  </a:cubicBezTo>
                  <a:cubicBezTo>
                    <a:pt x="542" y="85"/>
                    <a:pt x="572" y="88"/>
                    <a:pt x="595" y="61"/>
                  </a:cubicBezTo>
                  <a:cubicBezTo>
                    <a:pt x="596" y="60"/>
                    <a:pt x="596" y="60"/>
                    <a:pt x="595" y="59"/>
                  </a:cubicBezTo>
                  <a:cubicBezTo>
                    <a:pt x="583" y="55"/>
                    <a:pt x="572" y="53"/>
                    <a:pt x="561" y="53"/>
                  </a:cubicBezTo>
                  <a:cubicBezTo>
                    <a:pt x="533" y="53"/>
                    <a:pt x="509" y="65"/>
                    <a:pt x="487" y="81"/>
                  </a:cubicBezTo>
                  <a:cubicBezTo>
                    <a:pt x="484" y="78"/>
                    <a:pt x="484" y="79"/>
                    <a:pt x="482" y="76"/>
                  </a:cubicBezTo>
                  <a:cubicBezTo>
                    <a:pt x="487" y="69"/>
                    <a:pt x="492" y="62"/>
                    <a:pt x="497" y="55"/>
                  </a:cubicBezTo>
                  <a:cubicBezTo>
                    <a:pt x="497" y="54"/>
                    <a:pt x="497" y="54"/>
                    <a:pt x="497" y="54"/>
                  </a:cubicBezTo>
                  <a:cubicBezTo>
                    <a:pt x="496" y="52"/>
                    <a:pt x="495" y="51"/>
                    <a:pt x="494" y="49"/>
                  </a:cubicBezTo>
                  <a:cubicBezTo>
                    <a:pt x="494" y="49"/>
                    <a:pt x="493" y="49"/>
                    <a:pt x="493" y="49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1" y="54"/>
                    <a:pt x="470" y="59"/>
                    <a:pt x="456" y="65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55" y="65"/>
                    <a:pt x="455" y="65"/>
                    <a:pt x="455" y="64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5" y="43"/>
                    <a:pt x="454" y="43"/>
                    <a:pt x="454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33" y="48"/>
                    <a:pt x="413" y="52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3"/>
                    <a:pt x="392" y="51"/>
                    <a:pt x="392" y="49"/>
                  </a:cubicBezTo>
                  <a:cubicBezTo>
                    <a:pt x="392" y="49"/>
                    <a:pt x="392" y="48"/>
                    <a:pt x="392" y="48"/>
                  </a:cubicBezTo>
                  <a:cubicBezTo>
                    <a:pt x="426" y="42"/>
                    <a:pt x="459" y="37"/>
                    <a:pt x="492" y="31"/>
                  </a:cubicBezTo>
                  <a:cubicBezTo>
                    <a:pt x="492" y="31"/>
                    <a:pt x="493" y="31"/>
                    <a:pt x="493" y="30"/>
                  </a:cubicBezTo>
                  <a:cubicBezTo>
                    <a:pt x="493" y="28"/>
                    <a:pt x="493" y="26"/>
                    <a:pt x="493" y="24"/>
                  </a:cubicBezTo>
                  <a:cubicBezTo>
                    <a:pt x="493" y="23"/>
                    <a:pt x="493" y="23"/>
                    <a:pt x="492" y="23"/>
                  </a:cubicBezTo>
                  <a:cubicBezTo>
                    <a:pt x="481" y="20"/>
                    <a:pt x="470" y="16"/>
                    <a:pt x="460" y="16"/>
                  </a:cubicBezTo>
                  <a:cubicBezTo>
                    <a:pt x="460" y="16"/>
                    <a:pt x="459" y="16"/>
                    <a:pt x="459" y="16"/>
                  </a:cubicBezTo>
                  <a:cubicBezTo>
                    <a:pt x="448" y="16"/>
                    <a:pt x="437" y="20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18"/>
                    <a:pt x="424" y="20"/>
                    <a:pt x="423" y="15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9" y="14"/>
                    <a:pt x="429" y="13"/>
                    <a:pt x="429" y="12"/>
                  </a:cubicBezTo>
                  <a:cubicBezTo>
                    <a:pt x="426" y="8"/>
                    <a:pt x="425" y="5"/>
                    <a:pt x="423" y="4"/>
                  </a:cubicBezTo>
                  <a:cubicBezTo>
                    <a:pt x="421" y="2"/>
                    <a:pt x="418" y="0"/>
                    <a:pt x="4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8">
              <a:extLst>
                <a:ext uri="{FF2B5EF4-FFF2-40B4-BE49-F238E27FC236}">
                  <a16:creationId xmlns:a16="http://schemas.microsoft.com/office/drawing/2014/main" id="{BBF8E8C6-5175-44B8-B3B6-A5DE572BD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1689100"/>
              <a:ext cx="500063" cy="454025"/>
            </a:xfrm>
            <a:custGeom>
              <a:avLst/>
              <a:gdLst>
                <a:gd name="T0" fmla="*/ 78 w 271"/>
                <a:gd name="T1" fmla="*/ 0 h 244"/>
                <a:gd name="T2" fmla="*/ 49 w 271"/>
                <a:gd name="T3" fmla="*/ 29 h 244"/>
                <a:gd name="T4" fmla="*/ 42 w 271"/>
                <a:gd name="T5" fmla="*/ 26 h 244"/>
                <a:gd name="T6" fmla="*/ 46 w 271"/>
                <a:gd name="T7" fmla="*/ 8 h 244"/>
                <a:gd name="T8" fmla="*/ 43 w 271"/>
                <a:gd name="T9" fmla="*/ 3 h 244"/>
                <a:gd name="T10" fmla="*/ 18 w 271"/>
                <a:gd name="T11" fmla="*/ 65 h 244"/>
                <a:gd name="T12" fmla="*/ 19 w 271"/>
                <a:gd name="T13" fmla="*/ 80 h 244"/>
                <a:gd name="T14" fmla="*/ 25 w 271"/>
                <a:gd name="T15" fmla="*/ 85 h 244"/>
                <a:gd name="T16" fmla="*/ 60 w 271"/>
                <a:gd name="T17" fmla="*/ 81 h 244"/>
                <a:gd name="T18" fmla="*/ 85 w 271"/>
                <a:gd name="T19" fmla="*/ 91 h 244"/>
                <a:gd name="T20" fmla="*/ 106 w 271"/>
                <a:gd name="T21" fmla="*/ 85 h 244"/>
                <a:gd name="T22" fmla="*/ 125 w 271"/>
                <a:gd name="T23" fmla="*/ 107 h 244"/>
                <a:gd name="T24" fmla="*/ 156 w 271"/>
                <a:gd name="T25" fmla="*/ 126 h 244"/>
                <a:gd name="T26" fmla="*/ 123 w 271"/>
                <a:gd name="T27" fmla="*/ 173 h 244"/>
                <a:gd name="T28" fmla="*/ 95 w 271"/>
                <a:gd name="T29" fmla="*/ 191 h 244"/>
                <a:gd name="T30" fmla="*/ 112 w 271"/>
                <a:gd name="T31" fmla="*/ 206 h 244"/>
                <a:gd name="T32" fmla="*/ 131 w 271"/>
                <a:gd name="T33" fmla="*/ 200 h 244"/>
                <a:gd name="T34" fmla="*/ 207 w 271"/>
                <a:gd name="T35" fmla="*/ 244 h 244"/>
                <a:gd name="T36" fmla="*/ 210 w 271"/>
                <a:gd name="T37" fmla="*/ 238 h 244"/>
                <a:gd name="T38" fmla="*/ 208 w 271"/>
                <a:gd name="T39" fmla="*/ 220 h 244"/>
                <a:gd name="T40" fmla="*/ 211 w 271"/>
                <a:gd name="T41" fmla="*/ 222 h 244"/>
                <a:gd name="T42" fmla="*/ 222 w 271"/>
                <a:gd name="T43" fmla="*/ 229 h 244"/>
                <a:gd name="T44" fmla="*/ 212 w 271"/>
                <a:gd name="T45" fmla="*/ 179 h 244"/>
                <a:gd name="T46" fmla="*/ 212 w 271"/>
                <a:gd name="T47" fmla="*/ 156 h 244"/>
                <a:gd name="T48" fmla="*/ 225 w 271"/>
                <a:gd name="T49" fmla="*/ 160 h 244"/>
                <a:gd name="T50" fmla="*/ 253 w 271"/>
                <a:gd name="T51" fmla="*/ 184 h 244"/>
                <a:gd name="T52" fmla="*/ 271 w 271"/>
                <a:gd name="T53" fmla="*/ 149 h 244"/>
                <a:gd name="T54" fmla="*/ 214 w 271"/>
                <a:gd name="T55" fmla="*/ 115 h 244"/>
                <a:gd name="T56" fmla="*/ 199 w 271"/>
                <a:gd name="T57" fmla="*/ 65 h 244"/>
                <a:gd name="T58" fmla="*/ 155 w 271"/>
                <a:gd name="T59" fmla="*/ 36 h 244"/>
                <a:gd name="T60" fmla="*/ 122 w 271"/>
                <a:gd name="T61" fmla="*/ 19 h 244"/>
                <a:gd name="T62" fmla="*/ 99 w 271"/>
                <a:gd name="T63" fmla="*/ 30 h 244"/>
                <a:gd name="T64" fmla="*/ 95 w 271"/>
                <a:gd name="T65" fmla="*/ 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44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62" y="1"/>
                    <a:pt x="57" y="12"/>
                    <a:pt x="52" y="25"/>
                  </a:cubicBezTo>
                  <a:cubicBezTo>
                    <a:pt x="52" y="26"/>
                    <a:pt x="51" y="28"/>
                    <a:pt x="49" y="29"/>
                  </a:cubicBezTo>
                  <a:cubicBezTo>
                    <a:pt x="49" y="30"/>
                    <a:pt x="47" y="30"/>
                    <a:pt x="46" y="30"/>
                  </a:cubicBezTo>
                  <a:cubicBezTo>
                    <a:pt x="44" y="30"/>
                    <a:pt x="42" y="29"/>
                    <a:pt x="42" y="26"/>
                  </a:cubicBezTo>
                  <a:cubicBezTo>
                    <a:pt x="42" y="24"/>
                    <a:pt x="42" y="22"/>
                    <a:pt x="42" y="21"/>
                  </a:cubicBezTo>
                  <a:cubicBezTo>
                    <a:pt x="43" y="17"/>
                    <a:pt x="45" y="13"/>
                    <a:pt x="46" y="8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3" y="3"/>
                    <a:pt x="13" y="13"/>
                    <a:pt x="8" y="29"/>
                  </a:cubicBezTo>
                  <a:cubicBezTo>
                    <a:pt x="3" y="44"/>
                    <a:pt x="0" y="59"/>
                    <a:pt x="18" y="65"/>
                  </a:cubicBezTo>
                  <a:cubicBezTo>
                    <a:pt x="20" y="66"/>
                    <a:pt x="21" y="68"/>
                    <a:pt x="21" y="70"/>
                  </a:cubicBezTo>
                  <a:cubicBezTo>
                    <a:pt x="20" y="73"/>
                    <a:pt x="20" y="76"/>
                    <a:pt x="19" y="80"/>
                  </a:cubicBezTo>
                  <a:cubicBezTo>
                    <a:pt x="18" y="82"/>
                    <a:pt x="20" y="85"/>
                    <a:pt x="23" y="85"/>
                  </a:cubicBezTo>
                  <a:cubicBezTo>
                    <a:pt x="23" y="85"/>
                    <a:pt x="24" y="85"/>
                    <a:pt x="25" y="85"/>
                  </a:cubicBezTo>
                  <a:cubicBezTo>
                    <a:pt x="31" y="85"/>
                    <a:pt x="36" y="84"/>
                    <a:pt x="42" y="83"/>
                  </a:cubicBezTo>
                  <a:cubicBezTo>
                    <a:pt x="48" y="82"/>
                    <a:pt x="54" y="81"/>
                    <a:pt x="60" y="81"/>
                  </a:cubicBezTo>
                  <a:cubicBezTo>
                    <a:pt x="68" y="81"/>
                    <a:pt x="77" y="83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93" y="86"/>
                    <a:pt x="98" y="85"/>
                  </a:cubicBezTo>
                  <a:cubicBezTo>
                    <a:pt x="100" y="85"/>
                    <a:pt x="103" y="85"/>
                    <a:pt x="106" y="85"/>
                  </a:cubicBezTo>
                  <a:cubicBezTo>
                    <a:pt x="111" y="85"/>
                    <a:pt x="115" y="85"/>
                    <a:pt x="117" y="88"/>
                  </a:cubicBezTo>
                  <a:cubicBezTo>
                    <a:pt x="122" y="94"/>
                    <a:pt x="124" y="102"/>
                    <a:pt x="125" y="107"/>
                  </a:cubicBezTo>
                  <a:cubicBezTo>
                    <a:pt x="126" y="108"/>
                    <a:pt x="126" y="109"/>
                    <a:pt x="127" y="110"/>
                  </a:cubicBezTo>
                  <a:cubicBezTo>
                    <a:pt x="139" y="116"/>
                    <a:pt x="153" y="119"/>
                    <a:pt x="156" y="126"/>
                  </a:cubicBezTo>
                  <a:cubicBezTo>
                    <a:pt x="159" y="135"/>
                    <a:pt x="155" y="150"/>
                    <a:pt x="149" y="159"/>
                  </a:cubicBezTo>
                  <a:cubicBezTo>
                    <a:pt x="144" y="166"/>
                    <a:pt x="132" y="169"/>
                    <a:pt x="123" y="173"/>
                  </a:cubicBezTo>
                  <a:cubicBezTo>
                    <a:pt x="118" y="175"/>
                    <a:pt x="110" y="172"/>
                    <a:pt x="107" y="175"/>
                  </a:cubicBezTo>
                  <a:cubicBezTo>
                    <a:pt x="102" y="179"/>
                    <a:pt x="99" y="185"/>
                    <a:pt x="95" y="191"/>
                  </a:cubicBezTo>
                  <a:cubicBezTo>
                    <a:pt x="94" y="193"/>
                    <a:pt x="95" y="195"/>
                    <a:pt x="97" y="197"/>
                  </a:cubicBezTo>
                  <a:cubicBezTo>
                    <a:pt x="102" y="201"/>
                    <a:pt x="109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cubicBezTo>
                    <a:pt x="120" y="202"/>
                    <a:pt x="125" y="200"/>
                    <a:pt x="131" y="200"/>
                  </a:cubicBezTo>
                  <a:cubicBezTo>
                    <a:pt x="144" y="200"/>
                    <a:pt x="154" y="211"/>
                    <a:pt x="165" y="221"/>
                  </a:cubicBezTo>
                  <a:cubicBezTo>
                    <a:pt x="176" y="230"/>
                    <a:pt x="187" y="244"/>
                    <a:pt x="207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2" y="241"/>
                    <a:pt x="210" y="238"/>
                  </a:cubicBezTo>
                  <a:cubicBezTo>
                    <a:pt x="208" y="234"/>
                    <a:pt x="206" y="230"/>
                    <a:pt x="204" y="226"/>
                  </a:cubicBezTo>
                  <a:cubicBezTo>
                    <a:pt x="202" y="223"/>
                    <a:pt x="205" y="220"/>
                    <a:pt x="208" y="220"/>
                  </a:cubicBezTo>
                  <a:cubicBezTo>
                    <a:pt x="209" y="220"/>
                    <a:pt x="209" y="221"/>
                    <a:pt x="210" y="22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4" y="224"/>
                    <a:pt x="217" y="226"/>
                    <a:pt x="219" y="228"/>
                  </a:cubicBezTo>
                  <a:cubicBezTo>
                    <a:pt x="220" y="229"/>
                    <a:pt x="221" y="229"/>
                    <a:pt x="222" y="229"/>
                  </a:cubicBezTo>
                  <a:cubicBezTo>
                    <a:pt x="223" y="229"/>
                    <a:pt x="224" y="228"/>
                    <a:pt x="225" y="227"/>
                  </a:cubicBezTo>
                  <a:cubicBezTo>
                    <a:pt x="241" y="205"/>
                    <a:pt x="236" y="190"/>
                    <a:pt x="212" y="179"/>
                  </a:cubicBezTo>
                  <a:cubicBezTo>
                    <a:pt x="209" y="177"/>
                    <a:pt x="205" y="171"/>
                    <a:pt x="205" y="168"/>
                  </a:cubicBezTo>
                  <a:cubicBezTo>
                    <a:pt x="205" y="163"/>
                    <a:pt x="208" y="157"/>
                    <a:pt x="212" y="156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7" y="155"/>
                    <a:pt x="222" y="157"/>
                    <a:pt x="225" y="160"/>
                  </a:cubicBezTo>
                  <a:cubicBezTo>
                    <a:pt x="230" y="165"/>
                    <a:pt x="233" y="173"/>
                    <a:pt x="239" y="178"/>
                  </a:cubicBezTo>
                  <a:cubicBezTo>
                    <a:pt x="242" y="181"/>
                    <a:pt x="250" y="184"/>
                    <a:pt x="253" y="184"/>
                  </a:cubicBezTo>
                  <a:cubicBezTo>
                    <a:pt x="254" y="184"/>
                    <a:pt x="254" y="183"/>
                    <a:pt x="254" y="183"/>
                  </a:cubicBezTo>
                  <a:cubicBezTo>
                    <a:pt x="261" y="173"/>
                    <a:pt x="270" y="161"/>
                    <a:pt x="271" y="149"/>
                  </a:cubicBezTo>
                  <a:cubicBezTo>
                    <a:pt x="271" y="145"/>
                    <a:pt x="255" y="138"/>
                    <a:pt x="246" y="133"/>
                  </a:cubicBezTo>
                  <a:cubicBezTo>
                    <a:pt x="236" y="127"/>
                    <a:pt x="225" y="121"/>
                    <a:pt x="214" y="115"/>
                  </a:cubicBezTo>
                  <a:cubicBezTo>
                    <a:pt x="212" y="114"/>
                    <a:pt x="212" y="111"/>
                    <a:pt x="213" y="109"/>
                  </a:cubicBezTo>
                  <a:cubicBezTo>
                    <a:pt x="229" y="85"/>
                    <a:pt x="225" y="75"/>
                    <a:pt x="199" y="65"/>
                  </a:cubicBezTo>
                  <a:cubicBezTo>
                    <a:pt x="191" y="62"/>
                    <a:pt x="182" y="60"/>
                    <a:pt x="175" y="56"/>
                  </a:cubicBezTo>
                  <a:cubicBezTo>
                    <a:pt x="167" y="50"/>
                    <a:pt x="158" y="44"/>
                    <a:pt x="155" y="36"/>
                  </a:cubicBezTo>
                  <a:cubicBezTo>
                    <a:pt x="150" y="23"/>
                    <a:pt x="142" y="18"/>
                    <a:pt x="133" y="18"/>
                  </a:cubicBezTo>
                  <a:cubicBezTo>
                    <a:pt x="130" y="18"/>
                    <a:pt x="126" y="18"/>
                    <a:pt x="122" y="19"/>
                  </a:cubicBezTo>
                  <a:cubicBezTo>
                    <a:pt x="115" y="22"/>
                    <a:pt x="108" y="25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0"/>
                    <a:pt x="93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3" y="8"/>
                    <a:pt x="98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39">
              <a:extLst>
                <a:ext uri="{FF2B5EF4-FFF2-40B4-BE49-F238E27FC236}">
                  <a16:creationId xmlns:a16="http://schemas.microsoft.com/office/drawing/2014/main" id="{9365F110-9BFD-4F55-AF41-76602429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1295400"/>
              <a:ext cx="530225" cy="312737"/>
            </a:xfrm>
            <a:custGeom>
              <a:avLst/>
              <a:gdLst>
                <a:gd name="T0" fmla="*/ 205 w 287"/>
                <a:gd name="T1" fmla="*/ 0 h 168"/>
                <a:gd name="T2" fmla="*/ 165 w 287"/>
                <a:gd name="T3" fmla="*/ 18 h 168"/>
                <a:gd name="T4" fmla="*/ 162 w 287"/>
                <a:gd name="T5" fmla="*/ 19 h 168"/>
                <a:gd name="T6" fmla="*/ 160 w 287"/>
                <a:gd name="T7" fmla="*/ 17 h 168"/>
                <a:gd name="T8" fmla="*/ 159 w 287"/>
                <a:gd name="T9" fmla="*/ 17 h 168"/>
                <a:gd name="T10" fmla="*/ 144 w 287"/>
                <a:gd name="T11" fmla="*/ 7 h 168"/>
                <a:gd name="T12" fmla="*/ 140 w 287"/>
                <a:gd name="T13" fmla="*/ 8 h 168"/>
                <a:gd name="T14" fmla="*/ 129 w 287"/>
                <a:gd name="T15" fmla="*/ 9 h 168"/>
                <a:gd name="T16" fmla="*/ 125 w 287"/>
                <a:gd name="T17" fmla="*/ 9 h 168"/>
                <a:gd name="T18" fmla="*/ 116 w 287"/>
                <a:gd name="T19" fmla="*/ 8 h 168"/>
                <a:gd name="T20" fmla="*/ 97 w 287"/>
                <a:gd name="T21" fmla="*/ 19 h 168"/>
                <a:gd name="T22" fmla="*/ 85 w 287"/>
                <a:gd name="T23" fmla="*/ 28 h 168"/>
                <a:gd name="T24" fmla="*/ 72 w 287"/>
                <a:gd name="T25" fmla="*/ 22 h 168"/>
                <a:gd name="T26" fmla="*/ 57 w 287"/>
                <a:gd name="T27" fmla="*/ 18 h 168"/>
                <a:gd name="T28" fmla="*/ 53 w 287"/>
                <a:gd name="T29" fmla="*/ 18 h 168"/>
                <a:gd name="T30" fmla="*/ 28 w 287"/>
                <a:gd name="T31" fmla="*/ 31 h 168"/>
                <a:gd name="T32" fmla="*/ 23 w 287"/>
                <a:gd name="T33" fmla="*/ 48 h 168"/>
                <a:gd name="T34" fmla="*/ 57 w 287"/>
                <a:gd name="T35" fmla="*/ 69 h 168"/>
                <a:gd name="T36" fmla="*/ 95 w 287"/>
                <a:gd name="T37" fmla="*/ 62 h 168"/>
                <a:gd name="T38" fmla="*/ 96 w 287"/>
                <a:gd name="T39" fmla="*/ 62 h 168"/>
                <a:gd name="T40" fmla="*/ 97 w 287"/>
                <a:gd name="T41" fmla="*/ 68 h 168"/>
                <a:gd name="T42" fmla="*/ 90 w 287"/>
                <a:gd name="T43" fmla="*/ 70 h 168"/>
                <a:gd name="T44" fmla="*/ 76 w 287"/>
                <a:gd name="T45" fmla="*/ 83 h 168"/>
                <a:gd name="T46" fmla="*/ 73 w 287"/>
                <a:gd name="T47" fmla="*/ 87 h 168"/>
                <a:gd name="T48" fmla="*/ 72 w 287"/>
                <a:gd name="T49" fmla="*/ 87 h 168"/>
                <a:gd name="T50" fmla="*/ 48 w 287"/>
                <a:gd name="T51" fmla="*/ 78 h 168"/>
                <a:gd name="T52" fmla="*/ 47 w 287"/>
                <a:gd name="T53" fmla="*/ 78 h 168"/>
                <a:gd name="T54" fmla="*/ 44 w 287"/>
                <a:gd name="T55" fmla="*/ 82 h 168"/>
                <a:gd name="T56" fmla="*/ 52 w 287"/>
                <a:gd name="T57" fmla="*/ 110 h 168"/>
                <a:gd name="T58" fmla="*/ 51 w 287"/>
                <a:gd name="T59" fmla="*/ 114 h 168"/>
                <a:gd name="T60" fmla="*/ 8 w 287"/>
                <a:gd name="T61" fmla="*/ 140 h 168"/>
                <a:gd name="T62" fmla="*/ 7 w 287"/>
                <a:gd name="T63" fmla="*/ 162 h 168"/>
                <a:gd name="T64" fmla="*/ 14 w 287"/>
                <a:gd name="T65" fmla="*/ 165 h 168"/>
                <a:gd name="T66" fmla="*/ 57 w 287"/>
                <a:gd name="T67" fmla="*/ 168 h 168"/>
                <a:gd name="T68" fmla="*/ 89 w 287"/>
                <a:gd name="T69" fmla="*/ 166 h 168"/>
                <a:gd name="T70" fmla="*/ 107 w 287"/>
                <a:gd name="T71" fmla="*/ 138 h 168"/>
                <a:gd name="T72" fmla="*/ 107 w 287"/>
                <a:gd name="T73" fmla="*/ 134 h 168"/>
                <a:gd name="T74" fmla="*/ 151 w 287"/>
                <a:gd name="T75" fmla="*/ 92 h 168"/>
                <a:gd name="T76" fmla="*/ 173 w 287"/>
                <a:gd name="T77" fmla="*/ 83 h 168"/>
                <a:gd name="T78" fmla="*/ 175 w 287"/>
                <a:gd name="T79" fmla="*/ 83 h 168"/>
                <a:gd name="T80" fmla="*/ 187 w 287"/>
                <a:gd name="T81" fmla="*/ 85 h 168"/>
                <a:gd name="T82" fmla="*/ 229 w 287"/>
                <a:gd name="T83" fmla="*/ 38 h 168"/>
                <a:gd name="T84" fmla="*/ 232 w 287"/>
                <a:gd name="T85" fmla="*/ 35 h 168"/>
                <a:gd name="T86" fmla="*/ 284 w 287"/>
                <a:gd name="T87" fmla="*/ 25 h 168"/>
                <a:gd name="T88" fmla="*/ 286 w 287"/>
                <a:gd name="T89" fmla="*/ 22 h 168"/>
                <a:gd name="T90" fmla="*/ 287 w 287"/>
                <a:gd name="T91" fmla="*/ 19 h 168"/>
                <a:gd name="T92" fmla="*/ 286 w 287"/>
                <a:gd name="T93" fmla="*/ 16 h 168"/>
                <a:gd name="T94" fmla="*/ 268 w 287"/>
                <a:gd name="T95" fmla="*/ 4 h 168"/>
                <a:gd name="T96" fmla="*/ 268 w 287"/>
                <a:gd name="T97" fmla="*/ 4 h 168"/>
                <a:gd name="T98" fmla="*/ 256 w 287"/>
                <a:gd name="T99" fmla="*/ 5 h 168"/>
                <a:gd name="T100" fmla="*/ 231 w 287"/>
                <a:gd name="T101" fmla="*/ 2 h 168"/>
                <a:gd name="T102" fmla="*/ 205 w 287"/>
                <a:gd name="T10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168">
                  <a:moveTo>
                    <a:pt x="205" y="0"/>
                  </a:moveTo>
                  <a:cubicBezTo>
                    <a:pt x="191" y="0"/>
                    <a:pt x="177" y="4"/>
                    <a:pt x="165" y="18"/>
                  </a:cubicBezTo>
                  <a:cubicBezTo>
                    <a:pt x="164" y="19"/>
                    <a:pt x="163" y="19"/>
                    <a:pt x="162" y="19"/>
                  </a:cubicBezTo>
                  <a:cubicBezTo>
                    <a:pt x="161" y="19"/>
                    <a:pt x="160" y="19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6" y="11"/>
                    <a:pt x="150" y="7"/>
                    <a:pt x="144" y="7"/>
                  </a:cubicBez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2" y="9"/>
                    <a:pt x="129" y="9"/>
                  </a:cubicBezTo>
                  <a:cubicBezTo>
                    <a:pt x="127" y="9"/>
                    <a:pt x="126" y="9"/>
                    <a:pt x="125" y="9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109" y="8"/>
                    <a:pt x="102" y="11"/>
                    <a:pt x="97" y="19"/>
                  </a:cubicBezTo>
                  <a:cubicBezTo>
                    <a:pt x="94" y="25"/>
                    <a:pt x="89" y="28"/>
                    <a:pt x="85" y="28"/>
                  </a:cubicBezTo>
                  <a:cubicBezTo>
                    <a:pt x="81" y="28"/>
                    <a:pt x="76" y="26"/>
                    <a:pt x="72" y="22"/>
                  </a:cubicBezTo>
                  <a:cubicBezTo>
                    <a:pt x="68" y="20"/>
                    <a:pt x="62" y="18"/>
                    <a:pt x="57" y="18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44" y="21"/>
                    <a:pt x="36" y="26"/>
                    <a:pt x="28" y="31"/>
                  </a:cubicBezTo>
                  <a:cubicBezTo>
                    <a:pt x="22" y="34"/>
                    <a:pt x="19" y="42"/>
                    <a:pt x="23" y="48"/>
                  </a:cubicBezTo>
                  <a:cubicBezTo>
                    <a:pt x="32" y="64"/>
                    <a:pt x="44" y="69"/>
                    <a:pt x="57" y="69"/>
                  </a:cubicBezTo>
                  <a:cubicBezTo>
                    <a:pt x="69" y="69"/>
                    <a:pt x="82" y="65"/>
                    <a:pt x="95" y="62"/>
                  </a:cubicBezTo>
                  <a:cubicBezTo>
                    <a:pt x="95" y="62"/>
                    <a:pt x="96" y="62"/>
                    <a:pt x="96" y="62"/>
                  </a:cubicBezTo>
                  <a:cubicBezTo>
                    <a:pt x="99" y="62"/>
                    <a:pt x="100" y="67"/>
                    <a:pt x="97" y="68"/>
                  </a:cubicBezTo>
                  <a:cubicBezTo>
                    <a:pt x="95" y="68"/>
                    <a:pt x="92" y="69"/>
                    <a:pt x="90" y="70"/>
                  </a:cubicBezTo>
                  <a:cubicBezTo>
                    <a:pt x="82" y="72"/>
                    <a:pt x="73" y="72"/>
                    <a:pt x="76" y="83"/>
                  </a:cubicBezTo>
                  <a:cubicBezTo>
                    <a:pt x="76" y="85"/>
                    <a:pt x="75" y="87"/>
                    <a:pt x="7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64" y="84"/>
                    <a:pt x="57" y="81"/>
                    <a:pt x="48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5" y="78"/>
                    <a:pt x="43" y="80"/>
                    <a:pt x="44" y="82"/>
                  </a:cubicBezTo>
                  <a:cubicBezTo>
                    <a:pt x="47" y="92"/>
                    <a:pt x="49" y="100"/>
                    <a:pt x="52" y="110"/>
                  </a:cubicBezTo>
                  <a:cubicBezTo>
                    <a:pt x="53" y="112"/>
                    <a:pt x="52" y="113"/>
                    <a:pt x="51" y="114"/>
                  </a:cubicBezTo>
                  <a:cubicBezTo>
                    <a:pt x="38" y="122"/>
                    <a:pt x="24" y="131"/>
                    <a:pt x="8" y="140"/>
                  </a:cubicBezTo>
                  <a:cubicBezTo>
                    <a:pt x="0" y="145"/>
                    <a:pt x="0" y="156"/>
                    <a:pt x="7" y="162"/>
                  </a:cubicBezTo>
                  <a:cubicBezTo>
                    <a:pt x="9" y="164"/>
                    <a:pt x="12" y="165"/>
                    <a:pt x="14" y="165"/>
                  </a:cubicBezTo>
                  <a:cubicBezTo>
                    <a:pt x="28" y="167"/>
                    <a:pt x="43" y="168"/>
                    <a:pt x="57" y="168"/>
                  </a:cubicBezTo>
                  <a:cubicBezTo>
                    <a:pt x="68" y="168"/>
                    <a:pt x="79" y="167"/>
                    <a:pt x="89" y="166"/>
                  </a:cubicBezTo>
                  <a:cubicBezTo>
                    <a:pt x="109" y="163"/>
                    <a:pt x="113" y="150"/>
                    <a:pt x="107" y="138"/>
                  </a:cubicBezTo>
                  <a:cubicBezTo>
                    <a:pt x="106" y="137"/>
                    <a:pt x="106" y="135"/>
                    <a:pt x="107" y="134"/>
                  </a:cubicBezTo>
                  <a:cubicBezTo>
                    <a:pt x="122" y="120"/>
                    <a:pt x="136" y="105"/>
                    <a:pt x="151" y="92"/>
                  </a:cubicBezTo>
                  <a:cubicBezTo>
                    <a:pt x="157" y="88"/>
                    <a:pt x="166" y="83"/>
                    <a:pt x="173" y="83"/>
                  </a:cubicBezTo>
                  <a:cubicBezTo>
                    <a:pt x="173" y="83"/>
                    <a:pt x="174" y="83"/>
                    <a:pt x="175" y="83"/>
                  </a:cubicBezTo>
                  <a:cubicBezTo>
                    <a:pt x="179" y="84"/>
                    <a:pt x="183" y="85"/>
                    <a:pt x="187" y="85"/>
                  </a:cubicBezTo>
                  <a:cubicBezTo>
                    <a:pt x="213" y="85"/>
                    <a:pt x="232" y="66"/>
                    <a:pt x="229" y="38"/>
                  </a:cubicBezTo>
                  <a:cubicBezTo>
                    <a:pt x="229" y="37"/>
                    <a:pt x="230" y="35"/>
                    <a:pt x="232" y="35"/>
                  </a:cubicBezTo>
                  <a:cubicBezTo>
                    <a:pt x="249" y="32"/>
                    <a:pt x="267" y="28"/>
                    <a:pt x="284" y="25"/>
                  </a:cubicBezTo>
                  <a:cubicBezTo>
                    <a:pt x="285" y="25"/>
                    <a:pt x="286" y="24"/>
                    <a:pt x="286" y="22"/>
                  </a:cubicBezTo>
                  <a:cubicBezTo>
                    <a:pt x="287" y="21"/>
                    <a:pt x="287" y="20"/>
                    <a:pt x="287" y="19"/>
                  </a:cubicBezTo>
                  <a:cubicBezTo>
                    <a:pt x="287" y="17"/>
                    <a:pt x="287" y="16"/>
                    <a:pt x="286" y="16"/>
                  </a:cubicBezTo>
                  <a:cubicBezTo>
                    <a:pt x="280" y="11"/>
                    <a:pt x="273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5"/>
                    <a:pt x="260" y="5"/>
                    <a:pt x="256" y="5"/>
                  </a:cubicBezTo>
                  <a:cubicBezTo>
                    <a:pt x="247" y="5"/>
                    <a:pt x="239" y="4"/>
                    <a:pt x="231" y="2"/>
                  </a:cubicBezTo>
                  <a:cubicBezTo>
                    <a:pt x="222" y="1"/>
                    <a:pt x="214" y="0"/>
                    <a:pt x="2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0">
              <a:extLst>
                <a:ext uri="{FF2B5EF4-FFF2-40B4-BE49-F238E27FC236}">
                  <a16:creationId xmlns:a16="http://schemas.microsoft.com/office/drawing/2014/main" id="{8948C8F7-EA29-4C9F-B373-9A28C2DF5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8588" y="3697288"/>
              <a:ext cx="268288" cy="280987"/>
            </a:xfrm>
            <a:custGeom>
              <a:avLst/>
              <a:gdLst>
                <a:gd name="T0" fmla="*/ 102 w 145"/>
                <a:gd name="T1" fmla="*/ 0 h 151"/>
                <a:gd name="T2" fmla="*/ 66 w 145"/>
                <a:gd name="T3" fmla="*/ 40 h 151"/>
                <a:gd name="T4" fmla="*/ 40 w 145"/>
                <a:gd name="T5" fmla="*/ 59 h 151"/>
                <a:gd name="T6" fmla="*/ 21 w 145"/>
                <a:gd name="T7" fmla="*/ 71 h 151"/>
                <a:gd name="T8" fmla="*/ 9 w 145"/>
                <a:gd name="T9" fmla="*/ 95 h 151"/>
                <a:gd name="T10" fmla="*/ 26 w 145"/>
                <a:gd name="T11" fmla="*/ 123 h 151"/>
                <a:gd name="T12" fmla="*/ 49 w 145"/>
                <a:gd name="T13" fmla="*/ 143 h 151"/>
                <a:gd name="T14" fmla="*/ 66 w 145"/>
                <a:gd name="T15" fmla="*/ 137 h 151"/>
                <a:gd name="T16" fmla="*/ 87 w 145"/>
                <a:gd name="T17" fmla="*/ 151 h 151"/>
                <a:gd name="T18" fmla="*/ 88 w 145"/>
                <a:gd name="T19" fmla="*/ 151 h 151"/>
                <a:gd name="T20" fmla="*/ 104 w 145"/>
                <a:gd name="T21" fmla="*/ 130 h 151"/>
                <a:gd name="T22" fmla="*/ 128 w 145"/>
                <a:gd name="T23" fmla="*/ 85 h 151"/>
                <a:gd name="T24" fmla="*/ 128 w 145"/>
                <a:gd name="T25" fmla="*/ 70 h 151"/>
                <a:gd name="T26" fmla="*/ 132 w 145"/>
                <a:gd name="T27" fmla="*/ 34 h 151"/>
                <a:gd name="T28" fmla="*/ 128 w 145"/>
                <a:gd name="T29" fmla="*/ 10 h 151"/>
                <a:gd name="T30" fmla="*/ 102 w 145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1">
                  <a:moveTo>
                    <a:pt x="102" y="0"/>
                  </a:moveTo>
                  <a:cubicBezTo>
                    <a:pt x="89" y="15"/>
                    <a:pt x="78" y="28"/>
                    <a:pt x="66" y="40"/>
                  </a:cubicBezTo>
                  <a:cubicBezTo>
                    <a:pt x="58" y="48"/>
                    <a:pt x="49" y="53"/>
                    <a:pt x="40" y="59"/>
                  </a:cubicBezTo>
                  <a:cubicBezTo>
                    <a:pt x="34" y="64"/>
                    <a:pt x="28" y="70"/>
                    <a:pt x="21" y="71"/>
                  </a:cubicBezTo>
                  <a:cubicBezTo>
                    <a:pt x="5" y="72"/>
                    <a:pt x="0" y="80"/>
                    <a:pt x="9" y="95"/>
                  </a:cubicBezTo>
                  <a:cubicBezTo>
                    <a:pt x="14" y="104"/>
                    <a:pt x="22" y="113"/>
                    <a:pt x="26" y="123"/>
                  </a:cubicBezTo>
                  <a:cubicBezTo>
                    <a:pt x="32" y="137"/>
                    <a:pt x="40" y="143"/>
                    <a:pt x="49" y="143"/>
                  </a:cubicBezTo>
                  <a:cubicBezTo>
                    <a:pt x="54" y="143"/>
                    <a:pt x="60" y="141"/>
                    <a:pt x="66" y="137"/>
                  </a:cubicBezTo>
                  <a:cubicBezTo>
                    <a:pt x="74" y="143"/>
                    <a:pt x="82" y="151"/>
                    <a:pt x="87" y="151"/>
                  </a:cubicBezTo>
                  <a:cubicBezTo>
                    <a:pt x="87" y="151"/>
                    <a:pt x="87" y="151"/>
                    <a:pt x="88" y="151"/>
                  </a:cubicBezTo>
                  <a:cubicBezTo>
                    <a:pt x="95" y="147"/>
                    <a:pt x="100" y="138"/>
                    <a:pt x="104" y="130"/>
                  </a:cubicBezTo>
                  <a:cubicBezTo>
                    <a:pt x="113" y="115"/>
                    <a:pt x="121" y="100"/>
                    <a:pt x="128" y="85"/>
                  </a:cubicBezTo>
                  <a:cubicBezTo>
                    <a:pt x="130" y="80"/>
                    <a:pt x="131" y="72"/>
                    <a:pt x="128" y="70"/>
                  </a:cubicBezTo>
                  <a:cubicBezTo>
                    <a:pt x="112" y="55"/>
                    <a:pt x="116" y="45"/>
                    <a:pt x="132" y="34"/>
                  </a:cubicBezTo>
                  <a:cubicBezTo>
                    <a:pt x="145" y="23"/>
                    <a:pt x="143" y="16"/>
                    <a:pt x="128" y="10"/>
                  </a:cubicBezTo>
                  <a:cubicBezTo>
                    <a:pt x="118" y="7"/>
                    <a:pt x="109" y="3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1">
              <a:extLst>
                <a:ext uri="{FF2B5EF4-FFF2-40B4-BE49-F238E27FC236}">
                  <a16:creationId xmlns:a16="http://schemas.microsoft.com/office/drawing/2014/main" id="{E7A9E24A-DBBB-483D-A056-80F0D30F8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0563" y="3908425"/>
              <a:ext cx="379413" cy="223837"/>
            </a:xfrm>
            <a:custGeom>
              <a:avLst/>
              <a:gdLst>
                <a:gd name="T0" fmla="*/ 54 w 206"/>
                <a:gd name="T1" fmla="*/ 0 h 120"/>
                <a:gd name="T2" fmla="*/ 48 w 206"/>
                <a:gd name="T3" fmla="*/ 1 h 120"/>
                <a:gd name="T4" fmla="*/ 0 w 206"/>
                <a:gd name="T5" fmla="*/ 33 h 120"/>
                <a:gd name="T6" fmla="*/ 14 w 206"/>
                <a:gd name="T7" fmla="*/ 37 h 120"/>
                <a:gd name="T8" fmla="*/ 55 w 206"/>
                <a:gd name="T9" fmla="*/ 63 h 120"/>
                <a:gd name="T10" fmla="*/ 47 w 206"/>
                <a:gd name="T11" fmla="*/ 94 h 120"/>
                <a:gd name="T12" fmla="*/ 79 w 206"/>
                <a:gd name="T13" fmla="*/ 100 h 120"/>
                <a:gd name="T14" fmla="*/ 95 w 206"/>
                <a:gd name="T15" fmla="*/ 105 h 120"/>
                <a:gd name="T16" fmla="*/ 114 w 206"/>
                <a:gd name="T17" fmla="*/ 92 h 120"/>
                <a:gd name="T18" fmla="*/ 129 w 206"/>
                <a:gd name="T19" fmla="*/ 81 h 120"/>
                <a:gd name="T20" fmla="*/ 144 w 206"/>
                <a:gd name="T21" fmla="*/ 92 h 120"/>
                <a:gd name="T22" fmla="*/ 155 w 206"/>
                <a:gd name="T23" fmla="*/ 108 h 120"/>
                <a:gd name="T24" fmla="*/ 182 w 206"/>
                <a:gd name="T25" fmla="*/ 120 h 120"/>
                <a:gd name="T26" fmla="*/ 206 w 206"/>
                <a:gd name="T27" fmla="*/ 113 h 120"/>
                <a:gd name="T28" fmla="*/ 184 w 206"/>
                <a:gd name="T29" fmla="*/ 97 h 120"/>
                <a:gd name="T30" fmla="*/ 170 w 206"/>
                <a:gd name="T31" fmla="*/ 83 h 120"/>
                <a:gd name="T32" fmla="*/ 148 w 206"/>
                <a:gd name="T33" fmla="*/ 43 h 120"/>
                <a:gd name="T34" fmla="*/ 138 w 206"/>
                <a:gd name="T35" fmla="*/ 29 h 120"/>
                <a:gd name="T36" fmla="*/ 68 w 206"/>
                <a:gd name="T37" fmla="*/ 3 h 120"/>
                <a:gd name="T38" fmla="*/ 54 w 206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20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32" y="10"/>
                    <a:pt x="18" y="21"/>
                    <a:pt x="0" y="33"/>
                  </a:cubicBezTo>
                  <a:cubicBezTo>
                    <a:pt x="5" y="34"/>
                    <a:pt x="10" y="35"/>
                    <a:pt x="14" y="37"/>
                  </a:cubicBezTo>
                  <a:cubicBezTo>
                    <a:pt x="28" y="45"/>
                    <a:pt x="44" y="52"/>
                    <a:pt x="55" y="63"/>
                  </a:cubicBezTo>
                  <a:cubicBezTo>
                    <a:pt x="58" y="66"/>
                    <a:pt x="50" y="81"/>
                    <a:pt x="47" y="94"/>
                  </a:cubicBezTo>
                  <a:cubicBezTo>
                    <a:pt x="56" y="95"/>
                    <a:pt x="70" y="94"/>
                    <a:pt x="79" y="100"/>
                  </a:cubicBezTo>
                  <a:cubicBezTo>
                    <a:pt x="85" y="103"/>
                    <a:pt x="90" y="105"/>
                    <a:pt x="95" y="105"/>
                  </a:cubicBezTo>
                  <a:cubicBezTo>
                    <a:pt x="102" y="105"/>
                    <a:pt x="108" y="100"/>
                    <a:pt x="114" y="92"/>
                  </a:cubicBezTo>
                  <a:cubicBezTo>
                    <a:pt x="119" y="85"/>
                    <a:pt x="124" y="81"/>
                    <a:pt x="129" y="81"/>
                  </a:cubicBezTo>
                  <a:cubicBezTo>
                    <a:pt x="134" y="81"/>
                    <a:pt x="139" y="85"/>
                    <a:pt x="144" y="92"/>
                  </a:cubicBezTo>
                  <a:cubicBezTo>
                    <a:pt x="148" y="97"/>
                    <a:pt x="151" y="103"/>
                    <a:pt x="155" y="108"/>
                  </a:cubicBezTo>
                  <a:cubicBezTo>
                    <a:pt x="162" y="116"/>
                    <a:pt x="171" y="120"/>
                    <a:pt x="182" y="120"/>
                  </a:cubicBezTo>
                  <a:cubicBezTo>
                    <a:pt x="189" y="120"/>
                    <a:pt x="198" y="118"/>
                    <a:pt x="206" y="113"/>
                  </a:cubicBezTo>
                  <a:cubicBezTo>
                    <a:pt x="198" y="107"/>
                    <a:pt x="190" y="102"/>
                    <a:pt x="184" y="97"/>
                  </a:cubicBezTo>
                  <a:cubicBezTo>
                    <a:pt x="178" y="93"/>
                    <a:pt x="169" y="86"/>
                    <a:pt x="170" y="83"/>
                  </a:cubicBezTo>
                  <a:cubicBezTo>
                    <a:pt x="174" y="63"/>
                    <a:pt x="155" y="56"/>
                    <a:pt x="148" y="43"/>
                  </a:cubicBezTo>
                  <a:cubicBezTo>
                    <a:pt x="145" y="36"/>
                    <a:pt x="139" y="31"/>
                    <a:pt x="138" y="29"/>
                  </a:cubicBezTo>
                  <a:cubicBezTo>
                    <a:pt x="111" y="19"/>
                    <a:pt x="90" y="10"/>
                    <a:pt x="68" y="3"/>
                  </a:cubicBezTo>
                  <a:cubicBezTo>
                    <a:pt x="64" y="1"/>
                    <a:pt x="58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2">
              <a:extLst>
                <a:ext uri="{FF2B5EF4-FFF2-40B4-BE49-F238E27FC236}">
                  <a16:creationId xmlns:a16="http://schemas.microsoft.com/office/drawing/2014/main" id="{B1F926D4-9FD5-4DBB-8D2B-4890DE0C2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0" y="1722438"/>
              <a:ext cx="315913" cy="173037"/>
            </a:xfrm>
            <a:custGeom>
              <a:avLst/>
              <a:gdLst>
                <a:gd name="T0" fmla="*/ 124 w 171"/>
                <a:gd name="T1" fmla="*/ 0 h 93"/>
                <a:gd name="T2" fmla="*/ 121 w 171"/>
                <a:gd name="T3" fmla="*/ 1 h 93"/>
                <a:gd name="T4" fmla="*/ 108 w 171"/>
                <a:gd name="T5" fmla="*/ 24 h 93"/>
                <a:gd name="T6" fmla="*/ 91 w 171"/>
                <a:gd name="T7" fmla="*/ 6 h 93"/>
                <a:gd name="T8" fmla="*/ 80 w 171"/>
                <a:gd name="T9" fmla="*/ 15 h 93"/>
                <a:gd name="T10" fmla="*/ 60 w 171"/>
                <a:gd name="T11" fmla="*/ 6 h 93"/>
                <a:gd name="T12" fmla="*/ 32 w 171"/>
                <a:gd name="T13" fmla="*/ 21 h 93"/>
                <a:gd name="T14" fmla="*/ 15 w 171"/>
                <a:gd name="T15" fmla="*/ 33 h 93"/>
                <a:gd name="T16" fmla="*/ 12 w 171"/>
                <a:gd name="T17" fmla="*/ 33 h 93"/>
                <a:gd name="T18" fmla="*/ 11 w 171"/>
                <a:gd name="T19" fmla="*/ 33 h 93"/>
                <a:gd name="T20" fmla="*/ 0 w 171"/>
                <a:gd name="T21" fmla="*/ 42 h 93"/>
                <a:gd name="T22" fmla="*/ 12 w 171"/>
                <a:gd name="T23" fmla="*/ 50 h 93"/>
                <a:gd name="T24" fmla="*/ 23 w 171"/>
                <a:gd name="T25" fmla="*/ 51 h 93"/>
                <a:gd name="T26" fmla="*/ 39 w 171"/>
                <a:gd name="T27" fmla="*/ 51 h 93"/>
                <a:gd name="T28" fmla="*/ 39 w 171"/>
                <a:gd name="T29" fmla="*/ 55 h 93"/>
                <a:gd name="T30" fmla="*/ 1 w 171"/>
                <a:gd name="T31" fmla="*/ 65 h 93"/>
                <a:gd name="T32" fmla="*/ 112 w 171"/>
                <a:gd name="T33" fmla="*/ 93 h 93"/>
                <a:gd name="T34" fmla="*/ 158 w 171"/>
                <a:gd name="T35" fmla="*/ 81 h 93"/>
                <a:gd name="T36" fmla="*/ 152 w 171"/>
                <a:gd name="T37" fmla="*/ 64 h 93"/>
                <a:gd name="T38" fmla="*/ 171 w 171"/>
                <a:gd name="T39" fmla="*/ 58 h 93"/>
                <a:gd name="T40" fmla="*/ 144 w 171"/>
                <a:gd name="T41" fmla="*/ 4 h 93"/>
                <a:gd name="T42" fmla="*/ 124 w 171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93">
                  <a:moveTo>
                    <a:pt x="124" y="0"/>
                  </a:moveTo>
                  <a:cubicBezTo>
                    <a:pt x="123" y="0"/>
                    <a:pt x="121" y="0"/>
                    <a:pt x="121" y="1"/>
                  </a:cubicBezTo>
                  <a:cubicBezTo>
                    <a:pt x="114" y="6"/>
                    <a:pt x="112" y="16"/>
                    <a:pt x="108" y="24"/>
                  </a:cubicBezTo>
                  <a:cubicBezTo>
                    <a:pt x="101" y="23"/>
                    <a:pt x="99" y="6"/>
                    <a:pt x="91" y="6"/>
                  </a:cubicBezTo>
                  <a:cubicBezTo>
                    <a:pt x="88" y="6"/>
                    <a:pt x="84" y="9"/>
                    <a:pt x="80" y="15"/>
                  </a:cubicBezTo>
                  <a:cubicBezTo>
                    <a:pt x="75" y="9"/>
                    <a:pt x="68" y="6"/>
                    <a:pt x="60" y="6"/>
                  </a:cubicBezTo>
                  <a:cubicBezTo>
                    <a:pt x="50" y="6"/>
                    <a:pt x="39" y="11"/>
                    <a:pt x="32" y="21"/>
                  </a:cubicBezTo>
                  <a:cubicBezTo>
                    <a:pt x="27" y="29"/>
                    <a:pt x="23" y="33"/>
                    <a:pt x="15" y="33"/>
                  </a:cubicBezTo>
                  <a:cubicBezTo>
                    <a:pt x="14" y="33"/>
                    <a:pt x="13" y="33"/>
                    <a:pt x="12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8" y="33"/>
                    <a:pt x="4" y="39"/>
                    <a:pt x="0" y="42"/>
                  </a:cubicBezTo>
                  <a:cubicBezTo>
                    <a:pt x="4" y="45"/>
                    <a:pt x="8" y="50"/>
                    <a:pt x="12" y="50"/>
                  </a:cubicBezTo>
                  <a:cubicBezTo>
                    <a:pt x="16" y="51"/>
                    <a:pt x="20" y="51"/>
                    <a:pt x="23" y="51"/>
                  </a:cubicBezTo>
                  <a:cubicBezTo>
                    <a:pt x="29" y="51"/>
                    <a:pt x="34" y="51"/>
                    <a:pt x="39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28" y="58"/>
                    <a:pt x="16" y="61"/>
                    <a:pt x="1" y="65"/>
                  </a:cubicBezTo>
                  <a:cubicBezTo>
                    <a:pt x="21" y="82"/>
                    <a:pt x="73" y="93"/>
                    <a:pt x="112" y="93"/>
                  </a:cubicBezTo>
                  <a:cubicBezTo>
                    <a:pt x="136" y="93"/>
                    <a:pt x="154" y="89"/>
                    <a:pt x="158" y="81"/>
                  </a:cubicBezTo>
                  <a:cubicBezTo>
                    <a:pt x="156" y="76"/>
                    <a:pt x="154" y="70"/>
                    <a:pt x="152" y="64"/>
                  </a:cubicBezTo>
                  <a:cubicBezTo>
                    <a:pt x="158" y="62"/>
                    <a:pt x="163" y="61"/>
                    <a:pt x="171" y="58"/>
                  </a:cubicBezTo>
                  <a:cubicBezTo>
                    <a:pt x="152" y="44"/>
                    <a:pt x="126" y="36"/>
                    <a:pt x="144" y="4"/>
                  </a:cubicBezTo>
                  <a:cubicBezTo>
                    <a:pt x="137" y="3"/>
                    <a:pt x="129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3">
              <a:extLst>
                <a:ext uri="{FF2B5EF4-FFF2-40B4-BE49-F238E27FC236}">
                  <a16:creationId xmlns:a16="http://schemas.microsoft.com/office/drawing/2014/main" id="{385A6543-0941-473C-9CB0-819FA67B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2363" y="4241800"/>
              <a:ext cx="193675" cy="355600"/>
            </a:xfrm>
            <a:custGeom>
              <a:avLst/>
              <a:gdLst>
                <a:gd name="T0" fmla="*/ 73 w 105"/>
                <a:gd name="T1" fmla="*/ 0 h 191"/>
                <a:gd name="T2" fmla="*/ 72 w 105"/>
                <a:gd name="T3" fmla="*/ 10 h 191"/>
                <a:gd name="T4" fmla="*/ 42 w 105"/>
                <a:gd name="T5" fmla="*/ 50 h 191"/>
                <a:gd name="T6" fmla="*/ 14 w 105"/>
                <a:gd name="T7" fmla="*/ 96 h 191"/>
                <a:gd name="T8" fmla="*/ 8 w 105"/>
                <a:gd name="T9" fmla="*/ 133 h 191"/>
                <a:gd name="T10" fmla="*/ 0 w 105"/>
                <a:gd name="T11" fmla="*/ 151 h 191"/>
                <a:gd name="T12" fmla="*/ 10 w 105"/>
                <a:gd name="T13" fmla="*/ 186 h 191"/>
                <a:gd name="T14" fmla="*/ 28 w 105"/>
                <a:gd name="T15" fmla="*/ 191 h 191"/>
                <a:gd name="T16" fmla="*/ 31 w 105"/>
                <a:gd name="T17" fmla="*/ 191 h 191"/>
                <a:gd name="T18" fmla="*/ 57 w 105"/>
                <a:gd name="T19" fmla="*/ 174 h 191"/>
                <a:gd name="T20" fmla="*/ 82 w 105"/>
                <a:gd name="T21" fmla="*/ 90 h 191"/>
                <a:gd name="T22" fmla="*/ 97 w 105"/>
                <a:gd name="T23" fmla="*/ 50 h 191"/>
                <a:gd name="T24" fmla="*/ 73 w 10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91">
                  <a:moveTo>
                    <a:pt x="73" y="0"/>
                  </a:moveTo>
                  <a:cubicBezTo>
                    <a:pt x="73" y="3"/>
                    <a:pt x="74" y="8"/>
                    <a:pt x="72" y="10"/>
                  </a:cubicBezTo>
                  <a:cubicBezTo>
                    <a:pt x="63" y="24"/>
                    <a:pt x="55" y="44"/>
                    <a:pt x="42" y="50"/>
                  </a:cubicBezTo>
                  <a:cubicBezTo>
                    <a:pt x="21" y="58"/>
                    <a:pt x="3" y="77"/>
                    <a:pt x="14" y="96"/>
                  </a:cubicBezTo>
                  <a:cubicBezTo>
                    <a:pt x="24" y="113"/>
                    <a:pt x="16" y="122"/>
                    <a:pt x="8" y="133"/>
                  </a:cubicBezTo>
                  <a:cubicBezTo>
                    <a:pt x="4" y="138"/>
                    <a:pt x="2" y="145"/>
                    <a:pt x="0" y="151"/>
                  </a:cubicBezTo>
                  <a:cubicBezTo>
                    <a:pt x="20" y="157"/>
                    <a:pt x="4" y="173"/>
                    <a:pt x="10" y="186"/>
                  </a:cubicBezTo>
                  <a:cubicBezTo>
                    <a:pt x="15" y="187"/>
                    <a:pt x="22" y="191"/>
                    <a:pt x="28" y="191"/>
                  </a:cubicBezTo>
                  <a:cubicBezTo>
                    <a:pt x="29" y="191"/>
                    <a:pt x="30" y="191"/>
                    <a:pt x="31" y="191"/>
                  </a:cubicBezTo>
                  <a:cubicBezTo>
                    <a:pt x="41" y="188"/>
                    <a:pt x="52" y="182"/>
                    <a:pt x="57" y="174"/>
                  </a:cubicBezTo>
                  <a:cubicBezTo>
                    <a:pt x="73" y="149"/>
                    <a:pt x="65" y="116"/>
                    <a:pt x="82" y="90"/>
                  </a:cubicBezTo>
                  <a:cubicBezTo>
                    <a:pt x="90" y="78"/>
                    <a:pt x="91" y="63"/>
                    <a:pt x="97" y="50"/>
                  </a:cubicBezTo>
                  <a:cubicBezTo>
                    <a:pt x="105" y="32"/>
                    <a:pt x="92" y="2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4">
              <a:extLst>
                <a:ext uri="{FF2B5EF4-FFF2-40B4-BE49-F238E27FC236}">
                  <a16:creationId xmlns:a16="http://schemas.microsoft.com/office/drawing/2014/main" id="{B03D88CB-1B8D-48CF-850E-A7FE59BB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0" y="2247900"/>
              <a:ext cx="158750" cy="279400"/>
            </a:xfrm>
            <a:custGeom>
              <a:avLst/>
              <a:gdLst>
                <a:gd name="T0" fmla="*/ 19 w 86"/>
                <a:gd name="T1" fmla="*/ 0 h 150"/>
                <a:gd name="T2" fmla="*/ 13 w 86"/>
                <a:gd name="T3" fmla="*/ 4 h 150"/>
                <a:gd name="T4" fmla="*/ 3 w 86"/>
                <a:gd name="T5" fmla="*/ 29 h 150"/>
                <a:gd name="T6" fmla="*/ 0 w 86"/>
                <a:gd name="T7" fmla="*/ 52 h 150"/>
                <a:gd name="T8" fmla="*/ 36 w 86"/>
                <a:gd name="T9" fmla="*/ 85 h 150"/>
                <a:gd name="T10" fmla="*/ 16 w 86"/>
                <a:gd name="T11" fmla="*/ 93 h 150"/>
                <a:gd name="T12" fmla="*/ 14 w 86"/>
                <a:gd name="T13" fmla="*/ 120 h 150"/>
                <a:gd name="T14" fmla="*/ 22 w 86"/>
                <a:gd name="T15" fmla="*/ 123 h 150"/>
                <a:gd name="T16" fmla="*/ 3 w 86"/>
                <a:gd name="T17" fmla="*/ 150 h 150"/>
                <a:gd name="T18" fmla="*/ 52 w 86"/>
                <a:gd name="T19" fmla="*/ 142 h 150"/>
                <a:gd name="T20" fmla="*/ 84 w 86"/>
                <a:gd name="T21" fmla="*/ 115 h 150"/>
                <a:gd name="T22" fmla="*/ 79 w 86"/>
                <a:gd name="T23" fmla="*/ 99 h 150"/>
                <a:gd name="T24" fmla="*/ 67 w 86"/>
                <a:gd name="T25" fmla="*/ 82 h 150"/>
                <a:gd name="T26" fmla="*/ 40 w 86"/>
                <a:gd name="T27" fmla="*/ 32 h 150"/>
                <a:gd name="T28" fmla="*/ 47 w 86"/>
                <a:gd name="T29" fmla="*/ 17 h 150"/>
                <a:gd name="T30" fmla="*/ 28 w 86"/>
                <a:gd name="T31" fmla="*/ 13 h 150"/>
                <a:gd name="T32" fmla="*/ 19 w 86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0">
                  <a:moveTo>
                    <a:pt x="19" y="0"/>
                  </a:moveTo>
                  <a:cubicBezTo>
                    <a:pt x="18" y="0"/>
                    <a:pt x="15" y="1"/>
                    <a:pt x="13" y="4"/>
                  </a:cubicBezTo>
                  <a:cubicBezTo>
                    <a:pt x="7" y="9"/>
                    <a:pt x="5" y="20"/>
                    <a:pt x="3" y="29"/>
                  </a:cubicBezTo>
                  <a:cubicBezTo>
                    <a:pt x="1" y="35"/>
                    <a:pt x="1" y="41"/>
                    <a:pt x="0" y="52"/>
                  </a:cubicBezTo>
                  <a:cubicBezTo>
                    <a:pt x="10" y="61"/>
                    <a:pt x="22" y="72"/>
                    <a:pt x="36" y="85"/>
                  </a:cubicBezTo>
                  <a:cubicBezTo>
                    <a:pt x="28" y="88"/>
                    <a:pt x="21" y="91"/>
                    <a:pt x="16" y="93"/>
                  </a:cubicBezTo>
                  <a:cubicBezTo>
                    <a:pt x="15" y="103"/>
                    <a:pt x="15" y="111"/>
                    <a:pt x="14" y="120"/>
                  </a:cubicBezTo>
                  <a:cubicBezTo>
                    <a:pt x="16" y="121"/>
                    <a:pt x="19" y="122"/>
                    <a:pt x="22" y="123"/>
                  </a:cubicBezTo>
                  <a:cubicBezTo>
                    <a:pt x="16" y="132"/>
                    <a:pt x="10" y="140"/>
                    <a:pt x="3" y="150"/>
                  </a:cubicBezTo>
                  <a:cubicBezTo>
                    <a:pt x="22" y="147"/>
                    <a:pt x="37" y="145"/>
                    <a:pt x="52" y="142"/>
                  </a:cubicBezTo>
                  <a:cubicBezTo>
                    <a:pt x="66" y="138"/>
                    <a:pt x="77" y="128"/>
                    <a:pt x="84" y="115"/>
                  </a:cubicBezTo>
                  <a:cubicBezTo>
                    <a:pt x="86" y="112"/>
                    <a:pt x="82" y="104"/>
                    <a:pt x="79" y="99"/>
                  </a:cubicBezTo>
                  <a:cubicBezTo>
                    <a:pt x="76" y="93"/>
                    <a:pt x="70" y="88"/>
                    <a:pt x="67" y="82"/>
                  </a:cubicBezTo>
                  <a:cubicBezTo>
                    <a:pt x="57" y="66"/>
                    <a:pt x="49" y="48"/>
                    <a:pt x="40" y="32"/>
                  </a:cubicBezTo>
                  <a:cubicBezTo>
                    <a:pt x="42" y="28"/>
                    <a:pt x="44" y="23"/>
                    <a:pt x="47" y="17"/>
                  </a:cubicBezTo>
                  <a:cubicBezTo>
                    <a:pt x="38" y="15"/>
                    <a:pt x="28" y="15"/>
                    <a:pt x="28" y="13"/>
                  </a:cubicBezTo>
                  <a:cubicBezTo>
                    <a:pt x="26" y="6"/>
                    <a:pt x="24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5">
              <a:extLst>
                <a:ext uri="{FF2B5EF4-FFF2-40B4-BE49-F238E27FC236}">
                  <a16:creationId xmlns:a16="http://schemas.microsoft.com/office/drawing/2014/main" id="{7B0C3315-547F-42A7-9D91-F1CCABCE9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650" y="38195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6">
              <a:extLst>
                <a:ext uri="{FF2B5EF4-FFF2-40B4-BE49-F238E27FC236}">
                  <a16:creationId xmlns:a16="http://schemas.microsoft.com/office/drawing/2014/main" id="{6E313AAA-338D-4BBF-9FC1-44F062B03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3650" y="38195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">
              <a:extLst>
                <a:ext uri="{FF2B5EF4-FFF2-40B4-BE49-F238E27FC236}">
                  <a16:creationId xmlns:a16="http://schemas.microsoft.com/office/drawing/2014/main" id="{0F9A1B12-F4ED-424A-BF59-119AD8D51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550" y="3732213"/>
              <a:ext cx="287338" cy="287337"/>
            </a:xfrm>
            <a:custGeom>
              <a:avLst/>
              <a:gdLst>
                <a:gd name="T0" fmla="*/ 16 w 155"/>
                <a:gd name="T1" fmla="*/ 0 h 154"/>
                <a:gd name="T2" fmla="*/ 0 w 155"/>
                <a:gd name="T3" fmla="*/ 11 h 154"/>
                <a:gd name="T4" fmla="*/ 19 w 155"/>
                <a:gd name="T5" fmla="*/ 23 h 154"/>
                <a:gd name="T6" fmla="*/ 54 w 155"/>
                <a:gd name="T7" fmla="*/ 57 h 154"/>
                <a:gd name="T8" fmla="*/ 113 w 155"/>
                <a:gd name="T9" fmla="*/ 146 h 154"/>
                <a:gd name="T10" fmla="*/ 129 w 155"/>
                <a:gd name="T11" fmla="*/ 154 h 154"/>
                <a:gd name="T12" fmla="*/ 131 w 155"/>
                <a:gd name="T13" fmla="*/ 153 h 154"/>
                <a:gd name="T14" fmla="*/ 141 w 155"/>
                <a:gd name="T15" fmla="*/ 135 h 154"/>
                <a:gd name="T16" fmla="*/ 148 w 155"/>
                <a:gd name="T17" fmla="*/ 106 h 154"/>
                <a:gd name="T18" fmla="*/ 155 w 155"/>
                <a:gd name="T19" fmla="*/ 105 h 154"/>
                <a:gd name="T20" fmla="*/ 139 w 155"/>
                <a:gd name="T21" fmla="*/ 91 h 154"/>
                <a:gd name="T22" fmla="*/ 126 w 155"/>
                <a:gd name="T23" fmla="*/ 102 h 154"/>
                <a:gd name="T24" fmla="*/ 125 w 155"/>
                <a:gd name="T25" fmla="*/ 102 h 154"/>
                <a:gd name="T26" fmla="*/ 114 w 155"/>
                <a:gd name="T27" fmla="*/ 89 h 154"/>
                <a:gd name="T28" fmla="*/ 89 w 155"/>
                <a:gd name="T29" fmla="*/ 47 h 154"/>
                <a:gd name="T30" fmla="*/ 89 w 155"/>
                <a:gd name="T31" fmla="*/ 47 h 154"/>
                <a:gd name="T32" fmla="*/ 89 w 155"/>
                <a:gd name="T33" fmla="*/ 47 h 154"/>
                <a:gd name="T34" fmla="*/ 32 w 155"/>
                <a:gd name="T35" fmla="*/ 7 h 154"/>
                <a:gd name="T36" fmla="*/ 16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6" y="0"/>
                  </a:moveTo>
                  <a:cubicBezTo>
                    <a:pt x="11" y="0"/>
                    <a:pt x="6" y="3"/>
                    <a:pt x="0" y="11"/>
                  </a:cubicBezTo>
                  <a:cubicBezTo>
                    <a:pt x="7" y="16"/>
                    <a:pt x="14" y="19"/>
                    <a:pt x="19" y="23"/>
                  </a:cubicBezTo>
                  <a:cubicBezTo>
                    <a:pt x="31" y="34"/>
                    <a:pt x="50" y="43"/>
                    <a:pt x="54" y="57"/>
                  </a:cubicBezTo>
                  <a:cubicBezTo>
                    <a:pt x="64" y="94"/>
                    <a:pt x="91" y="118"/>
                    <a:pt x="113" y="146"/>
                  </a:cubicBezTo>
                  <a:cubicBezTo>
                    <a:pt x="116" y="150"/>
                    <a:pt x="123" y="154"/>
                    <a:pt x="129" y="154"/>
                  </a:cubicBezTo>
                  <a:cubicBezTo>
                    <a:pt x="130" y="154"/>
                    <a:pt x="131" y="153"/>
                    <a:pt x="131" y="153"/>
                  </a:cubicBezTo>
                  <a:cubicBezTo>
                    <a:pt x="136" y="151"/>
                    <a:pt x="139" y="142"/>
                    <a:pt x="141" y="135"/>
                  </a:cubicBezTo>
                  <a:cubicBezTo>
                    <a:pt x="144" y="126"/>
                    <a:pt x="146" y="116"/>
                    <a:pt x="148" y="106"/>
                  </a:cubicBezTo>
                  <a:cubicBezTo>
                    <a:pt x="151" y="106"/>
                    <a:pt x="153" y="106"/>
                    <a:pt x="155" y="105"/>
                  </a:cubicBezTo>
                  <a:cubicBezTo>
                    <a:pt x="150" y="100"/>
                    <a:pt x="144" y="96"/>
                    <a:pt x="139" y="91"/>
                  </a:cubicBezTo>
                  <a:cubicBezTo>
                    <a:pt x="134" y="95"/>
                    <a:pt x="128" y="102"/>
                    <a:pt x="126" y="102"/>
                  </a:cubicBezTo>
                  <a:cubicBezTo>
                    <a:pt x="126" y="102"/>
                    <a:pt x="126" y="102"/>
                    <a:pt x="125" y="102"/>
                  </a:cubicBezTo>
                  <a:cubicBezTo>
                    <a:pt x="121" y="99"/>
                    <a:pt x="117" y="94"/>
                    <a:pt x="114" y="89"/>
                  </a:cubicBezTo>
                  <a:cubicBezTo>
                    <a:pt x="105" y="75"/>
                    <a:pt x="97" y="61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0" y="34"/>
                    <a:pt x="50" y="22"/>
                    <a:pt x="32" y="7"/>
                  </a:cubicBezTo>
                  <a:cubicBezTo>
                    <a:pt x="26" y="3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">
              <a:extLst>
                <a:ext uri="{FF2B5EF4-FFF2-40B4-BE49-F238E27FC236}">
                  <a16:creationId xmlns:a16="http://schemas.microsoft.com/office/drawing/2014/main" id="{F24A69F0-3B66-4EFB-9335-8CC613D24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1579563"/>
              <a:ext cx="314325" cy="261937"/>
            </a:xfrm>
            <a:custGeom>
              <a:avLst/>
              <a:gdLst>
                <a:gd name="T0" fmla="*/ 150 w 170"/>
                <a:gd name="T1" fmla="*/ 0 h 141"/>
                <a:gd name="T2" fmla="*/ 136 w 170"/>
                <a:gd name="T3" fmla="*/ 5 h 141"/>
                <a:gd name="T4" fmla="*/ 113 w 170"/>
                <a:gd name="T5" fmla="*/ 16 h 141"/>
                <a:gd name="T6" fmla="*/ 27 w 170"/>
                <a:gd name="T7" fmla="*/ 64 h 141"/>
                <a:gd name="T8" fmla="*/ 22 w 170"/>
                <a:gd name="T9" fmla="*/ 130 h 141"/>
                <a:gd name="T10" fmla="*/ 46 w 170"/>
                <a:gd name="T11" fmla="*/ 141 h 141"/>
                <a:gd name="T12" fmla="*/ 66 w 170"/>
                <a:gd name="T13" fmla="*/ 132 h 141"/>
                <a:gd name="T14" fmla="*/ 76 w 170"/>
                <a:gd name="T15" fmla="*/ 60 h 141"/>
                <a:gd name="T16" fmla="*/ 148 w 170"/>
                <a:gd name="T17" fmla="*/ 22 h 141"/>
                <a:gd name="T18" fmla="*/ 170 w 170"/>
                <a:gd name="T19" fmla="*/ 12 h 141"/>
                <a:gd name="T20" fmla="*/ 150 w 170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1">
                  <a:moveTo>
                    <a:pt x="150" y="0"/>
                  </a:moveTo>
                  <a:cubicBezTo>
                    <a:pt x="146" y="0"/>
                    <a:pt x="141" y="2"/>
                    <a:pt x="136" y="5"/>
                  </a:cubicBezTo>
                  <a:cubicBezTo>
                    <a:pt x="129" y="10"/>
                    <a:pt x="121" y="14"/>
                    <a:pt x="113" y="16"/>
                  </a:cubicBezTo>
                  <a:cubicBezTo>
                    <a:pt x="80" y="24"/>
                    <a:pt x="47" y="28"/>
                    <a:pt x="27" y="64"/>
                  </a:cubicBezTo>
                  <a:cubicBezTo>
                    <a:pt x="14" y="87"/>
                    <a:pt x="0" y="105"/>
                    <a:pt x="22" y="130"/>
                  </a:cubicBezTo>
                  <a:cubicBezTo>
                    <a:pt x="29" y="137"/>
                    <a:pt x="37" y="141"/>
                    <a:pt x="46" y="141"/>
                  </a:cubicBezTo>
                  <a:cubicBezTo>
                    <a:pt x="53" y="141"/>
                    <a:pt x="60" y="139"/>
                    <a:pt x="66" y="132"/>
                  </a:cubicBezTo>
                  <a:cubicBezTo>
                    <a:pt x="36" y="99"/>
                    <a:pt x="36" y="86"/>
                    <a:pt x="76" y="60"/>
                  </a:cubicBezTo>
                  <a:cubicBezTo>
                    <a:pt x="98" y="44"/>
                    <a:pt x="123" y="34"/>
                    <a:pt x="148" y="22"/>
                  </a:cubicBezTo>
                  <a:cubicBezTo>
                    <a:pt x="154" y="18"/>
                    <a:pt x="161" y="16"/>
                    <a:pt x="170" y="12"/>
                  </a:cubicBezTo>
                  <a:cubicBezTo>
                    <a:pt x="163" y="4"/>
                    <a:pt x="157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9">
              <a:extLst>
                <a:ext uri="{FF2B5EF4-FFF2-40B4-BE49-F238E27FC236}">
                  <a16:creationId xmlns:a16="http://schemas.microsoft.com/office/drawing/2014/main" id="{BE4EA46A-BC17-4BC1-94C0-B3B7816B5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8" y="1666875"/>
              <a:ext cx="200025" cy="144462"/>
            </a:xfrm>
            <a:custGeom>
              <a:avLst/>
              <a:gdLst>
                <a:gd name="T0" fmla="*/ 54 w 108"/>
                <a:gd name="T1" fmla="*/ 0 h 78"/>
                <a:gd name="T2" fmla="*/ 48 w 108"/>
                <a:gd name="T3" fmla="*/ 1 h 78"/>
                <a:gd name="T4" fmla="*/ 41 w 108"/>
                <a:gd name="T5" fmla="*/ 4 h 78"/>
                <a:gd name="T6" fmla="*/ 25 w 108"/>
                <a:gd name="T7" fmla="*/ 12 h 78"/>
                <a:gd name="T8" fmla="*/ 4 w 108"/>
                <a:gd name="T9" fmla="*/ 47 h 78"/>
                <a:gd name="T10" fmla="*/ 5 w 108"/>
                <a:gd name="T11" fmla="*/ 66 h 78"/>
                <a:gd name="T12" fmla="*/ 24 w 108"/>
                <a:gd name="T13" fmla="*/ 78 h 78"/>
                <a:gd name="T14" fmla="*/ 49 w 108"/>
                <a:gd name="T15" fmla="*/ 68 h 78"/>
                <a:gd name="T16" fmla="*/ 94 w 108"/>
                <a:gd name="T17" fmla="*/ 46 h 78"/>
                <a:gd name="T18" fmla="*/ 98 w 108"/>
                <a:gd name="T19" fmla="*/ 44 h 78"/>
                <a:gd name="T20" fmla="*/ 99 w 108"/>
                <a:gd name="T21" fmla="*/ 17 h 78"/>
                <a:gd name="T22" fmla="*/ 94 w 108"/>
                <a:gd name="T23" fmla="*/ 14 h 78"/>
                <a:gd name="T24" fmla="*/ 59 w 108"/>
                <a:gd name="T25" fmla="*/ 1 h 78"/>
                <a:gd name="T26" fmla="*/ 54 w 10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46" y="2"/>
                    <a:pt x="43" y="3"/>
                    <a:pt x="41" y="4"/>
                  </a:cubicBezTo>
                  <a:cubicBezTo>
                    <a:pt x="35" y="6"/>
                    <a:pt x="28" y="8"/>
                    <a:pt x="25" y="12"/>
                  </a:cubicBezTo>
                  <a:cubicBezTo>
                    <a:pt x="17" y="23"/>
                    <a:pt x="11" y="35"/>
                    <a:pt x="4" y="47"/>
                  </a:cubicBezTo>
                  <a:cubicBezTo>
                    <a:pt x="0" y="53"/>
                    <a:pt x="1" y="60"/>
                    <a:pt x="5" y="66"/>
                  </a:cubicBezTo>
                  <a:cubicBezTo>
                    <a:pt x="11" y="74"/>
                    <a:pt x="17" y="78"/>
                    <a:pt x="24" y="78"/>
                  </a:cubicBezTo>
                  <a:cubicBezTo>
                    <a:pt x="31" y="78"/>
                    <a:pt x="39" y="74"/>
                    <a:pt x="49" y="68"/>
                  </a:cubicBezTo>
                  <a:cubicBezTo>
                    <a:pt x="63" y="59"/>
                    <a:pt x="79" y="54"/>
                    <a:pt x="94" y="46"/>
                  </a:cubicBezTo>
                  <a:cubicBezTo>
                    <a:pt x="96" y="45"/>
                    <a:pt x="97" y="45"/>
                    <a:pt x="98" y="44"/>
                  </a:cubicBezTo>
                  <a:cubicBezTo>
                    <a:pt x="107" y="38"/>
                    <a:pt x="108" y="24"/>
                    <a:pt x="99" y="17"/>
                  </a:cubicBezTo>
                  <a:cubicBezTo>
                    <a:pt x="98" y="16"/>
                    <a:pt x="96" y="15"/>
                    <a:pt x="94" y="14"/>
                  </a:cubicBezTo>
                  <a:cubicBezTo>
                    <a:pt x="84" y="8"/>
                    <a:pt x="72" y="5"/>
                    <a:pt x="59" y="1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50">
              <a:extLst>
                <a:ext uri="{FF2B5EF4-FFF2-40B4-BE49-F238E27FC236}">
                  <a16:creationId xmlns:a16="http://schemas.microsoft.com/office/drawing/2014/main" id="{9EFBE757-4CED-4B60-9925-7E60161E1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450" y="1579563"/>
              <a:ext cx="263525" cy="152400"/>
            </a:xfrm>
            <a:custGeom>
              <a:avLst/>
              <a:gdLst>
                <a:gd name="T0" fmla="*/ 73 w 143"/>
                <a:gd name="T1" fmla="*/ 0 h 82"/>
                <a:gd name="T2" fmla="*/ 50 w 143"/>
                <a:gd name="T3" fmla="*/ 15 h 82"/>
                <a:gd name="T4" fmla="*/ 16 w 143"/>
                <a:gd name="T5" fmla="*/ 4 h 82"/>
                <a:gd name="T6" fmla="*/ 12 w 143"/>
                <a:gd name="T7" fmla="*/ 34 h 82"/>
                <a:gd name="T8" fmla="*/ 23 w 143"/>
                <a:gd name="T9" fmla="*/ 43 h 82"/>
                <a:gd name="T10" fmla="*/ 48 w 143"/>
                <a:gd name="T11" fmla="*/ 32 h 82"/>
                <a:gd name="T12" fmla="*/ 76 w 143"/>
                <a:gd name="T13" fmla="*/ 82 h 82"/>
                <a:gd name="T14" fmla="*/ 102 w 143"/>
                <a:gd name="T15" fmla="*/ 45 h 82"/>
                <a:gd name="T16" fmla="*/ 106 w 143"/>
                <a:gd name="T17" fmla="*/ 65 h 82"/>
                <a:gd name="T18" fmla="*/ 120 w 143"/>
                <a:gd name="T19" fmla="*/ 65 h 82"/>
                <a:gd name="T20" fmla="*/ 129 w 143"/>
                <a:gd name="T21" fmla="*/ 64 h 82"/>
                <a:gd name="T22" fmla="*/ 142 w 143"/>
                <a:gd name="T23" fmla="*/ 57 h 82"/>
                <a:gd name="T24" fmla="*/ 136 w 143"/>
                <a:gd name="T25" fmla="*/ 44 h 82"/>
                <a:gd name="T26" fmla="*/ 111 w 143"/>
                <a:gd name="T27" fmla="*/ 32 h 82"/>
                <a:gd name="T28" fmla="*/ 90 w 143"/>
                <a:gd name="T29" fmla="*/ 15 h 82"/>
                <a:gd name="T30" fmla="*/ 73 w 143"/>
                <a:gd name="T31" fmla="*/ 0 h 82"/>
                <a:gd name="T32" fmla="*/ 73 w 14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2">
                  <a:moveTo>
                    <a:pt x="73" y="0"/>
                  </a:moveTo>
                  <a:cubicBezTo>
                    <a:pt x="67" y="0"/>
                    <a:pt x="60" y="8"/>
                    <a:pt x="50" y="15"/>
                  </a:cubicBezTo>
                  <a:cubicBezTo>
                    <a:pt x="43" y="13"/>
                    <a:pt x="32" y="9"/>
                    <a:pt x="16" y="4"/>
                  </a:cubicBezTo>
                  <a:cubicBezTo>
                    <a:pt x="0" y="9"/>
                    <a:pt x="7" y="24"/>
                    <a:pt x="12" y="34"/>
                  </a:cubicBezTo>
                  <a:cubicBezTo>
                    <a:pt x="16" y="41"/>
                    <a:pt x="19" y="43"/>
                    <a:pt x="23" y="43"/>
                  </a:cubicBezTo>
                  <a:cubicBezTo>
                    <a:pt x="31" y="43"/>
                    <a:pt x="39" y="33"/>
                    <a:pt x="48" y="32"/>
                  </a:cubicBezTo>
                  <a:cubicBezTo>
                    <a:pt x="42" y="57"/>
                    <a:pt x="54" y="77"/>
                    <a:pt x="76" y="82"/>
                  </a:cubicBezTo>
                  <a:cubicBezTo>
                    <a:pt x="81" y="68"/>
                    <a:pt x="77" y="47"/>
                    <a:pt x="102" y="45"/>
                  </a:cubicBezTo>
                  <a:cubicBezTo>
                    <a:pt x="103" y="52"/>
                    <a:pt x="105" y="58"/>
                    <a:pt x="106" y="65"/>
                  </a:cubicBezTo>
                  <a:cubicBezTo>
                    <a:pt x="111" y="65"/>
                    <a:pt x="116" y="65"/>
                    <a:pt x="120" y="65"/>
                  </a:cubicBezTo>
                  <a:cubicBezTo>
                    <a:pt x="123" y="65"/>
                    <a:pt x="126" y="65"/>
                    <a:pt x="129" y="64"/>
                  </a:cubicBezTo>
                  <a:cubicBezTo>
                    <a:pt x="134" y="63"/>
                    <a:pt x="141" y="60"/>
                    <a:pt x="142" y="57"/>
                  </a:cubicBezTo>
                  <a:cubicBezTo>
                    <a:pt x="143" y="53"/>
                    <a:pt x="140" y="46"/>
                    <a:pt x="136" y="44"/>
                  </a:cubicBezTo>
                  <a:cubicBezTo>
                    <a:pt x="128" y="39"/>
                    <a:pt x="119" y="37"/>
                    <a:pt x="111" y="32"/>
                  </a:cubicBezTo>
                  <a:cubicBezTo>
                    <a:pt x="103" y="28"/>
                    <a:pt x="97" y="21"/>
                    <a:pt x="90" y="15"/>
                  </a:cubicBezTo>
                  <a:cubicBezTo>
                    <a:pt x="84" y="10"/>
                    <a:pt x="79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51">
              <a:extLst>
                <a:ext uri="{FF2B5EF4-FFF2-40B4-BE49-F238E27FC236}">
                  <a16:creationId xmlns:a16="http://schemas.microsoft.com/office/drawing/2014/main" id="{E530B961-E2DE-4C80-BE44-2B0C6962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1500" y="2776538"/>
              <a:ext cx="209550" cy="215900"/>
            </a:xfrm>
            <a:custGeom>
              <a:avLst/>
              <a:gdLst>
                <a:gd name="T0" fmla="*/ 92 w 113"/>
                <a:gd name="T1" fmla="*/ 0 h 116"/>
                <a:gd name="T2" fmla="*/ 91 w 113"/>
                <a:gd name="T3" fmla="*/ 0 h 116"/>
                <a:gd name="T4" fmla="*/ 82 w 113"/>
                <a:gd name="T5" fmla="*/ 9 h 116"/>
                <a:gd name="T6" fmla="*/ 82 w 113"/>
                <a:gd name="T7" fmla="*/ 24 h 116"/>
                <a:gd name="T8" fmla="*/ 53 w 113"/>
                <a:gd name="T9" fmla="*/ 62 h 116"/>
                <a:gd name="T10" fmla="*/ 52 w 113"/>
                <a:gd name="T11" fmla="*/ 62 h 116"/>
                <a:gd name="T12" fmla="*/ 48 w 113"/>
                <a:gd name="T13" fmla="*/ 80 h 116"/>
                <a:gd name="T14" fmla="*/ 45 w 113"/>
                <a:gd name="T15" fmla="*/ 76 h 116"/>
                <a:gd name="T16" fmla="*/ 0 w 113"/>
                <a:gd name="T17" fmla="*/ 100 h 116"/>
                <a:gd name="T18" fmla="*/ 27 w 113"/>
                <a:gd name="T19" fmla="*/ 116 h 116"/>
                <a:gd name="T20" fmla="*/ 51 w 113"/>
                <a:gd name="T21" fmla="*/ 111 h 116"/>
                <a:gd name="T22" fmla="*/ 53 w 113"/>
                <a:gd name="T23" fmla="*/ 102 h 116"/>
                <a:gd name="T24" fmla="*/ 78 w 113"/>
                <a:gd name="T25" fmla="*/ 103 h 116"/>
                <a:gd name="T26" fmla="*/ 90 w 113"/>
                <a:gd name="T27" fmla="*/ 101 h 116"/>
                <a:gd name="T28" fmla="*/ 106 w 113"/>
                <a:gd name="T29" fmla="*/ 61 h 116"/>
                <a:gd name="T30" fmla="*/ 113 w 113"/>
                <a:gd name="T31" fmla="*/ 37 h 116"/>
                <a:gd name="T32" fmla="*/ 101 w 113"/>
                <a:gd name="T33" fmla="*/ 8 h 116"/>
                <a:gd name="T34" fmla="*/ 92 w 11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6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88" y="0"/>
                    <a:pt x="83" y="5"/>
                    <a:pt x="82" y="9"/>
                  </a:cubicBezTo>
                  <a:cubicBezTo>
                    <a:pt x="80" y="13"/>
                    <a:pt x="82" y="19"/>
                    <a:pt x="82" y="24"/>
                  </a:cubicBezTo>
                  <a:cubicBezTo>
                    <a:pt x="82" y="55"/>
                    <a:pt x="77" y="62"/>
                    <a:pt x="53" y="62"/>
                  </a:cubicBezTo>
                  <a:cubicBezTo>
                    <a:pt x="53" y="62"/>
                    <a:pt x="53" y="62"/>
                    <a:pt x="52" y="62"/>
                  </a:cubicBezTo>
                  <a:cubicBezTo>
                    <a:pt x="51" y="68"/>
                    <a:pt x="49" y="74"/>
                    <a:pt x="48" y="80"/>
                  </a:cubicBezTo>
                  <a:cubicBezTo>
                    <a:pt x="47" y="78"/>
                    <a:pt x="46" y="77"/>
                    <a:pt x="45" y="76"/>
                  </a:cubicBezTo>
                  <a:cubicBezTo>
                    <a:pt x="31" y="83"/>
                    <a:pt x="17" y="91"/>
                    <a:pt x="0" y="100"/>
                  </a:cubicBezTo>
                  <a:cubicBezTo>
                    <a:pt x="13" y="108"/>
                    <a:pt x="21" y="113"/>
                    <a:pt x="27" y="116"/>
                  </a:cubicBezTo>
                  <a:cubicBezTo>
                    <a:pt x="36" y="114"/>
                    <a:pt x="43" y="113"/>
                    <a:pt x="51" y="111"/>
                  </a:cubicBezTo>
                  <a:cubicBezTo>
                    <a:pt x="52" y="108"/>
                    <a:pt x="52" y="103"/>
                    <a:pt x="53" y="102"/>
                  </a:cubicBezTo>
                  <a:cubicBezTo>
                    <a:pt x="61" y="102"/>
                    <a:pt x="70" y="103"/>
                    <a:pt x="78" y="103"/>
                  </a:cubicBezTo>
                  <a:cubicBezTo>
                    <a:pt x="82" y="103"/>
                    <a:pt x="86" y="103"/>
                    <a:pt x="90" y="101"/>
                  </a:cubicBezTo>
                  <a:cubicBezTo>
                    <a:pt x="104" y="93"/>
                    <a:pt x="112" y="80"/>
                    <a:pt x="106" y="61"/>
                  </a:cubicBezTo>
                  <a:cubicBezTo>
                    <a:pt x="104" y="55"/>
                    <a:pt x="110" y="45"/>
                    <a:pt x="113" y="37"/>
                  </a:cubicBezTo>
                  <a:cubicBezTo>
                    <a:pt x="110" y="29"/>
                    <a:pt x="106" y="18"/>
                    <a:pt x="101" y="8"/>
                  </a:cubicBezTo>
                  <a:cubicBezTo>
                    <a:pt x="100" y="4"/>
                    <a:pt x="95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52">
              <a:extLst>
                <a:ext uri="{FF2B5EF4-FFF2-40B4-BE49-F238E27FC236}">
                  <a16:creationId xmlns:a16="http://schemas.microsoft.com/office/drawing/2014/main" id="{338FEACB-1C04-421D-B71F-454DB555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3" y="1936750"/>
              <a:ext cx="219075" cy="112712"/>
            </a:xfrm>
            <a:custGeom>
              <a:avLst/>
              <a:gdLst>
                <a:gd name="T0" fmla="*/ 102 w 119"/>
                <a:gd name="T1" fmla="*/ 0 h 61"/>
                <a:gd name="T2" fmla="*/ 85 w 119"/>
                <a:gd name="T3" fmla="*/ 3 h 61"/>
                <a:gd name="T4" fmla="*/ 33 w 119"/>
                <a:gd name="T5" fmla="*/ 6 h 61"/>
                <a:gd name="T6" fmla="*/ 33 w 119"/>
                <a:gd name="T7" fmla="*/ 6 h 61"/>
                <a:gd name="T8" fmla="*/ 24 w 119"/>
                <a:gd name="T9" fmla="*/ 4 h 61"/>
                <a:gd name="T10" fmla="*/ 17 w 119"/>
                <a:gd name="T11" fmla="*/ 2 h 61"/>
                <a:gd name="T12" fmla="*/ 16 w 119"/>
                <a:gd name="T13" fmla="*/ 2 h 61"/>
                <a:gd name="T14" fmla="*/ 0 w 119"/>
                <a:gd name="T15" fmla="*/ 32 h 61"/>
                <a:gd name="T16" fmla="*/ 28 w 119"/>
                <a:gd name="T17" fmla="*/ 26 h 61"/>
                <a:gd name="T18" fmla="*/ 24 w 119"/>
                <a:gd name="T19" fmla="*/ 47 h 61"/>
                <a:gd name="T20" fmla="*/ 66 w 119"/>
                <a:gd name="T21" fmla="*/ 61 h 61"/>
                <a:gd name="T22" fmla="*/ 95 w 119"/>
                <a:gd name="T23" fmla="*/ 49 h 61"/>
                <a:gd name="T24" fmla="*/ 114 w 119"/>
                <a:gd name="T25" fmla="*/ 10 h 61"/>
                <a:gd name="T26" fmla="*/ 102 w 11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1">
                  <a:moveTo>
                    <a:pt x="102" y="0"/>
                  </a:moveTo>
                  <a:cubicBezTo>
                    <a:pt x="97" y="0"/>
                    <a:pt x="91" y="2"/>
                    <a:pt x="85" y="3"/>
                  </a:cubicBezTo>
                  <a:cubicBezTo>
                    <a:pt x="68" y="5"/>
                    <a:pt x="50" y="5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27" y="5"/>
                    <a:pt x="24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0" y="9"/>
                    <a:pt x="7" y="19"/>
                    <a:pt x="0" y="32"/>
                  </a:cubicBezTo>
                  <a:cubicBezTo>
                    <a:pt x="13" y="29"/>
                    <a:pt x="20" y="28"/>
                    <a:pt x="28" y="26"/>
                  </a:cubicBezTo>
                  <a:cubicBezTo>
                    <a:pt x="26" y="37"/>
                    <a:pt x="25" y="44"/>
                    <a:pt x="24" y="47"/>
                  </a:cubicBezTo>
                  <a:cubicBezTo>
                    <a:pt x="39" y="52"/>
                    <a:pt x="53" y="56"/>
                    <a:pt x="66" y="61"/>
                  </a:cubicBezTo>
                  <a:cubicBezTo>
                    <a:pt x="75" y="57"/>
                    <a:pt x="85" y="52"/>
                    <a:pt x="95" y="49"/>
                  </a:cubicBezTo>
                  <a:cubicBezTo>
                    <a:pt x="110" y="44"/>
                    <a:pt x="119" y="27"/>
                    <a:pt x="114" y="10"/>
                  </a:cubicBezTo>
                  <a:cubicBezTo>
                    <a:pt x="111" y="2"/>
                    <a:pt x="107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53">
              <a:extLst>
                <a:ext uri="{FF2B5EF4-FFF2-40B4-BE49-F238E27FC236}">
                  <a16:creationId xmlns:a16="http://schemas.microsoft.com/office/drawing/2014/main" id="{87BDF8BB-EB98-4A4D-9CE0-ED8DC8F2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88" y="1554163"/>
              <a:ext cx="249238" cy="125412"/>
            </a:xfrm>
            <a:custGeom>
              <a:avLst/>
              <a:gdLst>
                <a:gd name="T0" fmla="*/ 27 w 135"/>
                <a:gd name="T1" fmla="*/ 0 h 67"/>
                <a:gd name="T2" fmla="*/ 2 w 135"/>
                <a:gd name="T3" fmla="*/ 13 h 67"/>
                <a:gd name="T4" fmla="*/ 1 w 135"/>
                <a:gd name="T5" fmla="*/ 27 h 67"/>
                <a:gd name="T6" fmla="*/ 61 w 135"/>
                <a:gd name="T7" fmla="*/ 63 h 67"/>
                <a:gd name="T8" fmla="*/ 73 w 135"/>
                <a:gd name="T9" fmla="*/ 62 h 67"/>
                <a:gd name="T10" fmla="*/ 82 w 135"/>
                <a:gd name="T11" fmla="*/ 62 h 67"/>
                <a:gd name="T12" fmla="*/ 118 w 135"/>
                <a:gd name="T13" fmla="*/ 66 h 67"/>
                <a:gd name="T14" fmla="*/ 127 w 135"/>
                <a:gd name="T15" fmla="*/ 67 h 67"/>
                <a:gd name="T16" fmla="*/ 130 w 135"/>
                <a:gd name="T17" fmla="*/ 66 h 67"/>
                <a:gd name="T18" fmla="*/ 133 w 135"/>
                <a:gd name="T19" fmla="*/ 53 h 67"/>
                <a:gd name="T20" fmla="*/ 115 w 135"/>
                <a:gd name="T21" fmla="*/ 39 h 67"/>
                <a:gd name="T22" fmla="*/ 106 w 135"/>
                <a:gd name="T23" fmla="*/ 38 h 67"/>
                <a:gd name="T24" fmla="*/ 95 w 135"/>
                <a:gd name="T25" fmla="*/ 38 h 67"/>
                <a:gd name="T26" fmla="*/ 84 w 135"/>
                <a:gd name="T27" fmla="*/ 39 h 67"/>
                <a:gd name="T28" fmla="*/ 78 w 135"/>
                <a:gd name="T29" fmla="*/ 39 h 67"/>
                <a:gd name="T30" fmla="*/ 42 w 135"/>
                <a:gd name="T31" fmla="*/ 13 h 67"/>
                <a:gd name="T32" fmla="*/ 27 w 1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67">
                  <a:moveTo>
                    <a:pt x="27" y="0"/>
                  </a:moveTo>
                  <a:cubicBezTo>
                    <a:pt x="18" y="5"/>
                    <a:pt x="9" y="8"/>
                    <a:pt x="2" y="13"/>
                  </a:cubicBezTo>
                  <a:cubicBezTo>
                    <a:pt x="0" y="15"/>
                    <a:pt x="0" y="23"/>
                    <a:pt x="1" y="27"/>
                  </a:cubicBezTo>
                  <a:cubicBezTo>
                    <a:pt x="13" y="51"/>
                    <a:pt x="35" y="63"/>
                    <a:pt x="61" y="63"/>
                  </a:cubicBezTo>
                  <a:cubicBezTo>
                    <a:pt x="65" y="63"/>
                    <a:pt x="69" y="63"/>
                    <a:pt x="73" y="62"/>
                  </a:cubicBezTo>
                  <a:cubicBezTo>
                    <a:pt x="76" y="62"/>
                    <a:pt x="79" y="62"/>
                    <a:pt x="82" y="62"/>
                  </a:cubicBezTo>
                  <a:cubicBezTo>
                    <a:pt x="94" y="62"/>
                    <a:pt x="106" y="65"/>
                    <a:pt x="118" y="66"/>
                  </a:cubicBezTo>
                  <a:cubicBezTo>
                    <a:pt x="121" y="66"/>
                    <a:pt x="125" y="67"/>
                    <a:pt x="127" y="67"/>
                  </a:cubicBezTo>
                  <a:cubicBezTo>
                    <a:pt x="129" y="67"/>
                    <a:pt x="129" y="66"/>
                    <a:pt x="130" y="66"/>
                  </a:cubicBezTo>
                  <a:cubicBezTo>
                    <a:pt x="132" y="62"/>
                    <a:pt x="135" y="55"/>
                    <a:pt x="133" y="53"/>
                  </a:cubicBezTo>
                  <a:cubicBezTo>
                    <a:pt x="128" y="47"/>
                    <a:pt x="121" y="40"/>
                    <a:pt x="115" y="39"/>
                  </a:cubicBezTo>
                  <a:cubicBezTo>
                    <a:pt x="112" y="38"/>
                    <a:pt x="109" y="38"/>
                    <a:pt x="106" y="38"/>
                  </a:cubicBezTo>
                  <a:cubicBezTo>
                    <a:pt x="102" y="38"/>
                    <a:pt x="99" y="38"/>
                    <a:pt x="95" y="38"/>
                  </a:cubicBezTo>
                  <a:cubicBezTo>
                    <a:pt x="91" y="39"/>
                    <a:pt x="88" y="39"/>
                    <a:pt x="84" y="39"/>
                  </a:cubicBezTo>
                  <a:cubicBezTo>
                    <a:pt x="82" y="39"/>
                    <a:pt x="80" y="39"/>
                    <a:pt x="78" y="39"/>
                  </a:cubicBezTo>
                  <a:cubicBezTo>
                    <a:pt x="62" y="37"/>
                    <a:pt x="44" y="37"/>
                    <a:pt x="42" y="13"/>
                  </a:cubicBezTo>
                  <a:cubicBezTo>
                    <a:pt x="41" y="9"/>
                    <a:pt x="33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54">
              <a:extLst>
                <a:ext uri="{FF2B5EF4-FFF2-40B4-BE49-F238E27FC236}">
                  <a16:creationId xmlns:a16="http://schemas.microsoft.com/office/drawing/2014/main" id="{A1ED705D-7928-42E7-8C90-B0F432E8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1381125"/>
              <a:ext cx="146050" cy="139700"/>
            </a:xfrm>
            <a:custGeom>
              <a:avLst/>
              <a:gdLst>
                <a:gd name="T0" fmla="*/ 29 w 79"/>
                <a:gd name="T1" fmla="*/ 0 h 75"/>
                <a:gd name="T2" fmla="*/ 24 w 79"/>
                <a:gd name="T3" fmla="*/ 1 h 75"/>
                <a:gd name="T4" fmla="*/ 4 w 79"/>
                <a:gd name="T5" fmla="*/ 40 h 75"/>
                <a:gd name="T6" fmla="*/ 11 w 79"/>
                <a:gd name="T7" fmla="*/ 46 h 75"/>
                <a:gd name="T8" fmla="*/ 18 w 79"/>
                <a:gd name="T9" fmla="*/ 51 h 75"/>
                <a:gd name="T10" fmla="*/ 40 w 79"/>
                <a:gd name="T11" fmla="*/ 75 h 75"/>
                <a:gd name="T12" fmla="*/ 52 w 79"/>
                <a:gd name="T13" fmla="*/ 74 h 75"/>
                <a:gd name="T14" fmla="*/ 74 w 79"/>
                <a:gd name="T15" fmla="*/ 53 h 75"/>
                <a:gd name="T16" fmla="*/ 73 w 79"/>
                <a:gd name="T17" fmla="*/ 31 h 75"/>
                <a:gd name="T18" fmla="*/ 44 w 79"/>
                <a:gd name="T19" fmla="*/ 5 h 75"/>
                <a:gd name="T20" fmla="*/ 29 w 79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5">
                  <a:moveTo>
                    <a:pt x="29" y="0"/>
                  </a:moveTo>
                  <a:cubicBezTo>
                    <a:pt x="26" y="0"/>
                    <a:pt x="25" y="1"/>
                    <a:pt x="24" y="1"/>
                  </a:cubicBezTo>
                  <a:cubicBezTo>
                    <a:pt x="16" y="13"/>
                    <a:pt x="0" y="26"/>
                    <a:pt x="4" y="40"/>
                  </a:cubicBezTo>
                  <a:cubicBezTo>
                    <a:pt x="6" y="45"/>
                    <a:pt x="9" y="44"/>
                    <a:pt x="11" y="46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8" y="70"/>
                    <a:pt x="29" y="75"/>
                    <a:pt x="40" y="75"/>
                  </a:cubicBezTo>
                  <a:cubicBezTo>
                    <a:pt x="45" y="75"/>
                    <a:pt x="49" y="75"/>
                    <a:pt x="52" y="74"/>
                  </a:cubicBezTo>
                  <a:cubicBezTo>
                    <a:pt x="60" y="71"/>
                    <a:pt x="66" y="63"/>
                    <a:pt x="74" y="53"/>
                  </a:cubicBezTo>
                  <a:cubicBezTo>
                    <a:pt x="79" y="46"/>
                    <a:pt x="79" y="37"/>
                    <a:pt x="73" y="31"/>
                  </a:cubicBezTo>
                  <a:cubicBezTo>
                    <a:pt x="63" y="21"/>
                    <a:pt x="54" y="12"/>
                    <a:pt x="44" y="5"/>
                  </a:cubicBezTo>
                  <a:cubicBezTo>
                    <a:pt x="41" y="2"/>
                    <a:pt x="33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55">
              <a:extLst>
                <a:ext uri="{FF2B5EF4-FFF2-40B4-BE49-F238E27FC236}">
                  <a16:creationId xmlns:a16="http://schemas.microsoft.com/office/drawing/2014/main" id="{289E2A7F-17E4-42AE-84A5-EB1A5BABC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7275" y="4786313"/>
              <a:ext cx="187325" cy="201612"/>
            </a:xfrm>
            <a:custGeom>
              <a:avLst/>
              <a:gdLst>
                <a:gd name="T0" fmla="*/ 86 w 101"/>
                <a:gd name="T1" fmla="*/ 0 h 108"/>
                <a:gd name="T2" fmla="*/ 78 w 101"/>
                <a:gd name="T3" fmla="*/ 2 h 108"/>
                <a:gd name="T4" fmla="*/ 23 w 101"/>
                <a:gd name="T5" fmla="*/ 51 h 108"/>
                <a:gd name="T6" fmla="*/ 4 w 101"/>
                <a:gd name="T7" fmla="*/ 64 h 108"/>
                <a:gd name="T8" fmla="*/ 2 w 101"/>
                <a:gd name="T9" fmla="*/ 85 h 108"/>
                <a:gd name="T10" fmla="*/ 22 w 101"/>
                <a:gd name="T11" fmla="*/ 108 h 108"/>
                <a:gd name="T12" fmla="*/ 47 w 101"/>
                <a:gd name="T13" fmla="*/ 78 h 108"/>
                <a:gd name="T14" fmla="*/ 60 w 101"/>
                <a:gd name="T15" fmla="*/ 60 h 108"/>
                <a:gd name="T16" fmla="*/ 100 w 101"/>
                <a:gd name="T17" fmla="*/ 18 h 108"/>
                <a:gd name="T18" fmla="*/ 93 w 101"/>
                <a:gd name="T19" fmla="*/ 2 h 108"/>
                <a:gd name="T20" fmla="*/ 86 w 10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8">
                  <a:moveTo>
                    <a:pt x="86" y="0"/>
                  </a:moveTo>
                  <a:cubicBezTo>
                    <a:pt x="82" y="0"/>
                    <a:pt x="79" y="0"/>
                    <a:pt x="78" y="2"/>
                  </a:cubicBezTo>
                  <a:cubicBezTo>
                    <a:pt x="67" y="26"/>
                    <a:pt x="48" y="42"/>
                    <a:pt x="23" y="51"/>
                  </a:cubicBezTo>
                  <a:cubicBezTo>
                    <a:pt x="16" y="53"/>
                    <a:pt x="8" y="58"/>
                    <a:pt x="4" y="64"/>
                  </a:cubicBezTo>
                  <a:cubicBezTo>
                    <a:pt x="1" y="70"/>
                    <a:pt x="0" y="80"/>
                    <a:pt x="2" y="85"/>
                  </a:cubicBezTo>
                  <a:cubicBezTo>
                    <a:pt x="5" y="93"/>
                    <a:pt x="13" y="99"/>
                    <a:pt x="22" y="108"/>
                  </a:cubicBezTo>
                  <a:cubicBezTo>
                    <a:pt x="32" y="96"/>
                    <a:pt x="40" y="87"/>
                    <a:pt x="47" y="78"/>
                  </a:cubicBezTo>
                  <a:cubicBezTo>
                    <a:pt x="51" y="72"/>
                    <a:pt x="54" y="61"/>
                    <a:pt x="60" y="60"/>
                  </a:cubicBezTo>
                  <a:cubicBezTo>
                    <a:pt x="83" y="55"/>
                    <a:pt x="83" y="29"/>
                    <a:pt x="100" y="18"/>
                  </a:cubicBezTo>
                  <a:cubicBezTo>
                    <a:pt x="101" y="18"/>
                    <a:pt x="97" y="6"/>
                    <a:pt x="93" y="2"/>
                  </a:cubicBezTo>
                  <a:cubicBezTo>
                    <a:pt x="92" y="0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56">
              <a:extLst>
                <a:ext uri="{FF2B5EF4-FFF2-40B4-BE49-F238E27FC236}">
                  <a16:creationId xmlns:a16="http://schemas.microsoft.com/office/drawing/2014/main" id="{F5E74717-3378-4B5F-AD76-D612BD2EC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0363" y="3832225"/>
              <a:ext cx="144463" cy="188912"/>
            </a:xfrm>
            <a:custGeom>
              <a:avLst/>
              <a:gdLst>
                <a:gd name="T0" fmla="*/ 77 w 78"/>
                <a:gd name="T1" fmla="*/ 0 h 101"/>
                <a:gd name="T2" fmla="*/ 44 w 78"/>
                <a:gd name="T3" fmla="*/ 3 h 101"/>
                <a:gd name="T4" fmla="*/ 40 w 78"/>
                <a:gd name="T5" fmla="*/ 2 h 101"/>
                <a:gd name="T6" fmla="*/ 32 w 78"/>
                <a:gd name="T7" fmla="*/ 2 h 101"/>
                <a:gd name="T8" fmla="*/ 17 w 78"/>
                <a:gd name="T9" fmla="*/ 16 h 101"/>
                <a:gd name="T10" fmla="*/ 3 w 78"/>
                <a:gd name="T11" fmla="*/ 49 h 101"/>
                <a:gd name="T12" fmla="*/ 2 w 78"/>
                <a:gd name="T13" fmla="*/ 75 h 101"/>
                <a:gd name="T14" fmla="*/ 19 w 78"/>
                <a:gd name="T15" fmla="*/ 96 h 101"/>
                <a:gd name="T16" fmla="*/ 29 w 78"/>
                <a:gd name="T17" fmla="*/ 75 h 101"/>
                <a:gd name="T18" fmla="*/ 50 w 78"/>
                <a:gd name="T19" fmla="*/ 101 h 101"/>
                <a:gd name="T20" fmla="*/ 59 w 78"/>
                <a:gd name="T21" fmla="*/ 95 h 101"/>
                <a:gd name="T22" fmla="*/ 49 w 78"/>
                <a:gd name="T23" fmla="*/ 69 h 101"/>
                <a:gd name="T24" fmla="*/ 47 w 78"/>
                <a:gd name="T25" fmla="*/ 51 h 101"/>
                <a:gd name="T26" fmla="*/ 54 w 78"/>
                <a:gd name="T27" fmla="*/ 33 h 101"/>
                <a:gd name="T28" fmla="*/ 32 w 78"/>
                <a:gd name="T29" fmla="*/ 34 h 101"/>
                <a:gd name="T30" fmla="*/ 28 w 78"/>
                <a:gd name="T31" fmla="*/ 19 h 101"/>
                <a:gd name="T32" fmla="*/ 78 w 78"/>
                <a:gd name="T33" fmla="*/ 9 h 101"/>
                <a:gd name="T34" fmla="*/ 77 w 78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7" y="0"/>
                  </a:moveTo>
                  <a:cubicBezTo>
                    <a:pt x="63" y="1"/>
                    <a:pt x="54" y="3"/>
                    <a:pt x="44" y="3"/>
                  </a:cubicBezTo>
                  <a:cubicBezTo>
                    <a:pt x="43" y="3"/>
                    <a:pt x="41" y="3"/>
                    <a:pt x="40" y="2"/>
                  </a:cubicBezTo>
                  <a:cubicBezTo>
                    <a:pt x="37" y="2"/>
                    <a:pt x="35" y="2"/>
                    <a:pt x="32" y="2"/>
                  </a:cubicBezTo>
                  <a:cubicBezTo>
                    <a:pt x="24" y="2"/>
                    <a:pt x="19" y="4"/>
                    <a:pt x="17" y="16"/>
                  </a:cubicBezTo>
                  <a:cubicBezTo>
                    <a:pt x="15" y="28"/>
                    <a:pt x="6" y="38"/>
                    <a:pt x="3" y="49"/>
                  </a:cubicBezTo>
                  <a:cubicBezTo>
                    <a:pt x="0" y="57"/>
                    <a:pt x="0" y="68"/>
                    <a:pt x="2" y="75"/>
                  </a:cubicBezTo>
                  <a:cubicBezTo>
                    <a:pt x="5" y="83"/>
                    <a:pt x="14" y="90"/>
                    <a:pt x="19" y="96"/>
                  </a:cubicBezTo>
                  <a:cubicBezTo>
                    <a:pt x="23" y="88"/>
                    <a:pt x="27" y="80"/>
                    <a:pt x="29" y="75"/>
                  </a:cubicBezTo>
                  <a:cubicBezTo>
                    <a:pt x="36" y="83"/>
                    <a:pt x="43" y="92"/>
                    <a:pt x="50" y="101"/>
                  </a:cubicBezTo>
                  <a:cubicBezTo>
                    <a:pt x="53" y="99"/>
                    <a:pt x="56" y="97"/>
                    <a:pt x="59" y="95"/>
                  </a:cubicBezTo>
                  <a:cubicBezTo>
                    <a:pt x="56" y="86"/>
                    <a:pt x="52" y="78"/>
                    <a:pt x="49" y="69"/>
                  </a:cubicBezTo>
                  <a:cubicBezTo>
                    <a:pt x="47" y="64"/>
                    <a:pt x="46" y="57"/>
                    <a:pt x="47" y="51"/>
                  </a:cubicBezTo>
                  <a:cubicBezTo>
                    <a:pt x="48" y="45"/>
                    <a:pt x="52" y="39"/>
                    <a:pt x="54" y="33"/>
                  </a:cubicBezTo>
                  <a:cubicBezTo>
                    <a:pt x="47" y="33"/>
                    <a:pt x="40" y="34"/>
                    <a:pt x="32" y="34"/>
                  </a:cubicBezTo>
                  <a:cubicBezTo>
                    <a:pt x="31" y="28"/>
                    <a:pt x="29" y="21"/>
                    <a:pt x="28" y="19"/>
                  </a:cubicBezTo>
                  <a:cubicBezTo>
                    <a:pt x="47" y="15"/>
                    <a:pt x="63" y="13"/>
                    <a:pt x="78" y="9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57">
              <a:extLst>
                <a:ext uri="{FF2B5EF4-FFF2-40B4-BE49-F238E27FC236}">
                  <a16:creationId xmlns:a16="http://schemas.microsoft.com/office/drawing/2014/main" id="{5ED8FED5-1F7F-4A26-98A5-75E55ABE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013" y="1576388"/>
              <a:ext cx="187325" cy="103187"/>
            </a:xfrm>
            <a:custGeom>
              <a:avLst/>
              <a:gdLst>
                <a:gd name="T0" fmla="*/ 62 w 101"/>
                <a:gd name="T1" fmla="*/ 0 h 55"/>
                <a:gd name="T2" fmla="*/ 48 w 101"/>
                <a:gd name="T3" fmla="*/ 9 h 55"/>
                <a:gd name="T4" fmla="*/ 14 w 101"/>
                <a:gd name="T5" fmla="*/ 29 h 55"/>
                <a:gd name="T6" fmla="*/ 6 w 101"/>
                <a:gd name="T7" fmla="*/ 34 h 55"/>
                <a:gd name="T8" fmla="*/ 3 w 101"/>
                <a:gd name="T9" fmla="*/ 49 h 55"/>
                <a:gd name="T10" fmla="*/ 11 w 101"/>
                <a:gd name="T11" fmla="*/ 55 h 55"/>
                <a:gd name="T12" fmla="*/ 16 w 101"/>
                <a:gd name="T13" fmla="*/ 55 h 55"/>
                <a:gd name="T14" fmla="*/ 49 w 101"/>
                <a:gd name="T15" fmla="*/ 51 h 55"/>
                <a:gd name="T16" fmla="*/ 89 w 101"/>
                <a:gd name="T17" fmla="*/ 45 h 55"/>
                <a:gd name="T18" fmla="*/ 95 w 101"/>
                <a:gd name="T19" fmla="*/ 27 h 55"/>
                <a:gd name="T20" fmla="*/ 89 w 101"/>
                <a:gd name="T21" fmla="*/ 21 h 55"/>
                <a:gd name="T22" fmla="*/ 72 w 101"/>
                <a:gd name="T23" fmla="*/ 10 h 55"/>
                <a:gd name="T24" fmla="*/ 62 w 10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5">
                  <a:moveTo>
                    <a:pt x="62" y="0"/>
                  </a:moveTo>
                  <a:cubicBezTo>
                    <a:pt x="58" y="0"/>
                    <a:pt x="54" y="4"/>
                    <a:pt x="48" y="9"/>
                  </a:cubicBezTo>
                  <a:cubicBezTo>
                    <a:pt x="39" y="18"/>
                    <a:pt x="25" y="22"/>
                    <a:pt x="14" y="29"/>
                  </a:cubicBezTo>
                  <a:cubicBezTo>
                    <a:pt x="11" y="30"/>
                    <a:pt x="8" y="32"/>
                    <a:pt x="6" y="34"/>
                  </a:cubicBezTo>
                  <a:cubicBezTo>
                    <a:pt x="1" y="37"/>
                    <a:pt x="0" y="44"/>
                    <a:pt x="3" y="49"/>
                  </a:cubicBezTo>
                  <a:cubicBezTo>
                    <a:pt x="6" y="52"/>
                    <a:pt x="8" y="55"/>
                    <a:pt x="11" y="55"/>
                  </a:cubicBezTo>
                  <a:cubicBezTo>
                    <a:pt x="13" y="55"/>
                    <a:pt x="14" y="55"/>
                    <a:pt x="16" y="55"/>
                  </a:cubicBezTo>
                  <a:cubicBezTo>
                    <a:pt x="27" y="55"/>
                    <a:pt x="38" y="53"/>
                    <a:pt x="49" y="51"/>
                  </a:cubicBezTo>
                  <a:cubicBezTo>
                    <a:pt x="62" y="49"/>
                    <a:pt x="74" y="47"/>
                    <a:pt x="89" y="45"/>
                  </a:cubicBezTo>
                  <a:cubicBezTo>
                    <a:pt x="98" y="43"/>
                    <a:pt x="101" y="33"/>
                    <a:pt x="95" y="27"/>
                  </a:cubicBezTo>
                  <a:cubicBezTo>
                    <a:pt x="93" y="25"/>
                    <a:pt x="91" y="23"/>
                    <a:pt x="89" y="21"/>
                  </a:cubicBezTo>
                  <a:cubicBezTo>
                    <a:pt x="84" y="17"/>
                    <a:pt x="76" y="15"/>
                    <a:pt x="72" y="10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8">
              <a:extLst>
                <a:ext uri="{FF2B5EF4-FFF2-40B4-BE49-F238E27FC236}">
                  <a16:creationId xmlns:a16="http://schemas.microsoft.com/office/drawing/2014/main" id="{CE06AFCA-CD57-496B-95AA-3F7B58809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650" y="2509838"/>
              <a:ext cx="139700" cy="139700"/>
            </a:xfrm>
            <a:custGeom>
              <a:avLst/>
              <a:gdLst>
                <a:gd name="T0" fmla="*/ 36 w 76"/>
                <a:gd name="T1" fmla="*/ 0 h 75"/>
                <a:gd name="T2" fmla="*/ 25 w 76"/>
                <a:gd name="T3" fmla="*/ 7 h 75"/>
                <a:gd name="T4" fmla="*/ 7 w 76"/>
                <a:gd name="T5" fmla="*/ 25 h 75"/>
                <a:gd name="T6" fmla="*/ 0 w 76"/>
                <a:gd name="T7" fmla="*/ 52 h 75"/>
                <a:gd name="T8" fmla="*/ 22 w 76"/>
                <a:gd name="T9" fmla="*/ 54 h 75"/>
                <a:gd name="T10" fmla="*/ 22 w 76"/>
                <a:gd name="T11" fmla="*/ 54 h 75"/>
                <a:gd name="T12" fmla="*/ 32 w 76"/>
                <a:gd name="T13" fmla="*/ 52 h 75"/>
                <a:gd name="T14" fmla="*/ 41 w 76"/>
                <a:gd name="T15" fmla="*/ 73 h 75"/>
                <a:gd name="T16" fmla="*/ 49 w 76"/>
                <a:gd name="T17" fmla="*/ 63 h 75"/>
                <a:gd name="T18" fmla="*/ 64 w 76"/>
                <a:gd name="T19" fmla="*/ 75 h 75"/>
                <a:gd name="T20" fmla="*/ 50 w 76"/>
                <a:gd name="T21" fmla="*/ 20 h 75"/>
                <a:gd name="T22" fmla="*/ 43 w 76"/>
                <a:gd name="T23" fmla="*/ 11 h 75"/>
                <a:gd name="T24" fmla="*/ 36 w 7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36" y="0"/>
                  </a:moveTo>
                  <a:cubicBezTo>
                    <a:pt x="33" y="0"/>
                    <a:pt x="29" y="3"/>
                    <a:pt x="25" y="7"/>
                  </a:cubicBezTo>
                  <a:cubicBezTo>
                    <a:pt x="19" y="12"/>
                    <a:pt x="11" y="17"/>
                    <a:pt x="7" y="25"/>
                  </a:cubicBezTo>
                  <a:cubicBezTo>
                    <a:pt x="3" y="33"/>
                    <a:pt x="2" y="43"/>
                    <a:pt x="0" y="52"/>
                  </a:cubicBezTo>
                  <a:cubicBezTo>
                    <a:pt x="7" y="53"/>
                    <a:pt x="14" y="53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9" y="53"/>
                    <a:pt x="32" y="52"/>
                  </a:cubicBezTo>
                  <a:cubicBezTo>
                    <a:pt x="34" y="59"/>
                    <a:pt x="37" y="65"/>
                    <a:pt x="41" y="73"/>
                  </a:cubicBezTo>
                  <a:cubicBezTo>
                    <a:pt x="44" y="68"/>
                    <a:pt x="47" y="65"/>
                    <a:pt x="49" y="63"/>
                  </a:cubicBezTo>
                  <a:cubicBezTo>
                    <a:pt x="54" y="66"/>
                    <a:pt x="58" y="70"/>
                    <a:pt x="64" y="75"/>
                  </a:cubicBezTo>
                  <a:cubicBezTo>
                    <a:pt x="76" y="51"/>
                    <a:pt x="69" y="28"/>
                    <a:pt x="50" y="20"/>
                  </a:cubicBezTo>
                  <a:cubicBezTo>
                    <a:pt x="47" y="18"/>
                    <a:pt x="44" y="14"/>
                    <a:pt x="43" y="11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9">
              <a:extLst>
                <a:ext uri="{FF2B5EF4-FFF2-40B4-BE49-F238E27FC236}">
                  <a16:creationId xmlns:a16="http://schemas.microsoft.com/office/drawing/2014/main" id="{5058C750-5B90-4BC1-9B74-C75F961D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4600" y="4613275"/>
              <a:ext cx="120650" cy="200025"/>
            </a:xfrm>
            <a:custGeom>
              <a:avLst/>
              <a:gdLst>
                <a:gd name="T0" fmla="*/ 9 w 66"/>
                <a:gd name="T1" fmla="*/ 0 h 108"/>
                <a:gd name="T2" fmla="*/ 13 w 66"/>
                <a:gd name="T3" fmla="*/ 20 h 108"/>
                <a:gd name="T4" fmla="*/ 10 w 66"/>
                <a:gd name="T5" fmla="*/ 67 h 108"/>
                <a:gd name="T6" fmla="*/ 18 w 66"/>
                <a:gd name="T7" fmla="*/ 108 h 108"/>
                <a:gd name="T8" fmla="*/ 50 w 66"/>
                <a:gd name="T9" fmla="*/ 78 h 108"/>
                <a:gd name="T10" fmla="*/ 66 w 66"/>
                <a:gd name="T11" fmla="*/ 52 h 108"/>
                <a:gd name="T12" fmla="*/ 60 w 66"/>
                <a:gd name="T13" fmla="*/ 47 h 108"/>
                <a:gd name="T14" fmla="*/ 55 w 66"/>
                <a:gd name="T15" fmla="*/ 47 h 108"/>
                <a:gd name="T16" fmla="*/ 9 w 6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8">
                  <a:moveTo>
                    <a:pt x="9" y="0"/>
                  </a:moveTo>
                  <a:cubicBezTo>
                    <a:pt x="11" y="9"/>
                    <a:pt x="10" y="16"/>
                    <a:pt x="13" y="20"/>
                  </a:cubicBezTo>
                  <a:cubicBezTo>
                    <a:pt x="24" y="37"/>
                    <a:pt x="25" y="51"/>
                    <a:pt x="10" y="67"/>
                  </a:cubicBezTo>
                  <a:cubicBezTo>
                    <a:pt x="0" y="79"/>
                    <a:pt x="11" y="105"/>
                    <a:pt x="18" y="108"/>
                  </a:cubicBezTo>
                  <a:cubicBezTo>
                    <a:pt x="31" y="97"/>
                    <a:pt x="41" y="88"/>
                    <a:pt x="50" y="78"/>
                  </a:cubicBezTo>
                  <a:cubicBezTo>
                    <a:pt x="56" y="71"/>
                    <a:pt x="60" y="61"/>
                    <a:pt x="66" y="52"/>
                  </a:cubicBezTo>
                  <a:cubicBezTo>
                    <a:pt x="64" y="50"/>
                    <a:pt x="62" y="49"/>
                    <a:pt x="60" y="47"/>
                  </a:cubicBezTo>
                  <a:cubicBezTo>
                    <a:pt x="58" y="47"/>
                    <a:pt x="57" y="47"/>
                    <a:pt x="55" y="47"/>
                  </a:cubicBezTo>
                  <a:cubicBezTo>
                    <a:pt x="27" y="47"/>
                    <a:pt x="36" y="8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60">
              <a:extLst>
                <a:ext uri="{FF2B5EF4-FFF2-40B4-BE49-F238E27FC236}">
                  <a16:creationId xmlns:a16="http://schemas.microsoft.com/office/drawing/2014/main" id="{F4AD08C9-F19E-4246-BB79-1F5E7886D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200" y="4016375"/>
              <a:ext cx="209550" cy="73025"/>
            </a:xfrm>
            <a:custGeom>
              <a:avLst/>
              <a:gdLst>
                <a:gd name="T0" fmla="*/ 17 w 113"/>
                <a:gd name="T1" fmla="*/ 0 h 39"/>
                <a:gd name="T2" fmla="*/ 0 w 113"/>
                <a:gd name="T3" fmla="*/ 15 h 39"/>
                <a:gd name="T4" fmla="*/ 18 w 113"/>
                <a:gd name="T5" fmla="*/ 26 h 39"/>
                <a:gd name="T6" fmla="*/ 35 w 113"/>
                <a:gd name="T7" fmla="*/ 28 h 39"/>
                <a:gd name="T8" fmla="*/ 87 w 113"/>
                <a:gd name="T9" fmla="*/ 39 h 39"/>
                <a:gd name="T10" fmla="*/ 113 w 113"/>
                <a:gd name="T11" fmla="*/ 34 h 39"/>
                <a:gd name="T12" fmla="*/ 78 w 113"/>
                <a:gd name="T13" fmla="*/ 10 h 39"/>
                <a:gd name="T14" fmla="*/ 18 w 113"/>
                <a:gd name="T15" fmla="*/ 0 h 39"/>
                <a:gd name="T16" fmla="*/ 17 w 11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">
                  <a:moveTo>
                    <a:pt x="17" y="0"/>
                  </a:moveTo>
                  <a:cubicBezTo>
                    <a:pt x="12" y="0"/>
                    <a:pt x="6" y="10"/>
                    <a:pt x="0" y="15"/>
                  </a:cubicBezTo>
                  <a:cubicBezTo>
                    <a:pt x="6" y="19"/>
                    <a:pt x="12" y="23"/>
                    <a:pt x="18" y="26"/>
                  </a:cubicBezTo>
                  <a:cubicBezTo>
                    <a:pt x="24" y="28"/>
                    <a:pt x="30" y="27"/>
                    <a:pt x="35" y="28"/>
                  </a:cubicBezTo>
                  <a:cubicBezTo>
                    <a:pt x="52" y="32"/>
                    <a:pt x="69" y="39"/>
                    <a:pt x="87" y="39"/>
                  </a:cubicBezTo>
                  <a:cubicBezTo>
                    <a:pt x="96" y="39"/>
                    <a:pt x="104" y="38"/>
                    <a:pt x="113" y="34"/>
                  </a:cubicBezTo>
                  <a:cubicBezTo>
                    <a:pt x="108" y="15"/>
                    <a:pt x="94" y="12"/>
                    <a:pt x="78" y="10"/>
                  </a:cubicBezTo>
                  <a:cubicBezTo>
                    <a:pt x="58" y="8"/>
                    <a:pt x="3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61">
              <a:extLst>
                <a:ext uri="{FF2B5EF4-FFF2-40B4-BE49-F238E27FC236}">
                  <a16:creationId xmlns:a16="http://schemas.microsoft.com/office/drawing/2014/main" id="{956DA3CF-ACFC-41C0-A25C-14A18CD43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6838" y="2360613"/>
              <a:ext cx="119063" cy="125412"/>
            </a:xfrm>
            <a:custGeom>
              <a:avLst/>
              <a:gdLst>
                <a:gd name="T0" fmla="*/ 41 w 64"/>
                <a:gd name="T1" fmla="*/ 0 h 67"/>
                <a:gd name="T2" fmla="*/ 0 w 64"/>
                <a:gd name="T3" fmla="*/ 24 h 67"/>
                <a:gd name="T4" fmla="*/ 3 w 64"/>
                <a:gd name="T5" fmla="*/ 67 h 67"/>
                <a:gd name="T6" fmla="*/ 36 w 64"/>
                <a:gd name="T7" fmla="*/ 56 h 67"/>
                <a:gd name="T8" fmla="*/ 52 w 64"/>
                <a:gd name="T9" fmla="*/ 19 h 67"/>
                <a:gd name="T10" fmla="*/ 49 w 64"/>
                <a:gd name="T11" fmla="*/ 4 h 67"/>
                <a:gd name="T12" fmla="*/ 44 w 64"/>
                <a:gd name="T13" fmla="*/ 1 h 67"/>
                <a:gd name="T14" fmla="*/ 41 w 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41" y="0"/>
                  </a:moveTo>
                  <a:cubicBezTo>
                    <a:pt x="30" y="0"/>
                    <a:pt x="1" y="16"/>
                    <a:pt x="0" y="24"/>
                  </a:cubicBezTo>
                  <a:cubicBezTo>
                    <a:pt x="0" y="37"/>
                    <a:pt x="2" y="51"/>
                    <a:pt x="3" y="67"/>
                  </a:cubicBezTo>
                  <a:cubicBezTo>
                    <a:pt x="15" y="63"/>
                    <a:pt x="25" y="57"/>
                    <a:pt x="36" y="56"/>
                  </a:cubicBezTo>
                  <a:cubicBezTo>
                    <a:pt x="64" y="53"/>
                    <a:pt x="42" y="30"/>
                    <a:pt x="52" y="19"/>
                  </a:cubicBezTo>
                  <a:cubicBezTo>
                    <a:pt x="54" y="16"/>
                    <a:pt x="51" y="9"/>
                    <a:pt x="49" y="4"/>
                  </a:cubicBezTo>
                  <a:cubicBezTo>
                    <a:pt x="49" y="3"/>
                    <a:pt x="46" y="1"/>
                    <a:pt x="44" y="1"/>
                  </a:cubicBezTo>
                  <a:cubicBezTo>
                    <a:pt x="43" y="1"/>
                    <a:pt x="42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62">
              <a:extLst>
                <a:ext uri="{FF2B5EF4-FFF2-40B4-BE49-F238E27FC236}">
                  <a16:creationId xmlns:a16="http://schemas.microsoft.com/office/drawing/2014/main" id="{C75447D3-F7AF-43EC-9093-BDCD58F2C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294063"/>
              <a:ext cx="225425" cy="104775"/>
            </a:xfrm>
            <a:custGeom>
              <a:avLst/>
              <a:gdLst>
                <a:gd name="T0" fmla="*/ 32 w 122"/>
                <a:gd name="T1" fmla="*/ 0 h 56"/>
                <a:gd name="T2" fmla="*/ 0 w 122"/>
                <a:gd name="T3" fmla="*/ 18 h 56"/>
                <a:gd name="T4" fmla="*/ 16 w 122"/>
                <a:gd name="T5" fmla="*/ 15 h 56"/>
                <a:gd name="T6" fmla="*/ 29 w 122"/>
                <a:gd name="T7" fmla="*/ 13 h 56"/>
                <a:gd name="T8" fmla="*/ 80 w 122"/>
                <a:gd name="T9" fmla="*/ 49 h 56"/>
                <a:gd name="T10" fmla="*/ 98 w 122"/>
                <a:gd name="T11" fmla="*/ 56 h 56"/>
                <a:gd name="T12" fmla="*/ 100 w 122"/>
                <a:gd name="T13" fmla="*/ 56 h 56"/>
                <a:gd name="T14" fmla="*/ 122 w 122"/>
                <a:gd name="T15" fmla="*/ 46 h 56"/>
                <a:gd name="T16" fmla="*/ 109 w 122"/>
                <a:gd name="T17" fmla="*/ 31 h 56"/>
                <a:gd name="T18" fmla="*/ 61 w 122"/>
                <a:gd name="T19" fmla="*/ 8 h 56"/>
                <a:gd name="T20" fmla="*/ 32 w 1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6">
                  <a:moveTo>
                    <a:pt x="32" y="0"/>
                  </a:moveTo>
                  <a:cubicBezTo>
                    <a:pt x="19" y="0"/>
                    <a:pt x="10" y="6"/>
                    <a:pt x="0" y="18"/>
                  </a:cubicBezTo>
                  <a:cubicBezTo>
                    <a:pt x="7" y="17"/>
                    <a:pt x="11" y="15"/>
                    <a:pt x="16" y="15"/>
                  </a:cubicBezTo>
                  <a:cubicBezTo>
                    <a:pt x="20" y="14"/>
                    <a:pt x="25" y="13"/>
                    <a:pt x="29" y="13"/>
                  </a:cubicBezTo>
                  <a:cubicBezTo>
                    <a:pt x="52" y="13"/>
                    <a:pt x="70" y="26"/>
                    <a:pt x="80" y="49"/>
                  </a:cubicBezTo>
                  <a:cubicBezTo>
                    <a:pt x="82" y="53"/>
                    <a:pt x="91" y="56"/>
                    <a:pt x="98" y="56"/>
                  </a:cubicBezTo>
                  <a:cubicBezTo>
                    <a:pt x="98" y="56"/>
                    <a:pt x="99" y="56"/>
                    <a:pt x="100" y="56"/>
                  </a:cubicBezTo>
                  <a:cubicBezTo>
                    <a:pt x="107" y="55"/>
                    <a:pt x="115" y="50"/>
                    <a:pt x="122" y="46"/>
                  </a:cubicBezTo>
                  <a:cubicBezTo>
                    <a:pt x="118" y="41"/>
                    <a:pt x="115" y="34"/>
                    <a:pt x="109" y="31"/>
                  </a:cubicBezTo>
                  <a:cubicBezTo>
                    <a:pt x="94" y="22"/>
                    <a:pt x="77" y="14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63">
              <a:extLst>
                <a:ext uri="{FF2B5EF4-FFF2-40B4-BE49-F238E27FC236}">
                  <a16:creationId xmlns:a16="http://schemas.microsoft.com/office/drawing/2014/main" id="{732E01D8-B624-46C0-8345-8450590C4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1685925"/>
              <a:ext cx="112713" cy="111125"/>
            </a:xfrm>
            <a:custGeom>
              <a:avLst/>
              <a:gdLst>
                <a:gd name="T0" fmla="*/ 42 w 61"/>
                <a:gd name="T1" fmla="*/ 0 h 60"/>
                <a:gd name="T2" fmla="*/ 42 w 61"/>
                <a:gd name="T3" fmla="*/ 0 h 60"/>
                <a:gd name="T4" fmla="*/ 26 w 61"/>
                <a:gd name="T5" fmla="*/ 14 h 60"/>
                <a:gd name="T6" fmla="*/ 28 w 61"/>
                <a:gd name="T7" fmla="*/ 33 h 60"/>
                <a:gd name="T8" fmla="*/ 7 w 61"/>
                <a:gd name="T9" fmla="*/ 22 h 60"/>
                <a:gd name="T10" fmla="*/ 31 w 61"/>
                <a:gd name="T11" fmla="*/ 58 h 60"/>
                <a:gd name="T12" fmla="*/ 42 w 61"/>
                <a:gd name="T13" fmla="*/ 60 h 60"/>
                <a:gd name="T14" fmla="*/ 50 w 61"/>
                <a:gd name="T15" fmla="*/ 59 h 60"/>
                <a:gd name="T16" fmla="*/ 60 w 61"/>
                <a:gd name="T17" fmla="*/ 36 h 60"/>
                <a:gd name="T18" fmla="*/ 57 w 61"/>
                <a:gd name="T19" fmla="*/ 13 h 60"/>
                <a:gd name="T20" fmla="*/ 42 w 6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1"/>
                    <a:pt x="30" y="8"/>
                    <a:pt x="26" y="14"/>
                  </a:cubicBezTo>
                  <a:cubicBezTo>
                    <a:pt x="24" y="18"/>
                    <a:pt x="27" y="25"/>
                    <a:pt x="28" y="33"/>
                  </a:cubicBezTo>
                  <a:cubicBezTo>
                    <a:pt x="20" y="29"/>
                    <a:pt x="15" y="26"/>
                    <a:pt x="7" y="22"/>
                  </a:cubicBezTo>
                  <a:cubicBezTo>
                    <a:pt x="0" y="46"/>
                    <a:pt x="27" y="44"/>
                    <a:pt x="31" y="58"/>
                  </a:cubicBezTo>
                  <a:cubicBezTo>
                    <a:pt x="32" y="59"/>
                    <a:pt x="37" y="60"/>
                    <a:pt x="42" y="60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56" y="53"/>
                    <a:pt x="59" y="44"/>
                    <a:pt x="60" y="36"/>
                  </a:cubicBezTo>
                  <a:cubicBezTo>
                    <a:pt x="61" y="28"/>
                    <a:pt x="60" y="20"/>
                    <a:pt x="57" y="13"/>
                  </a:cubicBezTo>
                  <a:cubicBezTo>
                    <a:pt x="54" y="8"/>
                    <a:pt x="47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64">
              <a:extLst>
                <a:ext uri="{FF2B5EF4-FFF2-40B4-BE49-F238E27FC236}">
                  <a16:creationId xmlns:a16="http://schemas.microsoft.com/office/drawing/2014/main" id="{C3549BAA-6FFC-4781-939A-103E3D79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6438" y="2644775"/>
              <a:ext cx="100013" cy="109537"/>
            </a:xfrm>
            <a:custGeom>
              <a:avLst/>
              <a:gdLst>
                <a:gd name="T0" fmla="*/ 13 w 54"/>
                <a:gd name="T1" fmla="*/ 0 h 59"/>
                <a:gd name="T2" fmla="*/ 1 w 54"/>
                <a:gd name="T3" fmla="*/ 48 h 59"/>
                <a:gd name="T4" fmla="*/ 12 w 54"/>
                <a:gd name="T5" fmla="*/ 58 h 59"/>
                <a:gd name="T6" fmla="*/ 23 w 54"/>
                <a:gd name="T7" fmla="*/ 59 h 59"/>
                <a:gd name="T8" fmla="*/ 42 w 54"/>
                <a:gd name="T9" fmla="*/ 58 h 59"/>
                <a:gd name="T10" fmla="*/ 52 w 54"/>
                <a:gd name="T11" fmla="*/ 45 h 59"/>
                <a:gd name="T12" fmla="*/ 49 w 54"/>
                <a:gd name="T13" fmla="*/ 25 h 59"/>
                <a:gd name="T14" fmla="*/ 13 w 54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9">
                  <a:moveTo>
                    <a:pt x="13" y="0"/>
                  </a:moveTo>
                  <a:cubicBezTo>
                    <a:pt x="9" y="13"/>
                    <a:pt x="4" y="30"/>
                    <a:pt x="1" y="48"/>
                  </a:cubicBezTo>
                  <a:cubicBezTo>
                    <a:pt x="0" y="51"/>
                    <a:pt x="7" y="57"/>
                    <a:pt x="12" y="58"/>
                  </a:cubicBezTo>
                  <a:cubicBezTo>
                    <a:pt x="15" y="59"/>
                    <a:pt x="19" y="59"/>
                    <a:pt x="23" y="59"/>
                  </a:cubicBezTo>
                  <a:cubicBezTo>
                    <a:pt x="29" y="59"/>
                    <a:pt x="35" y="58"/>
                    <a:pt x="42" y="58"/>
                  </a:cubicBezTo>
                  <a:cubicBezTo>
                    <a:pt x="44" y="56"/>
                    <a:pt x="51" y="51"/>
                    <a:pt x="52" y="45"/>
                  </a:cubicBezTo>
                  <a:cubicBezTo>
                    <a:pt x="54" y="39"/>
                    <a:pt x="53" y="29"/>
                    <a:pt x="49" y="25"/>
                  </a:cubicBezTo>
                  <a:cubicBezTo>
                    <a:pt x="37" y="15"/>
                    <a:pt x="23" y="7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65">
              <a:extLst>
                <a:ext uri="{FF2B5EF4-FFF2-40B4-BE49-F238E27FC236}">
                  <a16:creationId xmlns:a16="http://schemas.microsoft.com/office/drawing/2014/main" id="{7C4746E0-8208-401F-8B41-444E768A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0363" y="3387725"/>
              <a:ext cx="82550" cy="123825"/>
            </a:xfrm>
            <a:custGeom>
              <a:avLst/>
              <a:gdLst>
                <a:gd name="T0" fmla="*/ 29 w 44"/>
                <a:gd name="T1" fmla="*/ 0 h 67"/>
                <a:gd name="T2" fmla="*/ 28 w 44"/>
                <a:gd name="T3" fmla="*/ 0 h 67"/>
                <a:gd name="T4" fmla="*/ 14 w 44"/>
                <a:gd name="T5" fmla="*/ 11 h 67"/>
                <a:gd name="T6" fmla="*/ 2 w 44"/>
                <a:gd name="T7" fmla="*/ 40 h 67"/>
                <a:gd name="T8" fmla="*/ 7 w 44"/>
                <a:gd name="T9" fmla="*/ 57 h 67"/>
                <a:gd name="T10" fmla="*/ 44 w 44"/>
                <a:gd name="T11" fmla="*/ 67 h 67"/>
                <a:gd name="T12" fmla="*/ 38 w 44"/>
                <a:gd name="T13" fmla="*/ 12 h 67"/>
                <a:gd name="T14" fmla="*/ 29 w 4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17" y="6"/>
                    <a:pt x="14" y="11"/>
                  </a:cubicBezTo>
                  <a:cubicBezTo>
                    <a:pt x="9" y="20"/>
                    <a:pt x="4" y="30"/>
                    <a:pt x="2" y="40"/>
                  </a:cubicBezTo>
                  <a:cubicBezTo>
                    <a:pt x="0" y="45"/>
                    <a:pt x="3" y="56"/>
                    <a:pt x="7" y="57"/>
                  </a:cubicBezTo>
                  <a:cubicBezTo>
                    <a:pt x="18" y="62"/>
                    <a:pt x="29" y="64"/>
                    <a:pt x="44" y="67"/>
                  </a:cubicBezTo>
                  <a:cubicBezTo>
                    <a:pt x="41" y="43"/>
                    <a:pt x="41" y="27"/>
                    <a:pt x="38" y="12"/>
                  </a:cubicBezTo>
                  <a:cubicBezTo>
                    <a:pt x="37" y="8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66">
              <a:extLst>
                <a:ext uri="{FF2B5EF4-FFF2-40B4-BE49-F238E27FC236}">
                  <a16:creationId xmlns:a16="http://schemas.microsoft.com/office/drawing/2014/main" id="{09C11230-5879-44C2-AA7C-395AA689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3" y="1560513"/>
              <a:ext cx="144463" cy="63500"/>
            </a:xfrm>
            <a:custGeom>
              <a:avLst/>
              <a:gdLst>
                <a:gd name="T0" fmla="*/ 24 w 78"/>
                <a:gd name="T1" fmla="*/ 0 h 34"/>
                <a:gd name="T2" fmla="*/ 0 w 78"/>
                <a:gd name="T3" fmla="*/ 8 h 34"/>
                <a:gd name="T4" fmla="*/ 16 w 78"/>
                <a:gd name="T5" fmla="*/ 30 h 34"/>
                <a:gd name="T6" fmla="*/ 32 w 78"/>
                <a:gd name="T7" fmla="*/ 34 h 34"/>
                <a:gd name="T8" fmla="*/ 78 w 78"/>
                <a:gd name="T9" fmla="*/ 5 h 34"/>
                <a:gd name="T10" fmla="*/ 24 w 78"/>
                <a:gd name="T11" fmla="*/ 0 h 34"/>
                <a:gd name="T12" fmla="*/ 24 w 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24" y="0"/>
                  </a:moveTo>
                  <a:cubicBezTo>
                    <a:pt x="16" y="0"/>
                    <a:pt x="8" y="5"/>
                    <a:pt x="0" y="8"/>
                  </a:cubicBezTo>
                  <a:cubicBezTo>
                    <a:pt x="5" y="15"/>
                    <a:pt x="9" y="26"/>
                    <a:pt x="16" y="30"/>
                  </a:cubicBezTo>
                  <a:cubicBezTo>
                    <a:pt x="21" y="33"/>
                    <a:pt x="27" y="34"/>
                    <a:pt x="32" y="34"/>
                  </a:cubicBezTo>
                  <a:cubicBezTo>
                    <a:pt x="49" y="34"/>
                    <a:pt x="67" y="23"/>
                    <a:pt x="78" y="5"/>
                  </a:cubicBezTo>
                  <a:cubicBezTo>
                    <a:pt x="58" y="3"/>
                    <a:pt x="4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67">
              <a:extLst>
                <a:ext uri="{FF2B5EF4-FFF2-40B4-BE49-F238E27FC236}">
                  <a16:creationId xmlns:a16="http://schemas.microsoft.com/office/drawing/2014/main" id="{C10E2392-53CB-4B12-BA17-50A28FD5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1938" y="1670050"/>
              <a:ext cx="147638" cy="58737"/>
            </a:xfrm>
            <a:custGeom>
              <a:avLst/>
              <a:gdLst>
                <a:gd name="T0" fmla="*/ 53 w 80"/>
                <a:gd name="T1" fmla="*/ 0 h 31"/>
                <a:gd name="T2" fmla="*/ 37 w 80"/>
                <a:gd name="T3" fmla="*/ 12 h 31"/>
                <a:gd name="T4" fmla="*/ 30 w 80"/>
                <a:gd name="T5" fmla="*/ 8 h 31"/>
                <a:gd name="T6" fmla="*/ 7 w 80"/>
                <a:gd name="T7" fmla="*/ 1 h 31"/>
                <a:gd name="T8" fmla="*/ 7 w 80"/>
                <a:gd name="T9" fmla="*/ 1 h 31"/>
                <a:gd name="T10" fmla="*/ 1 w 80"/>
                <a:gd name="T11" fmla="*/ 12 h 31"/>
                <a:gd name="T12" fmla="*/ 16 w 80"/>
                <a:gd name="T13" fmla="*/ 30 h 31"/>
                <a:gd name="T14" fmla="*/ 23 w 80"/>
                <a:gd name="T15" fmla="*/ 31 h 31"/>
                <a:gd name="T16" fmla="*/ 79 w 80"/>
                <a:gd name="T17" fmla="*/ 27 h 31"/>
                <a:gd name="T18" fmla="*/ 80 w 80"/>
                <a:gd name="T19" fmla="*/ 21 h 31"/>
                <a:gd name="T20" fmla="*/ 79 w 80"/>
                <a:gd name="T21" fmla="*/ 21 h 31"/>
                <a:gd name="T22" fmla="*/ 66 w 80"/>
                <a:gd name="T23" fmla="*/ 10 h 31"/>
                <a:gd name="T24" fmla="*/ 53 w 8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1">
                  <a:moveTo>
                    <a:pt x="53" y="0"/>
                  </a:moveTo>
                  <a:cubicBezTo>
                    <a:pt x="49" y="0"/>
                    <a:pt x="44" y="3"/>
                    <a:pt x="37" y="12"/>
                  </a:cubicBezTo>
                  <a:cubicBezTo>
                    <a:pt x="35" y="11"/>
                    <a:pt x="32" y="9"/>
                    <a:pt x="30" y="8"/>
                  </a:cubicBezTo>
                  <a:cubicBezTo>
                    <a:pt x="22" y="5"/>
                    <a:pt x="1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5" y="19"/>
                    <a:pt x="11" y="30"/>
                    <a:pt x="16" y="30"/>
                  </a:cubicBezTo>
                  <a:cubicBezTo>
                    <a:pt x="18" y="31"/>
                    <a:pt x="21" y="31"/>
                    <a:pt x="23" y="31"/>
                  </a:cubicBezTo>
                  <a:cubicBezTo>
                    <a:pt x="42" y="31"/>
                    <a:pt x="60" y="28"/>
                    <a:pt x="79" y="27"/>
                  </a:cubicBezTo>
                  <a:cubicBezTo>
                    <a:pt x="79" y="27"/>
                    <a:pt x="79" y="24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4" y="21"/>
                    <a:pt x="70" y="16"/>
                    <a:pt x="66" y="10"/>
                  </a:cubicBezTo>
                  <a:cubicBezTo>
                    <a:pt x="62" y="5"/>
                    <a:pt x="58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68">
              <a:extLst>
                <a:ext uri="{FF2B5EF4-FFF2-40B4-BE49-F238E27FC236}">
                  <a16:creationId xmlns:a16="http://schemas.microsoft.com/office/drawing/2014/main" id="{D08649C1-F347-46D1-AF2A-04D78C70C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1546225"/>
              <a:ext cx="128588" cy="88900"/>
            </a:xfrm>
            <a:custGeom>
              <a:avLst/>
              <a:gdLst>
                <a:gd name="T0" fmla="*/ 62 w 70"/>
                <a:gd name="T1" fmla="*/ 0 h 48"/>
                <a:gd name="T2" fmla="*/ 51 w 70"/>
                <a:gd name="T3" fmla="*/ 2 h 48"/>
                <a:gd name="T4" fmla="*/ 12 w 70"/>
                <a:gd name="T5" fmla="*/ 19 h 48"/>
                <a:gd name="T6" fmla="*/ 7 w 70"/>
                <a:gd name="T7" fmla="*/ 22 h 48"/>
                <a:gd name="T8" fmla="*/ 7 w 70"/>
                <a:gd name="T9" fmla="*/ 44 h 48"/>
                <a:gd name="T10" fmla="*/ 16 w 70"/>
                <a:gd name="T11" fmla="*/ 48 h 48"/>
                <a:gd name="T12" fmla="*/ 24 w 70"/>
                <a:gd name="T13" fmla="*/ 45 h 48"/>
                <a:gd name="T14" fmla="*/ 37 w 70"/>
                <a:gd name="T15" fmla="*/ 36 h 48"/>
                <a:gd name="T16" fmla="*/ 56 w 70"/>
                <a:gd name="T17" fmla="*/ 24 h 48"/>
                <a:gd name="T18" fmla="*/ 69 w 70"/>
                <a:gd name="T19" fmla="*/ 17 h 48"/>
                <a:gd name="T20" fmla="*/ 67 w 70"/>
                <a:gd name="T21" fmla="*/ 2 h 48"/>
                <a:gd name="T22" fmla="*/ 62 w 70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8">
                  <a:moveTo>
                    <a:pt x="62" y="0"/>
                  </a:moveTo>
                  <a:cubicBezTo>
                    <a:pt x="58" y="0"/>
                    <a:pt x="54" y="1"/>
                    <a:pt x="51" y="2"/>
                  </a:cubicBezTo>
                  <a:cubicBezTo>
                    <a:pt x="38" y="7"/>
                    <a:pt x="24" y="13"/>
                    <a:pt x="12" y="19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0" y="27"/>
                    <a:pt x="0" y="39"/>
                    <a:pt x="7" y="44"/>
                  </a:cubicBezTo>
                  <a:cubicBezTo>
                    <a:pt x="10" y="46"/>
                    <a:pt x="13" y="48"/>
                    <a:pt x="16" y="48"/>
                  </a:cubicBezTo>
                  <a:cubicBezTo>
                    <a:pt x="19" y="48"/>
                    <a:pt x="22" y="47"/>
                    <a:pt x="24" y="45"/>
                  </a:cubicBezTo>
                  <a:cubicBezTo>
                    <a:pt x="29" y="41"/>
                    <a:pt x="33" y="39"/>
                    <a:pt x="37" y="36"/>
                  </a:cubicBezTo>
                  <a:cubicBezTo>
                    <a:pt x="44" y="32"/>
                    <a:pt x="50" y="28"/>
                    <a:pt x="56" y="24"/>
                  </a:cubicBezTo>
                  <a:cubicBezTo>
                    <a:pt x="60" y="22"/>
                    <a:pt x="67" y="20"/>
                    <a:pt x="69" y="17"/>
                  </a:cubicBezTo>
                  <a:cubicBezTo>
                    <a:pt x="70" y="13"/>
                    <a:pt x="70" y="4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69">
              <a:extLst>
                <a:ext uri="{FF2B5EF4-FFF2-40B4-BE49-F238E27FC236}">
                  <a16:creationId xmlns:a16="http://schemas.microsoft.com/office/drawing/2014/main" id="{DDCC1E9B-CFD8-4809-9AAB-1994A7B75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1585913"/>
              <a:ext cx="114300" cy="71437"/>
            </a:xfrm>
            <a:custGeom>
              <a:avLst/>
              <a:gdLst>
                <a:gd name="T0" fmla="*/ 5 w 62"/>
                <a:gd name="T1" fmla="*/ 0 h 38"/>
                <a:gd name="T2" fmla="*/ 0 w 62"/>
                <a:gd name="T3" fmla="*/ 8 h 38"/>
                <a:gd name="T4" fmla="*/ 24 w 62"/>
                <a:gd name="T5" fmla="*/ 36 h 38"/>
                <a:gd name="T6" fmla="*/ 30 w 62"/>
                <a:gd name="T7" fmla="*/ 38 h 38"/>
                <a:gd name="T8" fmla="*/ 57 w 62"/>
                <a:gd name="T9" fmla="*/ 29 h 38"/>
                <a:gd name="T10" fmla="*/ 59 w 62"/>
                <a:gd name="T11" fmla="*/ 8 h 38"/>
                <a:gd name="T12" fmla="*/ 42 w 62"/>
                <a:gd name="T13" fmla="*/ 2 h 38"/>
                <a:gd name="T14" fmla="*/ 41 w 62"/>
                <a:gd name="T15" fmla="*/ 2 h 38"/>
                <a:gd name="T16" fmla="*/ 33 w 62"/>
                <a:gd name="T17" fmla="*/ 4 h 38"/>
                <a:gd name="T18" fmla="*/ 25 w 62"/>
                <a:gd name="T19" fmla="*/ 6 h 38"/>
                <a:gd name="T20" fmla="*/ 18 w 62"/>
                <a:gd name="T21" fmla="*/ 5 h 38"/>
                <a:gd name="T22" fmla="*/ 5 w 62"/>
                <a:gd name="T23" fmla="*/ 0 h 38"/>
                <a:gd name="T24" fmla="*/ 5 w 6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" y="0"/>
                  </a:moveTo>
                  <a:cubicBezTo>
                    <a:pt x="4" y="0"/>
                    <a:pt x="0" y="7"/>
                    <a:pt x="0" y="8"/>
                  </a:cubicBezTo>
                  <a:cubicBezTo>
                    <a:pt x="8" y="18"/>
                    <a:pt x="14" y="32"/>
                    <a:pt x="24" y="36"/>
                  </a:cubicBezTo>
                  <a:cubicBezTo>
                    <a:pt x="26" y="37"/>
                    <a:pt x="28" y="38"/>
                    <a:pt x="30" y="38"/>
                  </a:cubicBezTo>
                  <a:cubicBezTo>
                    <a:pt x="39" y="38"/>
                    <a:pt x="49" y="33"/>
                    <a:pt x="57" y="29"/>
                  </a:cubicBezTo>
                  <a:cubicBezTo>
                    <a:pt x="61" y="27"/>
                    <a:pt x="62" y="14"/>
                    <a:pt x="59" y="8"/>
                  </a:cubicBezTo>
                  <a:cubicBezTo>
                    <a:pt x="58" y="4"/>
                    <a:pt x="49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38" y="2"/>
                    <a:pt x="35" y="3"/>
                    <a:pt x="33" y="4"/>
                  </a:cubicBezTo>
                  <a:cubicBezTo>
                    <a:pt x="30" y="6"/>
                    <a:pt x="27" y="6"/>
                    <a:pt x="25" y="6"/>
                  </a:cubicBezTo>
                  <a:cubicBezTo>
                    <a:pt x="22" y="6"/>
                    <a:pt x="20" y="6"/>
                    <a:pt x="18" y="5"/>
                  </a:cubicBezTo>
                  <a:cubicBezTo>
                    <a:pt x="13" y="3"/>
                    <a:pt x="9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70">
              <a:extLst>
                <a:ext uri="{FF2B5EF4-FFF2-40B4-BE49-F238E27FC236}">
                  <a16:creationId xmlns:a16="http://schemas.microsoft.com/office/drawing/2014/main" id="{265C3DDF-859A-48CD-A7E5-D801255F0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5163" y="2389188"/>
              <a:ext cx="85725" cy="168275"/>
            </a:xfrm>
            <a:custGeom>
              <a:avLst/>
              <a:gdLst>
                <a:gd name="T0" fmla="*/ 5 w 46"/>
                <a:gd name="T1" fmla="*/ 0 h 90"/>
                <a:gd name="T2" fmla="*/ 0 w 46"/>
                <a:gd name="T3" fmla="*/ 3 h 90"/>
                <a:gd name="T4" fmla="*/ 22 w 46"/>
                <a:gd name="T5" fmla="*/ 90 h 90"/>
                <a:gd name="T6" fmla="*/ 46 w 46"/>
                <a:gd name="T7" fmla="*/ 85 h 90"/>
                <a:gd name="T8" fmla="*/ 32 w 46"/>
                <a:gd name="T9" fmla="*/ 38 h 90"/>
                <a:gd name="T10" fmla="*/ 17 w 46"/>
                <a:gd name="T11" fmla="*/ 10 h 90"/>
                <a:gd name="T12" fmla="*/ 5 w 4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0"/>
                    <a:pt x="14" y="58"/>
                    <a:pt x="22" y="90"/>
                  </a:cubicBezTo>
                  <a:cubicBezTo>
                    <a:pt x="30" y="88"/>
                    <a:pt x="38" y="86"/>
                    <a:pt x="46" y="85"/>
                  </a:cubicBezTo>
                  <a:cubicBezTo>
                    <a:pt x="42" y="69"/>
                    <a:pt x="37" y="53"/>
                    <a:pt x="32" y="38"/>
                  </a:cubicBezTo>
                  <a:cubicBezTo>
                    <a:pt x="28" y="28"/>
                    <a:pt x="23" y="19"/>
                    <a:pt x="17" y="10"/>
                  </a:cubicBezTo>
                  <a:cubicBezTo>
                    <a:pt x="14" y="6"/>
                    <a:pt x="9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71">
              <a:extLst>
                <a:ext uri="{FF2B5EF4-FFF2-40B4-BE49-F238E27FC236}">
                  <a16:creationId xmlns:a16="http://schemas.microsoft.com/office/drawing/2014/main" id="{5B36FFFD-7999-4A8E-8F36-B7894775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5" y="3371850"/>
              <a:ext cx="150813" cy="61912"/>
            </a:xfrm>
            <a:custGeom>
              <a:avLst/>
              <a:gdLst>
                <a:gd name="T0" fmla="*/ 30 w 82"/>
                <a:gd name="T1" fmla="*/ 0 h 33"/>
                <a:gd name="T2" fmla="*/ 20 w 82"/>
                <a:gd name="T3" fmla="*/ 19 h 33"/>
                <a:gd name="T4" fmla="*/ 0 w 82"/>
                <a:gd name="T5" fmla="*/ 21 h 33"/>
                <a:gd name="T6" fmla="*/ 40 w 82"/>
                <a:gd name="T7" fmla="*/ 33 h 33"/>
                <a:gd name="T8" fmla="*/ 82 w 82"/>
                <a:gd name="T9" fmla="*/ 22 h 33"/>
                <a:gd name="T10" fmla="*/ 30 w 82"/>
                <a:gd name="T11" fmla="*/ 0 h 33"/>
                <a:gd name="T12" fmla="*/ 30 w 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">
                  <a:moveTo>
                    <a:pt x="30" y="0"/>
                  </a:moveTo>
                  <a:cubicBezTo>
                    <a:pt x="29" y="0"/>
                    <a:pt x="24" y="11"/>
                    <a:pt x="20" y="19"/>
                  </a:cubicBezTo>
                  <a:cubicBezTo>
                    <a:pt x="16" y="19"/>
                    <a:pt x="8" y="20"/>
                    <a:pt x="0" y="21"/>
                  </a:cubicBezTo>
                  <a:cubicBezTo>
                    <a:pt x="6" y="28"/>
                    <a:pt x="23" y="33"/>
                    <a:pt x="40" y="33"/>
                  </a:cubicBezTo>
                  <a:cubicBezTo>
                    <a:pt x="56" y="33"/>
                    <a:pt x="73" y="29"/>
                    <a:pt x="82" y="22"/>
                  </a:cubicBezTo>
                  <a:cubicBezTo>
                    <a:pt x="63" y="13"/>
                    <a:pt x="47" y="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72">
              <a:extLst>
                <a:ext uri="{FF2B5EF4-FFF2-40B4-BE49-F238E27FC236}">
                  <a16:creationId xmlns:a16="http://schemas.microsoft.com/office/drawing/2014/main" id="{17C675C1-BF08-423C-AD1D-4BA16E8A7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6450" y="4945063"/>
              <a:ext cx="88900" cy="85725"/>
            </a:xfrm>
            <a:custGeom>
              <a:avLst/>
              <a:gdLst>
                <a:gd name="T0" fmla="*/ 27 w 48"/>
                <a:gd name="T1" fmla="*/ 0 h 46"/>
                <a:gd name="T2" fmla="*/ 0 w 48"/>
                <a:gd name="T3" fmla="*/ 24 h 46"/>
                <a:gd name="T4" fmla="*/ 17 w 48"/>
                <a:gd name="T5" fmla="*/ 46 h 46"/>
                <a:gd name="T6" fmla="*/ 18 w 48"/>
                <a:gd name="T7" fmla="*/ 46 h 46"/>
                <a:gd name="T8" fmla="*/ 46 w 48"/>
                <a:gd name="T9" fmla="*/ 15 h 46"/>
                <a:gd name="T10" fmla="*/ 27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27" y="0"/>
                  </a:moveTo>
                  <a:cubicBezTo>
                    <a:pt x="6" y="4"/>
                    <a:pt x="1" y="8"/>
                    <a:pt x="0" y="24"/>
                  </a:cubicBezTo>
                  <a:cubicBezTo>
                    <a:pt x="0" y="36"/>
                    <a:pt x="2" y="46"/>
                    <a:pt x="17" y="46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30" y="46"/>
                    <a:pt x="48" y="30"/>
                    <a:pt x="46" y="15"/>
                  </a:cubicBezTo>
                  <a:cubicBezTo>
                    <a:pt x="45" y="10"/>
                    <a:pt x="34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73">
              <a:extLst>
                <a:ext uri="{FF2B5EF4-FFF2-40B4-BE49-F238E27FC236}">
                  <a16:creationId xmlns:a16="http://schemas.microsoft.com/office/drawing/2014/main" id="{FF840418-AFDC-45DE-A100-A8CDC943A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1687513"/>
              <a:ext cx="104775" cy="87312"/>
            </a:xfrm>
            <a:custGeom>
              <a:avLst/>
              <a:gdLst>
                <a:gd name="T0" fmla="*/ 28 w 57"/>
                <a:gd name="T1" fmla="*/ 0 h 47"/>
                <a:gd name="T2" fmla="*/ 0 w 57"/>
                <a:gd name="T3" fmla="*/ 42 h 47"/>
                <a:gd name="T4" fmla="*/ 5 w 57"/>
                <a:gd name="T5" fmla="*/ 47 h 47"/>
                <a:gd name="T6" fmla="*/ 7 w 57"/>
                <a:gd name="T7" fmla="*/ 46 h 47"/>
                <a:gd name="T8" fmla="*/ 54 w 57"/>
                <a:gd name="T9" fmla="*/ 14 h 47"/>
                <a:gd name="T10" fmla="*/ 53 w 57"/>
                <a:gd name="T11" fmla="*/ 6 h 47"/>
                <a:gd name="T12" fmla="*/ 28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28" y="0"/>
                  </a:moveTo>
                  <a:cubicBezTo>
                    <a:pt x="10" y="0"/>
                    <a:pt x="2" y="13"/>
                    <a:pt x="0" y="42"/>
                  </a:cubicBezTo>
                  <a:cubicBezTo>
                    <a:pt x="0" y="45"/>
                    <a:pt x="2" y="47"/>
                    <a:pt x="5" y="47"/>
                  </a:cubicBezTo>
                  <a:cubicBezTo>
                    <a:pt x="6" y="47"/>
                    <a:pt x="7" y="46"/>
                    <a:pt x="7" y="46"/>
                  </a:cubicBezTo>
                  <a:cubicBezTo>
                    <a:pt x="24" y="35"/>
                    <a:pt x="38" y="25"/>
                    <a:pt x="54" y="14"/>
                  </a:cubicBezTo>
                  <a:cubicBezTo>
                    <a:pt x="57" y="12"/>
                    <a:pt x="56" y="7"/>
                    <a:pt x="53" y="6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74">
              <a:extLst>
                <a:ext uri="{FF2B5EF4-FFF2-40B4-BE49-F238E27FC236}">
                  <a16:creationId xmlns:a16="http://schemas.microsoft.com/office/drawing/2014/main" id="{D305747F-2A04-4F61-9FFA-AB6E228B9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1425575"/>
              <a:ext cx="111125" cy="71437"/>
            </a:xfrm>
            <a:custGeom>
              <a:avLst/>
              <a:gdLst>
                <a:gd name="T0" fmla="*/ 35 w 60"/>
                <a:gd name="T1" fmla="*/ 0 h 38"/>
                <a:gd name="T2" fmla="*/ 30 w 60"/>
                <a:gd name="T3" fmla="*/ 0 h 38"/>
                <a:gd name="T4" fmla="*/ 0 w 60"/>
                <a:gd name="T5" fmla="*/ 18 h 38"/>
                <a:gd name="T6" fmla="*/ 20 w 60"/>
                <a:gd name="T7" fmla="*/ 38 h 38"/>
                <a:gd name="T8" fmla="*/ 46 w 60"/>
                <a:gd name="T9" fmla="*/ 30 h 38"/>
                <a:gd name="T10" fmla="*/ 53 w 60"/>
                <a:gd name="T11" fmla="*/ 6 h 38"/>
                <a:gd name="T12" fmla="*/ 35 w 6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8">
                  <a:moveTo>
                    <a:pt x="35" y="0"/>
                  </a:moveTo>
                  <a:cubicBezTo>
                    <a:pt x="33" y="0"/>
                    <a:pt x="32" y="0"/>
                    <a:pt x="30" y="0"/>
                  </a:cubicBezTo>
                  <a:cubicBezTo>
                    <a:pt x="20" y="3"/>
                    <a:pt x="11" y="11"/>
                    <a:pt x="0" y="18"/>
                  </a:cubicBezTo>
                  <a:cubicBezTo>
                    <a:pt x="8" y="32"/>
                    <a:pt x="12" y="38"/>
                    <a:pt x="20" y="38"/>
                  </a:cubicBezTo>
                  <a:cubicBezTo>
                    <a:pt x="26" y="38"/>
                    <a:pt x="34" y="35"/>
                    <a:pt x="46" y="30"/>
                  </a:cubicBezTo>
                  <a:cubicBezTo>
                    <a:pt x="60" y="23"/>
                    <a:pt x="60" y="14"/>
                    <a:pt x="53" y="6"/>
                  </a:cubicBezTo>
                  <a:cubicBezTo>
                    <a:pt x="49" y="2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75">
              <a:extLst>
                <a:ext uri="{FF2B5EF4-FFF2-40B4-BE49-F238E27FC236}">
                  <a16:creationId xmlns:a16="http://schemas.microsoft.com/office/drawing/2014/main" id="{534040D6-4030-45AB-B123-452B3D3D6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388" y="1468438"/>
              <a:ext cx="98425" cy="79375"/>
            </a:xfrm>
            <a:custGeom>
              <a:avLst/>
              <a:gdLst>
                <a:gd name="T0" fmla="*/ 18 w 53"/>
                <a:gd name="T1" fmla="*/ 0 h 42"/>
                <a:gd name="T2" fmla="*/ 13 w 53"/>
                <a:gd name="T3" fmla="*/ 1 h 42"/>
                <a:gd name="T4" fmla="*/ 1 w 53"/>
                <a:gd name="T5" fmla="*/ 11 h 42"/>
                <a:gd name="T6" fmla="*/ 9 w 53"/>
                <a:gd name="T7" fmla="*/ 27 h 42"/>
                <a:gd name="T8" fmla="*/ 31 w 53"/>
                <a:gd name="T9" fmla="*/ 41 h 42"/>
                <a:gd name="T10" fmla="*/ 37 w 53"/>
                <a:gd name="T11" fmla="*/ 42 h 42"/>
                <a:gd name="T12" fmla="*/ 45 w 53"/>
                <a:gd name="T13" fmla="*/ 41 h 42"/>
                <a:gd name="T14" fmla="*/ 53 w 53"/>
                <a:gd name="T15" fmla="*/ 32 h 42"/>
                <a:gd name="T16" fmla="*/ 51 w 53"/>
                <a:gd name="T17" fmla="*/ 21 h 42"/>
                <a:gd name="T18" fmla="*/ 23 w 53"/>
                <a:gd name="T19" fmla="*/ 1 h 42"/>
                <a:gd name="T20" fmla="*/ 18 w 5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7" y="5"/>
                    <a:pt x="2" y="8"/>
                    <a:pt x="1" y="11"/>
                  </a:cubicBezTo>
                  <a:cubicBezTo>
                    <a:pt x="0" y="16"/>
                    <a:pt x="5" y="23"/>
                    <a:pt x="9" y="27"/>
                  </a:cubicBezTo>
                  <a:cubicBezTo>
                    <a:pt x="15" y="33"/>
                    <a:pt x="23" y="38"/>
                    <a:pt x="31" y="41"/>
                  </a:cubicBezTo>
                  <a:cubicBezTo>
                    <a:pt x="33" y="42"/>
                    <a:pt x="35" y="42"/>
                    <a:pt x="37" y="42"/>
                  </a:cubicBezTo>
                  <a:cubicBezTo>
                    <a:pt x="40" y="42"/>
                    <a:pt x="42" y="41"/>
                    <a:pt x="45" y="41"/>
                  </a:cubicBezTo>
                  <a:cubicBezTo>
                    <a:pt x="50" y="40"/>
                    <a:pt x="53" y="36"/>
                    <a:pt x="53" y="32"/>
                  </a:cubicBezTo>
                  <a:cubicBezTo>
                    <a:pt x="53" y="27"/>
                    <a:pt x="53" y="23"/>
                    <a:pt x="51" y="21"/>
                  </a:cubicBezTo>
                  <a:cubicBezTo>
                    <a:pt x="43" y="14"/>
                    <a:pt x="33" y="8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76">
              <a:extLst>
                <a:ext uri="{FF2B5EF4-FFF2-40B4-BE49-F238E27FC236}">
                  <a16:creationId xmlns:a16="http://schemas.microsoft.com/office/drawing/2014/main" id="{63568521-4094-4E3B-9BE6-A3226521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8150" y="3625850"/>
              <a:ext cx="114300" cy="106362"/>
            </a:xfrm>
            <a:custGeom>
              <a:avLst/>
              <a:gdLst>
                <a:gd name="T0" fmla="*/ 39 w 62"/>
                <a:gd name="T1" fmla="*/ 0 h 57"/>
                <a:gd name="T2" fmla="*/ 24 w 62"/>
                <a:gd name="T3" fmla="*/ 11 h 57"/>
                <a:gd name="T4" fmla="*/ 36 w 62"/>
                <a:gd name="T5" fmla="*/ 57 h 57"/>
                <a:gd name="T6" fmla="*/ 49 w 62"/>
                <a:gd name="T7" fmla="*/ 5 h 57"/>
                <a:gd name="T8" fmla="*/ 39 w 6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39" y="0"/>
                  </a:moveTo>
                  <a:cubicBezTo>
                    <a:pt x="33" y="0"/>
                    <a:pt x="28" y="6"/>
                    <a:pt x="24" y="11"/>
                  </a:cubicBezTo>
                  <a:cubicBezTo>
                    <a:pt x="0" y="35"/>
                    <a:pt x="35" y="39"/>
                    <a:pt x="36" y="57"/>
                  </a:cubicBezTo>
                  <a:cubicBezTo>
                    <a:pt x="58" y="37"/>
                    <a:pt x="62" y="19"/>
                    <a:pt x="49" y="5"/>
                  </a:cubicBezTo>
                  <a:cubicBezTo>
                    <a:pt x="45" y="2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77">
              <a:extLst>
                <a:ext uri="{FF2B5EF4-FFF2-40B4-BE49-F238E27FC236}">
                  <a16:creationId xmlns:a16="http://schemas.microsoft.com/office/drawing/2014/main" id="{471309D4-B3AE-4112-BCC8-A433A30D8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2025650"/>
              <a:ext cx="90488" cy="80962"/>
            </a:xfrm>
            <a:custGeom>
              <a:avLst/>
              <a:gdLst>
                <a:gd name="T0" fmla="*/ 22 w 49"/>
                <a:gd name="T1" fmla="*/ 0 h 43"/>
                <a:gd name="T2" fmla="*/ 8 w 49"/>
                <a:gd name="T3" fmla="*/ 5 h 43"/>
                <a:gd name="T4" fmla="*/ 1 w 49"/>
                <a:gd name="T5" fmla="*/ 25 h 43"/>
                <a:gd name="T6" fmla="*/ 11 w 49"/>
                <a:gd name="T7" fmla="*/ 43 h 43"/>
                <a:gd name="T8" fmla="*/ 12 w 49"/>
                <a:gd name="T9" fmla="*/ 43 h 43"/>
                <a:gd name="T10" fmla="*/ 26 w 49"/>
                <a:gd name="T11" fmla="*/ 35 h 43"/>
                <a:gd name="T12" fmla="*/ 49 w 49"/>
                <a:gd name="T13" fmla="*/ 20 h 43"/>
                <a:gd name="T14" fmla="*/ 22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3" y="9"/>
                    <a:pt x="0" y="19"/>
                    <a:pt x="1" y="25"/>
                  </a:cubicBezTo>
                  <a:cubicBezTo>
                    <a:pt x="1" y="32"/>
                    <a:pt x="6" y="39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5" y="43"/>
                    <a:pt x="22" y="38"/>
                    <a:pt x="26" y="35"/>
                  </a:cubicBezTo>
                  <a:cubicBezTo>
                    <a:pt x="34" y="30"/>
                    <a:pt x="41" y="25"/>
                    <a:pt x="49" y="20"/>
                  </a:cubicBezTo>
                  <a:cubicBezTo>
                    <a:pt x="44" y="8"/>
                    <a:pt x="3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78">
              <a:extLst>
                <a:ext uri="{FF2B5EF4-FFF2-40B4-BE49-F238E27FC236}">
                  <a16:creationId xmlns:a16="http://schemas.microsoft.com/office/drawing/2014/main" id="{F6702F95-FB7E-437C-9EBF-433C7E4A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2950" y="1477963"/>
              <a:ext cx="106363" cy="63500"/>
            </a:xfrm>
            <a:custGeom>
              <a:avLst/>
              <a:gdLst>
                <a:gd name="T0" fmla="*/ 36 w 58"/>
                <a:gd name="T1" fmla="*/ 0 h 34"/>
                <a:gd name="T2" fmla="*/ 0 w 58"/>
                <a:gd name="T3" fmla="*/ 20 h 34"/>
                <a:gd name="T4" fmla="*/ 41 w 58"/>
                <a:gd name="T5" fmla="*/ 34 h 34"/>
                <a:gd name="T6" fmla="*/ 58 w 58"/>
                <a:gd name="T7" fmla="*/ 30 h 34"/>
                <a:gd name="T8" fmla="*/ 36 w 5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36" y="0"/>
                  </a:moveTo>
                  <a:cubicBezTo>
                    <a:pt x="29" y="0"/>
                    <a:pt x="19" y="7"/>
                    <a:pt x="0" y="20"/>
                  </a:cubicBezTo>
                  <a:cubicBezTo>
                    <a:pt x="14" y="26"/>
                    <a:pt x="27" y="34"/>
                    <a:pt x="41" y="34"/>
                  </a:cubicBezTo>
                  <a:cubicBezTo>
                    <a:pt x="46" y="34"/>
                    <a:pt x="52" y="33"/>
                    <a:pt x="58" y="30"/>
                  </a:cubicBezTo>
                  <a:cubicBezTo>
                    <a:pt x="48" y="10"/>
                    <a:pt x="44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79">
              <a:extLst>
                <a:ext uri="{FF2B5EF4-FFF2-40B4-BE49-F238E27FC236}">
                  <a16:creationId xmlns:a16="http://schemas.microsoft.com/office/drawing/2014/main" id="{6CA23B9B-6E5E-4710-82DF-45B5DE9D0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0425" y="1452563"/>
              <a:ext cx="95250" cy="69850"/>
            </a:xfrm>
            <a:custGeom>
              <a:avLst/>
              <a:gdLst>
                <a:gd name="T0" fmla="*/ 17 w 51"/>
                <a:gd name="T1" fmla="*/ 0 h 38"/>
                <a:gd name="T2" fmla="*/ 7 w 51"/>
                <a:gd name="T3" fmla="*/ 1 h 38"/>
                <a:gd name="T4" fmla="*/ 5 w 51"/>
                <a:gd name="T5" fmla="*/ 33 h 38"/>
                <a:gd name="T6" fmla="*/ 18 w 51"/>
                <a:gd name="T7" fmla="*/ 38 h 38"/>
                <a:gd name="T8" fmla="*/ 42 w 51"/>
                <a:gd name="T9" fmla="*/ 27 h 38"/>
                <a:gd name="T10" fmla="*/ 17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17" y="0"/>
                  </a:moveTo>
                  <a:cubicBezTo>
                    <a:pt x="14" y="0"/>
                    <a:pt x="11" y="1"/>
                    <a:pt x="7" y="1"/>
                  </a:cubicBezTo>
                  <a:cubicBezTo>
                    <a:pt x="6" y="12"/>
                    <a:pt x="0" y="25"/>
                    <a:pt x="5" y="33"/>
                  </a:cubicBezTo>
                  <a:cubicBezTo>
                    <a:pt x="7" y="37"/>
                    <a:pt x="12" y="38"/>
                    <a:pt x="18" y="38"/>
                  </a:cubicBezTo>
                  <a:cubicBezTo>
                    <a:pt x="28" y="38"/>
                    <a:pt x="39" y="34"/>
                    <a:pt x="42" y="27"/>
                  </a:cubicBezTo>
                  <a:cubicBezTo>
                    <a:pt x="51" y="1"/>
                    <a:pt x="21" y="1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80">
              <a:extLst>
                <a:ext uri="{FF2B5EF4-FFF2-40B4-BE49-F238E27FC236}">
                  <a16:creationId xmlns:a16="http://schemas.microsoft.com/office/drawing/2014/main" id="{752D7382-F700-428A-B6F5-63CA053BB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3625850"/>
              <a:ext cx="52388" cy="98425"/>
            </a:xfrm>
            <a:custGeom>
              <a:avLst/>
              <a:gdLst>
                <a:gd name="T0" fmla="*/ 1 w 29"/>
                <a:gd name="T1" fmla="*/ 0 h 53"/>
                <a:gd name="T2" fmla="*/ 2 w 29"/>
                <a:gd name="T3" fmla="*/ 45 h 53"/>
                <a:gd name="T4" fmla="*/ 13 w 29"/>
                <a:gd name="T5" fmla="*/ 53 h 53"/>
                <a:gd name="T6" fmla="*/ 14 w 29"/>
                <a:gd name="T7" fmla="*/ 53 h 53"/>
                <a:gd name="T8" fmla="*/ 26 w 29"/>
                <a:gd name="T9" fmla="*/ 44 h 53"/>
                <a:gd name="T10" fmla="*/ 1 w 2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3">
                  <a:moveTo>
                    <a:pt x="1" y="0"/>
                  </a:moveTo>
                  <a:cubicBezTo>
                    <a:pt x="1" y="17"/>
                    <a:pt x="0" y="31"/>
                    <a:pt x="2" y="45"/>
                  </a:cubicBezTo>
                  <a:cubicBezTo>
                    <a:pt x="2" y="48"/>
                    <a:pt x="9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8" y="53"/>
                    <a:pt x="25" y="48"/>
                    <a:pt x="26" y="44"/>
                  </a:cubicBezTo>
                  <a:cubicBezTo>
                    <a:pt x="29" y="26"/>
                    <a:pt x="26" y="1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81">
              <a:extLst>
                <a:ext uri="{FF2B5EF4-FFF2-40B4-BE49-F238E27FC236}">
                  <a16:creationId xmlns:a16="http://schemas.microsoft.com/office/drawing/2014/main" id="{CDC11FA5-F70E-43D2-9456-0B8BDF47C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8438" y="534511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82">
              <a:extLst>
                <a:ext uri="{FF2B5EF4-FFF2-40B4-BE49-F238E27FC236}">
                  <a16:creationId xmlns:a16="http://schemas.microsoft.com/office/drawing/2014/main" id="{9325300A-CBAC-4DE9-A3C5-C7C05ECB9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8438" y="534511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83">
              <a:extLst>
                <a:ext uri="{FF2B5EF4-FFF2-40B4-BE49-F238E27FC236}">
                  <a16:creationId xmlns:a16="http://schemas.microsoft.com/office/drawing/2014/main" id="{3B29DEB4-B47F-47E6-B0B5-EDBBFA64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5338763"/>
              <a:ext cx="104775" cy="63500"/>
            </a:xfrm>
            <a:custGeom>
              <a:avLst/>
              <a:gdLst>
                <a:gd name="T0" fmla="*/ 22 w 56"/>
                <a:gd name="T1" fmla="*/ 0 h 34"/>
                <a:gd name="T2" fmla="*/ 10 w 56"/>
                <a:gd name="T3" fmla="*/ 4 h 34"/>
                <a:gd name="T4" fmla="*/ 10 w 56"/>
                <a:gd name="T5" fmla="*/ 4 h 34"/>
                <a:gd name="T6" fmla="*/ 10 w 56"/>
                <a:gd name="T7" fmla="*/ 4 h 34"/>
                <a:gd name="T8" fmla="*/ 16 w 56"/>
                <a:gd name="T9" fmla="*/ 30 h 34"/>
                <a:gd name="T10" fmla="*/ 27 w 56"/>
                <a:gd name="T11" fmla="*/ 34 h 34"/>
                <a:gd name="T12" fmla="*/ 41 w 56"/>
                <a:gd name="T13" fmla="*/ 30 h 34"/>
                <a:gd name="T14" fmla="*/ 54 w 56"/>
                <a:gd name="T15" fmla="*/ 25 h 34"/>
                <a:gd name="T16" fmla="*/ 56 w 56"/>
                <a:gd name="T17" fmla="*/ 25 h 34"/>
                <a:gd name="T18" fmla="*/ 22 w 5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4">
                  <a:moveTo>
                    <a:pt x="22" y="0"/>
                  </a:moveTo>
                  <a:cubicBezTo>
                    <a:pt x="19" y="0"/>
                    <a:pt x="15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5"/>
                    <a:pt x="5" y="22"/>
                    <a:pt x="16" y="30"/>
                  </a:cubicBezTo>
                  <a:cubicBezTo>
                    <a:pt x="20" y="33"/>
                    <a:pt x="24" y="34"/>
                    <a:pt x="27" y="34"/>
                  </a:cubicBezTo>
                  <a:cubicBezTo>
                    <a:pt x="32" y="34"/>
                    <a:pt x="36" y="32"/>
                    <a:pt x="41" y="30"/>
                  </a:cubicBezTo>
                  <a:cubicBezTo>
                    <a:pt x="45" y="27"/>
                    <a:pt x="49" y="25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43" y="19"/>
                    <a:pt x="37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84">
              <a:extLst>
                <a:ext uri="{FF2B5EF4-FFF2-40B4-BE49-F238E27FC236}">
                  <a16:creationId xmlns:a16="http://schemas.microsoft.com/office/drawing/2014/main" id="{A726B918-70AB-4D4C-9527-6AE54017B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088" y="1485900"/>
              <a:ext cx="63500" cy="60325"/>
            </a:xfrm>
            <a:custGeom>
              <a:avLst/>
              <a:gdLst>
                <a:gd name="T0" fmla="*/ 15 w 35"/>
                <a:gd name="T1" fmla="*/ 0 h 32"/>
                <a:gd name="T2" fmla="*/ 15 w 35"/>
                <a:gd name="T3" fmla="*/ 0 h 32"/>
                <a:gd name="T4" fmla="*/ 0 w 35"/>
                <a:gd name="T5" fmla="*/ 16 h 32"/>
                <a:gd name="T6" fmla="*/ 15 w 35"/>
                <a:gd name="T7" fmla="*/ 32 h 32"/>
                <a:gd name="T8" fmla="*/ 15 w 35"/>
                <a:gd name="T9" fmla="*/ 32 h 32"/>
                <a:gd name="T10" fmla="*/ 33 w 35"/>
                <a:gd name="T11" fmla="*/ 20 h 32"/>
                <a:gd name="T12" fmla="*/ 33 w 35"/>
                <a:gd name="T13" fmla="*/ 12 h 32"/>
                <a:gd name="T14" fmla="*/ 15 w 3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0" y="10"/>
                    <a:pt x="0" y="16"/>
                  </a:cubicBezTo>
                  <a:cubicBezTo>
                    <a:pt x="0" y="22"/>
                    <a:pt x="9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0" y="32"/>
                    <a:pt x="25" y="26"/>
                    <a:pt x="33" y="20"/>
                  </a:cubicBezTo>
                  <a:cubicBezTo>
                    <a:pt x="35" y="18"/>
                    <a:pt x="35" y="14"/>
                    <a:pt x="33" y="12"/>
                  </a:cubicBezTo>
                  <a:cubicBezTo>
                    <a:pt x="25" y="6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85">
              <a:extLst>
                <a:ext uri="{FF2B5EF4-FFF2-40B4-BE49-F238E27FC236}">
                  <a16:creationId xmlns:a16="http://schemas.microsoft.com/office/drawing/2014/main" id="{C09D9685-A5A3-4594-8185-8EA35180A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275263"/>
              <a:ext cx="87313" cy="41275"/>
            </a:xfrm>
            <a:custGeom>
              <a:avLst/>
              <a:gdLst>
                <a:gd name="T0" fmla="*/ 24 w 47"/>
                <a:gd name="T1" fmla="*/ 0 h 22"/>
                <a:gd name="T2" fmla="*/ 6 w 47"/>
                <a:gd name="T3" fmla="*/ 1 h 22"/>
                <a:gd name="T4" fmla="*/ 0 w 47"/>
                <a:gd name="T5" fmla="*/ 22 h 22"/>
                <a:gd name="T6" fmla="*/ 47 w 47"/>
                <a:gd name="T7" fmla="*/ 10 h 22"/>
                <a:gd name="T8" fmla="*/ 45 w 47"/>
                <a:gd name="T9" fmla="*/ 0 h 22"/>
                <a:gd name="T10" fmla="*/ 24 w 4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24" y="0"/>
                  </a:moveTo>
                  <a:cubicBezTo>
                    <a:pt x="18" y="0"/>
                    <a:pt x="12" y="0"/>
                    <a:pt x="6" y="1"/>
                  </a:cubicBezTo>
                  <a:cubicBezTo>
                    <a:pt x="3" y="1"/>
                    <a:pt x="2" y="13"/>
                    <a:pt x="0" y="22"/>
                  </a:cubicBezTo>
                  <a:cubicBezTo>
                    <a:pt x="18" y="17"/>
                    <a:pt x="32" y="14"/>
                    <a:pt x="47" y="10"/>
                  </a:cubicBezTo>
                  <a:cubicBezTo>
                    <a:pt x="46" y="7"/>
                    <a:pt x="46" y="3"/>
                    <a:pt x="45" y="0"/>
                  </a:cubicBezTo>
                  <a:cubicBezTo>
                    <a:pt x="38" y="0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86">
              <a:extLst>
                <a:ext uri="{FF2B5EF4-FFF2-40B4-BE49-F238E27FC236}">
                  <a16:creationId xmlns:a16="http://schemas.microsoft.com/office/drawing/2014/main" id="{8F7CE32D-EEC9-4960-BA51-371265EAC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2973388"/>
              <a:ext cx="52388" cy="92075"/>
            </a:xfrm>
            <a:custGeom>
              <a:avLst/>
              <a:gdLst>
                <a:gd name="T0" fmla="*/ 25 w 29"/>
                <a:gd name="T1" fmla="*/ 0 h 49"/>
                <a:gd name="T2" fmla="*/ 2 w 29"/>
                <a:gd name="T3" fmla="*/ 21 h 49"/>
                <a:gd name="T4" fmla="*/ 2 w 29"/>
                <a:gd name="T5" fmla="*/ 33 h 49"/>
                <a:gd name="T6" fmla="*/ 7 w 29"/>
                <a:gd name="T7" fmla="*/ 32 h 49"/>
                <a:gd name="T8" fmla="*/ 16 w 29"/>
                <a:gd name="T9" fmla="*/ 40 h 49"/>
                <a:gd name="T10" fmla="*/ 29 w 29"/>
                <a:gd name="T11" fmla="*/ 49 h 49"/>
                <a:gd name="T12" fmla="*/ 29 w 29"/>
                <a:gd name="T13" fmla="*/ 49 h 49"/>
                <a:gd name="T14" fmla="*/ 25 w 29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5" y="0"/>
                  </a:moveTo>
                  <a:cubicBezTo>
                    <a:pt x="14" y="10"/>
                    <a:pt x="7" y="15"/>
                    <a:pt x="2" y="21"/>
                  </a:cubicBezTo>
                  <a:cubicBezTo>
                    <a:pt x="0" y="24"/>
                    <a:pt x="2" y="29"/>
                    <a:pt x="2" y="33"/>
                  </a:cubicBezTo>
                  <a:cubicBezTo>
                    <a:pt x="4" y="32"/>
                    <a:pt x="6" y="32"/>
                    <a:pt x="7" y="32"/>
                  </a:cubicBezTo>
                  <a:cubicBezTo>
                    <a:pt x="12" y="32"/>
                    <a:pt x="14" y="36"/>
                    <a:pt x="16" y="40"/>
                  </a:cubicBezTo>
                  <a:cubicBezTo>
                    <a:pt x="18" y="45"/>
                    <a:pt x="21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5"/>
                    <a:pt x="27" y="2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87">
              <a:extLst>
                <a:ext uri="{FF2B5EF4-FFF2-40B4-BE49-F238E27FC236}">
                  <a16:creationId xmlns:a16="http://schemas.microsoft.com/office/drawing/2014/main" id="{8CF14A00-FEBB-40E9-95C3-3B593058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6075" y="3217863"/>
              <a:ext cx="53975" cy="87312"/>
            </a:xfrm>
            <a:custGeom>
              <a:avLst/>
              <a:gdLst>
                <a:gd name="T0" fmla="*/ 24 w 29"/>
                <a:gd name="T1" fmla="*/ 0 h 47"/>
                <a:gd name="T2" fmla="*/ 29 w 29"/>
                <a:gd name="T3" fmla="*/ 47 h 47"/>
                <a:gd name="T4" fmla="*/ 24 w 2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7">
                  <a:moveTo>
                    <a:pt x="24" y="0"/>
                  </a:moveTo>
                  <a:cubicBezTo>
                    <a:pt x="0" y="24"/>
                    <a:pt x="1" y="37"/>
                    <a:pt x="29" y="47"/>
                  </a:cubicBezTo>
                  <a:cubicBezTo>
                    <a:pt x="27" y="31"/>
                    <a:pt x="26" y="1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88">
              <a:extLst>
                <a:ext uri="{FF2B5EF4-FFF2-40B4-BE49-F238E27FC236}">
                  <a16:creationId xmlns:a16="http://schemas.microsoft.com/office/drawing/2014/main" id="{63409DFB-5D87-4F01-8486-D1F04B4D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1476375"/>
              <a:ext cx="82550" cy="44450"/>
            </a:xfrm>
            <a:custGeom>
              <a:avLst/>
              <a:gdLst>
                <a:gd name="T0" fmla="*/ 25 w 45"/>
                <a:gd name="T1" fmla="*/ 0 h 24"/>
                <a:gd name="T2" fmla="*/ 22 w 45"/>
                <a:gd name="T3" fmla="*/ 1 h 24"/>
                <a:gd name="T4" fmla="*/ 1 w 45"/>
                <a:gd name="T5" fmla="*/ 16 h 24"/>
                <a:gd name="T6" fmla="*/ 1 w 45"/>
                <a:gd name="T7" fmla="*/ 19 h 24"/>
                <a:gd name="T8" fmla="*/ 11 w 45"/>
                <a:gd name="T9" fmla="*/ 23 h 24"/>
                <a:gd name="T10" fmla="*/ 16 w 45"/>
                <a:gd name="T11" fmla="*/ 24 h 24"/>
                <a:gd name="T12" fmla="*/ 21 w 45"/>
                <a:gd name="T13" fmla="*/ 23 h 24"/>
                <a:gd name="T14" fmla="*/ 45 w 45"/>
                <a:gd name="T15" fmla="*/ 8 h 24"/>
                <a:gd name="T16" fmla="*/ 45 w 45"/>
                <a:gd name="T17" fmla="*/ 7 h 24"/>
                <a:gd name="T18" fmla="*/ 43 w 45"/>
                <a:gd name="T19" fmla="*/ 5 h 24"/>
                <a:gd name="T20" fmla="*/ 25 w 4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14" y="3"/>
                    <a:pt x="8" y="11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7" y="22"/>
                    <a:pt x="11" y="23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18" y="24"/>
                    <a:pt x="19" y="24"/>
                    <a:pt x="21" y="23"/>
                  </a:cubicBezTo>
                  <a:cubicBezTo>
                    <a:pt x="35" y="18"/>
                    <a:pt x="24" y="14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37" y="3"/>
                    <a:pt x="30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89">
              <a:extLst>
                <a:ext uri="{FF2B5EF4-FFF2-40B4-BE49-F238E27FC236}">
                  <a16:creationId xmlns:a16="http://schemas.microsoft.com/office/drawing/2014/main" id="{F69BB6B5-8C31-45CC-9CBC-541DD6BE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1844675"/>
              <a:ext cx="65088" cy="57150"/>
            </a:xfrm>
            <a:custGeom>
              <a:avLst/>
              <a:gdLst>
                <a:gd name="T0" fmla="*/ 17 w 35"/>
                <a:gd name="T1" fmla="*/ 0 h 30"/>
                <a:gd name="T2" fmla="*/ 0 w 35"/>
                <a:gd name="T3" fmla="*/ 30 h 30"/>
                <a:gd name="T4" fmla="*/ 35 w 35"/>
                <a:gd name="T5" fmla="*/ 17 h 30"/>
                <a:gd name="T6" fmla="*/ 22 w 35"/>
                <a:gd name="T7" fmla="*/ 1 h 30"/>
                <a:gd name="T8" fmla="*/ 17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7" y="0"/>
                  </a:moveTo>
                  <a:cubicBezTo>
                    <a:pt x="5" y="0"/>
                    <a:pt x="3" y="12"/>
                    <a:pt x="0" y="30"/>
                  </a:cubicBezTo>
                  <a:cubicBezTo>
                    <a:pt x="14" y="25"/>
                    <a:pt x="25" y="21"/>
                    <a:pt x="35" y="17"/>
                  </a:cubicBezTo>
                  <a:cubicBezTo>
                    <a:pt x="31" y="12"/>
                    <a:pt x="28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90">
              <a:extLst>
                <a:ext uri="{FF2B5EF4-FFF2-40B4-BE49-F238E27FC236}">
                  <a16:creationId xmlns:a16="http://schemas.microsoft.com/office/drawing/2014/main" id="{6A63C2C9-92A6-440E-A9EC-913988B47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2913" y="1693863"/>
              <a:ext cx="90488" cy="34925"/>
            </a:xfrm>
            <a:custGeom>
              <a:avLst/>
              <a:gdLst>
                <a:gd name="T0" fmla="*/ 0 w 49"/>
                <a:gd name="T1" fmla="*/ 0 h 18"/>
                <a:gd name="T2" fmla="*/ 26 w 49"/>
                <a:gd name="T3" fmla="*/ 18 h 18"/>
                <a:gd name="T4" fmla="*/ 48 w 49"/>
                <a:gd name="T5" fmla="*/ 12 h 18"/>
                <a:gd name="T6" fmla="*/ 49 w 49"/>
                <a:gd name="T7" fmla="*/ 4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8" y="12"/>
                    <a:pt x="15" y="18"/>
                    <a:pt x="26" y="18"/>
                  </a:cubicBezTo>
                  <a:cubicBezTo>
                    <a:pt x="32" y="18"/>
                    <a:pt x="39" y="16"/>
                    <a:pt x="48" y="12"/>
                  </a:cubicBezTo>
                  <a:cubicBezTo>
                    <a:pt x="48" y="10"/>
                    <a:pt x="49" y="7"/>
                    <a:pt x="49" y="4"/>
                  </a:cubicBezTo>
                  <a:cubicBezTo>
                    <a:pt x="33" y="3"/>
                    <a:pt x="1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91">
              <a:extLst>
                <a:ext uri="{FF2B5EF4-FFF2-40B4-BE49-F238E27FC236}">
                  <a16:creationId xmlns:a16="http://schemas.microsoft.com/office/drawing/2014/main" id="{16376409-39F4-4F9A-8864-9E8304B6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4988" y="3794125"/>
              <a:ext cx="46038" cy="85725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6 h 46"/>
                <a:gd name="T4" fmla="*/ 25 w 25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0" y="36"/>
                    <a:pt x="1" y="37"/>
                    <a:pt x="25" y="46"/>
                  </a:cubicBezTo>
                  <a:cubicBezTo>
                    <a:pt x="25" y="32"/>
                    <a:pt x="25" y="18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92">
              <a:extLst>
                <a:ext uri="{FF2B5EF4-FFF2-40B4-BE49-F238E27FC236}">
                  <a16:creationId xmlns:a16="http://schemas.microsoft.com/office/drawing/2014/main" id="{40E637B5-BD5E-4431-A29A-A8F4869E4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7475" y="3357563"/>
              <a:ext cx="49213" cy="73025"/>
            </a:xfrm>
            <a:custGeom>
              <a:avLst/>
              <a:gdLst>
                <a:gd name="T0" fmla="*/ 14 w 27"/>
                <a:gd name="T1" fmla="*/ 0 h 39"/>
                <a:gd name="T2" fmla="*/ 0 w 27"/>
                <a:gd name="T3" fmla="*/ 32 h 39"/>
                <a:gd name="T4" fmla="*/ 9 w 27"/>
                <a:gd name="T5" fmla="*/ 39 h 39"/>
                <a:gd name="T6" fmla="*/ 24 w 27"/>
                <a:gd name="T7" fmla="*/ 23 h 39"/>
                <a:gd name="T8" fmla="*/ 23 w 27"/>
                <a:gd name="T9" fmla="*/ 1 h 39"/>
                <a:gd name="T10" fmla="*/ 14 w 2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14" y="0"/>
                  </a:moveTo>
                  <a:cubicBezTo>
                    <a:pt x="9" y="11"/>
                    <a:pt x="4" y="21"/>
                    <a:pt x="0" y="32"/>
                  </a:cubicBezTo>
                  <a:cubicBezTo>
                    <a:pt x="3" y="34"/>
                    <a:pt x="6" y="37"/>
                    <a:pt x="9" y="39"/>
                  </a:cubicBezTo>
                  <a:cubicBezTo>
                    <a:pt x="14" y="34"/>
                    <a:pt x="22" y="30"/>
                    <a:pt x="24" y="23"/>
                  </a:cubicBezTo>
                  <a:cubicBezTo>
                    <a:pt x="27" y="17"/>
                    <a:pt x="23" y="9"/>
                    <a:pt x="23" y="1"/>
                  </a:cubicBezTo>
                  <a:cubicBezTo>
                    <a:pt x="20" y="1"/>
                    <a:pt x="17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93">
              <a:extLst>
                <a:ext uri="{FF2B5EF4-FFF2-40B4-BE49-F238E27FC236}">
                  <a16:creationId xmlns:a16="http://schemas.microsoft.com/office/drawing/2014/main" id="{99171902-6868-4D4D-A342-BD875FED2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1788" y="3581400"/>
              <a:ext cx="57150" cy="96837"/>
            </a:xfrm>
            <a:custGeom>
              <a:avLst/>
              <a:gdLst>
                <a:gd name="T0" fmla="*/ 24 w 31"/>
                <a:gd name="T1" fmla="*/ 0 h 52"/>
                <a:gd name="T2" fmla="*/ 6 w 31"/>
                <a:gd name="T3" fmla="*/ 52 h 52"/>
                <a:gd name="T4" fmla="*/ 31 w 31"/>
                <a:gd name="T5" fmla="*/ 3 h 52"/>
                <a:gd name="T6" fmla="*/ 24 w 3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2">
                  <a:moveTo>
                    <a:pt x="24" y="0"/>
                  </a:moveTo>
                  <a:cubicBezTo>
                    <a:pt x="0" y="36"/>
                    <a:pt x="0" y="36"/>
                    <a:pt x="6" y="52"/>
                  </a:cubicBezTo>
                  <a:cubicBezTo>
                    <a:pt x="16" y="33"/>
                    <a:pt x="23" y="18"/>
                    <a:pt x="31" y="3"/>
                  </a:cubicBezTo>
                  <a:cubicBezTo>
                    <a:pt x="28" y="2"/>
                    <a:pt x="26" y="1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94">
              <a:extLst>
                <a:ext uri="{FF2B5EF4-FFF2-40B4-BE49-F238E27FC236}">
                  <a16:creationId xmlns:a16="http://schemas.microsoft.com/office/drawing/2014/main" id="{C15E82C4-C218-44FD-B8AE-E4D5F65E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1530350"/>
              <a:ext cx="68263" cy="50800"/>
            </a:xfrm>
            <a:custGeom>
              <a:avLst/>
              <a:gdLst>
                <a:gd name="T0" fmla="*/ 26 w 37"/>
                <a:gd name="T1" fmla="*/ 0 h 27"/>
                <a:gd name="T2" fmla="*/ 2 w 37"/>
                <a:gd name="T3" fmla="*/ 27 h 27"/>
                <a:gd name="T4" fmla="*/ 37 w 37"/>
                <a:gd name="T5" fmla="*/ 6 h 27"/>
                <a:gd name="T6" fmla="*/ 32 w 37"/>
                <a:gd name="T7" fmla="*/ 0 h 27"/>
                <a:gd name="T8" fmla="*/ 26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26" y="0"/>
                  </a:moveTo>
                  <a:cubicBezTo>
                    <a:pt x="0" y="0"/>
                    <a:pt x="0" y="2"/>
                    <a:pt x="2" y="27"/>
                  </a:cubicBezTo>
                  <a:cubicBezTo>
                    <a:pt x="14" y="19"/>
                    <a:pt x="26" y="13"/>
                    <a:pt x="37" y="6"/>
                  </a:cubicBez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95">
              <a:extLst>
                <a:ext uri="{FF2B5EF4-FFF2-40B4-BE49-F238E27FC236}">
                  <a16:creationId xmlns:a16="http://schemas.microsoft.com/office/drawing/2014/main" id="{00D44E42-043C-486A-A926-D84D6BB8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6338" y="1773238"/>
              <a:ext cx="57150" cy="46037"/>
            </a:xfrm>
            <a:custGeom>
              <a:avLst/>
              <a:gdLst>
                <a:gd name="T0" fmla="*/ 17 w 31"/>
                <a:gd name="T1" fmla="*/ 0 h 25"/>
                <a:gd name="T2" fmla="*/ 1 w 31"/>
                <a:gd name="T3" fmla="*/ 25 h 25"/>
                <a:gd name="T4" fmla="*/ 31 w 31"/>
                <a:gd name="T5" fmla="*/ 13 h 25"/>
                <a:gd name="T6" fmla="*/ 22 w 31"/>
                <a:gd name="T7" fmla="*/ 1 h 25"/>
                <a:gd name="T8" fmla="*/ 17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7" y="0"/>
                  </a:moveTo>
                  <a:cubicBezTo>
                    <a:pt x="6" y="0"/>
                    <a:pt x="0" y="8"/>
                    <a:pt x="1" y="25"/>
                  </a:cubicBezTo>
                  <a:cubicBezTo>
                    <a:pt x="11" y="21"/>
                    <a:pt x="21" y="17"/>
                    <a:pt x="31" y="13"/>
                  </a:cubicBezTo>
                  <a:cubicBezTo>
                    <a:pt x="28" y="8"/>
                    <a:pt x="26" y="1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96">
              <a:extLst>
                <a:ext uri="{FF2B5EF4-FFF2-40B4-BE49-F238E27FC236}">
                  <a16:creationId xmlns:a16="http://schemas.microsoft.com/office/drawing/2014/main" id="{7493C575-BCFE-48C9-A3D5-4510ED2EC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5525" y="3971925"/>
              <a:ext cx="66675" cy="53975"/>
            </a:xfrm>
            <a:custGeom>
              <a:avLst/>
              <a:gdLst>
                <a:gd name="T0" fmla="*/ 31 w 36"/>
                <a:gd name="T1" fmla="*/ 0 h 29"/>
                <a:gd name="T2" fmla="*/ 0 w 36"/>
                <a:gd name="T3" fmla="*/ 20 h 29"/>
                <a:gd name="T4" fmla="*/ 2 w 36"/>
                <a:gd name="T5" fmla="*/ 29 h 29"/>
                <a:gd name="T6" fmla="*/ 28 w 36"/>
                <a:gd name="T7" fmla="*/ 22 h 29"/>
                <a:gd name="T8" fmla="*/ 36 w 36"/>
                <a:gd name="T9" fmla="*/ 3 h 29"/>
                <a:gd name="T10" fmla="*/ 31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1" y="0"/>
                  </a:moveTo>
                  <a:cubicBezTo>
                    <a:pt x="20" y="7"/>
                    <a:pt x="10" y="13"/>
                    <a:pt x="0" y="20"/>
                  </a:cubicBezTo>
                  <a:cubicBezTo>
                    <a:pt x="1" y="23"/>
                    <a:pt x="1" y="26"/>
                    <a:pt x="2" y="29"/>
                  </a:cubicBezTo>
                  <a:cubicBezTo>
                    <a:pt x="11" y="27"/>
                    <a:pt x="21" y="27"/>
                    <a:pt x="28" y="22"/>
                  </a:cubicBezTo>
                  <a:cubicBezTo>
                    <a:pt x="33" y="19"/>
                    <a:pt x="34" y="9"/>
                    <a:pt x="36" y="3"/>
                  </a:cubicBezTo>
                  <a:cubicBezTo>
                    <a:pt x="34" y="2"/>
                    <a:pt x="33" y="1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97">
              <a:extLst>
                <a:ext uri="{FF2B5EF4-FFF2-40B4-BE49-F238E27FC236}">
                  <a16:creationId xmlns:a16="http://schemas.microsoft.com/office/drawing/2014/main" id="{4F87BDAA-5C49-403A-8144-0266D4FA8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4850" y="3887788"/>
              <a:ext cx="65088" cy="46037"/>
            </a:xfrm>
            <a:custGeom>
              <a:avLst/>
              <a:gdLst>
                <a:gd name="T0" fmla="*/ 12 w 35"/>
                <a:gd name="T1" fmla="*/ 0 h 24"/>
                <a:gd name="T2" fmla="*/ 0 w 35"/>
                <a:gd name="T3" fmla="*/ 24 h 24"/>
                <a:gd name="T4" fmla="*/ 35 w 35"/>
                <a:gd name="T5" fmla="*/ 10 h 24"/>
                <a:gd name="T6" fmla="*/ 12 w 3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12" y="0"/>
                  </a:moveTo>
                  <a:cubicBezTo>
                    <a:pt x="5" y="0"/>
                    <a:pt x="3" y="7"/>
                    <a:pt x="0" y="24"/>
                  </a:cubicBezTo>
                  <a:cubicBezTo>
                    <a:pt x="12" y="19"/>
                    <a:pt x="22" y="15"/>
                    <a:pt x="35" y="10"/>
                  </a:cubicBezTo>
                  <a:cubicBezTo>
                    <a:pt x="24" y="4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98">
              <a:extLst>
                <a:ext uri="{FF2B5EF4-FFF2-40B4-BE49-F238E27FC236}">
                  <a16:creationId xmlns:a16="http://schemas.microsoft.com/office/drawing/2014/main" id="{84100237-12DA-4B37-9BAF-4AE1209D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1631950"/>
              <a:ext cx="50800" cy="30162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5 w 27"/>
                <a:gd name="T5" fmla="*/ 4 h 17"/>
                <a:gd name="T6" fmla="*/ 1 w 27"/>
                <a:gd name="T7" fmla="*/ 11 h 17"/>
                <a:gd name="T8" fmla="*/ 1 w 27"/>
                <a:gd name="T9" fmla="*/ 12 h 17"/>
                <a:gd name="T10" fmla="*/ 7 w 27"/>
                <a:gd name="T11" fmla="*/ 17 h 17"/>
                <a:gd name="T12" fmla="*/ 8 w 27"/>
                <a:gd name="T13" fmla="*/ 17 h 17"/>
                <a:gd name="T14" fmla="*/ 22 w 27"/>
                <a:gd name="T15" fmla="*/ 14 h 17"/>
                <a:gd name="T16" fmla="*/ 26 w 27"/>
                <a:gd name="T17" fmla="*/ 7 h 17"/>
                <a:gd name="T18" fmla="*/ 24 w 2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"/>
                    <a:pt x="12" y="3"/>
                    <a:pt x="5" y="4"/>
                  </a:cubicBezTo>
                  <a:cubicBezTo>
                    <a:pt x="2" y="5"/>
                    <a:pt x="0" y="8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3" y="16"/>
                    <a:pt x="17" y="15"/>
                    <a:pt x="22" y="14"/>
                  </a:cubicBezTo>
                  <a:cubicBezTo>
                    <a:pt x="25" y="14"/>
                    <a:pt x="27" y="10"/>
                    <a:pt x="26" y="7"/>
                  </a:cubicBezTo>
                  <a:cubicBezTo>
                    <a:pt x="25" y="3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99">
              <a:extLst>
                <a:ext uri="{FF2B5EF4-FFF2-40B4-BE49-F238E27FC236}">
                  <a16:creationId xmlns:a16="http://schemas.microsoft.com/office/drawing/2014/main" id="{847BEBBC-5C07-43D1-B495-1656B600B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9500" y="3903663"/>
              <a:ext cx="46038" cy="66675"/>
            </a:xfrm>
            <a:custGeom>
              <a:avLst/>
              <a:gdLst>
                <a:gd name="T0" fmla="*/ 4 w 25"/>
                <a:gd name="T1" fmla="*/ 0 h 36"/>
                <a:gd name="T2" fmla="*/ 0 w 25"/>
                <a:gd name="T3" fmla="*/ 5 h 36"/>
                <a:gd name="T4" fmla="*/ 17 w 25"/>
                <a:gd name="T5" fmla="*/ 36 h 36"/>
                <a:gd name="T6" fmla="*/ 24 w 25"/>
                <a:gd name="T7" fmla="*/ 34 h 36"/>
                <a:gd name="T8" fmla="*/ 22 w 25"/>
                <a:gd name="T9" fmla="*/ 12 h 36"/>
                <a:gd name="T10" fmla="*/ 4 w 2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6" y="15"/>
                    <a:pt x="11" y="26"/>
                    <a:pt x="17" y="36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4" y="27"/>
                    <a:pt x="25" y="18"/>
                    <a:pt x="22" y="12"/>
                  </a:cubicBezTo>
                  <a:cubicBezTo>
                    <a:pt x="18" y="7"/>
                    <a:pt x="10" y="4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00">
              <a:extLst>
                <a:ext uri="{FF2B5EF4-FFF2-40B4-BE49-F238E27FC236}">
                  <a16:creationId xmlns:a16="http://schemas.microsoft.com/office/drawing/2014/main" id="{FE7AD7B5-FBD5-4A70-97BE-45560A59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3" y="2312988"/>
              <a:ext cx="39688" cy="42862"/>
            </a:xfrm>
            <a:custGeom>
              <a:avLst/>
              <a:gdLst>
                <a:gd name="T0" fmla="*/ 11 w 21"/>
                <a:gd name="T1" fmla="*/ 0 h 23"/>
                <a:gd name="T2" fmla="*/ 4 w 21"/>
                <a:gd name="T3" fmla="*/ 3 h 23"/>
                <a:gd name="T4" fmla="*/ 1 w 21"/>
                <a:gd name="T5" fmla="*/ 9 h 23"/>
                <a:gd name="T6" fmla="*/ 1 w 21"/>
                <a:gd name="T7" fmla="*/ 18 h 23"/>
                <a:gd name="T8" fmla="*/ 9 w 21"/>
                <a:gd name="T9" fmla="*/ 23 h 23"/>
                <a:gd name="T10" fmla="*/ 10 w 21"/>
                <a:gd name="T11" fmla="*/ 23 h 23"/>
                <a:gd name="T12" fmla="*/ 18 w 21"/>
                <a:gd name="T13" fmla="*/ 13 h 23"/>
                <a:gd name="T14" fmla="*/ 14 w 21"/>
                <a:gd name="T15" fmla="*/ 1 h 23"/>
                <a:gd name="T16" fmla="*/ 14 w 21"/>
                <a:gd name="T17" fmla="*/ 1 h 23"/>
                <a:gd name="T18" fmla="*/ 11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5" y="16"/>
                    <a:pt x="18" y="13"/>
                  </a:cubicBezTo>
                  <a:cubicBezTo>
                    <a:pt x="21" y="9"/>
                    <a:pt x="19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101">
              <a:extLst>
                <a:ext uri="{FF2B5EF4-FFF2-40B4-BE49-F238E27FC236}">
                  <a16:creationId xmlns:a16="http://schemas.microsoft.com/office/drawing/2014/main" id="{F2224E8D-8629-41CC-A33B-74F22C10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1420813"/>
              <a:ext cx="41275" cy="42862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1 h 23"/>
                <a:gd name="T4" fmla="*/ 0 w 23"/>
                <a:gd name="T5" fmla="*/ 13 h 23"/>
                <a:gd name="T6" fmla="*/ 7 w 23"/>
                <a:gd name="T7" fmla="*/ 22 h 23"/>
                <a:gd name="T8" fmla="*/ 9 w 23"/>
                <a:gd name="T9" fmla="*/ 23 h 23"/>
                <a:gd name="T10" fmla="*/ 11 w 23"/>
                <a:gd name="T11" fmla="*/ 23 h 23"/>
                <a:gd name="T12" fmla="*/ 21 w 23"/>
                <a:gd name="T13" fmla="*/ 15 h 23"/>
                <a:gd name="T14" fmla="*/ 21 w 23"/>
                <a:gd name="T15" fmla="*/ 10 h 23"/>
                <a:gd name="T16" fmla="*/ 13 w 23"/>
                <a:gd name="T17" fmla="*/ 1 h 23"/>
                <a:gd name="T18" fmla="*/ 11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6"/>
                    <a:pt x="0" y="9"/>
                    <a:pt x="0" y="13"/>
                  </a:cubicBezTo>
                  <a:cubicBezTo>
                    <a:pt x="0" y="16"/>
                    <a:pt x="4" y="19"/>
                    <a:pt x="7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0"/>
                    <a:pt x="18" y="17"/>
                    <a:pt x="21" y="15"/>
                  </a:cubicBezTo>
                  <a:cubicBezTo>
                    <a:pt x="22" y="14"/>
                    <a:pt x="23" y="12"/>
                    <a:pt x="21" y="10"/>
                  </a:cubicBezTo>
                  <a:cubicBezTo>
                    <a:pt x="19" y="8"/>
                    <a:pt x="16" y="5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102">
              <a:extLst>
                <a:ext uri="{FF2B5EF4-FFF2-40B4-BE49-F238E27FC236}">
                  <a16:creationId xmlns:a16="http://schemas.microsoft.com/office/drawing/2014/main" id="{12D6D848-58AC-47F7-935A-DDD23A6D6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5" y="4156075"/>
              <a:ext cx="825500" cy="752475"/>
            </a:xfrm>
            <a:custGeom>
              <a:avLst/>
              <a:gdLst>
                <a:gd name="T0" fmla="*/ 324 w 447"/>
                <a:gd name="T1" fmla="*/ 0 h 404"/>
                <a:gd name="T2" fmla="*/ 323 w 447"/>
                <a:gd name="T3" fmla="*/ 0 h 404"/>
                <a:gd name="T4" fmla="*/ 321 w 447"/>
                <a:gd name="T5" fmla="*/ 0 h 404"/>
                <a:gd name="T6" fmla="*/ 321 w 447"/>
                <a:gd name="T7" fmla="*/ 0 h 404"/>
                <a:gd name="T8" fmla="*/ 308 w 447"/>
                <a:gd name="T9" fmla="*/ 90 h 404"/>
                <a:gd name="T10" fmla="*/ 262 w 447"/>
                <a:gd name="T11" fmla="*/ 7 h 404"/>
                <a:gd name="T12" fmla="*/ 201 w 447"/>
                <a:gd name="T13" fmla="*/ 15 h 404"/>
                <a:gd name="T14" fmla="*/ 173 w 447"/>
                <a:gd name="T15" fmla="*/ 49 h 404"/>
                <a:gd name="T16" fmla="*/ 149 w 447"/>
                <a:gd name="T17" fmla="*/ 30 h 404"/>
                <a:gd name="T18" fmla="*/ 97 w 447"/>
                <a:gd name="T19" fmla="*/ 95 h 404"/>
                <a:gd name="T20" fmla="*/ 79 w 447"/>
                <a:gd name="T21" fmla="*/ 114 h 404"/>
                <a:gd name="T22" fmla="*/ 39 w 447"/>
                <a:gd name="T23" fmla="*/ 130 h 404"/>
                <a:gd name="T24" fmla="*/ 2 w 447"/>
                <a:gd name="T25" fmla="*/ 179 h 404"/>
                <a:gd name="T26" fmla="*/ 15 w 447"/>
                <a:gd name="T27" fmla="*/ 244 h 404"/>
                <a:gd name="T28" fmla="*/ 25 w 447"/>
                <a:gd name="T29" fmla="*/ 308 h 404"/>
                <a:gd name="T30" fmla="*/ 29 w 447"/>
                <a:gd name="T31" fmla="*/ 330 h 404"/>
                <a:gd name="T32" fmla="*/ 46 w 447"/>
                <a:gd name="T33" fmla="*/ 333 h 404"/>
                <a:gd name="T34" fmla="*/ 59 w 447"/>
                <a:gd name="T35" fmla="*/ 332 h 404"/>
                <a:gd name="T36" fmla="*/ 99 w 447"/>
                <a:gd name="T37" fmla="*/ 321 h 404"/>
                <a:gd name="T38" fmla="*/ 121 w 447"/>
                <a:gd name="T39" fmla="*/ 312 h 404"/>
                <a:gd name="T40" fmla="*/ 180 w 447"/>
                <a:gd name="T41" fmla="*/ 289 h 404"/>
                <a:gd name="T42" fmla="*/ 248 w 447"/>
                <a:gd name="T43" fmla="*/ 329 h 404"/>
                <a:gd name="T44" fmla="*/ 268 w 447"/>
                <a:gd name="T45" fmla="*/ 316 h 404"/>
                <a:gd name="T46" fmla="*/ 267 w 447"/>
                <a:gd name="T47" fmla="*/ 337 h 404"/>
                <a:gd name="T48" fmla="*/ 295 w 447"/>
                <a:gd name="T49" fmla="*/ 375 h 404"/>
                <a:gd name="T50" fmla="*/ 332 w 447"/>
                <a:gd name="T51" fmla="*/ 397 h 404"/>
                <a:gd name="T52" fmla="*/ 351 w 447"/>
                <a:gd name="T53" fmla="*/ 392 h 404"/>
                <a:gd name="T54" fmla="*/ 366 w 447"/>
                <a:gd name="T55" fmla="*/ 404 h 404"/>
                <a:gd name="T56" fmla="*/ 398 w 447"/>
                <a:gd name="T57" fmla="*/ 382 h 404"/>
                <a:gd name="T58" fmla="*/ 435 w 447"/>
                <a:gd name="T59" fmla="*/ 299 h 404"/>
                <a:gd name="T60" fmla="*/ 444 w 447"/>
                <a:gd name="T61" fmla="*/ 239 h 404"/>
                <a:gd name="T62" fmla="*/ 374 w 447"/>
                <a:gd name="T63" fmla="*/ 108 h 404"/>
                <a:gd name="T64" fmla="*/ 368 w 447"/>
                <a:gd name="T65" fmla="*/ 94 h 404"/>
                <a:gd name="T66" fmla="*/ 326 w 447"/>
                <a:gd name="T67" fmla="*/ 1 h 404"/>
                <a:gd name="T68" fmla="*/ 324 w 447"/>
                <a:gd name="T6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04">
                  <a:moveTo>
                    <a:pt x="324" y="0"/>
                  </a:moveTo>
                  <a:cubicBezTo>
                    <a:pt x="324" y="0"/>
                    <a:pt x="323" y="0"/>
                    <a:pt x="323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6" y="30"/>
                    <a:pt x="312" y="59"/>
                    <a:pt x="308" y="90"/>
                  </a:cubicBezTo>
                  <a:cubicBezTo>
                    <a:pt x="255" y="63"/>
                    <a:pt x="250" y="53"/>
                    <a:pt x="262" y="7"/>
                  </a:cubicBezTo>
                  <a:cubicBezTo>
                    <a:pt x="240" y="9"/>
                    <a:pt x="219" y="8"/>
                    <a:pt x="201" y="15"/>
                  </a:cubicBezTo>
                  <a:cubicBezTo>
                    <a:pt x="189" y="20"/>
                    <a:pt x="183" y="36"/>
                    <a:pt x="173" y="49"/>
                  </a:cubicBezTo>
                  <a:cubicBezTo>
                    <a:pt x="166" y="44"/>
                    <a:pt x="160" y="38"/>
                    <a:pt x="149" y="30"/>
                  </a:cubicBezTo>
                  <a:cubicBezTo>
                    <a:pt x="131" y="53"/>
                    <a:pt x="115" y="74"/>
                    <a:pt x="97" y="95"/>
                  </a:cubicBezTo>
                  <a:cubicBezTo>
                    <a:pt x="92" y="102"/>
                    <a:pt x="86" y="110"/>
                    <a:pt x="79" y="114"/>
                  </a:cubicBezTo>
                  <a:cubicBezTo>
                    <a:pt x="66" y="120"/>
                    <a:pt x="52" y="124"/>
                    <a:pt x="39" y="130"/>
                  </a:cubicBezTo>
                  <a:cubicBezTo>
                    <a:pt x="19" y="140"/>
                    <a:pt x="0" y="154"/>
                    <a:pt x="2" y="179"/>
                  </a:cubicBezTo>
                  <a:cubicBezTo>
                    <a:pt x="3" y="201"/>
                    <a:pt x="11" y="223"/>
                    <a:pt x="15" y="244"/>
                  </a:cubicBezTo>
                  <a:cubicBezTo>
                    <a:pt x="19" y="265"/>
                    <a:pt x="22" y="287"/>
                    <a:pt x="25" y="308"/>
                  </a:cubicBezTo>
                  <a:cubicBezTo>
                    <a:pt x="26" y="315"/>
                    <a:pt x="25" y="328"/>
                    <a:pt x="29" y="330"/>
                  </a:cubicBezTo>
                  <a:cubicBezTo>
                    <a:pt x="34" y="332"/>
                    <a:pt x="40" y="333"/>
                    <a:pt x="46" y="333"/>
                  </a:cubicBezTo>
                  <a:cubicBezTo>
                    <a:pt x="50" y="333"/>
                    <a:pt x="55" y="332"/>
                    <a:pt x="59" y="332"/>
                  </a:cubicBezTo>
                  <a:cubicBezTo>
                    <a:pt x="72" y="329"/>
                    <a:pt x="86" y="325"/>
                    <a:pt x="99" y="321"/>
                  </a:cubicBezTo>
                  <a:cubicBezTo>
                    <a:pt x="106" y="318"/>
                    <a:pt x="115" y="317"/>
                    <a:pt x="121" y="312"/>
                  </a:cubicBezTo>
                  <a:cubicBezTo>
                    <a:pt x="141" y="297"/>
                    <a:pt x="161" y="289"/>
                    <a:pt x="180" y="289"/>
                  </a:cubicBezTo>
                  <a:cubicBezTo>
                    <a:pt x="205" y="289"/>
                    <a:pt x="228" y="302"/>
                    <a:pt x="248" y="329"/>
                  </a:cubicBezTo>
                  <a:cubicBezTo>
                    <a:pt x="254" y="325"/>
                    <a:pt x="260" y="321"/>
                    <a:pt x="268" y="316"/>
                  </a:cubicBezTo>
                  <a:cubicBezTo>
                    <a:pt x="267" y="325"/>
                    <a:pt x="265" y="333"/>
                    <a:pt x="267" y="337"/>
                  </a:cubicBezTo>
                  <a:cubicBezTo>
                    <a:pt x="275" y="350"/>
                    <a:pt x="287" y="361"/>
                    <a:pt x="295" y="375"/>
                  </a:cubicBezTo>
                  <a:cubicBezTo>
                    <a:pt x="302" y="388"/>
                    <a:pt x="317" y="397"/>
                    <a:pt x="332" y="397"/>
                  </a:cubicBezTo>
                  <a:cubicBezTo>
                    <a:pt x="338" y="397"/>
                    <a:pt x="345" y="395"/>
                    <a:pt x="351" y="392"/>
                  </a:cubicBezTo>
                  <a:cubicBezTo>
                    <a:pt x="357" y="396"/>
                    <a:pt x="363" y="401"/>
                    <a:pt x="366" y="404"/>
                  </a:cubicBezTo>
                  <a:cubicBezTo>
                    <a:pt x="380" y="394"/>
                    <a:pt x="391" y="386"/>
                    <a:pt x="398" y="382"/>
                  </a:cubicBezTo>
                  <a:cubicBezTo>
                    <a:pt x="412" y="352"/>
                    <a:pt x="426" y="326"/>
                    <a:pt x="435" y="299"/>
                  </a:cubicBezTo>
                  <a:cubicBezTo>
                    <a:pt x="442" y="280"/>
                    <a:pt x="447" y="259"/>
                    <a:pt x="444" y="239"/>
                  </a:cubicBezTo>
                  <a:cubicBezTo>
                    <a:pt x="437" y="188"/>
                    <a:pt x="412" y="144"/>
                    <a:pt x="374" y="108"/>
                  </a:cubicBezTo>
                  <a:cubicBezTo>
                    <a:pt x="370" y="105"/>
                    <a:pt x="370" y="99"/>
                    <a:pt x="368" y="94"/>
                  </a:cubicBezTo>
                  <a:cubicBezTo>
                    <a:pt x="354" y="63"/>
                    <a:pt x="340" y="32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4E87BED5-346A-494A-8CF7-19C95B7FB479}"/>
              </a:ext>
            </a:extLst>
          </p:cNvPr>
          <p:cNvGrpSpPr/>
          <p:nvPr/>
        </p:nvGrpSpPr>
        <p:grpSpPr>
          <a:xfrm>
            <a:off x="8636464" y="1475703"/>
            <a:ext cx="3041635" cy="4380820"/>
            <a:chOff x="7675562" y="919163"/>
            <a:chExt cx="3562351" cy="51308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B792049-044D-4A0A-819F-626F4000A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400" y="919163"/>
              <a:ext cx="2757488" cy="5130800"/>
            </a:xfrm>
            <a:custGeom>
              <a:avLst/>
              <a:gdLst>
                <a:gd name="T0" fmla="*/ 1004 w 1004"/>
                <a:gd name="T1" fmla="*/ 130 h 1856"/>
                <a:gd name="T2" fmla="*/ 874 w 1004"/>
                <a:gd name="T3" fmla="*/ 0 h 1856"/>
                <a:gd name="T4" fmla="*/ 130 w 1004"/>
                <a:gd name="T5" fmla="*/ 0 h 1856"/>
                <a:gd name="T6" fmla="*/ 0 w 1004"/>
                <a:gd name="T7" fmla="*/ 130 h 1856"/>
                <a:gd name="T8" fmla="*/ 0 w 1004"/>
                <a:gd name="T9" fmla="*/ 1726 h 1856"/>
                <a:gd name="T10" fmla="*/ 130 w 1004"/>
                <a:gd name="T11" fmla="*/ 1856 h 1856"/>
                <a:gd name="T12" fmla="*/ 874 w 1004"/>
                <a:gd name="T13" fmla="*/ 1856 h 1856"/>
                <a:gd name="T14" fmla="*/ 1004 w 1004"/>
                <a:gd name="T15" fmla="*/ 1726 h 1856"/>
                <a:gd name="T16" fmla="*/ 1004 w 1004"/>
                <a:gd name="T17" fmla="*/ 130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4" h="1856">
                  <a:moveTo>
                    <a:pt x="1004" y="130"/>
                  </a:moveTo>
                  <a:cubicBezTo>
                    <a:pt x="1004" y="58"/>
                    <a:pt x="946" y="0"/>
                    <a:pt x="87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8" y="0"/>
                    <a:pt x="0" y="58"/>
                    <a:pt x="0" y="130"/>
                  </a:cubicBezTo>
                  <a:cubicBezTo>
                    <a:pt x="0" y="1726"/>
                    <a:pt x="0" y="1726"/>
                    <a:pt x="0" y="1726"/>
                  </a:cubicBezTo>
                  <a:cubicBezTo>
                    <a:pt x="0" y="1798"/>
                    <a:pt x="58" y="1856"/>
                    <a:pt x="130" y="1856"/>
                  </a:cubicBezTo>
                  <a:cubicBezTo>
                    <a:pt x="874" y="1856"/>
                    <a:pt x="874" y="1856"/>
                    <a:pt x="874" y="1856"/>
                  </a:cubicBezTo>
                  <a:cubicBezTo>
                    <a:pt x="946" y="1856"/>
                    <a:pt x="1004" y="1798"/>
                    <a:pt x="1004" y="1726"/>
                  </a:cubicBezTo>
                  <a:lnTo>
                    <a:pt x="1004" y="130"/>
                  </a:lnTo>
                  <a:close/>
                </a:path>
              </a:pathLst>
            </a:custGeom>
            <a:solidFill>
              <a:srgbClr val="2E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C895D7B-CA92-459D-80AD-C44979F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2613" y="1684338"/>
              <a:ext cx="2386013" cy="3586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9DCF2A0-5DD9-42F7-909C-FDA690DA4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3" y="5546726"/>
              <a:ext cx="623888" cy="222250"/>
            </a:xfrm>
            <a:custGeom>
              <a:avLst/>
              <a:gdLst>
                <a:gd name="T0" fmla="*/ 187 w 227"/>
                <a:gd name="T1" fmla="*/ 80 h 80"/>
                <a:gd name="T2" fmla="*/ 41 w 227"/>
                <a:gd name="T3" fmla="*/ 80 h 80"/>
                <a:gd name="T4" fmla="*/ 0 w 227"/>
                <a:gd name="T5" fmla="*/ 40 h 80"/>
                <a:gd name="T6" fmla="*/ 0 w 227"/>
                <a:gd name="T7" fmla="*/ 40 h 80"/>
                <a:gd name="T8" fmla="*/ 41 w 227"/>
                <a:gd name="T9" fmla="*/ 0 h 80"/>
                <a:gd name="T10" fmla="*/ 187 w 227"/>
                <a:gd name="T11" fmla="*/ 0 h 80"/>
                <a:gd name="T12" fmla="*/ 227 w 227"/>
                <a:gd name="T13" fmla="*/ 40 h 80"/>
                <a:gd name="T14" fmla="*/ 227 w 227"/>
                <a:gd name="T15" fmla="*/ 40 h 80"/>
                <a:gd name="T16" fmla="*/ 187 w 227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80">
                  <a:moveTo>
                    <a:pt x="187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209" y="0"/>
                    <a:pt x="227" y="18"/>
                    <a:pt x="227" y="40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7" y="62"/>
                    <a:pt x="209" y="80"/>
                    <a:pt x="187" y="80"/>
                  </a:cubicBezTo>
                  <a:close/>
                </a:path>
              </a:pathLst>
            </a:custGeom>
            <a:solidFill>
              <a:srgbClr val="6E8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414C6F8-2C3D-404F-916E-C68A433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3" y="1187451"/>
              <a:ext cx="623888" cy="223838"/>
            </a:xfrm>
            <a:custGeom>
              <a:avLst/>
              <a:gdLst>
                <a:gd name="T0" fmla="*/ 187 w 227"/>
                <a:gd name="T1" fmla="*/ 81 h 81"/>
                <a:gd name="T2" fmla="*/ 41 w 227"/>
                <a:gd name="T3" fmla="*/ 81 h 81"/>
                <a:gd name="T4" fmla="*/ 0 w 227"/>
                <a:gd name="T5" fmla="*/ 41 h 81"/>
                <a:gd name="T6" fmla="*/ 0 w 227"/>
                <a:gd name="T7" fmla="*/ 41 h 81"/>
                <a:gd name="T8" fmla="*/ 41 w 227"/>
                <a:gd name="T9" fmla="*/ 0 h 81"/>
                <a:gd name="T10" fmla="*/ 187 w 227"/>
                <a:gd name="T11" fmla="*/ 0 h 81"/>
                <a:gd name="T12" fmla="*/ 227 w 227"/>
                <a:gd name="T13" fmla="*/ 41 h 81"/>
                <a:gd name="T14" fmla="*/ 227 w 227"/>
                <a:gd name="T15" fmla="*/ 41 h 81"/>
                <a:gd name="T16" fmla="*/ 187 w 227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81">
                  <a:moveTo>
                    <a:pt x="187" y="81"/>
                  </a:moveTo>
                  <a:cubicBezTo>
                    <a:pt x="41" y="81"/>
                    <a:pt x="41" y="81"/>
                    <a:pt x="41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209" y="0"/>
                    <a:pt x="227" y="18"/>
                    <a:pt x="227" y="41"/>
                  </a:cubicBezTo>
                  <a:cubicBezTo>
                    <a:pt x="227" y="41"/>
                    <a:pt x="227" y="41"/>
                    <a:pt x="227" y="41"/>
                  </a:cubicBezTo>
                  <a:cubicBezTo>
                    <a:pt x="227" y="63"/>
                    <a:pt x="209" y="81"/>
                    <a:pt x="187" y="81"/>
                  </a:cubicBezTo>
                  <a:close/>
                </a:path>
              </a:pathLst>
            </a:custGeom>
            <a:solidFill>
              <a:srgbClr val="6E8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0DC1D56-BB67-4094-BE6D-E5C3C563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313" y="1878013"/>
              <a:ext cx="839788" cy="77788"/>
            </a:xfrm>
            <a:custGeom>
              <a:avLst/>
              <a:gdLst>
                <a:gd name="T0" fmla="*/ 291 w 306"/>
                <a:gd name="T1" fmla="*/ 28 h 28"/>
                <a:gd name="T2" fmla="*/ 15 w 306"/>
                <a:gd name="T3" fmla="*/ 28 h 28"/>
                <a:gd name="T4" fmla="*/ 0 w 306"/>
                <a:gd name="T5" fmla="*/ 14 h 28"/>
                <a:gd name="T6" fmla="*/ 0 w 306"/>
                <a:gd name="T7" fmla="*/ 14 h 28"/>
                <a:gd name="T8" fmla="*/ 16 w 306"/>
                <a:gd name="T9" fmla="*/ 0 h 28"/>
                <a:gd name="T10" fmla="*/ 290 w 306"/>
                <a:gd name="T11" fmla="*/ 0 h 28"/>
                <a:gd name="T12" fmla="*/ 306 w 306"/>
                <a:gd name="T13" fmla="*/ 14 h 28"/>
                <a:gd name="T14" fmla="*/ 306 w 306"/>
                <a:gd name="T15" fmla="*/ 14 h 28"/>
                <a:gd name="T16" fmla="*/ 291 w 30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28">
                  <a:moveTo>
                    <a:pt x="291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7"/>
                    <a:pt x="8" y="0"/>
                    <a:pt x="1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8" y="0"/>
                    <a:pt x="305" y="7"/>
                    <a:pt x="306" y="14"/>
                  </a:cubicBezTo>
                  <a:cubicBezTo>
                    <a:pt x="306" y="14"/>
                    <a:pt x="306" y="14"/>
                    <a:pt x="306" y="14"/>
                  </a:cubicBezTo>
                  <a:cubicBezTo>
                    <a:pt x="306" y="22"/>
                    <a:pt x="299" y="28"/>
                    <a:pt x="291" y="28"/>
                  </a:cubicBezTo>
                  <a:close/>
                </a:path>
              </a:pathLst>
            </a:custGeom>
            <a:solidFill>
              <a:srgbClr val="E7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D2D65D1-F6DE-4E9B-BC38-0046F7EF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62" y="2119313"/>
              <a:ext cx="749300" cy="682625"/>
            </a:xfrm>
            <a:custGeom>
              <a:avLst/>
              <a:gdLst>
                <a:gd name="T0" fmla="*/ 266 w 273"/>
                <a:gd name="T1" fmla="*/ 120 h 247"/>
                <a:gd name="T2" fmla="*/ 123 w 273"/>
                <a:gd name="T3" fmla="*/ 247 h 247"/>
                <a:gd name="T4" fmla="*/ 11 w 273"/>
                <a:gd name="T5" fmla="*/ 120 h 247"/>
                <a:gd name="T6" fmla="*/ 11 w 273"/>
                <a:gd name="T7" fmla="*/ 119 h 247"/>
                <a:gd name="T8" fmla="*/ 11 w 273"/>
                <a:gd name="T9" fmla="*/ 119 h 247"/>
                <a:gd name="T10" fmla="*/ 62 w 273"/>
                <a:gd name="T11" fmla="*/ 33 h 247"/>
                <a:gd name="T12" fmla="*/ 154 w 273"/>
                <a:gd name="T13" fmla="*/ 0 h 247"/>
                <a:gd name="T14" fmla="*/ 266 w 273"/>
                <a:gd name="T15" fmla="*/ 1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247">
                  <a:moveTo>
                    <a:pt x="266" y="120"/>
                  </a:moveTo>
                  <a:cubicBezTo>
                    <a:pt x="260" y="189"/>
                    <a:pt x="195" y="247"/>
                    <a:pt x="123" y="247"/>
                  </a:cubicBezTo>
                  <a:cubicBezTo>
                    <a:pt x="50" y="247"/>
                    <a:pt x="0" y="189"/>
                    <a:pt x="11" y="120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88" y="12"/>
                    <a:pt x="120" y="0"/>
                    <a:pt x="154" y="0"/>
                  </a:cubicBezTo>
                  <a:cubicBezTo>
                    <a:pt x="222" y="0"/>
                    <a:pt x="273" y="52"/>
                    <a:pt x="266" y="120"/>
                  </a:cubicBezTo>
                  <a:close/>
                </a:path>
              </a:pathLst>
            </a:custGeom>
            <a:solidFill>
              <a:srgbClr val="262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1">
              <a:extLst>
                <a:ext uri="{FF2B5EF4-FFF2-40B4-BE49-F238E27FC236}">
                  <a16:creationId xmlns:a16="http://schemas.microsoft.com/office/drawing/2014/main" id="{E1DB3EF4-D7D8-439D-89DB-283F4AF7F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350" y="2116138"/>
              <a:ext cx="725488" cy="682625"/>
            </a:xfrm>
            <a:custGeom>
              <a:avLst/>
              <a:gdLst>
                <a:gd name="T0" fmla="*/ 261 w 264"/>
                <a:gd name="T1" fmla="*/ 120 h 247"/>
                <a:gd name="T2" fmla="*/ 126 w 264"/>
                <a:gd name="T3" fmla="*/ 247 h 247"/>
                <a:gd name="T4" fmla="*/ 6 w 264"/>
                <a:gd name="T5" fmla="*/ 120 h 247"/>
                <a:gd name="T6" fmla="*/ 142 w 264"/>
                <a:gd name="T7" fmla="*/ 0 h 247"/>
                <a:gd name="T8" fmla="*/ 261 w 264"/>
                <a:gd name="T9" fmla="*/ 1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47">
                  <a:moveTo>
                    <a:pt x="261" y="120"/>
                  </a:moveTo>
                  <a:cubicBezTo>
                    <a:pt x="259" y="189"/>
                    <a:pt x="199" y="247"/>
                    <a:pt x="126" y="247"/>
                  </a:cubicBezTo>
                  <a:cubicBezTo>
                    <a:pt x="53" y="247"/>
                    <a:pt x="0" y="189"/>
                    <a:pt x="6" y="120"/>
                  </a:cubicBezTo>
                  <a:cubicBezTo>
                    <a:pt x="13" y="52"/>
                    <a:pt x="73" y="0"/>
                    <a:pt x="142" y="0"/>
                  </a:cubicBezTo>
                  <a:cubicBezTo>
                    <a:pt x="210" y="0"/>
                    <a:pt x="264" y="52"/>
                    <a:pt x="261" y="120"/>
                  </a:cubicBezTo>
                  <a:close/>
                </a:path>
              </a:pathLst>
            </a:custGeom>
            <a:solidFill>
              <a:srgbClr val="F5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2">
              <a:extLst>
                <a:ext uri="{FF2B5EF4-FFF2-40B4-BE49-F238E27FC236}">
                  <a16:creationId xmlns:a16="http://schemas.microsoft.com/office/drawing/2014/main" id="{69A4A3D7-B86F-4434-9BFF-90F5B8C20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3" y="2116138"/>
              <a:ext cx="714375" cy="682625"/>
            </a:xfrm>
            <a:custGeom>
              <a:avLst/>
              <a:gdLst>
                <a:gd name="T0" fmla="*/ 258 w 260"/>
                <a:gd name="T1" fmla="*/ 120 h 247"/>
                <a:gd name="T2" fmla="*/ 130 w 260"/>
                <a:gd name="T3" fmla="*/ 247 h 247"/>
                <a:gd name="T4" fmla="*/ 3 w 260"/>
                <a:gd name="T5" fmla="*/ 120 h 247"/>
                <a:gd name="T6" fmla="*/ 130 w 260"/>
                <a:gd name="T7" fmla="*/ 0 h 247"/>
                <a:gd name="T8" fmla="*/ 258 w 260"/>
                <a:gd name="T9" fmla="*/ 1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47">
                  <a:moveTo>
                    <a:pt x="258" y="120"/>
                  </a:moveTo>
                  <a:cubicBezTo>
                    <a:pt x="260" y="189"/>
                    <a:pt x="203" y="247"/>
                    <a:pt x="130" y="247"/>
                  </a:cubicBezTo>
                  <a:cubicBezTo>
                    <a:pt x="58" y="247"/>
                    <a:pt x="0" y="189"/>
                    <a:pt x="3" y="120"/>
                  </a:cubicBezTo>
                  <a:cubicBezTo>
                    <a:pt x="5" y="52"/>
                    <a:pt x="62" y="0"/>
                    <a:pt x="130" y="0"/>
                  </a:cubicBezTo>
                  <a:cubicBezTo>
                    <a:pt x="199" y="0"/>
                    <a:pt x="256" y="52"/>
                    <a:pt x="258" y="120"/>
                  </a:cubicBezTo>
                  <a:close/>
                </a:path>
              </a:pathLst>
            </a:custGeom>
            <a:solidFill>
              <a:srgbClr val="262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3">
              <a:extLst>
                <a:ext uri="{FF2B5EF4-FFF2-40B4-BE49-F238E27FC236}">
                  <a16:creationId xmlns:a16="http://schemas.microsoft.com/office/drawing/2014/main" id="{DBCFB11F-6C16-421D-9624-E8D0F0F6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0" y="2116138"/>
              <a:ext cx="725488" cy="682625"/>
            </a:xfrm>
            <a:custGeom>
              <a:avLst/>
              <a:gdLst>
                <a:gd name="T0" fmla="*/ 257 w 264"/>
                <a:gd name="T1" fmla="*/ 120 h 247"/>
                <a:gd name="T2" fmla="*/ 138 w 264"/>
                <a:gd name="T3" fmla="*/ 247 h 247"/>
                <a:gd name="T4" fmla="*/ 2 w 264"/>
                <a:gd name="T5" fmla="*/ 120 h 247"/>
                <a:gd name="T6" fmla="*/ 122 w 264"/>
                <a:gd name="T7" fmla="*/ 0 h 247"/>
                <a:gd name="T8" fmla="*/ 257 w 264"/>
                <a:gd name="T9" fmla="*/ 1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47">
                  <a:moveTo>
                    <a:pt x="257" y="120"/>
                  </a:moveTo>
                  <a:cubicBezTo>
                    <a:pt x="264" y="189"/>
                    <a:pt x="210" y="247"/>
                    <a:pt x="138" y="247"/>
                  </a:cubicBezTo>
                  <a:cubicBezTo>
                    <a:pt x="65" y="247"/>
                    <a:pt x="4" y="189"/>
                    <a:pt x="2" y="120"/>
                  </a:cubicBezTo>
                  <a:cubicBezTo>
                    <a:pt x="0" y="52"/>
                    <a:pt x="54" y="0"/>
                    <a:pt x="122" y="0"/>
                  </a:cubicBezTo>
                  <a:cubicBezTo>
                    <a:pt x="190" y="0"/>
                    <a:pt x="251" y="52"/>
                    <a:pt x="257" y="120"/>
                  </a:cubicBezTo>
                  <a:close/>
                </a:path>
              </a:pathLst>
            </a:custGeom>
            <a:solidFill>
              <a:srgbClr val="F5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4">
              <a:extLst>
                <a:ext uri="{FF2B5EF4-FFF2-40B4-BE49-F238E27FC236}">
                  <a16:creationId xmlns:a16="http://schemas.microsoft.com/office/drawing/2014/main" id="{2BF33ECE-E727-421B-A2C5-9906DF1DD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0200" y="2116138"/>
              <a:ext cx="747713" cy="682625"/>
            </a:xfrm>
            <a:custGeom>
              <a:avLst/>
              <a:gdLst>
                <a:gd name="T0" fmla="*/ 261 w 272"/>
                <a:gd name="T1" fmla="*/ 120 h 247"/>
                <a:gd name="T2" fmla="*/ 261 w 272"/>
                <a:gd name="T3" fmla="*/ 120 h 247"/>
                <a:gd name="T4" fmla="*/ 150 w 272"/>
                <a:gd name="T5" fmla="*/ 247 h 247"/>
                <a:gd name="T6" fmla="*/ 6 w 272"/>
                <a:gd name="T7" fmla="*/ 120 h 247"/>
                <a:gd name="T8" fmla="*/ 119 w 272"/>
                <a:gd name="T9" fmla="*/ 0 h 247"/>
                <a:gd name="T10" fmla="*/ 185 w 272"/>
                <a:gd name="T11" fmla="*/ 16 h 247"/>
                <a:gd name="T12" fmla="*/ 261 w 272"/>
                <a:gd name="T13" fmla="*/ 119 h 247"/>
                <a:gd name="T14" fmla="*/ 261 w 272"/>
                <a:gd name="T15" fmla="*/ 12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7">
                  <a:moveTo>
                    <a:pt x="261" y="120"/>
                  </a:moveTo>
                  <a:cubicBezTo>
                    <a:pt x="261" y="120"/>
                    <a:pt x="261" y="120"/>
                    <a:pt x="261" y="120"/>
                  </a:cubicBezTo>
                  <a:cubicBezTo>
                    <a:pt x="272" y="189"/>
                    <a:pt x="223" y="247"/>
                    <a:pt x="150" y="247"/>
                  </a:cubicBezTo>
                  <a:cubicBezTo>
                    <a:pt x="77" y="247"/>
                    <a:pt x="13" y="189"/>
                    <a:pt x="6" y="120"/>
                  </a:cubicBezTo>
                  <a:cubicBezTo>
                    <a:pt x="0" y="52"/>
                    <a:pt x="50" y="0"/>
                    <a:pt x="119" y="0"/>
                  </a:cubicBezTo>
                  <a:cubicBezTo>
                    <a:pt x="142" y="0"/>
                    <a:pt x="165" y="6"/>
                    <a:pt x="185" y="16"/>
                  </a:cubicBezTo>
                  <a:cubicBezTo>
                    <a:pt x="261" y="119"/>
                    <a:pt x="261" y="119"/>
                    <a:pt x="261" y="119"/>
                  </a:cubicBezTo>
                  <a:cubicBezTo>
                    <a:pt x="261" y="119"/>
                    <a:pt x="261" y="119"/>
                    <a:pt x="261" y="120"/>
                  </a:cubicBezTo>
                  <a:close/>
                </a:path>
              </a:pathLst>
            </a:custGeom>
            <a:solidFill>
              <a:srgbClr val="262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5">
              <a:extLst>
                <a:ext uri="{FF2B5EF4-FFF2-40B4-BE49-F238E27FC236}">
                  <a16:creationId xmlns:a16="http://schemas.microsoft.com/office/drawing/2014/main" id="{1F9FE0A6-6A80-4819-A75C-85DE25851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1665288"/>
              <a:ext cx="955675" cy="785813"/>
            </a:xfrm>
            <a:custGeom>
              <a:avLst/>
              <a:gdLst>
                <a:gd name="T0" fmla="*/ 602 w 602"/>
                <a:gd name="T1" fmla="*/ 0 h 495"/>
                <a:gd name="T2" fmla="*/ 441 w 602"/>
                <a:gd name="T3" fmla="*/ 495 h 495"/>
                <a:gd name="T4" fmla="*/ 0 w 602"/>
                <a:gd name="T5" fmla="*/ 493 h 495"/>
                <a:gd name="T6" fmla="*/ 0 w 602"/>
                <a:gd name="T7" fmla="*/ 493 h 495"/>
                <a:gd name="T8" fmla="*/ 0 w 602"/>
                <a:gd name="T9" fmla="*/ 493 h 495"/>
                <a:gd name="T10" fmla="*/ 88 w 602"/>
                <a:gd name="T11" fmla="*/ 343 h 495"/>
                <a:gd name="T12" fmla="*/ 292 w 602"/>
                <a:gd name="T13" fmla="*/ 0 h 495"/>
                <a:gd name="T14" fmla="*/ 602 w 602"/>
                <a:gd name="T1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2" h="495">
                  <a:moveTo>
                    <a:pt x="602" y="0"/>
                  </a:moveTo>
                  <a:lnTo>
                    <a:pt x="441" y="495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88" y="343"/>
                  </a:lnTo>
                  <a:lnTo>
                    <a:pt x="292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3D4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6">
              <a:extLst>
                <a:ext uri="{FF2B5EF4-FFF2-40B4-BE49-F238E27FC236}">
                  <a16:creationId xmlns:a16="http://schemas.microsoft.com/office/drawing/2014/main" id="{E94C11AF-615A-4423-93E2-AAE7159EC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900" y="1665288"/>
              <a:ext cx="696913" cy="782638"/>
            </a:xfrm>
            <a:custGeom>
              <a:avLst/>
              <a:gdLst>
                <a:gd name="T0" fmla="*/ 439 w 439"/>
                <a:gd name="T1" fmla="*/ 493 h 493"/>
                <a:gd name="T2" fmla="*/ 0 w 439"/>
                <a:gd name="T3" fmla="*/ 493 h 493"/>
                <a:gd name="T4" fmla="*/ 29 w 439"/>
                <a:gd name="T5" fmla="*/ 0 h 493"/>
                <a:gd name="T6" fmla="*/ 341 w 439"/>
                <a:gd name="T7" fmla="*/ 0 h 493"/>
                <a:gd name="T8" fmla="*/ 439 w 439"/>
                <a:gd name="T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493">
                  <a:moveTo>
                    <a:pt x="439" y="493"/>
                  </a:moveTo>
                  <a:lnTo>
                    <a:pt x="0" y="493"/>
                  </a:lnTo>
                  <a:lnTo>
                    <a:pt x="29" y="0"/>
                  </a:lnTo>
                  <a:lnTo>
                    <a:pt x="341" y="0"/>
                  </a:lnTo>
                  <a:lnTo>
                    <a:pt x="439" y="493"/>
                  </a:lnTo>
                  <a:close/>
                </a:path>
              </a:pathLst>
            </a:custGeom>
            <a:solidFill>
              <a:srgbClr val="3D4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7">
              <a:extLst>
                <a:ext uri="{FF2B5EF4-FFF2-40B4-BE49-F238E27FC236}">
                  <a16:creationId xmlns:a16="http://schemas.microsoft.com/office/drawing/2014/main" id="{E6F26943-BB4E-4C63-97CD-57D22AEB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1665288"/>
              <a:ext cx="862013" cy="782638"/>
            </a:xfrm>
            <a:custGeom>
              <a:avLst/>
              <a:gdLst>
                <a:gd name="T0" fmla="*/ 543 w 543"/>
                <a:gd name="T1" fmla="*/ 493 h 493"/>
                <a:gd name="T2" fmla="*/ 100 w 543"/>
                <a:gd name="T3" fmla="*/ 493 h 493"/>
                <a:gd name="T4" fmla="*/ 0 w 543"/>
                <a:gd name="T5" fmla="*/ 0 h 493"/>
                <a:gd name="T6" fmla="*/ 311 w 543"/>
                <a:gd name="T7" fmla="*/ 0 h 493"/>
                <a:gd name="T8" fmla="*/ 543 w 543"/>
                <a:gd name="T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3" h="493">
                  <a:moveTo>
                    <a:pt x="543" y="493"/>
                  </a:moveTo>
                  <a:lnTo>
                    <a:pt x="100" y="493"/>
                  </a:lnTo>
                  <a:lnTo>
                    <a:pt x="0" y="0"/>
                  </a:lnTo>
                  <a:lnTo>
                    <a:pt x="311" y="0"/>
                  </a:lnTo>
                  <a:lnTo>
                    <a:pt x="543" y="493"/>
                  </a:lnTo>
                  <a:close/>
                </a:path>
              </a:pathLst>
            </a:custGeom>
            <a:solidFill>
              <a:srgbClr val="FF7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8">
              <a:extLst>
                <a:ext uri="{FF2B5EF4-FFF2-40B4-BE49-F238E27FC236}">
                  <a16:creationId xmlns:a16="http://schemas.microsoft.com/office/drawing/2014/main" id="{17670B0B-AD36-4364-99F9-59C79FA3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1665288"/>
              <a:ext cx="1069975" cy="782638"/>
            </a:xfrm>
            <a:custGeom>
              <a:avLst/>
              <a:gdLst>
                <a:gd name="T0" fmla="*/ 674 w 674"/>
                <a:gd name="T1" fmla="*/ 493 h 493"/>
                <a:gd name="T2" fmla="*/ 674 w 674"/>
                <a:gd name="T3" fmla="*/ 493 h 493"/>
                <a:gd name="T4" fmla="*/ 233 w 674"/>
                <a:gd name="T5" fmla="*/ 493 h 493"/>
                <a:gd name="T6" fmla="*/ 0 w 674"/>
                <a:gd name="T7" fmla="*/ 0 h 493"/>
                <a:gd name="T8" fmla="*/ 309 w 674"/>
                <a:gd name="T9" fmla="*/ 0 h 493"/>
                <a:gd name="T10" fmla="*/ 541 w 674"/>
                <a:gd name="T11" fmla="*/ 312 h 493"/>
                <a:gd name="T12" fmla="*/ 673 w 674"/>
                <a:gd name="T13" fmla="*/ 491 h 493"/>
                <a:gd name="T14" fmla="*/ 674 w 674"/>
                <a:gd name="T15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4" h="493">
                  <a:moveTo>
                    <a:pt x="674" y="493"/>
                  </a:moveTo>
                  <a:lnTo>
                    <a:pt x="674" y="493"/>
                  </a:lnTo>
                  <a:lnTo>
                    <a:pt x="233" y="493"/>
                  </a:lnTo>
                  <a:lnTo>
                    <a:pt x="0" y="0"/>
                  </a:lnTo>
                  <a:lnTo>
                    <a:pt x="309" y="0"/>
                  </a:lnTo>
                  <a:lnTo>
                    <a:pt x="541" y="312"/>
                  </a:lnTo>
                  <a:lnTo>
                    <a:pt x="673" y="491"/>
                  </a:lnTo>
                  <a:lnTo>
                    <a:pt x="674" y="493"/>
                  </a:lnTo>
                  <a:close/>
                </a:path>
              </a:pathLst>
            </a:custGeom>
            <a:solidFill>
              <a:srgbClr val="3D4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9">
              <a:extLst>
                <a:ext uri="{FF2B5EF4-FFF2-40B4-BE49-F238E27FC236}">
                  <a16:creationId xmlns:a16="http://schemas.microsoft.com/office/drawing/2014/main" id="{28176190-1EC0-4961-9164-AD3F088B0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13" y="1665288"/>
              <a:ext cx="746125" cy="785813"/>
            </a:xfrm>
            <a:custGeom>
              <a:avLst/>
              <a:gdLst>
                <a:gd name="T0" fmla="*/ 443 w 470"/>
                <a:gd name="T1" fmla="*/ 493 h 495"/>
                <a:gd name="T2" fmla="*/ 0 w 470"/>
                <a:gd name="T3" fmla="*/ 495 h 495"/>
                <a:gd name="T4" fmla="*/ 161 w 470"/>
                <a:gd name="T5" fmla="*/ 0 h 495"/>
                <a:gd name="T6" fmla="*/ 470 w 470"/>
                <a:gd name="T7" fmla="*/ 0 h 495"/>
                <a:gd name="T8" fmla="*/ 443 w 470"/>
                <a:gd name="T9" fmla="*/ 493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495">
                  <a:moveTo>
                    <a:pt x="443" y="493"/>
                  </a:moveTo>
                  <a:lnTo>
                    <a:pt x="0" y="495"/>
                  </a:lnTo>
                  <a:lnTo>
                    <a:pt x="161" y="0"/>
                  </a:lnTo>
                  <a:lnTo>
                    <a:pt x="470" y="0"/>
                  </a:lnTo>
                  <a:lnTo>
                    <a:pt x="443" y="493"/>
                  </a:lnTo>
                  <a:close/>
                </a:path>
              </a:pathLst>
            </a:custGeom>
            <a:solidFill>
              <a:srgbClr val="FF7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20">
              <a:extLst>
                <a:ext uri="{FF2B5EF4-FFF2-40B4-BE49-F238E27FC236}">
                  <a16:creationId xmlns:a16="http://schemas.microsoft.com/office/drawing/2014/main" id="{84B1A9DD-0FF6-4F6C-AC91-F7EB33ADD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5188" y="3095626"/>
              <a:ext cx="1831975" cy="1843088"/>
            </a:xfrm>
            <a:prstGeom prst="ellipse">
              <a:avLst/>
            </a:prstGeom>
            <a:solidFill>
              <a:srgbClr val="F55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1">
              <a:extLst>
                <a:ext uri="{FF2B5EF4-FFF2-40B4-BE49-F238E27FC236}">
                  <a16:creationId xmlns:a16="http://schemas.microsoft.com/office/drawing/2014/main" id="{06FF45F0-D51F-4C37-B1C3-9B008017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3" y="3548063"/>
              <a:ext cx="1316038" cy="1065213"/>
            </a:xfrm>
            <a:custGeom>
              <a:avLst/>
              <a:gdLst>
                <a:gd name="T0" fmla="*/ 475 w 479"/>
                <a:gd name="T1" fmla="*/ 86 h 385"/>
                <a:gd name="T2" fmla="*/ 427 w 479"/>
                <a:gd name="T3" fmla="*/ 239 h 385"/>
                <a:gd name="T4" fmla="*/ 402 w 479"/>
                <a:gd name="T5" fmla="*/ 254 h 385"/>
                <a:gd name="T6" fmla="*/ 200 w 479"/>
                <a:gd name="T7" fmla="*/ 254 h 385"/>
                <a:gd name="T8" fmla="*/ 186 w 479"/>
                <a:gd name="T9" fmla="*/ 254 h 385"/>
                <a:gd name="T10" fmla="*/ 213 w 479"/>
                <a:gd name="T11" fmla="*/ 278 h 385"/>
                <a:gd name="T12" fmla="*/ 382 w 479"/>
                <a:gd name="T13" fmla="*/ 278 h 385"/>
                <a:gd name="T14" fmla="*/ 430 w 479"/>
                <a:gd name="T15" fmla="*/ 305 h 385"/>
                <a:gd name="T16" fmla="*/ 428 w 479"/>
                <a:gd name="T17" fmla="*/ 357 h 385"/>
                <a:gd name="T18" fmla="*/ 371 w 479"/>
                <a:gd name="T19" fmla="*/ 379 h 385"/>
                <a:gd name="T20" fmla="*/ 333 w 479"/>
                <a:gd name="T21" fmla="*/ 330 h 385"/>
                <a:gd name="T22" fmla="*/ 334 w 479"/>
                <a:gd name="T23" fmla="*/ 313 h 385"/>
                <a:gd name="T24" fmla="*/ 233 w 479"/>
                <a:gd name="T25" fmla="*/ 313 h 385"/>
                <a:gd name="T26" fmla="*/ 231 w 479"/>
                <a:gd name="T27" fmla="*/ 343 h 385"/>
                <a:gd name="T28" fmla="*/ 184 w 479"/>
                <a:gd name="T29" fmla="*/ 380 h 385"/>
                <a:gd name="T30" fmla="*/ 134 w 479"/>
                <a:gd name="T31" fmla="*/ 348 h 385"/>
                <a:gd name="T32" fmla="*/ 148 w 479"/>
                <a:gd name="T33" fmla="*/ 291 h 385"/>
                <a:gd name="T34" fmla="*/ 153 w 479"/>
                <a:gd name="T35" fmla="*/ 270 h 385"/>
                <a:gd name="T36" fmla="*/ 68 w 479"/>
                <a:gd name="T37" fmla="*/ 46 h 385"/>
                <a:gd name="T38" fmla="*/ 51 w 479"/>
                <a:gd name="T39" fmla="*/ 35 h 385"/>
                <a:gd name="T40" fmla="*/ 19 w 479"/>
                <a:gd name="T41" fmla="*/ 35 h 385"/>
                <a:gd name="T42" fmla="*/ 1 w 479"/>
                <a:gd name="T43" fmla="*/ 18 h 385"/>
                <a:gd name="T44" fmla="*/ 19 w 479"/>
                <a:gd name="T45" fmla="*/ 0 h 385"/>
                <a:gd name="T46" fmla="*/ 72 w 479"/>
                <a:gd name="T47" fmla="*/ 0 h 385"/>
                <a:gd name="T48" fmla="*/ 93 w 479"/>
                <a:gd name="T49" fmla="*/ 14 h 385"/>
                <a:gd name="T50" fmla="*/ 107 w 479"/>
                <a:gd name="T51" fmla="*/ 51 h 385"/>
                <a:gd name="T52" fmla="*/ 124 w 479"/>
                <a:gd name="T53" fmla="*/ 63 h 385"/>
                <a:gd name="T54" fmla="*/ 446 w 479"/>
                <a:gd name="T55" fmla="*/ 63 h 385"/>
                <a:gd name="T56" fmla="*/ 458 w 479"/>
                <a:gd name="T57" fmla="*/ 63 h 385"/>
                <a:gd name="T58" fmla="*/ 475 w 479"/>
                <a:gd name="T59" fmla="*/ 8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9" h="385">
                  <a:moveTo>
                    <a:pt x="475" y="86"/>
                  </a:moveTo>
                  <a:cubicBezTo>
                    <a:pt x="459" y="137"/>
                    <a:pt x="443" y="188"/>
                    <a:pt x="427" y="239"/>
                  </a:cubicBezTo>
                  <a:cubicBezTo>
                    <a:pt x="423" y="251"/>
                    <a:pt x="414" y="254"/>
                    <a:pt x="402" y="254"/>
                  </a:cubicBezTo>
                  <a:cubicBezTo>
                    <a:pt x="335" y="253"/>
                    <a:pt x="268" y="254"/>
                    <a:pt x="200" y="254"/>
                  </a:cubicBezTo>
                  <a:cubicBezTo>
                    <a:pt x="196" y="254"/>
                    <a:pt x="191" y="254"/>
                    <a:pt x="186" y="254"/>
                  </a:cubicBezTo>
                  <a:cubicBezTo>
                    <a:pt x="191" y="276"/>
                    <a:pt x="191" y="278"/>
                    <a:pt x="213" y="278"/>
                  </a:cubicBezTo>
                  <a:cubicBezTo>
                    <a:pt x="270" y="278"/>
                    <a:pt x="326" y="278"/>
                    <a:pt x="382" y="278"/>
                  </a:cubicBezTo>
                  <a:cubicBezTo>
                    <a:pt x="403" y="278"/>
                    <a:pt x="420" y="287"/>
                    <a:pt x="430" y="305"/>
                  </a:cubicBezTo>
                  <a:cubicBezTo>
                    <a:pt x="439" y="323"/>
                    <a:pt x="438" y="340"/>
                    <a:pt x="428" y="357"/>
                  </a:cubicBezTo>
                  <a:cubicBezTo>
                    <a:pt x="416" y="376"/>
                    <a:pt x="393" y="385"/>
                    <a:pt x="371" y="379"/>
                  </a:cubicBezTo>
                  <a:cubicBezTo>
                    <a:pt x="349" y="372"/>
                    <a:pt x="334" y="353"/>
                    <a:pt x="333" y="330"/>
                  </a:cubicBezTo>
                  <a:cubicBezTo>
                    <a:pt x="333" y="325"/>
                    <a:pt x="334" y="319"/>
                    <a:pt x="334" y="313"/>
                  </a:cubicBezTo>
                  <a:cubicBezTo>
                    <a:pt x="300" y="313"/>
                    <a:pt x="267" y="313"/>
                    <a:pt x="233" y="313"/>
                  </a:cubicBezTo>
                  <a:cubicBezTo>
                    <a:pt x="232" y="324"/>
                    <a:pt x="233" y="334"/>
                    <a:pt x="231" y="343"/>
                  </a:cubicBezTo>
                  <a:cubicBezTo>
                    <a:pt x="225" y="365"/>
                    <a:pt x="206" y="380"/>
                    <a:pt x="184" y="380"/>
                  </a:cubicBezTo>
                  <a:cubicBezTo>
                    <a:pt x="162" y="381"/>
                    <a:pt x="142" y="369"/>
                    <a:pt x="134" y="348"/>
                  </a:cubicBezTo>
                  <a:cubicBezTo>
                    <a:pt x="126" y="328"/>
                    <a:pt x="131" y="304"/>
                    <a:pt x="148" y="291"/>
                  </a:cubicBezTo>
                  <a:cubicBezTo>
                    <a:pt x="157" y="284"/>
                    <a:pt x="157" y="279"/>
                    <a:pt x="153" y="270"/>
                  </a:cubicBezTo>
                  <a:cubicBezTo>
                    <a:pt x="124" y="195"/>
                    <a:pt x="96" y="121"/>
                    <a:pt x="68" y="46"/>
                  </a:cubicBezTo>
                  <a:cubicBezTo>
                    <a:pt x="64" y="37"/>
                    <a:pt x="60" y="34"/>
                    <a:pt x="51" y="35"/>
                  </a:cubicBezTo>
                  <a:cubicBezTo>
                    <a:pt x="40" y="35"/>
                    <a:pt x="30" y="35"/>
                    <a:pt x="19" y="35"/>
                  </a:cubicBezTo>
                  <a:cubicBezTo>
                    <a:pt x="8" y="34"/>
                    <a:pt x="2" y="29"/>
                    <a:pt x="1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7" y="0"/>
                    <a:pt x="55" y="0"/>
                    <a:pt x="72" y="0"/>
                  </a:cubicBezTo>
                  <a:cubicBezTo>
                    <a:pt x="83" y="0"/>
                    <a:pt x="89" y="4"/>
                    <a:pt x="93" y="14"/>
                  </a:cubicBezTo>
                  <a:cubicBezTo>
                    <a:pt x="97" y="27"/>
                    <a:pt x="103" y="39"/>
                    <a:pt x="107" y="51"/>
                  </a:cubicBezTo>
                  <a:cubicBezTo>
                    <a:pt x="110" y="61"/>
                    <a:pt x="115" y="63"/>
                    <a:pt x="124" y="63"/>
                  </a:cubicBezTo>
                  <a:cubicBezTo>
                    <a:pt x="231" y="63"/>
                    <a:pt x="339" y="63"/>
                    <a:pt x="446" y="63"/>
                  </a:cubicBezTo>
                  <a:cubicBezTo>
                    <a:pt x="450" y="63"/>
                    <a:pt x="454" y="63"/>
                    <a:pt x="458" y="63"/>
                  </a:cubicBezTo>
                  <a:cubicBezTo>
                    <a:pt x="472" y="64"/>
                    <a:pt x="479" y="73"/>
                    <a:pt x="475" y="86"/>
                  </a:cubicBezTo>
                  <a:close/>
                </a:path>
              </a:pathLst>
            </a:custGeom>
            <a:solidFill>
              <a:srgbClr val="262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2">
              <a:extLst>
                <a:ext uri="{FF2B5EF4-FFF2-40B4-BE49-F238E27FC236}">
                  <a16:creationId xmlns:a16="http://schemas.microsoft.com/office/drawing/2014/main" id="{429B56C7-D900-4AAD-808B-5C3FBE12B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4950" y="4014788"/>
              <a:ext cx="220663" cy="133350"/>
            </a:xfrm>
            <a:custGeom>
              <a:avLst/>
              <a:gdLst>
                <a:gd name="T0" fmla="*/ 0 w 80"/>
                <a:gd name="T1" fmla="*/ 0 h 48"/>
                <a:gd name="T2" fmla="*/ 16 w 80"/>
                <a:gd name="T3" fmla="*/ 43 h 48"/>
                <a:gd name="T4" fmla="*/ 23 w 80"/>
                <a:gd name="T5" fmla="*/ 48 h 48"/>
                <a:gd name="T6" fmla="*/ 80 w 80"/>
                <a:gd name="T7" fmla="*/ 48 h 48"/>
                <a:gd name="T8" fmla="*/ 76 w 80"/>
                <a:gd name="T9" fmla="*/ 0 h 48"/>
                <a:gd name="T10" fmla="*/ 0 w 80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8">
                  <a:moveTo>
                    <a:pt x="0" y="0"/>
                  </a:moveTo>
                  <a:cubicBezTo>
                    <a:pt x="5" y="17"/>
                    <a:pt x="10" y="30"/>
                    <a:pt x="16" y="43"/>
                  </a:cubicBezTo>
                  <a:cubicBezTo>
                    <a:pt x="17" y="46"/>
                    <a:pt x="21" y="48"/>
                    <a:pt x="23" y="48"/>
                  </a:cubicBezTo>
                  <a:cubicBezTo>
                    <a:pt x="41" y="48"/>
                    <a:pt x="60" y="48"/>
                    <a:pt x="80" y="48"/>
                  </a:cubicBezTo>
                  <a:cubicBezTo>
                    <a:pt x="78" y="31"/>
                    <a:pt x="77" y="17"/>
                    <a:pt x="76" y="0"/>
                  </a:cubicBezTo>
                  <a:cubicBezTo>
                    <a:pt x="50" y="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3">
              <a:extLst>
                <a:ext uri="{FF2B5EF4-FFF2-40B4-BE49-F238E27FC236}">
                  <a16:creationId xmlns:a16="http://schemas.microsoft.com/office/drawing/2014/main" id="{6866E293-88F9-4530-AFF6-B69997BCD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8" y="4413251"/>
              <a:ext cx="90488" cy="93663"/>
            </a:xfrm>
            <a:custGeom>
              <a:avLst/>
              <a:gdLst>
                <a:gd name="T0" fmla="*/ 0 w 33"/>
                <a:gd name="T1" fmla="*/ 16 h 34"/>
                <a:gd name="T2" fmla="*/ 16 w 33"/>
                <a:gd name="T3" fmla="*/ 33 h 34"/>
                <a:gd name="T4" fmla="*/ 33 w 33"/>
                <a:gd name="T5" fmla="*/ 16 h 34"/>
                <a:gd name="T6" fmla="*/ 17 w 33"/>
                <a:gd name="T7" fmla="*/ 0 h 34"/>
                <a:gd name="T8" fmla="*/ 0 w 33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0" y="16"/>
                  </a:moveTo>
                  <a:cubicBezTo>
                    <a:pt x="1" y="26"/>
                    <a:pt x="6" y="32"/>
                    <a:pt x="16" y="33"/>
                  </a:cubicBezTo>
                  <a:cubicBezTo>
                    <a:pt x="25" y="34"/>
                    <a:pt x="33" y="25"/>
                    <a:pt x="33" y="16"/>
                  </a:cubicBezTo>
                  <a:cubicBezTo>
                    <a:pt x="32" y="7"/>
                    <a:pt x="27" y="1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4">
              <a:extLst>
                <a:ext uri="{FF2B5EF4-FFF2-40B4-BE49-F238E27FC236}">
                  <a16:creationId xmlns:a16="http://schemas.microsoft.com/office/drawing/2014/main" id="{643075C8-D69F-442E-B00C-591896129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0" y="4413251"/>
              <a:ext cx="93663" cy="92075"/>
            </a:xfrm>
            <a:custGeom>
              <a:avLst/>
              <a:gdLst>
                <a:gd name="T0" fmla="*/ 17 w 34"/>
                <a:gd name="T1" fmla="*/ 33 h 33"/>
                <a:gd name="T2" fmla="*/ 33 w 34"/>
                <a:gd name="T3" fmla="*/ 16 h 33"/>
                <a:gd name="T4" fmla="*/ 16 w 34"/>
                <a:gd name="T5" fmla="*/ 0 h 33"/>
                <a:gd name="T6" fmla="*/ 0 w 34"/>
                <a:gd name="T7" fmla="*/ 16 h 33"/>
                <a:gd name="T8" fmla="*/ 17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27" y="32"/>
                    <a:pt x="32" y="26"/>
                    <a:pt x="33" y="16"/>
                  </a:cubicBezTo>
                  <a:cubicBezTo>
                    <a:pt x="34" y="7"/>
                    <a:pt x="25" y="0"/>
                    <a:pt x="16" y="0"/>
                  </a:cubicBezTo>
                  <a:cubicBezTo>
                    <a:pt x="6" y="1"/>
                    <a:pt x="1" y="7"/>
                    <a:pt x="0" y="16"/>
                  </a:cubicBezTo>
                  <a:cubicBezTo>
                    <a:pt x="0" y="25"/>
                    <a:pt x="9" y="33"/>
                    <a:pt x="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5">
              <a:extLst>
                <a:ext uri="{FF2B5EF4-FFF2-40B4-BE49-F238E27FC236}">
                  <a16:creationId xmlns:a16="http://schemas.microsoft.com/office/drawing/2014/main" id="{AB6B07AB-DA21-4F0E-8FBC-B7221690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0" y="3822701"/>
              <a:ext cx="282575" cy="149225"/>
            </a:xfrm>
            <a:custGeom>
              <a:avLst/>
              <a:gdLst>
                <a:gd name="T0" fmla="*/ 81 w 103"/>
                <a:gd name="T1" fmla="*/ 54 h 54"/>
                <a:gd name="T2" fmla="*/ 103 w 103"/>
                <a:gd name="T3" fmla="*/ 54 h 54"/>
                <a:gd name="T4" fmla="*/ 98 w 103"/>
                <a:gd name="T5" fmla="*/ 0 h 54"/>
                <a:gd name="T6" fmla="*/ 0 w 103"/>
                <a:gd name="T7" fmla="*/ 0 h 54"/>
                <a:gd name="T8" fmla="*/ 17 w 103"/>
                <a:gd name="T9" fmla="*/ 44 h 54"/>
                <a:gd name="T10" fmla="*/ 31 w 103"/>
                <a:gd name="T11" fmla="*/ 53 h 54"/>
                <a:gd name="T12" fmla="*/ 81 w 10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4">
                  <a:moveTo>
                    <a:pt x="81" y="54"/>
                  </a:moveTo>
                  <a:cubicBezTo>
                    <a:pt x="88" y="54"/>
                    <a:pt x="95" y="54"/>
                    <a:pt x="103" y="54"/>
                  </a:cubicBezTo>
                  <a:cubicBezTo>
                    <a:pt x="101" y="34"/>
                    <a:pt x="100" y="17"/>
                    <a:pt x="98" y="0"/>
                  </a:cubicBezTo>
                  <a:cubicBezTo>
                    <a:pt x="65" y="0"/>
                    <a:pt x="34" y="0"/>
                    <a:pt x="0" y="0"/>
                  </a:cubicBezTo>
                  <a:cubicBezTo>
                    <a:pt x="6" y="14"/>
                    <a:pt x="12" y="30"/>
                    <a:pt x="17" y="44"/>
                  </a:cubicBezTo>
                  <a:cubicBezTo>
                    <a:pt x="19" y="52"/>
                    <a:pt x="23" y="54"/>
                    <a:pt x="31" y="53"/>
                  </a:cubicBezTo>
                  <a:cubicBezTo>
                    <a:pt x="47" y="53"/>
                    <a:pt x="64" y="54"/>
                    <a:pt x="81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6">
              <a:extLst>
                <a:ext uri="{FF2B5EF4-FFF2-40B4-BE49-F238E27FC236}">
                  <a16:creationId xmlns:a16="http://schemas.microsoft.com/office/drawing/2014/main" id="{677F7867-32C2-44CB-88B6-93C2AED29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713" y="4014788"/>
              <a:ext cx="200025" cy="133350"/>
            </a:xfrm>
            <a:custGeom>
              <a:avLst/>
              <a:gdLst>
                <a:gd name="T0" fmla="*/ 3 w 73"/>
                <a:gd name="T1" fmla="*/ 48 h 48"/>
                <a:gd name="T2" fmla="*/ 69 w 73"/>
                <a:gd name="T3" fmla="*/ 48 h 48"/>
                <a:gd name="T4" fmla="*/ 73 w 73"/>
                <a:gd name="T5" fmla="*/ 0 h 48"/>
                <a:gd name="T6" fmla="*/ 0 w 73"/>
                <a:gd name="T7" fmla="*/ 0 h 48"/>
                <a:gd name="T8" fmla="*/ 3 w 7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8">
                  <a:moveTo>
                    <a:pt x="3" y="48"/>
                  </a:moveTo>
                  <a:cubicBezTo>
                    <a:pt x="26" y="48"/>
                    <a:pt x="47" y="48"/>
                    <a:pt x="69" y="48"/>
                  </a:cubicBezTo>
                  <a:cubicBezTo>
                    <a:pt x="70" y="31"/>
                    <a:pt x="71" y="17"/>
                    <a:pt x="73" y="0"/>
                  </a:cubicBezTo>
                  <a:cubicBezTo>
                    <a:pt x="48" y="0"/>
                    <a:pt x="24" y="0"/>
                    <a:pt x="0" y="0"/>
                  </a:cubicBezTo>
                  <a:cubicBezTo>
                    <a:pt x="1" y="17"/>
                    <a:pt x="2" y="31"/>
                    <a:pt x="3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7">
              <a:extLst>
                <a:ext uri="{FF2B5EF4-FFF2-40B4-BE49-F238E27FC236}">
                  <a16:creationId xmlns:a16="http://schemas.microsoft.com/office/drawing/2014/main" id="{A2E2F3B2-6369-4ABB-86EE-74778259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3822701"/>
              <a:ext cx="231775" cy="149225"/>
            </a:xfrm>
            <a:custGeom>
              <a:avLst/>
              <a:gdLst>
                <a:gd name="T0" fmla="*/ 5 w 84"/>
                <a:gd name="T1" fmla="*/ 54 h 54"/>
                <a:gd name="T2" fmla="*/ 81 w 84"/>
                <a:gd name="T3" fmla="*/ 54 h 54"/>
                <a:gd name="T4" fmla="*/ 81 w 84"/>
                <a:gd name="T5" fmla="*/ 43 h 54"/>
                <a:gd name="T6" fmla="*/ 84 w 84"/>
                <a:gd name="T7" fmla="*/ 0 h 54"/>
                <a:gd name="T8" fmla="*/ 0 w 84"/>
                <a:gd name="T9" fmla="*/ 0 h 54"/>
                <a:gd name="T10" fmla="*/ 5 w 8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4">
                  <a:moveTo>
                    <a:pt x="5" y="54"/>
                  </a:moveTo>
                  <a:cubicBezTo>
                    <a:pt x="81" y="54"/>
                    <a:pt x="81" y="54"/>
                    <a:pt x="81" y="54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3" y="14"/>
                    <a:pt x="84" y="0"/>
                  </a:cubicBezTo>
                  <a:cubicBezTo>
                    <a:pt x="56" y="0"/>
                    <a:pt x="28" y="0"/>
                    <a:pt x="0" y="0"/>
                  </a:cubicBezTo>
                  <a:cubicBezTo>
                    <a:pt x="1" y="14"/>
                    <a:pt x="5" y="54"/>
                    <a:pt x="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8">
              <a:extLst>
                <a:ext uri="{FF2B5EF4-FFF2-40B4-BE49-F238E27FC236}">
                  <a16:creationId xmlns:a16="http://schemas.microsoft.com/office/drawing/2014/main" id="{9F87F295-AB44-450C-B395-6CEF2F167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5" y="3822701"/>
              <a:ext cx="260350" cy="146050"/>
            </a:xfrm>
            <a:custGeom>
              <a:avLst/>
              <a:gdLst>
                <a:gd name="T0" fmla="*/ 0 w 95"/>
                <a:gd name="T1" fmla="*/ 53 h 53"/>
                <a:gd name="T2" fmla="*/ 71 w 95"/>
                <a:gd name="T3" fmla="*/ 52 h 53"/>
                <a:gd name="T4" fmla="*/ 81 w 95"/>
                <a:gd name="T5" fmla="*/ 46 h 53"/>
                <a:gd name="T6" fmla="*/ 95 w 95"/>
                <a:gd name="T7" fmla="*/ 0 h 53"/>
                <a:gd name="T8" fmla="*/ 4 w 95"/>
                <a:gd name="T9" fmla="*/ 0 h 53"/>
                <a:gd name="T10" fmla="*/ 0 w 95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53">
                  <a:moveTo>
                    <a:pt x="0" y="53"/>
                  </a:moveTo>
                  <a:cubicBezTo>
                    <a:pt x="25" y="53"/>
                    <a:pt x="48" y="53"/>
                    <a:pt x="71" y="52"/>
                  </a:cubicBezTo>
                  <a:cubicBezTo>
                    <a:pt x="75" y="52"/>
                    <a:pt x="79" y="49"/>
                    <a:pt x="81" y="46"/>
                  </a:cubicBezTo>
                  <a:cubicBezTo>
                    <a:pt x="86" y="31"/>
                    <a:pt x="90" y="17"/>
                    <a:pt x="95" y="0"/>
                  </a:cubicBezTo>
                  <a:cubicBezTo>
                    <a:pt x="64" y="0"/>
                    <a:pt x="34" y="0"/>
                    <a:pt x="4" y="0"/>
                  </a:cubicBezTo>
                  <a:cubicBezTo>
                    <a:pt x="2" y="17"/>
                    <a:pt x="1" y="35"/>
                    <a:pt x="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9">
              <a:extLst>
                <a:ext uri="{FF2B5EF4-FFF2-40B4-BE49-F238E27FC236}">
                  <a16:creationId xmlns:a16="http://schemas.microsoft.com/office/drawing/2014/main" id="{F823AD62-59A3-469B-9B34-D67DA4E1D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0" y="4014788"/>
              <a:ext cx="215900" cy="133350"/>
            </a:xfrm>
            <a:custGeom>
              <a:avLst/>
              <a:gdLst>
                <a:gd name="T0" fmla="*/ 0 w 79"/>
                <a:gd name="T1" fmla="*/ 48 h 48"/>
                <a:gd name="T2" fmla="*/ 58 w 79"/>
                <a:gd name="T3" fmla="*/ 48 h 48"/>
                <a:gd name="T4" fmla="*/ 65 w 79"/>
                <a:gd name="T5" fmla="*/ 44 h 48"/>
                <a:gd name="T6" fmla="*/ 79 w 79"/>
                <a:gd name="T7" fmla="*/ 0 h 48"/>
                <a:gd name="T8" fmla="*/ 4 w 79"/>
                <a:gd name="T9" fmla="*/ 0 h 48"/>
                <a:gd name="T10" fmla="*/ 0 w 7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48">
                  <a:moveTo>
                    <a:pt x="0" y="48"/>
                  </a:moveTo>
                  <a:cubicBezTo>
                    <a:pt x="21" y="48"/>
                    <a:pt x="39" y="48"/>
                    <a:pt x="58" y="48"/>
                  </a:cubicBezTo>
                  <a:cubicBezTo>
                    <a:pt x="60" y="48"/>
                    <a:pt x="64" y="46"/>
                    <a:pt x="65" y="44"/>
                  </a:cubicBezTo>
                  <a:cubicBezTo>
                    <a:pt x="70" y="30"/>
                    <a:pt x="74" y="15"/>
                    <a:pt x="79" y="0"/>
                  </a:cubicBezTo>
                  <a:cubicBezTo>
                    <a:pt x="53" y="0"/>
                    <a:pt x="29" y="0"/>
                    <a:pt x="4" y="0"/>
                  </a:cubicBezTo>
                  <a:cubicBezTo>
                    <a:pt x="3" y="17"/>
                    <a:pt x="2" y="31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6A42F00D-4E71-4618-B542-90124EFCA049}"/>
              </a:ext>
            </a:extLst>
          </p:cNvPr>
          <p:cNvGrpSpPr/>
          <p:nvPr/>
        </p:nvGrpSpPr>
        <p:grpSpPr>
          <a:xfrm>
            <a:off x="7243538" y="3666113"/>
            <a:ext cx="1965778" cy="2332136"/>
            <a:chOff x="7732713" y="3521076"/>
            <a:chExt cx="1490663" cy="1768475"/>
          </a:xfrm>
        </p:grpSpPr>
        <p:sp>
          <p:nvSpPr>
            <p:cNvPr id="556" name="Freeform 106">
              <a:extLst>
                <a:ext uri="{FF2B5EF4-FFF2-40B4-BE49-F238E27FC236}">
                  <a16:creationId xmlns:a16="http://schemas.microsoft.com/office/drawing/2014/main" id="{90515A6C-2AD0-48B5-BF3E-9DDBC68C6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1" y="3981451"/>
              <a:ext cx="1416050" cy="1179513"/>
            </a:xfrm>
            <a:custGeom>
              <a:avLst/>
              <a:gdLst>
                <a:gd name="T0" fmla="*/ 892 w 892"/>
                <a:gd name="T1" fmla="*/ 541 h 743"/>
                <a:gd name="T2" fmla="*/ 667 w 892"/>
                <a:gd name="T3" fmla="*/ 721 h 743"/>
                <a:gd name="T4" fmla="*/ 282 w 892"/>
                <a:gd name="T5" fmla="*/ 743 h 743"/>
                <a:gd name="T6" fmla="*/ 0 w 892"/>
                <a:gd name="T7" fmla="*/ 541 h 743"/>
                <a:gd name="T8" fmla="*/ 0 w 892"/>
                <a:gd name="T9" fmla="*/ 0 h 743"/>
                <a:gd name="T10" fmla="*/ 892 w 892"/>
                <a:gd name="T11" fmla="*/ 0 h 743"/>
                <a:gd name="T12" fmla="*/ 892 w 892"/>
                <a:gd name="T13" fmla="*/ 54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743">
                  <a:moveTo>
                    <a:pt x="892" y="541"/>
                  </a:moveTo>
                  <a:lnTo>
                    <a:pt x="667" y="721"/>
                  </a:lnTo>
                  <a:lnTo>
                    <a:pt x="282" y="743"/>
                  </a:lnTo>
                  <a:lnTo>
                    <a:pt x="0" y="541"/>
                  </a:lnTo>
                  <a:lnTo>
                    <a:pt x="0" y="0"/>
                  </a:lnTo>
                  <a:lnTo>
                    <a:pt x="892" y="0"/>
                  </a:lnTo>
                  <a:lnTo>
                    <a:pt x="892" y="541"/>
                  </a:lnTo>
                  <a:close/>
                </a:path>
              </a:pathLst>
            </a:custGeom>
            <a:solidFill>
              <a:srgbClr val="C09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07">
              <a:extLst>
                <a:ext uri="{FF2B5EF4-FFF2-40B4-BE49-F238E27FC236}">
                  <a16:creationId xmlns:a16="http://schemas.microsoft.com/office/drawing/2014/main" id="{F6ABDD90-2926-403C-B589-10879FDD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6" y="4051301"/>
              <a:ext cx="1485900" cy="550863"/>
            </a:xfrm>
            <a:custGeom>
              <a:avLst/>
              <a:gdLst>
                <a:gd name="T0" fmla="*/ 19 w 1024"/>
                <a:gd name="T1" fmla="*/ 9 h 376"/>
                <a:gd name="T2" fmla="*/ 1003 w 1024"/>
                <a:gd name="T3" fmla="*/ 0 h 376"/>
                <a:gd name="T4" fmla="*/ 897 w 1024"/>
                <a:gd name="T5" fmla="*/ 241 h 376"/>
                <a:gd name="T6" fmla="*/ 130 w 1024"/>
                <a:gd name="T7" fmla="*/ 245 h 376"/>
                <a:gd name="T8" fmla="*/ 19 w 1024"/>
                <a:gd name="T9" fmla="*/ 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4" h="376">
                  <a:moveTo>
                    <a:pt x="19" y="9"/>
                  </a:moveTo>
                  <a:cubicBezTo>
                    <a:pt x="184" y="315"/>
                    <a:pt x="882" y="294"/>
                    <a:pt x="1003" y="0"/>
                  </a:cubicBezTo>
                  <a:cubicBezTo>
                    <a:pt x="1024" y="107"/>
                    <a:pt x="982" y="184"/>
                    <a:pt x="897" y="241"/>
                  </a:cubicBezTo>
                  <a:cubicBezTo>
                    <a:pt x="701" y="375"/>
                    <a:pt x="327" y="376"/>
                    <a:pt x="130" y="245"/>
                  </a:cubicBezTo>
                  <a:cubicBezTo>
                    <a:pt x="49" y="191"/>
                    <a:pt x="0" y="121"/>
                    <a:pt x="19" y="9"/>
                  </a:cubicBezTo>
                  <a:close/>
                </a:path>
              </a:pathLst>
            </a:custGeom>
            <a:solidFill>
              <a:srgbClr val="E3A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08">
              <a:extLst>
                <a:ext uri="{FF2B5EF4-FFF2-40B4-BE49-F238E27FC236}">
                  <a16:creationId xmlns:a16="http://schemas.microsoft.com/office/drawing/2014/main" id="{28E69332-E208-4B5F-95A7-DA2E2508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6" y="4281488"/>
              <a:ext cx="1485900" cy="549275"/>
            </a:xfrm>
            <a:custGeom>
              <a:avLst/>
              <a:gdLst>
                <a:gd name="T0" fmla="*/ 19 w 1024"/>
                <a:gd name="T1" fmla="*/ 9 h 376"/>
                <a:gd name="T2" fmla="*/ 1003 w 1024"/>
                <a:gd name="T3" fmla="*/ 0 h 376"/>
                <a:gd name="T4" fmla="*/ 897 w 1024"/>
                <a:gd name="T5" fmla="*/ 241 h 376"/>
                <a:gd name="T6" fmla="*/ 130 w 1024"/>
                <a:gd name="T7" fmla="*/ 245 h 376"/>
                <a:gd name="T8" fmla="*/ 19 w 1024"/>
                <a:gd name="T9" fmla="*/ 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4" h="376">
                  <a:moveTo>
                    <a:pt x="19" y="9"/>
                  </a:moveTo>
                  <a:cubicBezTo>
                    <a:pt x="184" y="315"/>
                    <a:pt x="882" y="294"/>
                    <a:pt x="1003" y="0"/>
                  </a:cubicBezTo>
                  <a:cubicBezTo>
                    <a:pt x="1024" y="107"/>
                    <a:pt x="982" y="184"/>
                    <a:pt x="897" y="241"/>
                  </a:cubicBezTo>
                  <a:cubicBezTo>
                    <a:pt x="701" y="375"/>
                    <a:pt x="327" y="376"/>
                    <a:pt x="130" y="245"/>
                  </a:cubicBezTo>
                  <a:cubicBezTo>
                    <a:pt x="49" y="191"/>
                    <a:pt x="0" y="121"/>
                    <a:pt x="19" y="9"/>
                  </a:cubicBezTo>
                  <a:close/>
                </a:path>
              </a:pathLst>
            </a:custGeom>
            <a:solidFill>
              <a:srgbClr val="E3A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09">
              <a:extLst>
                <a:ext uri="{FF2B5EF4-FFF2-40B4-BE49-F238E27FC236}">
                  <a16:creationId xmlns:a16="http://schemas.microsoft.com/office/drawing/2014/main" id="{19AE769C-229B-4579-8C6F-549F56E62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4743451"/>
              <a:ext cx="1487488" cy="546100"/>
            </a:xfrm>
            <a:custGeom>
              <a:avLst/>
              <a:gdLst>
                <a:gd name="T0" fmla="*/ 28 w 1025"/>
                <a:gd name="T1" fmla="*/ 14 h 374"/>
                <a:gd name="T2" fmla="*/ 515 w 1025"/>
                <a:gd name="T3" fmla="*/ 225 h 374"/>
                <a:gd name="T4" fmla="*/ 1008 w 1025"/>
                <a:gd name="T5" fmla="*/ 0 h 374"/>
                <a:gd name="T6" fmla="*/ 909 w 1025"/>
                <a:gd name="T7" fmla="*/ 231 h 374"/>
                <a:gd name="T8" fmla="*/ 121 w 1025"/>
                <a:gd name="T9" fmla="*/ 233 h 374"/>
                <a:gd name="T10" fmla="*/ 28 w 1025"/>
                <a:gd name="T11" fmla="*/ 1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74">
                  <a:moveTo>
                    <a:pt x="28" y="14"/>
                  </a:moveTo>
                  <a:cubicBezTo>
                    <a:pt x="143" y="190"/>
                    <a:pt x="325" y="226"/>
                    <a:pt x="515" y="225"/>
                  </a:cubicBezTo>
                  <a:cubicBezTo>
                    <a:pt x="709" y="224"/>
                    <a:pt x="895" y="190"/>
                    <a:pt x="1008" y="0"/>
                  </a:cubicBezTo>
                  <a:cubicBezTo>
                    <a:pt x="1025" y="98"/>
                    <a:pt x="989" y="173"/>
                    <a:pt x="909" y="231"/>
                  </a:cubicBezTo>
                  <a:cubicBezTo>
                    <a:pt x="710" y="373"/>
                    <a:pt x="320" y="374"/>
                    <a:pt x="121" y="233"/>
                  </a:cubicBezTo>
                  <a:cubicBezTo>
                    <a:pt x="32" y="169"/>
                    <a:pt x="0" y="92"/>
                    <a:pt x="28" y="14"/>
                  </a:cubicBezTo>
                  <a:close/>
                </a:path>
              </a:pathLst>
            </a:custGeom>
            <a:solidFill>
              <a:srgbClr val="E3A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Oval 111">
              <a:extLst>
                <a:ext uri="{FF2B5EF4-FFF2-40B4-BE49-F238E27FC236}">
                  <a16:creationId xmlns:a16="http://schemas.microsoft.com/office/drawing/2014/main" id="{1460AB37-9C15-40C0-B9E1-A136E788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701" y="3521076"/>
              <a:ext cx="1441450" cy="803275"/>
            </a:xfrm>
            <a:prstGeom prst="ellipse">
              <a:avLst/>
            </a:prstGeom>
            <a:solidFill>
              <a:srgbClr val="FBC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12">
              <a:extLst>
                <a:ext uri="{FF2B5EF4-FFF2-40B4-BE49-F238E27FC236}">
                  <a16:creationId xmlns:a16="http://schemas.microsoft.com/office/drawing/2014/main" id="{5CEC847A-C75E-406E-82CB-0ABF7D34E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4001" y="3605213"/>
              <a:ext cx="1211263" cy="611188"/>
            </a:xfrm>
            <a:custGeom>
              <a:avLst/>
              <a:gdLst>
                <a:gd name="T0" fmla="*/ 418 w 835"/>
                <a:gd name="T1" fmla="*/ 419 h 419"/>
                <a:gd name="T2" fmla="*/ 125 w 835"/>
                <a:gd name="T3" fmla="*/ 360 h 419"/>
                <a:gd name="T4" fmla="*/ 0 w 835"/>
                <a:gd name="T5" fmla="*/ 209 h 419"/>
                <a:gd name="T6" fmla="*/ 125 w 835"/>
                <a:gd name="T7" fmla="*/ 59 h 419"/>
                <a:gd name="T8" fmla="*/ 418 w 835"/>
                <a:gd name="T9" fmla="*/ 0 h 419"/>
                <a:gd name="T10" fmla="*/ 710 w 835"/>
                <a:gd name="T11" fmla="*/ 59 h 419"/>
                <a:gd name="T12" fmla="*/ 835 w 835"/>
                <a:gd name="T13" fmla="*/ 209 h 419"/>
                <a:gd name="T14" fmla="*/ 710 w 835"/>
                <a:gd name="T15" fmla="*/ 360 h 419"/>
                <a:gd name="T16" fmla="*/ 418 w 835"/>
                <a:gd name="T17" fmla="*/ 419 h 419"/>
                <a:gd name="T18" fmla="*/ 418 w 835"/>
                <a:gd name="T19" fmla="*/ 21 h 419"/>
                <a:gd name="T20" fmla="*/ 135 w 835"/>
                <a:gd name="T21" fmla="*/ 78 h 419"/>
                <a:gd name="T22" fmla="*/ 21 w 835"/>
                <a:gd name="T23" fmla="*/ 209 h 419"/>
                <a:gd name="T24" fmla="*/ 135 w 835"/>
                <a:gd name="T25" fmla="*/ 341 h 419"/>
                <a:gd name="T26" fmla="*/ 418 w 835"/>
                <a:gd name="T27" fmla="*/ 398 h 419"/>
                <a:gd name="T28" fmla="*/ 701 w 835"/>
                <a:gd name="T29" fmla="*/ 341 h 419"/>
                <a:gd name="T30" fmla="*/ 814 w 835"/>
                <a:gd name="T31" fmla="*/ 209 h 419"/>
                <a:gd name="T32" fmla="*/ 701 w 835"/>
                <a:gd name="T33" fmla="*/ 78 h 419"/>
                <a:gd name="T34" fmla="*/ 418 w 835"/>
                <a:gd name="T35" fmla="*/ 2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5" h="419">
                  <a:moveTo>
                    <a:pt x="418" y="419"/>
                  </a:moveTo>
                  <a:cubicBezTo>
                    <a:pt x="308" y="419"/>
                    <a:pt x="204" y="398"/>
                    <a:pt x="125" y="360"/>
                  </a:cubicBezTo>
                  <a:cubicBezTo>
                    <a:pt x="45" y="320"/>
                    <a:pt x="0" y="267"/>
                    <a:pt x="0" y="209"/>
                  </a:cubicBezTo>
                  <a:cubicBezTo>
                    <a:pt x="0" y="152"/>
                    <a:pt x="45" y="99"/>
                    <a:pt x="125" y="59"/>
                  </a:cubicBezTo>
                  <a:cubicBezTo>
                    <a:pt x="204" y="21"/>
                    <a:pt x="308" y="0"/>
                    <a:pt x="418" y="0"/>
                  </a:cubicBezTo>
                  <a:cubicBezTo>
                    <a:pt x="528" y="0"/>
                    <a:pt x="632" y="21"/>
                    <a:pt x="710" y="59"/>
                  </a:cubicBezTo>
                  <a:cubicBezTo>
                    <a:pt x="791" y="99"/>
                    <a:pt x="835" y="152"/>
                    <a:pt x="835" y="209"/>
                  </a:cubicBezTo>
                  <a:cubicBezTo>
                    <a:pt x="835" y="267"/>
                    <a:pt x="791" y="320"/>
                    <a:pt x="710" y="360"/>
                  </a:cubicBezTo>
                  <a:cubicBezTo>
                    <a:pt x="632" y="398"/>
                    <a:pt x="528" y="419"/>
                    <a:pt x="418" y="419"/>
                  </a:cubicBezTo>
                  <a:close/>
                  <a:moveTo>
                    <a:pt x="418" y="21"/>
                  </a:moveTo>
                  <a:cubicBezTo>
                    <a:pt x="311" y="21"/>
                    <a:pt x="210" y="41"/>
                    <a:pt x="135" y="78"/>
                  </a:cubicBezTo>
                  <a:cubicBezTo>
                    <a:pt x="62" y="114"/>
                    <a:pt x="21" y="160"/>
                    <a:pt x="21" y="209"/>
                  </a:cubicBezTo>
                  <a:cubicBezTo>
                    <a:pt x="21" y="259"/>
                    <a:pt x="62" y="305"/>
                    <a:pt x="135" y="341"/>
                  </a:cubicBezTo>
                  <a:cubicBezTo>
                    <a:pt x="210" y="378"/>
                    <a:pt x="311" y="398"/>
                    <a:pt x="418" y="398"/>
                  </a:cubicBezTo>
                  <a:cubicBezTo>
                    <a:pt x="525" y="398"/>
                    <a:pt x="626" y="378"/>
                    <a:pt x="701" y="341"/>
                  </a:cubicBezTo>
                  <a:cubicBezTo>
                    <a:pt x="774" y="305"/>
                    <a:pt x="814" y="259"/>
                    <a:pt x="814" y="209"/>
                  </a:cubicBezTo>
                  <a:cubicBezTo>
                    <a:pt x="814" y="160"/>
                    <a:pt x="774" y="114"/>
                    <a:pt x="701" y="78"/>
                  </a:cubicBezTo>
                  <a:cubicBezTo>
                    <a:pt x="626" y="41"/>
                    <a:pt x="525" y="21"/>
                    <a:pt x="41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13">
              <a:extLst>
                <a:ext uri="{FF2B5EF4-FFF2-40B4-BE49-F238E27FC236}">
                  <a16:creationId xmlns:a16="http://schemas.microsoft.com/office/drawing/2014/main" id="{5CDE538B-25C1-4601-92BC-0F08794B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1" y="3733801"/>
              <a:ext cx="714375" cy="333375"/>
            </a:xfrm>
            <a:custGeom>
              <a:avLst/>
              <a:gdLst>
                <a:gd name="T0" fmla="*/ 423 w 493"/>
                <a:gd name="T1" fmla="*/ 119 h 228"/>
                <a:gd name="T2" fmla="*/ 418 w 493"/>
                <a:gd name="T3" fmla="*/ 227 h 228"/>
                <a:gd name="T4" fmla="*/ 316 w 493"/>
                <a:gd name="T5" fmla="*/ 227 h 228"/>
                <a:gd name="T6" fmla="*/ 338 w 493"/>
                <a:gd name="T7" fmla="*/ 159 h 228"/>
                <a:gd name="T8" fmla="*/ 342 w 493"/>
                <a:gd name="T9" fmla="*/ 103 h 228"/>
                <a:gd name="T10" fmla="*/ 334 w 493"/>
                <a:gd name="T11" fmla="*/ 77 h 228"/>
                <a:gd name="T12" fmla="*/ 316 w 493"/>
                <a:gd name="T13" fmla="*/ 69 h 228"/>
                <a:gd name="T14" fmla="*/ 302 w 493"/>
                <a:gd name="T15" fmla="*/ 75 h 228"/>
                <a:gd name="T16" fmla="*/ 290 w 493"/>
                <a:gd name="T17" fmla="*/ 95 h 228"/>
                <a:gd name="T18" fmla="*/ 273 w 493"/>
                <a:gd name="T19" fmla="*/ 135 h 228"/>
                <a:gd name="T20" fmla="*/ 244 w 493"/>
                <a:gd name="T21" fmla="*/ 186 h 228"/>
                <a:gd name="T22" fmla="*/ 204 w 493"/>
                <a:gd name="T23" fmla="*/ 218 h 228"/>
                <a:gd name="T24" fmla="*/ 148 w 493"/>
                <a:gd name="T25" fmla="*/ 228 h 228"/>
                <a:gd name="T26" fmla="*/ 75 w 493"/>
                <a:gd name="T27" fmla="*/ 198 h 228"/>
                <a:gd name="T28" fmla="*/ 60 w 493"/>
                <a:gd name="T29" fmla="*/ 119 h 228"/>
                <a:gd name="T30" fmla="*/ 0 w 493"/>
                <a:gd name="T31" fmla="*/ 119 h 228"/>
                <a:gd name="T32" fmla="*/ 15 w 493"/>
                <a:gd name="T33" fmla="*/ 75 h 228"/>
                <a:gd name="T34" fmla="*/ 70 w 493"/>
                <a:gd name="T35" fmla="*/ 75 h 228"/>
                <a:gd name="T36" fmla="*/ 110 w 493"/>
                <a:gd name="T37" fmla="*/ 2 h 228"/>
                <a:gd name="T38" fmla="*/ 173 w 493"/>
                <a:gd name="T39" fmla="*/ 22 h 228"/>
                <a:gd name="T40" fmla="*/ 141 w 493"/>
                <a:gd name="T41" fmla="*/ 94 h 228"/>
                <a:gd name="T42" fmla="*/ 142 w 493"/>
                <a:gd name="T43" fmla="*/ 119 h 228"/>
                <a:gd name="T44" fmla="*/ 157 w 493"/>
                <a:gd name="T45" fmla="*/ 126 h 228"/>
                <a:gd name="T46" fmla="*/ 172 w 493"/>
                <a:gd name="T47" fmla="*/ 121 h 228"/>
                <a:gd name="T48" fmla="*/ 187 w 493"/>
                <a:gd name="T49" fmla="*/ 103 h 228"/>
                <a:gd name="T50" fmla="*/ 205 w 493"/>
                <a:gd name="T51" fmla="*/ 69 h 228"/>
                <a:gd name="T52" fmla="*/ 247 w 493"/>
                <a:gd name="T53" fmla="*/ 15 h 228"/>
                <a:gd name="T54" fmla="*/ 303 w 493"/>
                <a:gd name="T55" fmla="*/ 0 h 228"/>
                <a:gd name="T56" fmla="*/ 368 w 493"/>
                <a:gd name="T57" fmla="*/ 17 h 228"/>
                <a:gd name="T58" fmla="*/ 411 w 493"/>
                <a:gd name="T59" fmla="*/ 75 h 228"/>
                <a:gd name="T60" fmla="*/ 479 w 493"/>
                <a:gd name="T61" fmla="*/ 75 h 228"/>
                <a:gd name="T62" fmla="*/ 493 w 493"/>
                <a:gd name="T63" fmla="*/ 119 h 228"/>
                <a:gd name="T64" fmla="*/ 423 w 493"/>
                <a:gd name="T65" fmla="*/ 1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3" h="228">
                  <a:moveTo>
                    <a:pt x="423" y="119"/>
                  </a:moveTo>
                  <a:cubicBezTo>
                    <a:pt x="429" y="153"/>
                    <a:pt x="428" y="189"/>
                    <a:pt x="418" y="227"/>
                  </a:cubicBezTo>
                  <a:cubicBezTo>
                    <a:pt x="316" y="227"/>
                    <a:pt x="316" y="227"/>
                    <a:pt x="316" y="227"/>
                  </a:cubicBezTo>
                  <a:cubicBezTo>
                    <a:pt x="326" y="205"/>
                    <a:pt x="333" y="182"/>
                    <a:pt x="338" y="159"/>
                  </a:cubicBezTo>
                  <a:cubicBezTo>
                    <a:pt x="343" y="137"/>
                    <a:pt x="344" y="118"/>
                    <a:pt x="342" y="103"/>
                  </a:cubicBezTo>
                  <a:cubicBezTo>
                    <a:pt x="341" y="91"/>
                    <a:pt x="338" y="83"/>
                    <a:pt x="334" y="77"/>
                  </a:cubicBezTo>
                  <a:cubicBezTo>
                    <a:pt x="330" y="72"/>
                    <a:pt x="324" y="69"/>
                    <a:pt x="316" y="69"/>
                  </a:cubicBezTo>
                  <a:cubicBezTo>
                    <a:pt x="310" y="69"/>
                    <a:pt x="306" y="71"/>
                    <a:pt x="302" y="75"/>
                  </a:cubicBezTo>
                  <a:cubicBezTo>
                    <a:pt x="298" y="79"/>
                    <a:pt x="294" y="85"/>
                    <a:pt x="290" y="95"/>
                  </a:cubicBezTo>
                  <a:cubicBezTo>
                    <a:pt x="285" y="104"/>
                    <a:pt x="280" y="117"/>
                    <a:pt x="273" y="135"/>
                  </a:cubicBezTo>
                  <a:cubicBezTo>
                    <a:pt x="265" y="155"/>
                    <a:pt x="255" y="172"/>
                    <a:pt x="244" y="186"/>
                  </a:cubicBezTo>
                  <a:cubicBezTo>
                    <a:pt x="232" y="200"/>
                    <a:pt x="219" y="211"/>
                    <a:pt x="204" y="218"/>
                  </a:cubicBezTo>
                  <a:cubicBezTo>
                    <a:pt x="189" y="224"/>
                    <a:pt x="170" y="228"/>
                    <a:pt x="148" y="228"/>
                  </a:cubicBezTo>
                  <a:cubicBezTo>
                    <a:pt x="114" y="228"/>
                    <a:pt x="89" y="218"/>
                    <a:pt x="75" y="198"/>
                  </a:cubicBezTo>
                  <a:cubicBezTo>
                    <a:pt x="60" y="179"/>
                    <a:pt x="56" y="152"/>
                    <a:pt x="6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8" y="49"/>
                    <a:pt x="92" y="25"/>
                    <a:pt x="110" y="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55" y="47"/>
                    <a:pt x="144" y="71"/>
                    <a:pt x="141" y="94"/>
                  </a:cubicBezTo>
                  <a:cubicBezTo>
                    <a:pt x="139" y="106"/>
                    <a:pt x="140" y="114"/>
                    <a:pt x="142" y="119"/>
                  </a:cubicBezTo>
                  <a:cubicBezTo>
                    <a:pt x="145" y="124"/>
                    <a:pt x="150" y="126"/>
                    <a:pt x="157" y="126"/>
                  </a:cubicBezTo>
                  <a:cubicBezTo>
                    <a:pt x="163" y="126"/>
                    <a:pt x="168" y="124"/>
                    <a:pt x="172" y="121"/>
                  </a:cubicBezTo>
                  <a:cubicBezTo>
                    <a:pt x="177" y="117"/>
                    <a:pt x="181" y="111"/>
                    <a:pt x="187" y="103"/>
                  </a:cubicBezTo>
                  <a:cubicBezTo>
                    <a:pt x="192" y="94"/>
                    <a:pt x="198" y="83"/>
                    <a:pt x="205" y="69"/>
                  </a:cubicBezTo>
                  <a:cubicBezTo>
                    <a:pt x="218" y="43"/>
                    <a:pt x="232" y="25"/>
                    <a:pt x="247" y="15"/>
                  </a:cubicBezTo>
                  <a:cubicBezTo>
                    <a:pt x="262" y="5"/>
                    <a:pt x="280" y="0"/>
                    <a:pt x="303" y="0"/>
                  </a:cubicBezTo>
                  <a:cubicBezTo>
                    <a:pt x="328" y="0"/>
                    <a:pt x="349" y="6"/>
                    <a:pt x="368" y="17"/>
                  </a:cubicBezTo>
                  <a:cubicBezTo>
                    <a:pt x="387" y="30"/>
                    <a:pt x="401" y="48"/>
                    <a:pt x="411" y="75"/>
                  </a:cubicBezTo>
                  <a:cubicBezTo>
                    <a:pt x="479" y="75"/>
                    <a:pt x="479" y="75"/>
                    <a:pt x="479" y="75"/>
                  </a:cubicBezTo>
                  <a:cubicBezTo>
                    <a:pt x="493" y="119"/>
                    <a:pt x="493" y="119"/>
                    <a:pt x="493" y="119"/>
                  </a:cubicBezTo>
                  <a:lnTo>
                    <a:pt x="4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10">
              <a:extLst>
                <a:ext uri="{FF2B5EF4-FFF2-40B4-BE49-F238E27FC236}">
                  <a16:creationId xmlns:a16="http://schemas.microsoft.com/office/drawing/2014/main" id="{5F7913FF-E471-4853-9F71-891F32907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6" y="4510088"/>
              <a:ext cx="1485900" cy="550863"/>
            </a:xfrm>
            <a:custGeom>
              <a:avLst/>
              <a:gdLst>
                <a:gd name="T0" fmla="*/ 19 w 1024"/>
                <a:gd name="T1" fmla="*/ 9 h 376"/>
                <a:gd name="T2" fmla="*/ 1003 w 1024"/>
                <a:gd name="T3" fmla="*/ 0 h 376"/>
                <a:gd name="T4" fmla="*/ 897 w 1024"/>
                <a:gd name="T5" fmla="*/ 241 h 376"/>
                <a:gd name="T6" fmla="*/ 130 w 1024"/>
                <a:gd name="T7" fmla="*/ 245 h 376"/>
                <a:gd name="T8" fmla="*/ 19 w 1024"/>
                <a:gd name="T9" fmla="*/ 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4" h="376">
                  <a:moveTo>
                    <a:pt x="19" y="9"/>
                  </a:moveTo>
                  <a:cubicBezTo>
                    <a:pt x="184" y="315"/>
                    <a:pt x="882" y="294"/>
                    <a:pt x="1003" y="0"/>
                  </a:cubicBezTo>
                  <a:cubicBezTo>
                    <a:pt x="1024" y="107"/>
                    <a:pt x="982" y="184"/>
                    <a:pt x="897" y="241"/>
                  </a:cubicBezTo>
                  <a:cubicBezTo>
                    <a:pt x="701" y="375"/>
                    <a:pt x="327" y="376"/>
                    <a:pt x="130" y="245"/>
                  </a:cubicBezTo>
                  <a:cubicBezTo>
                    <a:pt x="49" y="191"/>
                    <a:pt x="0" y="121"/>
                    <a:pt x="19" y="9"/>
                  </a:cubicBezTo>
                  <a:close/>
                </a:path>
              </a:pathLst>
            </a:custGeom>
            <a:solidFill>
              <a:srgbClr val="E3A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C0C449-8A11-46B0-9732-4CDB7FC94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DIGITAL</a:t>
            </a:r>
            <a:br>
              <a:rPr lang="en-US" dirty="0"/>
            </a:br>
            <a:r>
              <a:rPr lang="en-US" dirty="0"/>
              <a:t>MARKETING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F4AC415-A949-4C63-BFB4-BBE362741073}"/>
              </a:ext>
            </a:extLst>
          </p:cNvPr>
          <p:cNvSpPr txBox="1"/>
          <p:nvPr/>
        </p:nvSpPr>
        <p:spPr>
          <a:xfrm>
            <a:off x="1358355" y="4831225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Education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B76EA5-BA6A-4D53-BA60-886251283D2A}"/>
              </a:ext>
            </a:extLst>
          </p:cNvPr>
          <p:cNvSpPr txBox="1"/>
          <p:nvPr/>
        </p:nvSpPr>
        <p:spPr>
          <a:xfrm>
            <a:off x="2644356" y="4836010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bg2"/>
                </a:solidFill>
                <a:ea typeface="Roboto" pitchFamily="2" charset="0"/>
              </a:rPr>
              <a:t>InovaGtion</a:t>
            </a:r>
            <a:endParaRPr lang="en-US" sz="1200" b="1" dirty="0">
              <a:solidFill>
                <a:schemeClr val="bg2"/>
              </a:solidFill>
              <a:ea typeface="Roboto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A2CF69-60E2-4C7B-8EC6-12F62FA07BC6}"/>
              </a:ext>
            </a:extLst>
          </p:cNvPr>
          <p:cNvSpPr txBox="1"/>
          <p:nvPr/>
        </p:nvSpPr>
        <p:spPr>
          <a:xfrm>
            <a:off x="3883847" y="4831225"/>
            <a:ext cx="81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322967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/>
      <p:bldP spid="449" grpId="0" animBg="1"/>
      <p:bldP spid="451" grpId="0" animBg="1"/>
      <p:bldP spid="453" grpId="0" animBg="1"/>
      <p:bldP spid="2" grpId="0" build="p"/>
      <p:bldP spid="121" grpId="0"/>
      <p:bldP spid="122" grpId="0"/>
      <p:bldP spid="1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C7A5198F-F1DE-4933-B7E7-7CEA2DB255CB}"/>
              </a:ext>
            </a:extLst>
          </p:cNvPr>
          <p:cNvSpPr>
            <a:spLocks/>
          </p:cNvSpPr>
          <p:nvPr/>
        </p:nvSpPr>
        <p:spPr bwMode="auto">
          <a:xfrm>
            <a:off x="4400528" y="3175"/>
            <a:ext cx="7791472" cy="6854825"/>
          </a:xfrm>
          <a:custGeom>
            <a:avLst/>
            <a:gdLst>
              <a:gd name="T0" fmla="*/ 1446 w 2854"/>
              <a:gd name="T1" fmla="*/ 0 h 2491"/>
              <a:gd name="T2" fmla="*/ 1236 w 2854"/>
              <a:gd name="T3" fmla="*/ 77 h 2491"/>
              <a:gd name="T4" fmla="*/ 867 w 2854"/>
              <a:gd name="T5" fmla="*/ 434 h 2491"/>
              <a:gd name="T6" fmla="*/ 790 w 2854"/>
              <a:gd name="T7" fmla="*/ 1078 h 2491"/>
              <a:gd name="T8" fmla="*/ 271 w 2854"/>
              <a:gd name="T9" fmla="*/ 1891 h 2491"/>
              <a:gd name="T10" fmla="*/ 78 w 2854"/>
              <a:gd name="T11" fmla="*/ 2148 h 2491"/>
              <a:gd name="T12" fmla="*/ 21 w 2854"/>
              <a:gd name="T13" fmla="*/ 2460 h 2491"/>
              <a:gd name="T14" fmla="*/ 28 w 2854"/>
              <a:gd name="T15" fmla="*/ 2491 h 2491"/>
              <a:gd name="T16" fmla="*/ 2854 w 2854"/>
              <a:gd name="T17" fmla="*/ 2491 h 2491"/>
              <a:gd name="T18" fmla="*/ 2854 w 2854"/>
              <a:gd name="T19" fmla="*/ 0 h 2491"/>
              <a:gd name="T20" fmla="*/ 1446 w 2854"/>
              <a:gd name="T21" fmla="*/ 0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4" h="2491">
                <a:moveTo>
                  <a:pt x="1446" y="0"/>
                </a:moveTo>
                <a:cubicBezTo>
                  <a:pt x="1374" y="21"/>
                  <a:pt x="1303" y="45"/>
                  <a:pt x="1236" y="77"/>
                </a:cubicBezTo>
                <a:cubicBezTo>
                  <a:pt x="1077" y="152"/>
                  <a:pt x="934" y="272"/>
                  <a:pt x="867" y="434"/>
                </a:cubicBezTo>
                <a:cubicBezTo>
                  <a:pt x="784" y="635"/>
                  <a:pt x="830" y="864"/>
                  <a:pt x="790" y="1078"/>
                </a:cubicBezTo>
                <a:cubicBezTo>
                  <a:pt x="730" y="1398"/>
                  <a:pt x="488" y="1648"/>
                  <a:pt x="271" y="1891"/>
                </a:cubicBezTo>
                <a:cubicBezTo>
                  <a:pt x="199" y="1971"/>
                  <a:pt x="128" y="2053"/>
                  <a:pt x="78" y="2148"/>
                </a:cubicBezTo>
                <a:cubicBezTo>
                  <a:pt x="28" y="2244"/>
                  <a:pt x="0" y="2354"/>
                  <a:pt x="21" y="2460"/>
                </a:cubicBezTo>
                <a:cubicBezTo>
                  <a:pt x="23" y="2470"/>
                  <a:pt x="25" y="2481"/>
                  <a:pt x="28" y="2491"/>
                </a:cubicBezTo>
                <a:cubicBezTo>
                  <a:pt x="2854" y="2491"/>
                  <a:pt x="2854" y="2491"/>
                  <a:pt x="2854" y="2491"/>
                </a:cubicBezTo>
                <a:cubicBezTo>
                  <a:pt x="2854" y="0"/>
                  <a:pt x="2854" y="0"/>
                  <a:pt x="2854" y="0"/>
                </a:cubicBezTo>
                <a:lnTo>
                  <a:pt x="1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3555333-165C-4D67-A9E7-14452A472625}"/>
              </a:ext>
            </a:extLst>
          </p:cNvPr>
          <p:cNvSpPr>
            <a:spLocks/>
          </p:cNvSpPr>
          <p:nvPr/>
        </p:nvSpPr>
        <p:spPr bwMode="auto">
          <a:xfrm>
            <a:off x="3171859" y="4763"/>
            <a:ext cx="9020141" cy="6850061"/>
          </a:xfrm>
          <a:custGeom>
            <a:avLst/>
            <a:gdLst>
              <a:gd name="T0" fmla="*/ 77 w 3307"/>
              <a:gd name="T1" fmla="*/ 343 h 2491"/>
              <a:gd name="T2" fmla="*/ 270 w 3307"/>
              <a:gd name="T3" fmla="*/ 601 h 2491"/>
              <a:gd name="T4" fmla="*/ 789 w 3307"/>
              <a:gd name="T5" fmla="*/ 1413 h 2491"/>
              <a:gd name="T6" fmla="*/ 866 w 3307"/>
              <a:gd name="T7" fmla="*/ 2057 h 2491"/>
              <a:gd name="T8" fmla="*/ 1235 w 3307"/>
              <a:gd name="T9" fmla="*/ 2414 h 2491"/>
              <a:gd name="T10" fmla="*/ 1445 w 3307"/>
              <a:gd name="T11" fmla="*/ 2491 h 2491"/>
              <a:gd name="T12" fmla="*/ 3307 w 3307"/>
              <a:gd name="T13" fmla="*/ 2491 h 2491"/>
              <a:gd name="T14" fmla="*/ 3307 w 3307"/>
              <a:gd name="T15" fmla="*/ 0 h 2491"/>
              <a:gd name="T16" fmla="*/ 27 w 3307"/>
              <a:gd name="T17" fmla="*/ 0 h 2491"/>
              <a:gd name="T18" fmla="*/ 20 w 3307"/>
              <a:gd name="T19" fmla="*/ 32 h 2491"/>
              <a:gd name="T20" fmla="*/ 77 w 3307"/>
              <a:gd name="T21" fmla="*/ 343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07" h="2491">
                <a:moveTo>
                  <a:pt x="77" y="343"/>
                </a:moveTo>
                <a:cubicBezTo>
                  <a:pt x="127" y="438"/>
                  <a:pt x="198" y="521"/>
                  <a:pt x="270" y="601"/>
                </a:cubicBezTo>
                <a:cubicBezTo>
                  <a:pt x="488" y="843"/>
                  <a:pt x="730" y="1093"/>
                  <a:pt x="789" y="1413"/>
                </a:cubicBezTo>
                <a:cubicBezTo>
                  <a:pt x="829" y="1627"/>
                  <a:pt x="783" y="1857"/>
                  <a:pt x="866" y="2057"/>
                </a:cubicBezTo>
                <a:cubicBezTo>
                  <a:pt x="933" y="2219"/>
                  <a:pt x="1077" y="2339"/>
                  <a:pt x="1235" y="2414"/>
                </a:cubicBezTo>
                <a:cubicBezTo>
                  <a:pt x="1303" y="2446"/>
                  <a:pt x="1373" y="2471"/>
                  <a:pt x="1445" y="2491"/>
                </a:cubicBezTo>
                <a:cubicBezTo>
                  <a:pt x="3307" y="2491"/>
                  <a:pt x="3307" y="2491"/>
                  <a:pt x="3307" y="2491"/>
                </a:cubicBezTo>
                <a:cubicBezTo>
                  <a:pt x="3307" y="0"/>
                  <a:pt x="3307" y="0"/>
                  <a:pt x="330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11"/>
                  <a:pt x="22" y="21"/>
                  <a:pt x="20" y="32"/>
                </a:cubicBezTo>
                <a:cubicBezTo>
                  <a:pt x="0" y="137"/>
                  <a:pt x="27" y="248"/>
                  <a:pt x="77" y="3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1D077-1835-4295-8849-39A4C11E231B}"/>
              </a:ext>
            </a:extLst>
          </p:cNvPr>
          <p:cNvSpPr txBox="1"/>
          <p:nvPr/>
        </p:nvSpPr>
        <p:spPr>
          <a:xfrm>
            <a:off x="2000250" y="2644170"/>
            <a:ext cx="819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Roboto" pitchFamily="2" charset="0"/>
                <a:ea typeface="Roboto" pitchFamily="2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A2AA9-8EB9-4B23-8D83-5E99C266DE27}"/>
              </a:ext>
            </a:extLst>
          </p:cNvPr>
          <p:cNvSpPr txBox="1"/>
          <p:nvPr/>
        </p:nvSpPr>
        <p:spPr>
          <a:xfrm>
            <a:off x="4032157" y="4105610"/>
            <a:ext cx="412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oboto Lt" pitchFamily="2" charset="0"/>
                <a:ea typeface="Roboto Lt" pitchFamily="2" charset="0"/>
              </a:rPr>
              <a:t>www.yourwebsitehere.com</a:t>
            </a:r>
          </a:p>
        </p:txBody>
      </p:sp>
    </p:spTree>
    <p:extLst>
      <p:ext uri="{BB962C8B-B14F-4D97-AF65-F5344CB8AC3E}">
        <p14:creationId xmlns:p14="http://schemas.microsoft.com/office/powerpoint/2010/main" val="351372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C1BD02-EC8A-4213-B40D-F6DE02E19BF2}"/>
              </a:ext>
            </a:extLst>
          </p:cNvPr>
          <p:cNvSpPr txBox="1"/>
          <p:nvPr/>
        </p:nvSpPr>
        <p:spPr>
          <a:xfrm>
            <a:off x="6096000" y="1559938"/>
            <a:ext cx="226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+mj-lt"/>
                <a:ea typeface="Roboto" pitchFamily="2" charset="0"/>
              </a:rPr>
              <a:t>Hi,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DC5D0-316A-462A-938F-3F95EA2B521A}"/>
              </a:ext>
            </a:extLst>
          </p:cNvPr>
          <p:cNvSpPr txBox="1"/>
          <p:nvPr/>
        </p:nvSpPr>
        <p:spPr>
          <a:xfrm>
            <a:off x="6109063" y="2390935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a typeface="Roboto" pitchFamily="2" charset="0"/>
              </a:rPr>
              <a:t>Subtitle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19F42-8AB7-4EBF-8BFC-3A7BF4EA297C}"/>
              </a:ext>
            </a:extLst>
          </p:cNvPr>
          <p:cNvSpPr txBox="1"/>
          <p:nvPr/>
        </p:nvSpPr>
        <p:spPr>
          <a:xfrm>
            <a:off x="6109063" y="3068043"/>
            <a:ext cx="4014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commodo</a:t>
            </a:r>
            <a:r>
              <a:rPr lang="en-US" sz="1200" dirty="0">
                <a:ea typeface="Roboto" pitchFamily="2" charset="0"/>
              </a:rPr>
              <a:t>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massa</a:t>
            </a:r>
            <a:r>
              <a:rPr lang="en-US" sz="1200" dirty="0">
                <a:ea typeface="Roboto" pitchFamily="2" charset="0"/>
              </a:rPr>
              <a:t>. Cum </a:t>
            </a:r>
            <a:r>
              <a:rPr lang="en-US" sz="1200" dirty="0" err="1">
                <a:ea typeface="Roboto" pitchFamily="2" charset="0"/>
              </a:rPr>
              <a:t>sociis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natoque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penatibus</a:t>
            </a:r>
            <a:r>
              <a:rPr lang="en-US" sz="1200" dirty="0">
                <a:ea typeface="Roboto" pitchFamily="2" charset="0"/>
              </a:rPr>
              <a:t> et </a:t>
            </a:r>
            <a:r>
              <a:rPr lang="en-US" sz="1200" dirty="0" err="1">
                <a:ea typeface="Roboto" pitchFamily="2" charset="0"/>
              </a:rPr>
              <a:t>magnis</a:t>
            </a:r>
            <a:r>
              <a:rPr lang="en-US" sz="1200" dirty="0">
                <a:ea typeface="Roboto" pitchFamily="2" charset="0"/>
              </a:rPr>
              <a:t> dis parturient </a:t>
            </a:r>
            <a:r>
              <a:rPr lang="en-US" sz="1200" dirty="0" err="1">
                <a:ea typeface="Roboto" pitchFamily="2" charset="0"/>
              </a:rPr>
              <a:t>montes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nascetur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ridiculus</a:t>
            </a:r>
            <a:r>
              <a:rPr lang="en-US" sz="1200" dirty="0">
                <a:ea typeface="Roboto" pitchFamily="2" charset="0"/>
              </a:rPr>
              <a:t> mus.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B6FFE6-5371-449C-9A47-A16202C016AE}"/>
              </a:ext>
            </a:extLst>
          </p:cNvPr>
          <p:cNvSpPr/>
          <p:nvPr/>
        </p:nvSpPr>
        <p:spPr>
          <a:xfrm>
            <a:off x="6164345" y="4478350"/>
            <a:ext cx="1010194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DA826-05C0-42B1-ADBF-813A4E7392CF}"/>
              </a:ext>
            </a:extLst>
          </p:cNvPr>
          <p:cNvSpPr txBox="1"/>
          <p:nvPr/>
        </p:nvSpPr>
        <p:spPr>
          <a:xfrm>
            <a:off x="7340205" y="4443929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err="1">
                <a:ea typeface="Roboto" pitchFamily="2" charset="0"/>
              </a:rPr>
              <a:t>Profil</a:t>
            </a:r>
            <a:endParaRPr lang="en-US" sz="1200" b="1" dirty="0"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A4A7D-5EBF-468D-8C37-F5AA799D55E5}"/>
              </a:ext>
            </a:extLst>
          </p:cNvPr>
          <p:cNvSpPr txBox="1"/>
          <p:nvPr/>
        </p:nvSpPr>
        <p:spPr>
          <a:xfrm>
            <a:off x="6164751" y="4443929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Detail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A631C3-7F32-4720-ACAA-FA6CE4DE0B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r="27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8452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9" grpId="0" animBg="1"/>
      <p:bldP spid="21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A2ECC5-0BE2-486D-B704-EE983BB67863}"/>
              </a:ext>
            </a:extLst>
          </p:cNvPr>
          <p:cNvSpPr txBox="1"/>
          <p:nvPr/>
        </p:nvSpPr>
        <p:spPr>
          <a:xfrm>
            <a:off x="1237825" y="918508"/>
            <a:ext cx="3442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Roboto" pitchFamily="2" charset="0"/>
                <a:ea typeface="Roboto" pitchFamily="2" charset="0"/>
              </a:rPr>
              <a:t>WHO WE </a:t>
            </a:r>
          </a:p>
          <a:p>
            <a:r>
              <a:rPr lang="en-US" sz="5400" b="1" dirty="0">
                <a:latin typeface="Roboto" pitchFamily="2" charset="0"/>
                <a:ea typeface="Roboto" pitchFamily="2" charset="0"/>
              </a:rPr>
              <a:t>ARE?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1A0BA8-BCEC-4E4D-8C29-86E8F7507E58}"/>
              </a:ext>
            </a:extLst>
          </p:cNvPr>
          <p:cNvGrpSpPr/>
          <p:nvPr/>
        </p:nvGrpSpPr>
        <p:grpSpPr>
          <a:xfrm>
            <a:off x="6857396" y="1836616"/>
            <a:ext cx="4765675" cy="3751262"/>
            <a:chOff x="6857396" y="1836616"/>
            <a:chExt cx="4765675" cy="3751262"/>
          </a:xfrm>
        </p:grpSpPr>
        <p:sp>
          <p:nvSpPr>
            <p:cNvPr id="252" name="Freeform 14">
              <a:extLst>
                <a:ext uri="{FF2B5EF4-FFF2-40B4-BE49-F238E27FC236}">
                  <a16:creationId xmlns:a16="http://schemas.microsoft.com/office/drawing/2014/main" id="{CE9036C6-EBFE-4FBC-A2ED-1438AF82F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0621" y="3540003"/>
              <a:ext cx="93663" cy="384175"/>
            </a:xfrm>
            <a:custGeom>
              <a:avLst/>
              <a:gdLst>
                <a:gd name="T0" fmla="*/ 17 w 59"/>
                <a:gd name="T1" fmla="*/ 242 h 242"/>
                <a:gd name="T2" fmla="*/ 0 w 59"/>
                <a:gd name="T3" fmla="*/ 239 h 242"/>
                <a:gd name="T4" fmla="*/ 43 w 59"/>
                <a:gd name="T5" fmla="*/ 0 h 242"/>
                <a:gd name="T6" fmla="*/ 59 w 59"/>
                <a:gd name="T7" fmla="*/ 3 h 242"/>
                <a:gd name="T8" fmla="*/ 17 w 59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42">
                  <a:moveTo>
                    <a:pt x="17" y="242"/>
                  </a:moveTo>
                  <a:lnTo>
                    <a:pt x="0" y="239"/>
                  </a:lnTo>
                  <a:lnTo>
                    <a:pt x="43" y="0"/>
                  </a:lnTo>
                  <a:lnTo>
                    <a:pt x="59" y="3"/>
                  </a:lnTo>
                  <a:lnTo>
                    <a:pt x="17" y="242"/>
                  </a:lnTo>
                  <a:close/>
                </a:path>
              </a:pathLst>
            </a:custGeom>
            <a:solidFill>
              <a:srgbClr val="60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5">
              <a:extLst>
                <a:ext uri="{FF2B5EF4-FFF2-40B4-BE49-F238E27FC236}">
                  <a16:creationId xmlns:a16="http://schemas.microsoft.com/office/drawing/2014/main" id="{C8E42314-FA4C-47E7-8CC9-C883F0068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483" y="3528891"/>
              <a:ext cx="61913" cy="122238"/>
            </a:xfrm>
            <a:custGeom>
              <a:avLst/>
              <a:gdLst>
                <a:gd name="T0" fmla="*/ 26 w 39"/>
                <a:gd name="T1" fmla="*/ 77 h 77"/>
                <a:gd name="T2" fmla="*/ 0 w 39"/>
                <a:gd name="T3" fmla="*/ 73 h 77"/>
                <a:gd name="T4" fmla="*/ 12 w 39"/>
                <a:gd name="T5" fmla="*/ 0 h 77"/>
                <a:gd name="T6" fmla="*/ 39 w 39"/>
                <a:gd name="T7" fmla="*/ 5 h 77"/>
                <a:gd name="T8" fmla="*/ 26 w 3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7">
                  <a:moveTo>
                    <a:pt x="26" y="77"/>
                  </a:moveTo>
                  <a:lnTo>
                    <a:pt x="0" y="73"/>
                  </a:lnTo>
                  <a:lnTo>
                    <a:pt x="12" y="0"/>
                  </a:lnTo>
                  <a:lnTo>
                    <a:pt x="39" y="5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60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28C7AAC8-24E0-40DE-A7DC-F69E7265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4583" y="3562228"/>
              <a:ext cx="60325" cy="411163"/>
            </a:xfrm>
            <a:custGeom>
              <a:avLst/>
              <a:gdLst>
                <a:gd name="T0" fmla="*/ 18 w 38"/>
                <a:gd name="T1" fmla="*/ 259 h 259"/>
                <a:gd name="T2" fmla="*/ 0 w 38"/>
                <a:gd name="T3" fmla="*/ 258 h 259"/>
                <a:gd name="T4" fmla="*/ 21 w 38"/>
                <a:gd name="T5" fmla="*/ 16 h 259"/>
                <a:gd name="T6" fmla="*/ 32 w 38"/>
                <a:gd name="T7" fmla="*/ 0 h 259"/>
                <a:gd name="T8" fmla="*/ 38 w 38"/>
                <a:gd name="T9" fmla="*/ 17 h 259"/>
                <a:gd name="T10" fmla="*/ 18 w 38"/>
                <a:gd name="T1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59">
                  <a:moveTo>
                    <a:pt x="18" y="259"/>
                  </a:moveTo>
                  <a:lnTo>
                    <a:pt x="0" y="258"/>
                  </a:lnTo>
                  <a:lnTo>
                    <a:pt x="21" y="16"/>
                  </a:lnTo>
                  <a:lnTo>
                    <a:pt x="32" y="0"/>
                  </a:lnTo>
                  <a:lnTo>
                    <a:pt x="38" y="17"/>
                  </a:lnTo>
                  <a:lnTo>
                    <a:pt x="18" y="259"/>
                  </a:lnTo>
                  <a:close/>
                </a:path>
              </a:pathLst>
            </a:custGeom>
            <a:solidFill>
              <a:srgbClr val="794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7">
              <a:extLst>
                <a:ext uri="{FF2B5EF4-FFF2-40B4-BE49-F238E27FC236}">
                  <a16:creationId xmlns:a16="http://schemas.microsoft.com/office/drawing/2014/main" id="{16A7F676-3B94-41A6-BAD7-46A44F199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3458" y="3592391"/>
              <a:ext cx="101600" cy="406400"/>
            </a:xfrm>
            <a:custGeom>
              <a:avLst/>
              <a:gdLst>
                <a:gd name="T0" fmla="*/ 64 w 64"/>
                <a:gd name="T1" fmla="*/ 252 h 256"/>
                <a:gd name="T2" fmla="*/ 47 w 64"/>
                <a:gd name="T3" fmla="*/ 256 h 256"/>
                <a:gd name="T4" fmla="*/ 0 w 64"/>
                <a:gd name="T5" fmla="*/ 17 h 256"/>
                <a:gd name="T6" fmla="*/ 7 w 64"/>
                <a:gd name="T7" fmla="*/ 0 h 256"/>
                <a:gd name="T8" fmla="*/ 17 w 64"/>
                <a:gd name="T9" fmla="*/ 13 h 256"/>
                <a:gd name="T10" fmla="*/ 64 w 64"/>
                <a:gd name="T11" fmla="*/ 25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56">
                  <a:moveTo>
                    <a:pt x="64" y="252"/>
                  </a:moveTo>
                  <a:lnTo>
                    <a:pt x="47" y="256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7" y="13"/>
                  </a:lnTo>
                  <a:lnTo>
                    <a:pt x="64" y="252"/>
                  </a:lnTo>
                  <a:close/>
                </a:path>
              </a:pathLst>
            </a:custGeom>
            <a:solidFill>
              <a:srgbClr val="072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8">
              <a:extLst>
                <a:ext uri="{FF2B5EF4-FFF2-40B4-BE49-F238E27FC236}">
                  <a16:creationId xmlns:a16="http://schemas.microsoft.com/office/drawing/2014/main" id="{9FF05562-1E13-4D8B-BAEE-69050A720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808" y="3763841"/>
              <a:ext cx="195263" cy="317500"/>
            </a:xfrm>
            <a:custGeom>
              <a:avLst/>
              <a:gdLst>
                <a:gd name="T0" fmla="*/ 99 w 123"/>
                <a:gd name="T1" fmla="*/ 200 h 200"/>
                <a:gd name="T2" fmla="*/ 24 w 123"/>
                <a:gd name="T3" fmla="*/ 200 h 200"/>
                <a:gd name="T4" fmla="*/ 0 w 123"/>
                <a:gd name="T5" fmla="*/ 0 h 200"/>
                <a:gd name="T6" fmla="*/ 123 w 123"/>
                <a:gd name="T7" fmla="*/ 0 h 200"/>
                <a:gd name="T8" fmla="*/ 99 w 123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00">
                  <a:moveTo>
                    <a:pt x="99" y="200"/>
                  </a:moveTo>
                  <a:lnTo>
                    <a:pt x="24" y="20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99" y="200"/>
                  </a:lnTo>
                  <a:close/>
                </a:path>
              </a:pathLst>
            </a:custGeom>
            <a:solidFill>
              <a:srgbClr val="F38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9">
              <a:extLst>
                <a:ext uri="{FF2B5EF4-FFF2-40B4-BE49-F238E27FC236}">
                  <a16:creationId xmlns:a16="http://schemas.microsoft.com/office/drawing/2014/main" id="{AA55FD78-9D30-458C-9847-3B3796CB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4896" y="3763841"/>
              <a:ext cx="174625" cy="317500"/>
            </a:xfrm>
            <a:custGeom>
              <a:avLst/>
              <a:gdLst>
                <a:gd name="T0" fmla="*/ 85 w 110"/>
                <a:gd name="T1" fmla="*/ 200 h 200"/>
                <a:gd name="T2" fmla="*/ 11 w 110"/>
                <a:gd name="T3" fmla="*/ 200 h 200"/>
                <a:gd name="T4" fmla="*/ 0 w 110"/>
                <a:gd name="T5" fmla="*/ 0 h 200"/>
                <a:gd name="T6" fmla="*/ 110 w 110"/>
                <a:gd name="T7" fmla="*/ 0 h 200"/>
                <a:gd name="T8" fmla="*/ 85 w 11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00">
                  <a:moveTo>
                    <a:pt x="85" y="200"/>
                  </a:moveTo>
                  <a:lnTo>
                    <a:pt x="11" y="200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85" y="200"/>
                  </a:lnTo>
                  <a:close/>
                </a:path>
              </a:pathLst>
            </a:custGeom>
            <a:solidFill>
              <a:srgbClr val="FF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8">
              <a:extLst>
                <a:ext uri="{FF2B5EF4-FFF2-40B4-BE49-F238E27FC236}">
                  <a16:creationId xmlns:a16="http://schemas.microsoft.com/office/drawing/2014/main" id="{7F439B74-D1F7-4145-BDE1-9691C5206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458" y="2531941"/>
              <a:ext cx="603250" cy="1193800"/>
            </a:xfrm>
            <a:custGeom>
              <a:avLst/>
              <a:gdLst>
                <a:gd name="T0" fmla="*/ 361 w 361"/>
                <a:gd name="T1" fmla="*/ 139 h 708"/>
                <a:gd name="T2" fmla="*/ 346 w 361"/>
                <a:gd name="T3" fmla="*/ 708 h 708"/>
                <a:gd name="T4" fmla="*/ 9 w 361"/>
                <a:gd name="T5" fmla="*/ 708 h 708"/>
                <a:gd name="T6" fmla="*/ 0 w 361"/>
                <a:gd name="T7" fmla="*/ 146 h 708"/>
                <a:gd name="T8" fmla="*/ 126 w 361"/>
                <a:gd name="T9" fmla="*/ 2 h 708"/>
                <a:gd name="T10" fmla="*/ 152 w 361"/>
                <a:gd name="T11" fmla="*/ 0 h 708"/>
                <a:gd name="T12" fmla="*/ 204 w 361"/>
                <a:gd name="T13" fmla="*/ 0 h 708"/>
                <a:gd name="T14" fmla="*/ 361 w 361"/>
                <a:gd name="T15" fmla="*/ 13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708">
                  <a:moveTo>
                    <a:pt x="361" y="139"/>
                  </a:moveTo>
                  <a:cubicBezTo>
                    <a:pt x="346" y="708"/>
                    <a:pt x="346" y="708"/>
                    <a:pt x="346" y="708"/>
                  </a:cubicBezTo>
                  <a:cubicBezTo>
                    <a:pt x="9" y="708"/>
                    <a:pt x="9" y="708"/>
                    <a:pt x="9" y="70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4"/>
                    <a:pt x="54" y="14"/>
                    <a:pt x="126" y="2"/>
                  </a:cubicBezTo>
                  <a:cubicBezTo>
                    <a:pt x="134" y="1"/>
                    <a:pt x="143" y="0"/>
                    <a:pt x="152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88" y="0"/>
                    <a:pt x="361" y="59"/>
                    <a:pt x="361" y="139"/>
                  </a:cubicBezTo>
                  <a:close/>
                </a:path>
              </a:pathLst>
            </a:custGeom>
            <a:solidFill>
              <a:srgbClr val="244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49">
              <a:extLst>
                <a:ext uri="{FF2B5EF4-FFF2-40B4-BE49-F238E27FC236}">
                  <a16:creationId xmlns:a16="http://schemas.microsoft.com/office/drawing/2014/main" id="{00D44386-9C83-4D81-B360-DBBEBD38C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9958" y="1836616"/>
              <a:ext cx="515938" cy="568325"/>
            </a:xfrm>
            <a:custGeom>
              <a:avLst/>
              <a:gdLst>
                <a:gd name="T0" fmla="*/ 195 w 309"/>
                <a:gd name="T1" fmla="*/ 337 h 337"/>
                <a:gd name="T2" fmla="*/ 114 w 309"/>
                <a:gd name="T3" fmla="*/ 337 h 337"/>
                <a:gd name="T4" fmla="*/ 0 w 309"/>
                <a:gd name="T5" fmla="*/ 223 h 337"/>
                <a:gd name="T6" fmla="*/ 0 w 309"/>
                <a:gd name="T7" fmla="*/ 144 h 337"/>
                <a:gd name="T8" fmla="*/ 143 w 309"/>
                <a:gd name="T9" fmla="*/ 0 h 337"/>
                <a:gd name="T10" fmla="*/ 165 w 309"/>
                <a:gd name="T11" fmla="*/ 0 h 337"/>
                <a:gd name="T12" fmla="*/ 309 w 309"/>
                <a:gd name="T13" fmla="*/ 144 h 337"/>
                <a:gd name="T14" fmla="*/ 309 w 309"/>
                <a:gd name="T15" fmla="*/ 223 h 337"/>
                <a:gd name="T16" fmla="*/ 195 w 309"/>
                <a:gd name="T1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337">
                  <a:moveTo>
                    <a:pt x="195" y="337"/>
                  </a:moveTo>
                  <a:cubicBezTo>
                    <a:pt x="114" y="337"/>
                    <a:pt x="114" y="337"/>
                    <a:pt x="114" y="337"/>
                  </a:cubicBezTo>
                  <a:cubicBezTo>
                    <a:pt x="51" y="337"/>
                    <a:pt x="0" y="286"/>
                    <a:pt x="0" y="22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245" y="0"/>
                    <a:pt x="309" y="64"/>
                    <a:pt x="309" y="144"/>
                  </a:cubicBezTo>
                  <a:cubicBezTo>
                    <a:pt x="309" y="223"/>
                    <a:pt x="309" y="223"/>
                    <a:pt x="309" y="223"/>
                  </a:cubicBezTo>
                  <a:cubicBezTo>
                    <a:pt x="309" y="286"/>
                    <a:pt x="258" y="337"/>
                    <a:pt x="195" y="337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50">
              <a:extLst>
                <a:ext uri="{FF2B5EF4-FFF2-40B4-BE49-F238E27FC236}">
                  <a16:creationId xmlns:a16="http://schemas.microsoft.com/office/drawing/2014/main" id="{401833AD-CD4C-4C80-B7E9-5E6A1B0E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671" y="2131891"/>
              <a:ext cx="82550" cy="98425"/>
            </a:xfrm>
            <a:custGeom>
              <a:avLst/>
              <a:gdLst>
                <a:gd name="T0" fmla="*/ 49 w 49"/>
                <a:gd name="T1" fmla="*/ 1 h 58"/>
                <a:gd name="T2" fmla="*/ 47 w 49"/>
                <a:gd name="T3" fmla="*/ 35 h 58"/>
                <a:gd name="T4" fmla="*/ 45 w 49"/>
                <a:gd name="T5" fmla="*/ 58 h 58"/>
                <a:gd name="T6" fmla="*/ 34 w 49"/>
                <a:gd name="T7" fmla="*/ 58 h 58"/>
                <a:gd name="T8" fmla="*/ 32 w 49"/>
                <a:gd name="T9" fmla="*/ 58 h 58"/>
                <a:gd name="T10" fmla="*/ 1 w 49"/>
                <a:gd name="T11" fmla="*/ 27 h 58"/>
                <a:gd name="T12" fmla="*/ 13 w 49"/>
                <a:gd name="T13" fmla="*/ 7 h 58"/>
                <a:gd name="T14" fmla="*/ 35 w 49"/>
                <a:gd name="T15" fmla="*/ 0 h 58"/>
                <a:gd name="T16" fmla="*/ 35 w 49"/>
                <a:gd name="T17" fmla="*/ 0 h 58"/>
                <a:gd name="T18" fmla="*/ 38 w 49"/>
                <a:gd name="T19" fmla="*/ 0 h 58"/>
                <a:gd name="T20" fmla="*/ 49 w 49"/>
                <a:gd name="T2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8">
                  <a:moveTo>
                    <a:pt x="49" y="1"/>
                  </a:moveTo>
                  <a:cubicBezTo>
                    <a:pt x="47" y="35"/>
                    <a:pt x="47" y="35"/>
                    <a:pt x="47" y="35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3" y="58"/>
                    <a:pt x="32" y="58"/>
                  </a:cubicBezTo>
                  <a:cubicBezTo>
                    <a:pt x="14" y="56"/>
                    <a:pt x="0" y="42"/>
                    <a:pt x="1" y="27"/>
                  </a:cubicBezTo>
                  <a:cubicBezTo>
                    <a:pt x="2" y="19"/>
                    <a:pt x="6" y="12"/>
                    <a:pt x="13" y="7"/>
                  </a:cubicBezTo>
                  <a:cubicBezTo>
                    <a:pt x="19" y="3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0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51">
              <a:extLst>
                <a:ext uri="{FF2B5EF4-FFF2-40B4-BE49-F238E27FC236}">
                  <a16:creationId xmlns:a16="http://schemas.microsoft.com/office/drawing/2014/main" id="{BE590AE4-029D-437D-8AD8-0DD3B69E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508" y="2133478"/>
              <a:ext cx="80963" cy="98425"/>
            </a:xfrm>
            <a:custGeom>
              <a:avLst/>
              <a:gdLst>
                <a:gd name="T0" fmla="*/ 0 w 48"/>
                <a:gd name="T1" fmla="*/ 0 h 58"/>
                <a:gd name="T2" fmla="*/ 2 w 48"/>
                <a:gd name="T3" fmla="*/ 35 h 58"/>
                <a:gd name="T4" fmla="*/ 3 w 48"/>
                <a:gd name="T5" fmla="*/ 58 h 58"/>
                <a:gd name="T6" fmla="*/ 14 w 48"/>
                <a:gd name="T7" fmla="*/ 58 h 58"/>
                <a:gd name="T8" fmla="*/ 17 w 48"/>
                <a:gd name="T9" fmla="*/ 57 h 58"/>
                <a:gd name="T10" fmla="*/ 47 w 48"/>
                <a:gd name="T11" fmla="*/ 26 h 58"/>
                <a:gd name="T12" fmla="*/ 36 w 48"/>
                <a:gd name="T13" fmla="*/ 7 h 58"/>
                <a:gd name="T14" fmla="*/ 14 w 48"/>
                <a:gd name="T15" fmla="*/ 0 h 58"/>
                <a:gd name="T16" fmla="*/ 14 w 48"/>
                <a:gd name="T17" fmla="*/ 0 h 58"/>
                <a:gd name="T18" fmla="*/ 11 w 48"/>
                <a:gd name="T19" fmla="*/ 0 h 58"/>
                <a:gd name="T20" fmla="*/ 0 w 4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8">
                  <a:moveTo>
                    <a:pt x="0" y="0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5" y="58"/>
                    <a:pt x="16" y="57"/>
                    <a:pt x="17" y="57"/>
                  </a:cubicBezTo>
                  <a:cubicBezTo>
                    <a:pt x="35" y="56"/>
                    <a:pt x="48" y="42"/>
                    <a:pt x="47" y="26"/>
                  </a:cubicBezTo>
                  <a:cubicBezTo>
                    <a:pt x="47" y="18"/>
                    <a:pt x="43" y="12"/>
                    <a:pt x="36" y="7"/>
                  </a:cubicBezTo>
                  <a:cubicBezTo>
                    <a:pt x="30" y="2"/>
                    <a:pt x="2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52">
              <a:extLst>
                <a:ext uri="{FF2B5EF4-FFF2-40B4-BE49-F238E27FC236}">
                  <a16:creationId xmlns:a16="http://schemas.microsoft.com/office/drawing/2014/main" id="{421EF155-F04F-466E-BDFE-984EE4CE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058" y="2279528"/>
              <a:ext cx="179388" cy="344488"/>
            </a:xfrm>
            <a:custGeom>
              <a:avLst/>
              <a:gdLst>
                <a:gd name="T0" fmla="*/ 65 w 107"/>
                <a:gd name="T1" fmla="*/ 204 h 204"/>
                <a:gd name="T2" fmla="*/ 42 w 107"/>
                <a:gd name="T3" fmla="*/ 204 h 204"/>
                <a:gd name="T4" fmla="*/ 0 w 107"/>
                <a:gd name="T5" fmla="*/ 162 h 204"/>
                <a:gd name="T6" fmla="*/ 0 w 107"/>
                <a:gd name="T7" fmla="*/ 42 h 204"/>
                <a:gd name="T8" fmla="*/ 42 w 107"/>
                <a:gd name="T9" fmla="*/ 0 h 204"/>
                <a:gd name="T10" fmla="*/ 65 w 107"/>
                <a:gd name="T11" fmla="*/ 0 h 204"/>
                <a:gd name="T12" fmla="*/ 107 w 107"/>
                <a:gd name="T13" fmla="*/ 42 h 204"/>
                <a:gd name="T14" fmla="*/ 107 w 107"/>
                <a:gd name="T15" fmla="*/ 162 h 204"/>
                <a:gd name="T16" fmla="*/ 65 w 107"/>
                <a:gd name="T1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4">
                  <a:moveTo>
                    <a:pt x="65" y="204"/>
                  </a:moveTo>
                  <a:cubicBezTo>
                    <a:pt x="42" y="204"/>
                    <a:pt x="42" y="204"/>
                    <a:pt x="42" y="204"/>
                  </a:cubicBezTo>
                  <a:cubicBezTo>
                    <a:pt x="19" y="204"/>
                    <a:pt x="0" y="185"/>
                    <a:pt x="0" y="1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8" y="0"/>
                    <a:pt x="107" y="19"/>
                    <a:pt x="107" y="4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85"/>
                    <a:pt x="88" y="204"/>
                    <a:pt x="65" y="204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3">
              <a:extLst>
                <a:ext uri="{FF2B5EF4-FFF2-40B4-BE49-F238E27FC236}">
                  <a16:creationId xmlns:a16="http://schemas.microsoft.com/office/drawing/2014/main" id="{07376B95-260D-4047-95B6-00DF23FB8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358" y="1889003"/>
              <a:ext cx="474663" cy="568325"/>
            </a:xfrm>
            <a:custGeom>
              <a:avLst/>
              <a:gdLst>
                <a:gd name="T0" fmla="*/ 283 w 283"/>
                <a:gd name="T1" fmla="*/ 140 h 337"/>
                <a:gd name="T2" fmla="*/ 279 w 283"/>
                <a:gd name="T3" fmla="*/ 203 h 337"/>
                <a:gd name="T4" fmla="*/ 279 w 283"/>
                <a:gd name="T5" fmla="*/ 212 h 337"/>
                <a:gd name="T6" fmla="*/ 276 w 283"/>
                <a:gd name="T7" fmla="*/ 231 h 337"/>
                <a:gd name="T8" fmla="*/ 175 w 283"/>
                <a:gd name="T9" fmla="*/ 333 h 337"/>
                <a:gd name="T10" fmla="*/ 157 w 283"/>
                <a:gd name="T11" fmla="*/ 336 h 337"/>
                <a:gd name="T12" fmla="*/ 152 w 283"/>
                <a:gd name="T13" fmla="*/ 337 h 337"/>
                <a:gd name="T14" fmla="*/ 141 w 283"/>
                <a:gd name="T15" fmla="*/ 337 h 337"/>
                <a:gd name="T16" fmla="*/ 132 w 283"/>
                <a:gd name="T17" fmla="*/ 337 h 337"/>
                <a:gd name="T18" fmla="*/ 114 w 283"/>
                <a:gd name="T19" fmla="*/ 335 h 337"/>
                <a:gd name="T20" fmla="*/ 107 w 283"/>
                <a:gd name="T21" fmla="*/ 333 h 337"/>
                <a:gd name="T22" fmla="*/ 80 w 283"/>
                <a:gd name="T23" fmla="*/ 324 h 337"/>
                <a:gd name="T24" fmla="*/ 80 w 283"/>
                <a:gd name="T25" fmla="*/ 324 h 337"/>
                <a:gd name="T26" fmla="*/ 3 w 283"/>
                <a:gd name="T27" fmla="*/ 228 h 337"/>
                <a:gd name="T28" fmla="*/ 3 w 283"/>
                <a:gd name="T29" fmla="*/ 228 h 337"/>
                <a:gd name="T30" fmla="*/ 1 w 283"/>
                <a:gd name="T31" fmla="*/ 214 h 337"/>
                <a:gd name="T32" fmla="*/ 1 w 283"/>
                <a:gd name="T33" fmla="*/ 210 h 337"/>
                <a:gd name="T34" fmla="*/ 1 w 283"/>
                <a:gd name="T35" fmla="*/ 205 h 337"/>
                <a:gd name="T36" fmla="*/ 1 w 283"/>
                <a:gd name="T37" fmla="*/ 200 h 337"/>
                <a:gd name="T38" fmla="*/ 1 w 283"/>
                <a:gd name="T39" fmla="*/ 199 h 337"/>
                <a:gd name="T40" fmla="*/ 1 w 283"/>
                <a:gd name="T41" fmla="*/ 195 h 337"/>
                <a:gd name="T42" fmla="*/ 1 w 283"/>
                <a:gd name="T43" fmla="*/ 183 h 337"/>
                <a:gd name="T44" fmla="*/ 2 w 283"/>
                <a:gd name="T45" fmla="*/ 164 h 337"/>
                <a:gd name="T46" fmla="*/ 2 w 283"/>
                <a:gd name="T47" fmla="*/ 164 h 337"/>
                <a:gd name="T48" fmla="*/ 3 w 283"/>
                <a:gd name="T49" fmla="*/ 144 h 337"/>
                <a:gd name="T50" fmla="*/ 3 w 283"/>
                <a:gd name="T51" fmla="*/ 144 h 337"/>
                <a:gd name="T52" fmla="*/ 3 w 283"/>
                <a:gd name="T53" fmla="*/ 144 h 337"/>
                <a:gd name="T54" fmla="*/ 4 w 283"/>
                <a:gd name="T55" fmla="*/ 137 h 337"/>
                <a:gd name="T56" fmla="*/ 4 w 283"/>
                <a:gd name="T57" fmla="*/ 131 h 337"/>
                <a:gd name="T58" fmla="*/ 4 w 283"/>
                <a:gd name="T59" fmla="*/ 126 h 337"/>
                <a:gd name="T60" fmla="*/ 5 w 283"/>
                <a:gd name="T61" fmla="*/ 125 h 337"/>
                <a:gd name="T62" fmla="*/ 10 w 283"/>
                <a:gd name="T63" fmla="*/ 99 h 337"/>
                <a:gd name="T64" fmla="*/ 16 w 283"/>
                <a:gd name="T65" fmla="*/ 82 h 337"/>
                <a:gd name="T66" fmla="*/ 17 w 283"/>
                <a:gd name="T67" fmla="*/ 80 h 337"/>
                <a:gd name="T68" fmla="*/ 25 w 283"/>
                <a:gd name="T69" fmla="*/ 67 h 337"/>
                <a:gd name="T70" fmla="*/ 25 w 283"/>
                <a:gd name="T71" fmla="*/ 67 h 337"/>
                <a:gd name="T72" fmla="*/ 64 w 283"/>
                <a:gd name="T73" fmla="*/ 26 h 337"/>
                <a:gd name="T74" fmla="*/ 74 w 283"/>
                <a:gd name="T75" fmla="*/ 20 h 337"/>
                <a:gd name="T76" fmla="*/ 153 w 283"/>
                <a:gd name="T77" fmla="*/ 1 h 337"/>
                <a:gd name="T78" fmla="*/ 250 w 283"/>
                <a:gd name="T79" fmla="*/ 45 h 337"/>
                <a:gd name="T80" fmla="*/ 267 w 283"/>
                <a:gd name="T81" fmla="*/ 69 h 337"/>
                <a:gd name="T82" fmla="*/ 277 w 283"/>
                <a:gd name="T83" fmla="*/ 92 h 337"/>
                <a:gd name="T84" fmla="*/ 281 w 283"/>
                <a:gd name="T85" fmla="*/ 107 h 337"/>
                <a:gd name="T86" fmla="*/ 281 w 283"/>
                <a:gd name="T87" fmla="*/ 107 h 337"/>
                <a:gd name="T88" fmla="*/ 282 w 283"/>
                <a:gd name="T89" fmla="*/ 112 h 337"/>
                <a:gd name="T90" fmla="*/ 283 w 283"/>
                <a:gd name="T91" fmla="*/ 121 h 337"/>
                <a:gd name="T92" fmla="*/ 283 w 283"/>
                <a:gd name="T93" fmla="*/ 14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337">
                  <a:moveTo>
                    <a:pt x="283" y="140"/>
                  </a:moveTo>
                  <a:cubicBezTo>
                    <a:pt x="279" y="203"/>
                    <a:pt x="279" y="203"/>
                    <a:pt x="279" y="203"/>
                  </a:cubicBezTo>
                  <a:cubicBezTo>
                    <a:pt x="279" y="212"/>
                    <a:pt x="279" y="212"/>
                    <a:pt x="279" y="212"/>
                  </a:cubicBezTo>
                  <a:cubicBezTo>
                    <a:pt x="278" y="218"/>
                    <a:pt x="278" y="225"/>
                    <a:pt x="276" y="231"/>
                  </a:cubicBezTo>
                  <a:cubicBezTo>
                    <a:pt x="266" y="281"/>
                    <a:pt x="226" y="320"/>
                    <a:pt x="175" y="333"/>
                  </a:cubicBezTo>
                  <a:cubicBezTo>
                    <a:pt x="169" y="334"/>
                    <a:pt x="163" y="335"/>
                    <a:pt x="157" y="336"/>
                  </a:cubicBezTo>
                  <a:cubicBezTo>
                    <a:pt x="156" y="336"/>
                    <a:pt x="154" y="336"/>
                    <a:pt x="152" y="337"/>
                  </a:cubicBezTo>
                  <a:cubicBezTo>
                    <a:pt x="148" y="337"/>
                    <a:pt x="144" y="337"/>
                    <a:pt x="141" y="337"/>
                  </a:cubicBezTo>
                  <a:cubicBezTo>
                    <a:pt x="138" y="337"/>
                    <a:pt x="135" y="337"/>
                    <a:pt x="132" y="337"/>
                  </a:cubicBezTo>
                  <a:cubicBezTo>
                    <a:pt x="126" y="337"/>
                    <a:pt x="120" y="336"/>
                    <a:pt x="114" y="335"/>
                  </a:cubicBezTo>
                  <a:cubicBezTo>
                    <a:pt x="112" y="334"/>
                    <a:pt x="109" y="334"/>
                    <a:pt x="107" y="333"/>
                  </a:cubicBezTo>
                  <a:cubicBezTo>
                    <a:pt x="97" y="331"/>
                    <a:pt x="89" y="328"/>
                    <a:pt x="80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40" y="306"/>
                    <a:pt x="11" y="270"/>
                    <a:pt x="3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2" y="223"/>
                    <a:pt x="1" y="219"/>
                    <a:pt x="1" y="214"/>
                  </a:cubicBezTo>
                  <a:cubicBezTo>
                    <a:pt x="1" y="213"/>
                    <a:pt x="1" y="211"/>
                    <a:pt x="1" y="210"/>
                  </a:cubicBezTo>
                  <a:cubicBezTo>
                    <a:pt x="1" y="208"/>
                    <a:pt x="0" y="207"/>
                    <a:pt x="1" y="205"/>
                  </a:cubicBezTo>
                  <a:cubicBezTo>
                    <a:pt x="0" y="204"/>
                    <a:pt x="1" y="202"/>
                    <a:pt x="1" y="200"/>
                  </a:cubicBezTo>
                  <a:cubicBezTo>
                    <a:pt x="1" y="199"/>
                    <a:pt x="1" y="199"/>
                    <a:pt x="1" y="19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16"/>
                    <a:pt x="7" y="107"/>
                    <a:pt x="10" y="99"/>
                  </a:cubicBezTo>
                  <a:cubicBezTo>
                    <a:pt x="12" y="93"/>
                    <a:pt x="14" y="88"/>
                    <a:pt x="16" y="82"/>
                  </a:cubicBezTo>
                  <a:cubicBezTo>
                    <a:pt x="17" y="81"/>
                    <a:pt x="17" y="81"/>
                    <a:pt x="17" y="80"/>
                  </a:cubicBezTo>
                  <a:cubicBezTo>
                    <a:pt x="20" y="75"/>
                    <a:pt x="22" y="71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35" y="51"/>
                    <a:pt x="48" y="37"/>
                    <a:pt x="64" y="26"/>
                  </a:cubicBezTo>
                  <a:cubicBezTo>
                    <a:pt x="67" y="24"/>
                    <a:pt x="70" y="22"/>
                    <a:pt x="74" y="20"/>
                  </a:cubicBezTo>
                  <a:cubicBezTo>
                    <a:pt x="97" y="7"/>
                    <a:pt x="124" y="0"/>
                    <a:pt x="153" y="1"/>
                  </a:cubicBezTo>
                  <a:cubicBezTo>
                    <a:pt x="191" y="3"/>
                    <a:pt x="226" y="20"/>
                    <a:pt x="250" y="45"/>
                  </a:cubicBezTo>
                  <a:cubicBezTo>
                    <a:pt x="257" y="52"/>
                    <a:pt x="262" y="60"/>
                    <a:pt x="267" y="69"/>
                  </a:cubicBezTo>
                  <a:cubicBezTo>
                    <a:pt x="271" y="76"/>
                    <a:pt x="274" y="84"/>
                    <a:pt x="277" y="92"/>
                  </a:cubicBezTo>
                  <a:cubicBezTo>
                    <a:pt x="279" y="96"/>
                    <a:pt x="280" y="102"/>
                    <a:pt x="281" y="107"/>
                  </a:cubicBezTo>
                  <a:cubicBezTo>
                    <a:pt x="281" y="107"/>
                    <a:pt x="281" y="107"/>
                    <a:pt x="281" y="107"/>
                  </a:cubicBezTo>
                  <a:cubicBezTo>
                    <a:pt x="281" y="109"/>
                    <a:pt x="282" y="110"/>
                    <a:pt x="282" y="112"/>
                  </a:cubicBezTo>
                  <a:cubicBezTo>
                    <a:pt x="282" y="115"/>
                    <a:pt x="283" y="118"/>
                    <a:pt x="283" y="121"/>
                  </a:cubicBezTo>
                  <a:cubicBezTo>
                    <a:pt x="283" y="127"/>
                    <a:pt x="283" y="133"/>
                    <a:pt x="283" y="140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4">
              <a:extLst>
                <a:ext uri="{FF2B5EF4-FFF2-40B4-BE49-F238E27FC236}">
                  <a16:creationId xmlns:a16="http://schemas.microsoft.com/office/drawing/2014/main" id="{8621E24A-B97D-4DB2-926D-CD4993340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271" y="2141416"/>
              <a:ext cx="19050" cy="50800"/>
            </a:xfrm>
            <a:custGeom>
              <a:avLst/>
              <a:gdLst>
                <a:gd name="T0" fmla="*/ 6 w 12"/>
                <a:gd name="T1" fmla="*/ 30 h 30"/>
                <a:gd name="T2" fmla="*/ 6 w 12"/>
                <a:gd name="T3" fmla="*/ 30 h 30"/>
                <a:gd name="T4" fmla="*/ 0 w 12"/>
                <a:gd name="T5" fmla="*/ 24 h 30"/>
                <a:gd name="T6" fmla="*/ 0 w 12"/>
                <a:gd name="T7" fmla="*/ 6 h 30"/>
                <a:gd name="T8" fmla="*/ 6 w 12"/>
                <a:gd name="T9" fmla="*/ 0 h 30"/>
                <a:gd name="T10" fmla="*/ 6 w 12"/>
                <a:gd name="T11" fmla="*/ 0 h 30"/>
                <a:gd name="T12" fmla="*/ 12 w 12"/>
                <a:gd name="T13" fmla="*/ 6 h 30"/>
                <a:gd name="T14" fmla="*/ 12 w 12"/>
                <a:gd name="T15" fmla="*/ 24 h 30"/>
                <a:gd name="T16" fmla="*/ 6 w 12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3" y="30"/>
                    <a:pt x="0" y="28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8"/>
                    <a:pt x="10" y="30"/>
                    <a:pt x="6" y="30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5">
              <a:extLst>
                <a:ext uri="{FF2B5EF4-FFF2-40B4-BE49-F238E27FC236}">
                  <a16:creationId xmlns:a16="http://schemas.microsoft.com/office/drawing/2014/main" id="{E0B35421-D606-4A9F-B32E-7947D9B52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708" y="2139828"/>
              <a:ext cx="20638" cy="52388"/>
            </a:xfrm>
            <a:custGeom>
              <a:avLst/>
              <a:gdLst>
                <a:gd name="T0" fmla="*/ 7 w 13"/>
                <a:gd name="T1" fmla="*/ 31 h 31"/>
                <a:gd name="T2" fmla="*/ 7 w 13"/>
                <a:gd name="T3" fmla="*/ 31 h 31"/>
                <a:gd name="T4" fmla="*/ 0 w 13"/>
                <a:gd name="T5" fmla="*/ 25 h 31"/>
                <a:gd name="T6" fmla="*/ 0 w 13"/>
                <a:gd name="T7" fmla="*/ 6 h 31"/>
                <a:gd name="T8" fmla="*/ 6 w 13"/>
                <a:gd name="T9" fmla="*/ 0 h 31"/>
                <a:gd name="T10" fmla="*/ 7 w 13"/>
                <a:gd name="T11" fmla="*/ 0 h 31"/>
                <a:gd name="T12" fmla="*/ 13 w 13"/>
                <a:gd name="T13" fmla="*/ 6 h 31"/>
                <a:gd name="T14" fmla="*/ 13 w 13"/>
                <a:gd name="T15" fmla="*/ 25 h 31"/>
                <a:gd name="T16" fmla="*/ 7 w 1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1"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8"/>
                    <a:pt x="10" y="31"/>
                    <a:pt x="7" y="31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6">
              <a:extLst>
                <a:ext uri="{FF2B5EF4-FFF2-40B4-BE49-F238E27FC236}">
                  <a16:creationId xmlns:a16="http://schemas.microsoft.com/office/drawing/2014/main" id="{74A4937D-91F3-4D48-B073-02AD0D4B1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996" y="2092203"/>
              <a:ext cx="98425" cy="19050"/>
            </a:xfrm>
            <a:custGeom>
              <a:avLst/>
              <a:gdLst>
                <a:gd name="T0" fmla="*/ 53 w 59"/>
                <a:gd name="T1" fmla="*/ 12 h 12"/>
                <a:gd name="T2" fmla="*/ 6 w 59"/>
                <a:gd name="T3" fmla="*/ 12 h 12"/>
                <a:gd name="T4" fmla="*/ 0 w 59"/>
                <a:gd name="T5" fmla="*/ 6 h 12"/>
                <a:gd name="T6" fmla="*/ 6 w 59"/>
                <a:gd name="T7" fmla="*/ 0 h 12"/>
                <a:gd name="T8" fmla="*/ 53 w 59"/>
                <a:gd name="T9" fmla="*/ 0 h 12"/>
                <a:gd name="T10" fmla="*/ 59 w 59"/>
                <a:gd name="T11" fmla="*/ 6 h 12"/>
                <a:gd name="T12" fmla="*/ 53 w 5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2">
                  <a:moveTo>
                    <a:pt x="5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10"/>
                    <a:pt x="56" y="12"/>
                    <a:pt x="53" y="12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7">
              <a:extLst>
                <a:ext uri="{FF2B5EF4-FFF2-40B4-BE49-F238E27FC236}">
                  <a16:creationId xmlns:a16="http://schemas.microsoft.com/office/drawing/2014/main" id="{715BFCB1-C7BD-4BC2-B562-E6676F2D1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608" y="2092203"/>
              <a:ext cx="100013" cy="19050"/>
            </a:xfrm>
            <a:custGeom>
              <a:avLst/>
              <a:gdLst>
                <a:gd name="T0" fmla="*/ 53 w 59"/>
                <a:gd name="T1" fmla="*/ 12 h 12"/>
                <a:gd name="T2" fmla="*/ 6 w 59"/>
                <a:gd name="T3" fmla="*/ 12 h 12"/>
                <a:gd name="T4" fmla="*/ 0 w 59"/>
                <a:gd name="T5" fmla="*/ 6 h 12"/>
                <a:gd name="T6" fmla="*/ 6 w 59"/>
                <a:gd name="T7" fmla="*/ 0 h 12"/>
                <a:gd name="T8" fmla="*/ 53 w 59"/>
                <a:gd name="T9" fmla="*/ 0 h 12"/>
                <a:gd name="T10" fmla="*/ 59 w 59"/>
                <a:gd name="T11" fmla="*/ 6 h 12"/>
                <a:gd name="T12" fmla="*/ 53 w 5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2">
                  <a:moveTo>
                    <a:pt x="5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59" y="3"/>
                    <a:pt x="59" y="6"/>
                  </a:cubicBezTo>
                  <a:cubicBezTo>
                    <a:pt x="59" y="10"/>
                    <a:pt x="57" y="12"/>
                    <a:pt x="53" y="12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8">
              <a:extLst>
                <a:ext uri="{FF2B5EF4-FFF2-40B4-BE49-F238E27FC236}">
                  <a16:creationId xmlns:a16="http://schemas.microsoft.com/office/drawing/2014/main" id="{55777C1D-5321-44CA-A811-EB2B5E9D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221" y="2290641"/>
              <a:ext cx="127000" cy="50800"/>
            </a:xfrm>
            <a:custGeom>
              <a:avLst/>
              <a:gdLst>
                <a:gd name="T0" fmla="*/ 76 w 76"/>
                <a:gd name="T1" fmla="*/ 1 h 30"/>
                <a:gd name="T2" fmla="*/ 34 w 76"/>
                <a:gd name="T3" fmla="*/ 28 h 30"/>
                <a:gd name="T4" fmla="*/ 0 w 76"/>
                <a:gd name="T5" fmla="*/ 0 h 30"/>
                <a:gd name="T6" fmla="*/ 76 w 76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0">
                  <a:moveTo>
                    <a:pt x="76" y="1"/>
                  </a:moveTo>
                  <a:cubicBezTo>
                    <a:pt x="63" y="18"/>
                    <a:pt x="51" y="30"/>
                    <a:pt x="34" y="28"/>
                  </a:cubicBezTo>
                  <a:cubicBezTo>
                    <a:pt x="19" y="26"/>
                    <a:pt x="8" y="15"/>
                    <a:pt x="0" y="0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9">
              <a:extLst>
                <a:ext uri="{FF2B5EF4-FFF2-40B4-BE49-F238E27FC236}">
                  <a16:creationId xmlns:a16="http://schemas.microsoft.com/office/drawing/2014/main" id="{D032DE72-0D92-4FF6-926C-D35753607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321" y="2225553"/>
              <a:ext cx="50800" cy="33338"/>
            </a:xfrm>
            <a:custGeom>
              <a:avLst/>
              <a:gdLst>
                <a:gd name="T0" fmla="*/ 0 w 30"/>
                <a:gd name="T1" fmla="*/ 0 h 19"/>
                <a:gd name="T2" fmla="*/ 30 w 30"/>
                <a:gd name="T3" fmla="*/ 0 h 19"/>
                <a:gd name="T4" fmla="*/ 0 w 30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6" y="19"/>
                    <a:pt x="0" y="0"/>
                  </a:cubicBezTo>
                  <a:close/>
                </a:path>
              </a:pathLst>
            </a:custGeom>
            <a:solidFill>
              <a:srgbClr val="FC9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0">
              <a:extLst>
                <a:ext uri="{FF2B5EF4-FFF2-40B4-BE49-F238E27FC236}">
                  <a16:creationId xmlns:a16="http://schemas.microsoft.com/office/drawing/2014/main" id="{9784522F-A0BB-4430-838A-8F97174C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358" y="2093791"/>
              <a:ext cx="474663" cy="363538"/>
            </a:xfrm>
            <a:custGeom>
              <a:avLst/>
              <a:gdLst>
                <a:gd name="T0" fmla="*/ 283 w 283"/>
                <a:gd name="T1" fmla="*/ 19 h 216"/>
                <a:gd name="T2" fmla="*/ 279 w 283"/>
                <a:gd name="T3" fmla="*/ 82 h 216"/>
                <a:gd name="T4" fmla="*/ 279 w 283"/>
                <a:gd name="T5" fmla="*/ 91 h 216"/>
                <a:gd name="T6" fmla="*/ 276 w 283"/>
                <a:gd name="T7" fmla="*/ 110 h 216"/>
                <a:gd name="T8" fmla="*/ 175 w 283"/>
                <a:gd name="T9" fmla="*/ 212 h 216"/>
                <a:gd name="T10" fmla="*/ 157 w 283"/>
                <a:gd name="T11" fmla="*/ 215 h 216"/>
                <a:gd name="T12" fmla="*/ 152 w 283"/>
                <a:gd name="T13" fmla="*/ 216 h 216"/>
                <a:gd name="T14" fmla="*/ 141 w 283"/>
                <a:gd name="T15" fmla="*/ 216 h 216"/>
                <a:gd name="T16" fmla="*/ 132 w 283"/>
                <a:gd name="T17" fmla="*/ 216 h 216"/>
                <a:gd name="T18" fmla="*/ 112 w 283"/>
                <a:gd name="T19" fmla="*/ 214 h 216"/>
                <a:gd name="T20" fmla="*/ 107 w 283"/>
                <a:gd name="T21" fmla="*/ 213 h 216"/>
                <a:gd name="T22" fmla="*/ 81 w 283"/>
                <a:gd name="T23" fmla="*/ 204 h 216"/>
                <a:gd name="T24" fmla="*/ 81 w 283"/>
                <a:gd name="T25" fmla="*/ 204 h 216"/>
                <a:gd name="T26" fmla="*/ 3 w 283"/>
                <a:gd name="T27" fmla="*/ 107 h 216"/>
                <a:gd name="T28" fmla="*/ 3 w 283"/>
                <a:gd name="T29" fmla="*/ 107 h 216"/>
                <a:gd name="T30" fmla="*/ 1 w 283"/>
                <a:gd name="T31" fmla="*/ 93 h 216"/>
                <a:gd name="T32" fmla="*/ 1 w 283"/>
                <a:gd name="T33" fmla="*/ 89 h 216"/>
                <a:gd name="T34" fmla="*/ 1 w 283"/>
                <a:gd name="T35" fmla="*/ 84 h 216"/>
                <a:gd name="T36" fmla="*/ 1 w 283"/>
                <a:gd name="T37" fmla="*/ 79 h 216"/>
                <a:gd name="T38" fmla="*/ 1 w 283"/>
                <a:gd name="T39" fmla="*/ 78 h 216"/>
                <a:gd name="T40" fmla="*/ 1 w 283"/>
                <a:gd name="T41" fmla="*/ 74 h 216"/>
                <a:gd name="T42" fmla="*/ 1 w 283"/>
                <a:gd name="T43" fmla="*/ 62 h 216"/>
                <a:gd name="T44" fmla="*/ 2 w 283"/>
                <a:gd name="T45" fmla="*/ 43 h 216"/>
                <a:gd name="T46" fmla="*/ 127 w 283"/>
                <a:gd name="T47" fmla="*/ 206 h 216"/>
                <a:gd name="T48" fmla="*/ 283 w 283"/>
                <a:gd name="T49" fmla="*/ 0 h 216"/>
                <a:gd name="T50" fmla="*/ 283 w 283"/>
                <a:gd name="T51" fmla="*/ 1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16">
                  <a:moveTo>
                    <a:pt x="283" y="19"/>
                  </a:moveTo>
                  <a:cubicBezTo>
                    <a:pt x="279" y="82"/>
                    <a:pt x="279" y="82"/>
                    <a:pt x="279" y="82"/>
                  </a:cubicBezTo>
                  <a:cubicBezTo>
                    <a:pt x="279" y="91"/>
                    <a:pt x="279" y="91"/>
                    <a:pt x="279" y="91"/>
                  </a:cubicBezTo>
                  <a:cubicBezTo>
                    <a:pt x="278" y="97"/>
                    <a:pt x="278" y="104"/>
                    <a:pt x="276" y="110"/>
                  </a:cubicBezTo>
                  <a:cubicBezTo>
                    <a:pt x="266" y="160"/>
                    <a:pt x="226" y="199"/>
                    <a:pt x="175" y="212"/>
                  </a:cubicBezTo>
                  <a:cubicBezTo>
                    <a:pt x="169" y="213"/>
                    <a:pt x="163" y="214"/>
                    <a:pt x="157" y="215"/>
                  </a:cubicBezTo>
                  <a:cubicBezTo>
                    <a:pt x="156" y="215"/>
                    <a:pt x="154" y="215"/>
                    <a:pt x="152" y="216"/>
                  </a:cubicBezTo>
                  <a:cubicBezTo>
                    <a:pt x="148" y="216"/>
                    <a:pt x="144" y="216"/>
                    <a:pt x="141" y="216"/>
                  </a:cubicBezTo>
                  <a:cubicBezTo>
                    <a:pt x="138" y="216"/>
                    <a:pt x="135" y="216"/>
                    <a:pt x="132" y="216"/>
                  </a:cubicBezTo>
                  <a:cubicBezTo>
                    <a:pt x="125" y="216"/>
                    <a:pt x="118" y="215"/>
                    <a:pt x="112" y="214"/>
                  </a:cubicBezTo>
                  <a:cubicBezTo>
                    <a:pt x="110" y="214"/>
                    <a:pt x="109" y="213"/>
                    <a:pt x="107" y="213"/>
                  </a:cubicBezTo>
                  <a:cubicBezTo>
                    <a:pt x="98" y="211"/>
                    <a:pt x="89" y="208"/>
                    <a:pt x="81" y="204"/>
                  </a:cubicBezTo>
                  <a:cubicBezTo>
                    <a:pt x="81" y="204"/>
                    <a:pt x="81" y="204"/>
                    <a:pt x="81" y="204"/>
                  </a:cubicBezTo>
                  <a:cubicBezTo>
                    <a:pt x="40" y="186"/>
                    <a:pt x="11" y="150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2" y="102"/>
                    <a:pt x="1" y="98"/>
                    <a:pt x="1" y="93"/>
                  </a:cubicBezTo>
                  <a:cubicBezTo>
                    <a:pt x="1" y="92"/>
                    <a:pt x="1" y="90"/>
                    <a:pt x="1" y="89"/>
                  </a:cubicBezTo>
                  <a:cubicBezTo>
                    <a:pt x="1" y="87"/>
                    <a:pt x="0" y="86"/>
                    <a:pt x="1" y="84"/>
                  </a:cubicBezTo>
                  <a:cubicBezTo>
                    <a:pt x="0" y="83"/>
                    <a:pt x="1" y="81"/>
                    <a:pt x="1" y="7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9" y="114"/>
                    <a:pt x="35" y="203"/>
                    <a:pt x="127" y="206"/>
                  </a:cubicBezTo>
                  <a:cubicBezTo>
                    <a:pt x="254" y="211"/>
                    <a:pt x="281" y="77"/>
                    <a:pt x="283" y="0"/>
                  </a:cubicBezTo>
                  <a:cubicBezTo>
                    <a:pt x="283" y="6"/>
                    <a:pt x="283" y="12"/>
                    <a:pt x="283" y="19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61">
              <a:extLst>
                <a:ext uri="{FF2B5EF4-FFF2-40B4-BE49-F238E27FC236}">
                  <a16:creationId xmlns:a16="http://schemas.microsoft.com/office/drawing/2014/main" id="{27EB2B3B-4D48-4B8C-BF29-2807040C4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6483" y="2512891"/>
              <a:ext cx="225425" cy="1212850"/>
            </a:xfrm>
            <a:custGeom>
              <a:avLst/>
              <a:gdLst>
                <a:gd name="T0" fmla="*/ 142 w 142"/>
                <a:gd name="T1" fmla="*/ 764 h 764"/>
                <a:gd name="T2" fmla="*/ 0 w 142"/>
                <a:gd name="T3" fmla="*/ 764 h 764"/>
                <a:gd name="T4" fmla="*/ 4 w 142"/>
                <a:gd name="T5" fmla="*/ 1 h 764"/>
                <a:gd name="T6" fmla="*/ 36 w 142"/>
                <a:gd name="T7" fmla="*/ 0 h 764"/>
                <a:gd name="T8" fmla="*/ 70 w 142"/>
                <a:gd name="T9" fmla="*/ 72 h 764"/>
                <a:gd name="T10" fmla="*/ 106 w 142"/>
                <a:gd name="T11" fmla="*/ 2 h 764"/>
                <a:gd name="T12" fmla="*/ 139 w 142"/>
                <a:gd name="T13" fmla="*/ 2 h 764"/>
                <a:gd name="T14" fmla="*/ 142 w 142"/>
                <a:gd name="T15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764">
                  <a:moveTo>
                    <a:pt x="142" y="764"/>
                  </a:moveTo>
                  <a:lnTo>
                    <a:pt x="0" y="764"/>
                  </a:lnTo>
                  <a:lnTo>
                    <a:pt x="4" y="1"/>
                  </a:lnTo>
                  <a:lnTo>
                    <a:pt x="36" y="0"/>
                  </a:lnTo>
                  <a:lnTo>
                    <a:pt x="70" y="72"/>
                  </a:lnTo>
                  <a:lnTo>
                    <a:pt x="106" y="2"/>
                  </a:lnTo>
                  <a:lnTo>
                    <a:pt x="139" y="2"/>
                  </a:lnTo>
                  <a:lnTo>
                    <a:pt x="142" y="764"/>
                  </a:lnTo>
                  <a:close/>
                </a:path>
              </a:pathLst>
            </a:custGeom>
            <a:solidFill>
              <a:srgbClr val="244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62">
              <a:extLst>
                <a:ext uri="{FF2B5EF4-FFF2-40B4-BE49-F238E27FC236}">
                  <a16:creationId xmlns:a16="http://schemas.microsoft.com/office/drawing/2014/main" id="{D5EA5C3C-16F6-4FA9-A982-533010EF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7433" y="2477966"/>
              <a:ext cx="77788" cy="87313"/>
            </a:xfrm>
            <a:custGeom>
              <a:avLst/>
              <a:gdLst>
                <a:gd name="T0" fmla="*/ 49 w 49"/>
                <a:gd name="T1" fmla="*/ 21 h 55"/>
                <a:gd name="T2" fmla="*/ 28 w 49"/>
                <a:gd name="T3" fmla="*/ 55 h 55"/>
                <a:gd name="T4" fmla="*/ 0 w 49"/>
                <a:gd name="T5" fmla="*/ 41 h 55"/>
                <a:gd name="T6" fmla="*/ 30 w 49"/>
                <a:gd name="T7" fmla="*/ 0 h 55"/>
                <a:gd name="T8" fmla="*/ 49 w 49"/>
                <a:gd name="T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49" y="21"/>
                  </a:moveTo>
                  <a:lnTo>
                    <a:pt x="28" y="55"/>
                  </a:lnTo>
                  <a:lnTo>
                    <a:pt x="0" y="41"/>
                  </a:lnTo>
                  <a:lnTo>
                    <a:pt x="30" y="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B0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63">
              <a:extLst>
                <a:ext uri="{FF2B5EF4-FFF2-40B4-BE49-F238E27FC236}">
                  <a16:creationId xmlns:a16="http://schemas.microsoft.com/office/drawing/2014/main" id="{B9456DFF-3711-405D-8D53-B0E0CCCF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4758" y="2482728"/>
              <a:ext cx="79375" cy="82550"/>
            </a:xfrm>
            <a:custGeom>
              <a:avLst/>
              <a:gdLst>
                <a:gd name="T0" fmla="*/ 0 w 50"/>
                <a:gd name="T1" fmla="*/ 20 h 52"/>
                <a:gd name="T2" fmla="*/ 23 w 50"/>
                <a:gd name="T3" fmla="*/ 52 h 52"/>
                <a:gd name="T4" fmla="*/ 50 w 50"/>
                <a:gd name="T5" fmla="*/ 43 h 52"/>
                <a:gd name="T6" fmla="*/ 26 w 50"/>
                <a:gd name="T7" fmla="*/ 0 h 52"/>
                <a:gd name="T8" fmla="*/ 0 w 50"/>
                <a:gd name="T9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0" y="20"/>
                  </a:moveTo>
                  <a:lnTo>
                    <a:pt x="23" y="52"/>
                  </a:lnTo>
                  <a:lnTo>
                    <a:pt x="50" y="43"/>
                  </a:lnTo>
                  <a:lnTo>
                    <a:pt x="2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0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64">
              <a:extLst>
                <a:ext uri="{FF2B5EF4-FFF2-40B4-BE49-F238E27FC236}">
                  <a16:creationId xmlns:a16="http://schemas.microsoft.com/office/drawing/2014/main" id="{307B42E2-8C49-4E2C-ABBF-09374C348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908" y="1904878"/>
              <a:ext cx="163513" cy="157163"/>
            </a:xfrm>
            <a:custGeom>
              <a:avLst/>
              <a:gdLst>
                <a:gd name="T0" fmla="*/ 98 w 98"/>
                <a:gd name="T1" fmla="*/ 47 h 94"/>
                <a:gd name="T2" fmla="*/ 49 w 98"/>
                <a:gd name="T3" fmla="*/ 94 h 94"/>
                <a:gd name="T4" fmla="*/ 0 w 98"/>
                <a:gd name="T5" fmla="*/ 47 h 94"/>
                <a:gd name="T6" fmla="*/ 49 w 98"/>
                <a:gd name="T7" fmla="*/ 0 h 94"/>
                <a:gd name="T8" fmla="*/ 98 w 98"/>
                <a:gd name="T9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4">
                  <a:moveTo>
                    <a:pt x="98" y="47"/>
                  </a:moveTo>
                  <a:cubicBezTo>
                    <a:pt x="98" y="73"/>
                    <a:pt x="77" y="94"/>
                    <a:pt x="49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9" y="0"/>
                  </a:cubicBezTo>
                  <a:cubicBezTo>
                    <a:pt x="76" y="0"/>
                    <a:pt x="98" y="21"/>
                    <a:pt x="98" y="47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65">
              <a:extLst>
                <a:ext uri="{FF2B5EF4-FFF2-40B4-BE49-F238E27FC236}">
                  <a16:creationId xmlns:a16="http://schemas.microsoft.com/office/drawing/2014/main" id="{4BD45487-C158-4408-98D8-19D42688F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2371" y="1949328"/>
              <a:ext cx="125413" cy="122238"/>
            </a:xfrm>
            <a:prstGeom prst="ellipse">
              <a:avLst/>
            </a:pr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66">
              <a:extLst>
                <a:ext uri="{FF2B5EF4-FFF2-40B4-BE49-F238E27FC236}">
                  <a16:creationId xmlns:a16="http://schemas.microsoft.com/office/drawing/2014/main" id="{035A4A37-C057-4B2A-932B-7560EC74E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121" y="1957266"/>
              <a:ext cx="117475" cy="114300"/>
            </a:xfrm>
            <a:custGeom>
              <a:avLst/>
              <a:gdLst>
                <a:gd name="T0" fmla="*/ 71 w 71"/>
                <a:gd name="T1" fmla="*/ 34 h 68"/>
                <a:gd name="T2" fmla="*/ 35 w 71"/>
                <a:gd name="T3" fmla="*/ 68 h 68"/>
                <a:gd name="T4" fmla="*/ 0 w 71"/>
                <a:gd name="T5" fmla="*/ 34 h 68"/>
                <a:gd name="T6" fmla="*/ 35 w 71"/>
                <a:gd name="T7" fmla="*/ 0 h 68"/>
                <a:gd name="T8" fmla="*/ 71 w 71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8">
                  <a:moveTo>
                    <a:pt x="71" y="34"/>
                  </a:moveTo>
                  <a:cubicBezTo>
                    <a:pt x="71" y="53"/>
                    <a:pt x="55" y="68"/>
                    <a:pt x="35" y="68"/>
                  </a:cubicBezTo>
                  <a:cubicBezTo>
                    <a:pt x="16" y="68"/>
                    <a:pt x="0" y="53"/>
                    <a:pt x="0" y="34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5"/>
                    <a:pt x="71" y="34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67">
              <a:extLst>
                <a:ext uri="{FF2B5EF4-FFF2-40B4-BE49-F238E27FC236}">
                  <a16:creationId xmlns:a16="http://schemas.microsoft.com/office/drawing/2014/main" id="{17618CA4-1310-4AD3-94C4-B85A6034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0758" y="1944566"/>
              <a:ext cx="112713" cy="107950"/>
            </a:xfrm>
            <a:custGeom>
              <a:avLst/>
              <a:gdLst>
                <a:gd name="T0" fmla="*/ 67 w 67"/>
                <a:gd name="T1" fmla="*/ 32 h 64"/>
                <a:gd name="T2" fmla="*/ 34 w 67"/>
                <a:gd name="T3" fmla="*/ 64 h 64"/>
                <a:gd name="T4" fmla="*/ 0 w 67"/>
                <a:gd name="T5" fmla="*/ 32 h 64"/>
                <a:gd name="T6" fmla="*/ 34 w 67"/>
                <a:gd name="T7" fmla="*/ 0 h 64"/>
                <a:gd name="T8" fmla="*/ 67 w 67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67" y="32"/>
                  </a:moveTo>
                  <a:cubicBezTo>
                    <a:pt x="67" y="50"/>
                    <a:pt x="52" y="64"/>
                    <a:pt x="34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4"/>
                    <a:pt x="67" y="32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68">
              <a:extLst>
                <a:ext uri="{FF2B5EF4-FFF2-40B4-BE49-F238E27FC236}">
                  <a16:creationId xmlns:a16="http://schemas.microsoft.com/office/drawing/2014/main" id="{5F047575-CE63-4D6E-AABE-FA26AF8BE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396" y="1854078"/>
              <a:ext cx="387350" cy="163513"/>
            </a:xfrm>
            <a:custGeom>
              <a:avLst/>
              <a:gdLst>
                <a:gd name="T0" fmla="*/ 66 w 232"/>
                <a:gd name="T1" fmla="*/ 19 h 97"/>
                <a:gd name="T2" fmla="*/ 174 w 232"/>
                <a:gd name="T3" fmla="*/ 25 h 97"/>
                <a:gd name="T4" fmla="*/ 232 w 232"/>
                <a:gd name="T5" fmla="*/ 85 h 97"/>
                <a:gd name="T6" fmla="*/ 87 w 232"/>
                <a:gd name="T7" fmla="*/ 97 h 97"/>
                <a:gd name="T8" fmla="*/ 0 w 232"/>
                <a:gd name="T9" fmla="*/ 84 h 97"/>
                <a:gd name="T10" fmla="*/ 34 w 232"/>
                <a:gd name="T11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97">
                  <a:moveTo>
                    <a:pt x="66" y="19"/>
                  </a:moveTo>
                  <a:cubicBezTo>
                    <a:pt x="66" y="19"/>
                    <a:pt x="136" y="0"/>
                    <a:pt x="174" y="25"/>
                  </a:cubicBezTo>
                  <a:cubicBezTo>
                    <a:pt x="211" y="50"/>
                    <a:pt x="232" y="85"/>
                    <a:pt x="232" y="85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4" y="23"/>
                    <a:pt x="34" y="23"/>
                    <a:pt x="34" y="23"/>
                  </a:cubicBezTo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69">
              <a:extLst>
                <a:ext uri="{FF2B5EF4-FFF2-40B4-BE49-F238E27FC236}">
                  <a16:creationId xmlns:a16="http://schemas.microsoft.com/office/drawing/2014/main" id="{2BE7790B-6193-4948-9CDD-DDA30D28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7421" y="1957266"/>
              <a:ext cx="58738" cy="239713"/>
            </a:xfrm>
            <a:custGeom>
              <a:avLst/>
              <a:gdLst>
                <a:gd name="T0" fmla="*/ 35 w 35"/>
                <a:gd name="T1" fmla="*/ 34 h 143"/>
                <a:gd name="T2" fmla="*/ 19 w 35"/>
                <a:gd name="T3" fmla="*/ 136 h 143"/>
                <a:gd name="T4" fmla="*/ 8 w 35"/>
                <a:gd name="T5" fmla="*/ 140 h 143"/>
                <a:gd name="T6" fmla="*/ 5 w 35"/>
                <a:gd name="T7" fmla="*/ 135 h 143"/>
                <a:gd name="T8" fmla="*/ 0 w 35"/>
                <a:gd name="T9" fmla="*/ 61 h 143"/>
                <a:gd name="T10" fmla="*/ 35 w 35"/>
                <a:gd name="T11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35" y="34"/>
                  </a:moveTo>
                  <a:cubicBezTo>
                    <a:pt x="19" y="136"/>
                    <a:pt x="19" y="136"/>
                    <a:pt x="19" y="136"/>
                  </a:cubicBezTo>
                  <a:cubicBezTo>
                    <a:pt x="18" y="140"/>
                    <a:pt x="13" y="143"/>
                    <a:pt x="8" y="140"/>
                  </a:cubicBezTo>
                  <a:cubicBezTo>
                    <a:pt x="7" y="139"/>
                    <a:pt x="5" y="137"/>
                    <a:pt x="5" y="13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26" y="0"/>
                    <a:pt x="35" y="34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70">
              <a:extLst>
                <a:ext uri="{FF2B5EF4-FFF2-40B4-BE49-F238E27FC236}">
                  <a16:creationId xmlns:a16="http://schemas.microsoft.com/office/drawing/2014/main" id="{5E4F8F13-C955-455C-9347-26A1F8C6E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046" y="1977903"/>
              <a:ext cx="58738" cy="241300"/>
            </a:xfrm>
            <a:custGeom>
              <a:avLst/>
              <a:gdLst>
                <a:gd name="T0" fmla="*/ 0 w 35"/>
                <a:gd name="T1" fmla="*/ 34 h 143"/>
                <a:gd name="T2" fmla="*/ 16 w 35"/>
                <a:gd name="T3" fmla="*/ 136 h 143"/>
                <a:gd name="T4" fmla="*/ 27 w 35"/>
                <a:gd name="T5" fmla="*/ 141 h 143"/>
                <a:gd name="T6" fmla="*/ 30 w 35"/>
                <a:gd name="T7" fmla="*/ 135 h 143"/>
                <a:gd name="T8" fmla="*/ 35 w 35"/>
                <a:gd name="T9" fmla="*/ 41 h 143"/>
                <a:gd name="T10" fmla="*/ 0 w 35"/>
                <a:gd name="T11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3">
                  <a:moveTo>
                    <a:pt x="0" y="34"/>
                  </a:moveTo>
                  <a:cubicBezTo>
                    <a:pt x="16" y="136"/>
                    <a:pt x="16" y="136"/>
                    <a:pt x="16" y="136"/>
                  </a:cubicBezTo>
                  <a:cubicBezTo>
                    <a:pt x="17" y="141"/>
                    <a:pt x="22" y="143"/>
                    <a:pt x="27" y="141"/>
                  </a:cubicBezTo>
                  <a:cubicBezTo>
                    <a:pt x="29" y="139"/>
                    <a:pt x="30" y="137"/>
                    <a:pt x="30" y="13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9" y="0"/>
                    <a:pt x="0" y="34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71">
              <a:extLst>
                <a:ext uri="{FF2B5EF4-FFF2-40B4-BE49-F238E27FC236}">
                  <a16:creationId xmlns:a16="http://schemas.microsoft.com/office/drawing/2014/main" id="{98E5C760-2397-47B6-8264-8A56673BF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771" y="2155703"/>
              <a:ext cx="473075" cy="322263"/>
            </a:xfrm>
            <a:custGeom>
              <a:avLst/>
              <a:gdLst>
                <a:gd name="T0" fmla="*/ 16 w 282"/>
                <a:gd name="T1" fmla="*/ 13 h 191"/>
                <a:gd name="T2" fmla="*/ 135 w 282"/>
                <a:gd name="T3" fmla="*/ 153 h 191"/>
                <a:gd name="T4" fmla="*/ 265 w 282"/>
                <a:gd name="T5" fmla="*/ 23 h 191"/>
                <a:gd name="T6" fmla="*/ 282 w 282"/>
                <a:gd name="T7" fmla="*/ 7 h 191"/>
                <a:gd name="T8" fmla="*/ 282 w 282"/>
                <a:gd name="T9" fmla="*/ 66 h 191"/>
                <a:gd name="T10" fmla="*/ 151 w 282"/>
                <a:gd name="T11" fmla="*/ 191 h 191"/>
                <a:gd name="T12" fmla="*/ 136 w 282"/>
                <a:gd name="T13" fmla="*/ 191 h 191"/>
                <a:gd name="T14" fmla="*/ 0 w 282"/>
                <a:gd name="T15" fmla="*/ 70 h 191"/>
                <a:gd name="T16" fmla="*/ 1 w 282"/>
                <a:gd name="T17" fmla="*/ 13 h 191"/>
                <a:gd name="T18" fmla="*/ 16 w 282"/>
                <a:gd name="T19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191">
                  <a:moveTo>
                    <a:pt x="16" y="13"/>
                  </a:moveTo>
                  <a:cubicBezTo>
                    <a:pt x="14" y="37"/>
                    <a:pt x="28" y="150"/>
                    <a:pt x="135" y="153"/>
                  </a:cubicBezTo>
                  <a:cubicBezTo>
                    <a:pt x="241" y="155"/>
                    <a:pt x="263" y="46"/>
                    <a:pt x="265" y="23"/>
                  </a:cubicBezTo>
                  <a:cubicBezTo>
                    <a:pt x="266" y="0"/>
                    <a:pt x="282" y="2"/>
                    <a:pt x="282" y="7"/>
                  </a:cubicBezTo>
                  <a:cubicBezTo>
                    <a:pt x="282" y="66"/>
                    <a:pt x="282" y="66"/>
                    <a:pt x="282" y="66"/>
                  </a:cubicBezTo>
                  <a:cubicBezTo>
                    <a:pt x="282" y="135"/>
                    <a:pt x="223" y="191"/>
                    <a:pt x="151" y="191"/>
                  </a:cubicBezTo>
                  <a:cubicBezTo>
                    <a:pt x="136" y="191"/>
                    <a:pt x="136" y="191"/>
                    <a:pt x="136" y="191"/>
                  </a:cubicBezTo>
                  <a:cubicBezTo>
                    <a:pt x="64" y="191"/>
                    <a:pt x="0" y="139"/>
                    <a:pt x="0" y="7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6" y="11"/>
                    <a:pt x="16" y="13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72">
              <a:extLst>
                <a:ext uri="{FF2B5EF4-FFF2-40B4-BE49-F238E27FC236}">
                  <a16:creationId xmlns:a16="http://schemas.microsoft.com/office/drawing/2014/main" id="{D003DEDE-5207-48A4-9F37-725B1588C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746" y="5271966"/>
              <a:ext cx="122238" cy="119063"/>
            </a:xfrm>
            <a:custGeom>
              <a:avLst/>
              <a:gdLst>
                <a:gd name="T0" fmla="*/ 77 w 77"/>
                <a:gd name="T1" fmla="*/ 73 h 75"/>
                <a:gd name="T2" fmla="*/ 2 w 77"/>
                <a:gd name="T3" fmla="*/ 75 h 75"/>
                <a:gd name="T4" fmla="*/ 0 w 77"/>
                <a:gd name="T5" fmla="*/ 3 h 75"/>
                <a:gd name="T6" fmla="*/ 75 w 77"/>
                <a:gd name="T7" fmla="*/ 0 h 75"/>
                <a:gd name="T8" fmla="*/ 77 w 77"/>
                <a:gd name="T9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77" y="73"/>
                  </a:moveTo>
                  <a:lnTo>
                    <a:pt x="2" y="75"/>
                  </a:lnTo>
                  <a:lnTo>
                    <a:pt x="0" y="3"/>
                  </a:lnTo>
                  <a:lnTo>
                    <a:pt x="75" y="0"/>
                  </a:lnTo>
                  <a:lnTo>
                    <a:pt x="77" y="73"/>
                  </a:lnTo>
                  <a:close/>
                </a:path>
              </a:pathLst>
            </a:custGeom>
            <a:solidFill>
              <a:srgbClr val="0C0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73">
              <a:extLst>
                <a:ext uri="{FF2B5EF4-FFF2-40B4-BE49-F238E27FC236}">
                  <a16:creationId xmlns:a16="http://schemas.microsoft.com/office/drawing/2014/main" id="{C5960620-BB74-42BC-9D35-9D1B8FB5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746" y="5271966"/>
              <a:ext cx="122238" cy="119063"/>
            </a:xfrm>
            <a:custGeom>
              <a:avLst/>
              <a:gdLst>
                <a:gd name="T0" fmla="*/ 77 w 77"/>
                <a:gd name="T1" fmla="*/ 73 h 75"/>
                <a:gd name="T2" fmla="*/ 2 w 77"/>
                <a:gd name="T3" fmla="*/ 75 h 75"/>
                <a:gd name="T4" fmla="*/ 0 w 77"/>
                <a:gd name="T5" fmla="*/ 3 h 75"/>
                <a:gd name="T6" fmla="*/ 75 w 77"/>
                <a:gd name="T7" fmla="*/ 0 h 75"/>
                <a:gd name="T8" fmla="*/ 77 w 77"/>
                <a:gd name="T9" fmla="*/ 7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77" y="73"/>
                  </a:moveTo>
                  <a:lnTo>
                    <a:pt x="2" y="75"/>
                  </a:lnTo>
                  <a:lnTo>
                    <a:pt x="0" y="3"/>
                  </a:lnTo>
                  <a:lnTo>
                    <a:pt x="75" y="0"/>
                  </a:lnTo>
                  <a:lnTo>
                    <a:pt x="77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4">
              <a:extLst>
                <a:ext uri="{FF2B5EF4-FFF2-40B4-BE49-F238E27FC236}">
                  <a16:creationId xmlns:a16="http://schemas.microsoft.com/office/drawing/2014/main" id="{C4472C2C-B2CB-422E-918A-32461E188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346" y="5332291"/>
              <a:ext cx="176213" cy="73025"/>
            </a:xfrm>
            <a:custGeom>
              <a:avLst/>
              <a:gdLst>
                <a:gd name="T0" fmla="*/ 105 w 105"/>
                <a:gd name="T1" fmla="*/ 41 h 44"/>
                <a:gd name="T2" fmla="*/ 1 w 105"/>
                <a:gd name="T3" fmla="*/ 44 h 44"/>
                <a:gd name="T4" fmla="*/ 41 w 105"/>
                <a:gd name="T5" fmla="*/ 1 h 44"/>
                <a:gd name="T6" fmla="*/ 63 w 105"/>
                <a:gd name="T7" fmla="*/ 1 h 44"/>
                <a:gd name="T8" fmla="*/ 105 w 105"/>
                <a:gd name="T9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4">
                  <a:moveTo>
                    <a:pt x="105" y="41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21"/>
                    <a:pt x="18" y="2"/>
                    <a:pt x="41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85" y="0"/>
                    <a:pt x="104" y="18"/>
                    <a:pt x="105" y="41"/>
                  </a:cubicBezTo>
                </a:path>
              </a:pathLst>
            </a:custGeom>
            <a:solidFill>
              <a:srgbClr val="878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75">
              <a:extLst>
                <a:ext uri="{FF2B5EF4-FFF2-40B4-BE49-F238E27FC236}">
                  <a16:creationId xmlns:a16="http://schemas.microsoft.com/office/drawing/2014/main" id="{79BEC9FA-77BC-465C-8CBF-D2066B43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171" y="5398966"/>
              <a:ext cx="182563" cy="33338"/>
            </a:xfrm>
            <a:custGeom>
              <a:avLst/>
              <a:gdLst>
                <a:gd name="T0" fmla="*/ 115 w 115"/>
                <a:gd name="T1" fmla="*/ 18 h 21"/>
                <a:gd name="T2" fmla="*/ 1 w 115"/>
                <a:gd name="T3" fmla="*/ 21 h 21"/>
                <a:gd name="T4" fmla="*/ 0 w 115"/>
                <a:gd name="T5" fmla="*/ 3 h 21"/>
                <a:gd name="T6" fmla="*/ 114 w 115"/>
                <a:gd name="T7" fmla="*/ 0 h 21"/>
                <a:gd name="T8" fmla="*/ 115 w 11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1">
                  <a:moveTo>
                    <a:pt x="115" y="18"/>
                  </a:moveTo>
                  <a:lnTo>
                    <a:pt x="1" y="21"/>
                  </a:lnTo>
                  <a:lnTo>
                    <a:pt x="0" y="3"/>
                  </a:lnTo>
                  <a:lnTo>
                    <a:pt x="114" y="0"/>
                  </a:lnTo>
                  <a:lnTo>
                    <a:pt x="115" y="18"/>
                  </a:ln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76">
              <a:extLst>
                <a:ext uri="{FF2B5EF4-FFF2-40B4-BE49-F238E27FC236}">
                  <a16:creationId xmlns:a16="http://schemas.microsoft.com/office/drawing/2014/main" id="{0AE18AD2-26B0-403D-AF3B-F9DFD6518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171" y="5398966"/>
              <a:ext cx="182563" cy="33338"/>
            </a:xfrm>
            <a:custGeom>
              <a:avLst/>
              <a:gdLst>
                <a:gd name="T0" fmla="*/ 115 w 115"/>
                <a:gd name="T1" fmla="*/ 18 h 21"/>
                <a:gd name="T2" fmla="*/ 1 w 115"/>
                <a:gd name="T3" fmla="*/ 21 h 21"/>
                <a:gd name="T4" fmla="*/ 0 w 115"/>
                <a:gd name="T5" fmla="*/ 3 h 21"/>
                <a:gd name="T6" fmla="*/ 114 w 115"/>
                <a:gd name="T7" fmla="*/ 0 h 21"/>
                <a:gd name="T8" fmla="*/ 115 w 115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1">
                  <a:moveTo>
                    <a:pt x="115" y="18"/>
                  </a:moveTo>
                  <a:lnTo>
                    <a:pt x="1" y="21"/>
                  </a:lnTo>
                  <a:lnTo>
                    <a:pt x="0" y="3"/>
                  </a:lnTo>
                  <a:lnTo>
                    <a:pt x="114" y="0"/>
                  </a:lnTo>
                  <a:lnTo>
                    <a:pt x="115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77">
              <a:extLst>
                <a:ext uri="{FF2B5EF4-FFF2-40B4-BE49-F238E27FC236}">
                  <a16:creationId xmlns:a16="http://schemas.microsoft.com/office/drawing/2014/main" id="{9B00AE76-D885-4D49-A0F4-38E7FF7C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3446" y="3836866"/>
              <a:ext cx="258763" cy="1476375"/>
            </a:xfrm>
            <a:custGeom>
              <a:avLst/>
              <a:gdLst>
                <a:gd name="T0" fmla="*/ 163 w 163"/>
                <a:gd name="T1" fmla="*/ 0 h 930"/>
                <a:gd name="T2" fmla="*/ 163 w 163"/>
                <a:gd name="T3" fmla="*/ 22 h 930"/>
                <a:gd name="T4" fmla="*/ 157 w 163"/>
                <a:gd name="T5" fmla="*/ 877 h 930"/>
                <a:gd name="T6" fmla="*/ 157 w 163"/>
                <a:gd name="T7" fmla="*/ 877 h 930"/>
                <a:gd name="T8" fmla="*/ 156 w 163"/>
                <a:gd name="T9" fmla="*/ 919 h 930"/>
                <a:gd name="T10" fmla="*/ 156 w 163"/>
                <a:gd name="T11" fmla="*/ 927 h 930"/>
                <a:gd name="T12" fmla="*/ 156 w 163"/>
                <a:gd name="T13" fmla="*/ 927 h 930"/>
                <a:gd name="T14" fmla="*/ 69 w 163"/>
                <a:gd name="T15" fmla="*/ 930 h 930"/>
                <a:gd name="T16" fmla="*/ 59 w 163"/>
                <a:gd name="T17" fmla="*/ 930 h 930"/>
                <a:gd name="T18" fmla="*/ 19 w 163"/>
                <a:gd name="T19" fmla="*/ 426 h 930"/>
                <a:gd name="T20" fmla="*/ 2 w 163"/>
                <a:gd name="T21" fmla="*/ 34 h 930"/>
                <a:gd name="T22" fmla="*/ 0 w 163"/>
                <a:gd name="T23" fmla="*/ 22 h 930"/>
                <a:gd name="T24" fmla="*/ 0 w 163"/>
                <a:gd name="T25" fmla="*/ 8 h 930"/>
                <a:gd name="T26" fmla="*/ 0 w 163"/>
                <a:gd name="T27" fmla="*/ 6 h 930"/>
                <a:gd name="T28" fmla="*/ 145 w 163"/>
                <a:gd name="T29" fmla="*/ 1 h 930"/>
                <a:gd name="T30" fmla="*/ 155 w 163"/>
                <a:gd name="T31" fmla="*/ 1 h 930"/>
                <a:gd name="T32" fmla="*/ 163 w 163"/>
                <a:gd name="T33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930">
                  <a:moveTo>
                    <a:pt x="163" y="0"/>
                  </a:moveTo>
                  <a:lnTo>
                    <a:pt x="163" y="22"/>
                  </a:lnTo>
                  <a:lnTo>
                    <a:pt x="157" y="877"/>
                  </a:lnTo>
                  <a:lnTo>
                    <a:pt x="157" y="877"/>
                  </a:lnTo>
                  <a:lnTo>
                    <a:pt x="156" y="919"/>
                  </a:lnTo>
                  <a:lnTo>
                    <a:pt x="156" y="927"/>
                  </a:lnTo>
                  <a:lnTo>
                    <a:pt x="156" y="927"/>
                  </a:lnTo>
                  <a:lnTo>
                    <a:pt x="69" y="930"/>
                  </a:lnTo>
                  <a:lnTo>
                    <a:pt x="59" y="930"/>
                  </a:lnTo>
                  <a:lnTo>
                    <a:pt x="19" y="426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0" y="8"/>
                  </a:lnTo>
                  <a:lnTo>
                    <a:pt x="0" y="6"/>
                  </a:lnTo>
                  <a:lnTo>
                    <a:pt x="145" y="1"/>
                  </a:lnTo>
                  <a:lnTo>
                    <a:pt x="155" y="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8">
              <a:extLst>
                <a:ext uri="{FF2B5EF4-FFF2-40B4-BE49-F238E27FC236}">
                  <a16:creationId xmlns:a16="http://schemas.microsoft.com/office/drawing/2014/main" id="{B50E2106-62CA-48E8-BDE5-EA5CD90D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746" y="3705103"/>
              <a:ext cx="561975" cy="171450"/>
            </a:xfrm>
            <a:custGeom>
              <a:avLst/>
              <a:gdLst>
                <a:gd name="T0" fmla="*/ 354 w 354"/>
                <a:gd name="T1" fmla="*/ 0 h 108"/>
                <a:gd name="T2" fmla="*/ 352 w 354"/>
                <a:gd name="T3" fmla="*/ 108 h 108"/>
                <a:gd name="T4" fmla="*/ 8 w 354"/>
                <a:gd name="T5" fmla="*/ 106 h 108"/>
                <a:gd name="T6" fmla="*/ 0 w 354"/>
                <a:gd name="T7" fmla="*/ 0 h 108"/>
                <a:gd name="T8" fmla="*/ 354 w 354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108">
                  <a:moveTo>
                    <a:pt x="354" y="0"/>
                  </a:moveTo>
                  <a:lnTo>
                    <a:pt x="352" y="108"/>
                  </a:lnTo>
                  <a:lnTo>
                    <a:pt x="8" y="106"/>
                  </a:lnTo>
                  <a:lnTo>
                    <a:pt x="0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79">
              <a:extLst>
                <a:ext uri="{FF2B5EF4-FFF2-40B4-BE49-F238E27FC236}">
                  <a16:creationId xmlns:a16="http://schemas.microsoft.com/office/drawing/2014/main" id="{3171A5E5-ED8E-4FB5-A665-940EB8FB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171" y="5271966"/>
              <a:ext cx="168275" cy="42863"/>
            </a:xfrm>
            <a:custGeom>
              <a:avLst/>
              <a:gdLst>
                <a:gd name="T0" fmla="*/ 0 w 106"/>
                <a:gd name="T1" fmla="*/ 2 h 27"/>
                <a:gd name="T2" fmla="*/ 106 w 106"/>
                <a:gd name="T3" fmla="*/ 0 h 27"/>
                <a:gd name="T4" fmla="*/ 103 w 106"/>
                <a:gd name="T5" fmla="*/ 25 h 27"/>
                <a:gd name="T6" fmla="*/ 2 w 106"/>
                <a:gd name="T7" fmla="*/ 27 h 27"/>
                <a:gd name="T8" fmla="*/ 0 w 106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7">
                  <a:moveTo>
                    <a:pt x="0" y="2"/>
                  </a:moveTo>
                  <a:lnTo>
                    <a:pt x="106" y="0"/>
                  </a:lnTo>
                  <a:lnTo>
                    <a:pt x="103" y="25"/>
                  </a:lnTo>
                  <a:lnTo>
                    <a:pt x="2" y="2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0">
              <a:extLst>
                <a:ext uri="{FF2B5EF4-FFF2-40B4-BE49-F238E27FC236}">
                  <a16:creationId xmlns:a16="http://schemas.microsoft.com/office/drawing/2014/main" id="{11AD8850-9653-4BBA-8D1B-07D8DD1C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083" y="5265616"/>
              <a:ext cx="122238" cy="120650"/>
            </a:xfrm>
            <a:custGeom>
              <a:avLst/>
              <a:gdLst>
                <a:gd name="T0" fmla="*/ 2 w 77"/>
                <a:gd name="T1" fmla="*/ 76 h 76"/>
                <a:gd name="T2" fmla="*/ 77 w 77"/>
                <a:gd name="T3" fmla="*/ 73 h 76"/>
                <a:gd name="T4" fmla="*/ 75 w 77"/>
                <a:gd name="T5" fmla="*/ 0 h 76"/>
                <a:gd name="T6" fmla="*/ 0 w 77"/>
                <a:gd name="T7" fmla="*/ 2 h 76"/>
                <a:gd name="T8" fmla="*/ 2 w 77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2" y="76"/>
                  </a:moveTo>
                  <a:lnTo>
                    <a:pt x="77" y="73"/>
                  </a:lnTo>
                  <a:lnTo>
                    <a:pt x="75" y="0"/>
                  </a:lnTo>
                  <a:lnTo>
                    <a:pt x="0" y="2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C0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81">
              <a:extLst>
                <a:ext uri="{FF2B5EF4-FFF2-40B4-BE49-F238E27FC236}">
                  <a16:creationId xmlns:a16="http://schemas.microsoft.com/office/drawing/2014/main" id="{162AC712-93F1-46D8-960C-D2EF14A2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083" y="5265616"/>
              <a:ext cx="122238" cy="120650"/>
            </a:xfrm>
            <a:custGeom>
              <a:avLst/>
              <a:gdLst>
                <a:gd name="T0" fmla="*/ 2 w 77"/>
                <a:gd name="T1" fmla="*/ 76 h 76"/>
                <a:gd name="T2" fmla="*/ 77 w 77"/>
                <a:gd name="T3" fmla="*/ 73 h 76"/>
                <a:gd name="T4" fmla="*/ 75 w 77"/>
                <a:gd name="T5" fmla="*/ 0 h 76"/>
                <a:gd name="T6" fmla="*/ 0 w 77"/>
                <a:gd name="T7" fmla="*/ 2 h 76"/>
                <a:gd name="T8" fmla="*/ 2 w 77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2" y="76"/>
                  </a:moveTo>
                  <a:lnTo>
                    <a:pt x="77" y="73"/>
                  </a:lnTo>
                  <a:lnTo>
                    <a:pt x="75" y="0"/>
                  </a:lnTo>
                  <a:lnTo>
                    <a:pt x="0" y="2"/>
                  </a:lnTo>
                  <a:lnTo>
                    <a:pt x="2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82">
              <a:extLst>
                <a:ext uri="{FF2B5EF4-FFF2-40B4-BE49-F238E27FC236}">
                  <a16:creationId xmlns:a16="http://schemas.microsoft.com/office/drawing/2014/main" id="{277F9C20-4C26-45B0-BA63-D4B96BDA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271" y="5324353"/>
              <a:ext cx="174625" cy="74613"/>
            </a:xfrm>
            <a:custGeom>
              <a:avLst/>
              <a:gdLst>
                <a:gd name="T0" fmla="*/ 1 w 105"/>
                <a:gd name="T1" fmla="*/ 44 h 44"/>
                <a:gd name="T2" fmla="*/ 105 w 105"/>
                <a:gd name="T3" fmla="*/ 41 h 44"/>
                <a:gd name="T4" fmla="*/ 62 w 105"/>
                <a:gd name="T5" fmla="*/ 1 h 44"/>
                <a:gd name="T6" fmla="*/ 40 w 105"/>
                <a:gd name="T7" fmla="*/ 1 h 44"/>
                <a:gd name="T8" fmla="*/ 1 w 10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4">
                  <a:moveTo>
                    <a:pt x="1" y="44"/>
                  </a:moveTo>
                  <a:cubicBezTo>
                    <a:pt x="105" y="41"/>
                    <a:pt x="105" y="41"/>
                    <a:pt x="105" y="41"/>
                  </a:cubicBezTo>
                  <a:cubicBezTo>
                    <a:pt x="104" y="18"/>
                    <a:pt x="85" y="0"/>
                    <a:pt x="62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18" y="2"/>
                    <a:pt x="0" y="21"/>
                    <a:pt x="1" y="44"/>
                  </a:cubicBezTo>
                </a:path>
              </a:pathLst>
            </a:custGeom>
            <a:solidFill>
              <a:srgbClr val="878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83">
              <a:extLst>
                <a:ext uri="{FF2B5EF4-FFF2-40B4-BE49-F238E27FC236}">
                  <a16:creationId xmlns:a16="http://schemas.microsoft.com/office/drawing/2014/main" id="{597DDAB1-3D3A-4CA1-9FDD-F14E772F6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096" y="5392616"/>
              <a:ext cx="182563" cy="33338"/>
            </a:xfrm>
            <a:custGeom>
              <a:avLst/>
              <a:gdLst>
                <a:gd name="T0" fmla="*/ 2 w 115"/>
                <a:gd name="T1" fmla="*/ 21 h 21"/>
                <a:gd name="T2" fmla="*/ 115 w 115"/>
                <a:gd name="T3" fmla="*/ 18 h 21"/>
                <a:gd name="T4" fmla="*/ 114 w 115"/>
                <a:gd name="T5" fmla="*/ 0 h 21"/>
                <a:gd name="T6" fmla="*/ 0 w 115"/>
                <a:gd name="T7" fmla="*/ 3 h 21"/>
                <a:gd name="T8" fmla="*/ 2 w 1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1">
                  <a:moveTo>
                    <a:pt x="2" y="21"/>
                  </a:moveTo>
                  <a:lnTo>
                    <a:pt x="115" y="18"/>
                  </a:lnTo>
                  <a:lnTo>
                    <a:pt x="114" y="0"/>
                  </a:lnTo>
                  <a:lnTo>
                    <a:pt x="0" y="3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84">
              <a:extLst>
                <a:ext uri="{FF2B5EF4-FFF2-40B4-BE49-F238E27FC236}">
                  <a16:creationId xmlns:a16="http://schemas.microsoft.com/office/drawing/2014/main" id="{844A9072-B9EC-4F9D-9782-0FB45709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096" y="5392616"/>
              <a:ext cx="182563" cy="33338"/>
            </a:xfrm>
            <a:custGeom>
              <a:avLst/>
              <a:gdLst>
                <a:gd name="T0" fmla="*/ 2 w 115"/>
                <a:gd name="T1" fmla="*/ 21 h 21"/>
                <a:gd name="T2" fmla="*/ 115 w 115"/>
                <a:gd name="T3" fmla="*/ 18 h 21"/>
                <a:gd name="T4" fmla="*/ 114 w 115"/>
                <a:gd name="T5" fmla="*/ 0 h 21"/>
                <a:gd name="T6" fmla="*/ 0 w 115"/>
                <a:gd name="T7" fmla="*/ 3 h 21"/>
                <a:gd name="T8" fmla="*/ 2 w 1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1">
                  <a:moveTo>
                    <a:pt x="2" y="21"/>
                  </a:moveTo>
                  <a:lnTo>
                    <a:pt x="115" y="18"/>
                  </a:lnTo>
                  <a:lnTo>
                    <a:pt x="114" y="0"/>
                  </a:lnTo>
                  <a:lnTo>
                    <a:pt x="0" y="3"/>
                  </a:lnTo>
                  <a:lnTo>
                    <a:pt x="2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5">
              <a:extLst>
                <a:ext uri="{FF2B5EF4-FFF2-40B4-BE49-F238E27FC236}">
                  <a16:creationId xmlns:a16="http://schemas.microsoft.com/office/drawing/2014/main" id="{4E8CE30C-BE96-48DB-AF7D-BA70C4684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3958" y="3830516"/>
              <a:ext cx="266700" cy="1474788"/>
            </a:xfrm>
            <a:custGeom>
              <a:avLst/>
              <a:gdLst>
                <a:gd name="T0" fmla="*/ 0 w 168"/>
                <a:gd name="T1" fmla="*/ 5 h 929"/>
                <a:gd name="T2" fmla="*/ 1 w 168"/>
                <a:gd name="T3" fmla="*/ 27 h 929"/>
                <a:gd name="T4" fmla="*/ 59 w 168"/>
                <a:gd name="T5" fmla="*/ 880 h 929"/>
                <a:gd name="T6" fmla="*/ 59 w 168"/>
                <a:gd name="T7" fmla="*/ 880 h 929"/>
                <a:gd name="T8" fmla="*/ 62 w 168"/>
                <a:gd name="T9" fmla="*/ 922 h 929"/>
                <a:gd name="T10" fmla="*/ 63 w 168"/>
                <a:gd name="T11" fmla="*/ 929 h 929"/>
                <a:gd name="T12" fmla="*/ 63 w 168"/>
                <a:gd name="T13" fmla="*/ 929 h 929"/>
                <a:gd name="T14" fmla="*/ 150 w 168"/>
                <a:gd name="T15" fmla="*/ 928 h 929"/>
                <a:gd name="T16" fmla="*/ 159 w 168"/>
                <a:gd name="T17" fmla="*/ 927 h 929"/>
                <a:gd name="T18" fmla="*/ 168 w 168"/>
                <a:gd name="T19" fmla="*/ 421 h 929"/>
                <a:gd name="T20" fmla="*/ 163 w 168"/>
                <a:gd name="T21" fmla="*/ 29 h 929"/>
                <a:gd name="T22" fmla="*/ 162 w 168"/>
                <a:gd name="T23" fmla="*/ 17 h 929"/>
                <a:gd name="T24" fmla="*/ 162 w 168"/>
                <a:gd name="T25" fmla="*/ 4 h 929"/>
                <a:gd name="T26" fmla="*/ 162 w 168"/>
                <a:gd name="T27" fmla="*/ 0 h 929"/>
                <a:gd name="T28" fmla="*/ 18 w 168"/>
                <a:gd name="T29" fmla="*/ 4 h 929"/>
                <a:gd name="T30" fmla="*/ 7 w 168"/>
                <a:gd name="T31" fmla="*/ 5 h 929"/>
                <a:gd name="T32" fmla="*/ 0 w 168"/>
                <a:gd name="T33" fmla="*/ 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929">
                  <a:moveTo>
                    <a:pt x="0" y="5"/>
                  </a:moveTo>
                  <a:lnTo>
                    <a:pt x="1" y="27"/>
                  </a:lnTo>
                  <a:lnTo>
                    <a:pt x="59" y="880"/>
                  </a:lnTo>
                  <a:lnTo>
                    <a:pt x="59" y="880"/>
                  </a:lnTo>
                  <a:lnTo>
                    <a:pt x="62" y="922"/>
                  </a:lnTo>
                  <a:lnTo>
                    <a:pt x="63" y="929"/>
                  </a:lnTo>
                  <a:lnTo>
                    <a:pt x="63" y="929"/>
                  </a:lnTo>
                  <a:lnTo>
                    <a:pt x="150" y="928"/>
                  </a:lnTo>
                  <a:lnTo>
                    <a:pt x="159" y="927"/>
                  </a:lnTo>
                  <a:lnTo>
                    <a:pt x="168" y="421"/>
                  </a:lnTo>
                  <a:lnTo>
                    <a:pt x="163" y="29"/>
                  </a:lnTo>
                  <a:lnTo>
                    <a:pt x="162" y="17"/>
                  </a:lnTo>
                  <a:lnTo>
                    <a:pt x="162" y="4"/>
                  </a:lnTo>
                  <a:lnTo>
                    <a:pt x="162" y="0"/>
                  </a:lnTo>
                  <a:lnTo>
                    <a:pt x="18" y="4"/>
                  </a:lnTo>
                  <a:lnTo>
                    <a:pt x="7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86">
              <a:extLst>
                <a:ext uri="{FF2B5EF4-FFF2-40B4-BE49-F238E27FC236}">
                  <a16:creationId xmlns:a16="http://schemas.microsoft.com/office/drawing/2014/main" id="{66F4847C-B253-49F1-8CDF-1B602347C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3958" y="3830516"/>
              <a:ext cx="266700" cy="1474788"/>
            </a:xfrm>
            <a:custGeom>
              <a:avLst/>
              <a:gdLst>
                <a:gd name="T0" fmla="*/ 0 w 168"/>
                <a:gd name="T1" fmla="*/ 5 h 929"/>
                <a:gd name="T2" fmla="*/ 1 w 168"/>
                <a:gd name="T3" fmla="*/ 27 h 929"/>
                <a:gd name="T4" fmla="*/ 59 w 168"/>
                <a:gd name="T5" fmla="*/ 880 h 929"/>
                <a:gd name="T6" fmla="*/ 59 w 168"/>
                <a:gd name="T7" fmla="*/ 880 h 929"/>
                <a:gd name="T8" fmla="*/ 62 w 168"/>
                <a:gd name="T9" fmla="*/ 922 h 929"/>
                <a:gd name="T10" fmla="*/ 63 w 168"/>
                <a:gd name="T11" fmla="*/ 929 h 929"/>
                <a:gd name="T12" fmla="*/ 63 w 168"/>
                <a:gd name="T13" fmla="*/ 929 h 929"/>
                <a:gd name="T14" fmla="*/ 150 w 168"/>
                <a:gd name="T15" fmla="*/ 928 h 929"/>
                <a:gd name="T16" fmla="*/ 159 w 168"/>
                <a:gd name="T17" fmla="*/ 927 h 929"/>
                <a:gd name="T18" fmla="*/ 168 w 168"/>
                <a:gd name="T19" fmla="*/ 421 h 929"/>
                <a:gd name="T20" fmla="*/ 163 w 168"/>
                <a:gd name="T21" fmla="*/ 29 h 929"/>
                <a:gd name="T22" fmla="*/ 162 w 168"/>
                <a:gd name="T23" fmla="*/ 17 h 929"/>
                <a:gd name="T24" fmla="*/ 162 w 168"/>
                <a:gd name="T25" fmla="*/ 4 h 929"/>
                <a:gd name="T26" fmla="*/ 162 w 168"/>
                <a:gd name="T27" fmla="*/ 0 h 929"/>
                <a:gd name="T28" fmla="*/ 18 w 168"/>
                <a:gd name="T29" fmla="*/ 4 h 929"/>
                <a:gd name="T30" fmla="*/ 7 w 168"/>
                <a:gd name="T31" fmla="*/ 5 h 929"/>
                <a:gd name="T32" fmla="*/ 0 w 168"/>
                <a:gd name="T33" fmla="*/ 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929">
                  <a:moveTo>
                    <a:pt x="0" y="5"/>
                  </a:moveTo>
                  <a:lnTo>
                    <a:pt x="1" y="27"/>
                  </a:lnTo>
                  <a:lnTo>
                    <a:pt x="59" y="880"/>
                  </a:lnTo>
                  <a:lnTo>
                    <a:pt x="59" y="880"/>
                  </a:lnTo>
                  <a:lnTo>
                    <a:pt x="62" y="922"/>
                  </a:lnTo>
                  <a:lnTo>
                    <a:pt x="63" y="929"/>
                  </a:lnTo>
                  <a:lnTo>
                    <a:pt x="63" y="929"/>
                  </a:lnTo>
                  <a:lnTo>
                    <a:pt x="150" y="928"/>
                  </a:lnTo>
                  <a:lnTo>
                    <a:pt x="159" y="927"/>
                  </a:lnTo>
                  <a:lnTo>
                    <a:pt x="168" y="421"/>
                  </a:lnTo>
                  <a:lnTo>
                    <a:pt x="163" y="29"/>
                  </a:lnTo>
                  <a:lnTo>
                    <a:pt x="162" y="17"/>
                  </a:lnTo>
                  <a:lnTo>
                    <a:pt x="162" y="4"/>
                  </a:lnTo>
                  <a:lnTo>
                    <a:pt x="162" y="0"/>
                  </a:lnTo>
                  <a:lnTo>
                    <a:pt x="18" y="4"/>
                  </a:lnTo>
                  <a:lnTo>
                    <a:pt x="7" y="5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87">
              <a:extLst>
                <a:ext uri="{FF2B5EF4-FFF2-40B4-BE49-F238E27FC236}">
                  <a16:creationId xmlns:a16="http://schemas.microsoft.com/office/drawing/2014/main" id="{3F2A5826-158A-4215-916A-5EEE64A2D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033" y="5262441"/>
              <a:ext cx="166688" cy="46038"/>
            </a:xfrm>
            <a:custGeom>
              <a:avLst/>
              <a:gdLst>
                <a:gd name="T0" fmla="*/ 105 w 105"/>
                <a:gd name="T1" fmla="*/ 0 h 29"/>
                <a:gd name="T2" fmla="*/ 0 w 105"/>
                <a:gd name="T3" fmla="*/ 4 h 29"/>
                <a:gd name="T4" fmla="*/ 3 w 105"/>
                <a:gd name="T5" fmla="*/ 29 h 29"/>
                <a:gd name="T6" fmla="*/ 104 w 105"/>
                <a:gd name="T7" fmla="*/ 27 h 29"/>
                <a:gd name="T8" fmla="*/ 105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105" y="0"/>
                  </a:moveTo>
                  <a:lnTo>
                    <a:pt x="0" y="4"/>
                  </a:lnTo>
                  <a:lnTo>
                    <a:pt x="3" y="29"/>
                  </a:lnTo>
                  <a:lnTo>
                    <a:pt x="104" y="2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4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88">
              <a:extLst>
                <a:ext uri="{FF2B5EF4-FFF2-40B4-BE49-F238E27FC236}">
                  <a16:creationId xmlns:a16="http://schemas.microsoft.com/office/drawing/2014/main" id="{237FF969-54E5-464B-9221-6CAEF5355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408" y="2685928"/>
              <a:ext cx="215900" cy="1219200"/>
            </a:xfrm>
            <a:custGeom>
              <a:avLst/>
              <a:gdLst>
                <a:gd name="T0" fmla="*/ 127 w 129"/>
                <a:gd name="T1" fmla="*/ 40 h 723"/>
                <a:gd name="T2" fmla="*/ 80 w 129"/>
                <a:gd name="T3" fmla="*/ 322 h 723"/>
                <a:gd name="T4" fmla="*/ 72 w 129"/>
                <a:gd name="T5" fmla="*/ 723 h 723"/>
                <a:gd name="T6" fmla="*/ 17 w 129"/>
                <a:gd name="T7" fmla="*/ 722 h 723"/>
                <a:gd name="T8" fmla="*/ 1 w 129"/>
                <a:gd name="T9" fmla="*/ 336 h 723"/>
                <a:gd name="T10" fmla="*/ 87 w 129"/>
                <a:gd name="T11" fmla="*/ 7 h 723"/>
                <a:gd name="T12" fmla="*/ 127 w 129"/>
                <a:gd name="T13" fmla="*/ 4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723">
                  <a:moveTo>
                    <a:pt x="127" y="40"/>
                  </a:moveTo>
                  <a:cubicBezTo>
                    <a:pt x="127" y="40"/>
                    <a:pt x="85" y="165"/>
                    <a:pt x="80" y="322"/>
                  </a:cubicBezTo>
                  <a:cubicBezTo>
                    <a:pt x="77" y="443"/>
                    <a:pt x="72" y="723"/>
                    <a:pt x="72" y="723"/>
                  </a:cubicBezTo>
                  <a:cubicBezTo>
                    <a:pt x="17" y="722"/>
                    <a:pt x="17" y="722"/>
                    <a:pt x="17" y="722"/>
                  </a:cubicBezTo>
                  <a:cubicBezTo>
                    <a:pt x="17" y="722"/>
                    <a:pt x="0" y="560"/>
                    <a:pt x="1" y="336"/>
                  </a:cubicBezTo>
                  <a:cubicBezTo>
                    <a:pt x="2" y="113"/>
                    <a:pt x="64" y="15"/>
                    <a:pt x="87" y="7"/>
                  </a:cubicBezTo>
                  <a:cubicBezTo>
                    <a:pt x="110" y="0"/>
                    <a:pt x="129" y="13"/>
                    <a:pt x="127" y="40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89">
              <a:extLst>
                <a:ext uri="{FF2B5EF4-FFF2-40B4-BE49-F238E27FC236}">
                  <a16:creationId xmlns:a16="http://schemas.microsoft.com/office/drawing/2014/main" id="{470291CC-CCC1-4DB4-A730-69228C3B0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246" y="3921003"/>
              <a:ext cx="95250" cy="136525"/>
            </a:xfrm>
            <a:custGeom>
              <a:avLst/>
              <a:gdLst>
                <a:gd name="T0" fmla="*/ 54 w 57"/>
                <a:gd name="T1" fmla="*/ 61 h 81"/>
                <a:gd name="T2" fmla="*/ 26 w 57"/>
                <a:gd name="T3" fmla="*/ 9 h 81"/>
                <a:gd name="T4" fmla="*/ 9 w 57"/>
                <a:gd name="T5" fmla="*/ 3 h 81"/>
                <a:gd name="T6" fmla="*/ 8 w 57"/>
                <a:gd name="T7" fmla="*/ 3 h 81"/>
                <a:gd name="T8" fmla="*/ 4 w 57"/>
                <a:gd name="T9" fmla="*/ 20 h 81"/>
                <a:gd name="T10" fmla="*/ 32 w 57"/>
                <a:gd name="T11" fmla="*/ 72 h 81"/>
                <a:gd name="T12" fmla="*/ 48 w 57"/>
                <a:gd name="T13" fmla="*/ 78 h 81"/>
                <a:gd name="T14" fmla="*/ 49 w 57"/>
                <a:gd name="T15" fmla="*/ 77 h 81"/>
                <a:gd name="T16" fmla="*/ 54 w 57"/>
                <a:gd name="T17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1">
                  <a:moveTo>
                    <a:pt x="54" y="61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2" y="3"/>
                    <a:pt x="15" y="0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6"/>
                    <a:pt x="0" y="14"/>
                    <a:pt x="4" y="20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5" y="78"/>
                    <a:pt x="43" y="81"/>
                    <a:pt x="48" y="78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5" y="74"/>
                    <a:pt x="57" y="67"/>
                    <a:pt x="54" y="61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90">
              <a:extLst>
                <a:ext uri="{FF2B5EF4-FFF2-40B4-BE49-F238E27FC236}">
                  <a16:creationId xmlns:a16="http://schemas.microsoft.com/office/drawing/2014/main" id="{3C2D33D7-9E2F-48EE-8C1A-1094C9ED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9933" y="3867028"/>
              <a:ext cx="139700" cy="220663"/>
            </a:xfrm>
            <a:custGeom>
              <a:avLst/>
              <a:gdLst>
                <a:gd name="T0" fmla="*/ 0 w 83"/>
                <a:gd name="T1" fmla="*/ 47 h 131"/>
                <a:gd name="T2" fmla="*/ 5 w 83"/>
                <a:gd name="T3" fmla="*/ 97 h 131"/>
                <a:gd name="T4" fmla="*/ 27 w 83"/>
                <a:gd name="T5" fmla="*/ 131 h 131"/>
                <a:gd name="T6" fmla="*/ 56 w 83"/>
                <a:gd name="T7" fmla="*/ 125 h 131"/>
                <a:gd name="T8" fmla="*/ 79 w 83"/>
                <a:gd name="T9" fmla="*/ 103 h 131"/>
                <a:gd name="T10" fmla="*/ 82 w 83"/>
                <a:gd name="T11" fmla="*/ 57 h 131"/>
                <a:gd name="T12" fmla="*/ 54 w 83"/>
                <a:gd name="T13" fmla="*/ 5 h 131"/>
                <a:gd name="T14" fmla="*/ 25 w 83"/>
                <a:gd name="T15" fmla="*/ 1 h 131"/>
                <a:gd name="T16" fmla="*/ 0 w 83"/>
                <a:gd name="T17" fmla="*/ 4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31">
                  <a:moveTo>
                    <a:pt x="0" y="47"/>
                  </a:moveTo>
                  <a:cubicBezTo>
                    <a:pt x="0" y="47"/>
                    <a:pt x="4" y="86"/>
                    <a:pt x="5" y="97"/>
                  </a:cubicBezTo>
                  <a:cubicBezTo>
                    <a:pt x="6" y="119"/>
                    <a:pt x="12" y="129"/>
                    <a:pt x="27" y="13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71" y="120"/>
                    <a:pt x="78" y="116"/>
                    <a:pt x="79" y="103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44"/>
                    <a:pt x="68" y="6"/>
                    <a:pt x="54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0" y="0"/>
                    <a:pt x="1" y="33"/>
                    <a:pt x="0" y="47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91">
              <a:extLst>
                <a:ext uri="{FF2B5EF4-FFF2-40B4-BE49-F238E27FC236}">
                  <a16:creationId xmlns:a16="http://schemas.microsoft.com/office/drawing/2014/main" id="{551EFBCA-9267-4124-A086-AEC1FA616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596" y="4028953"/>
              <a:ext cx="50800" cy="138113"/>
            </a:xfrm>
            <a:custGeom>
              <a:avLst/>
              <a:gdLst>
                <a:gd name="T0" fmla="*/ 1 w 30"/>
                <a:gd name="T1" fmla="*/ 16 h 82"/>
                <a:gd name="T2" fmla="*/ 8 w 30"/>
                <a:gd name="T3" fmla="*/ 67 h 82"/>
                <a:gd name="T4" fmla="*/ 20 w 30"/>
                <a:gd name="T5" fmla="*/ 82 h 82"/>
                <a:gd name="T6" fmla="*/ 29 w 30"/>
                <a:gd name="T7" fmla="*/ 66 h 82"/>
                <a:gd name="T8" fmla="*/ 22 w 30"/>
                <a:gd name="T9" fmla="*/ 14 h 82"/>
                <a:gd name="T10" fmla="*/ 10 w 30"/>
                <a:gd name="T11" fmla="*/ 0 h 82"/>
                <a:gd name="T12" fmla="*/ 1 w 30"/>
                <a:gd name="T13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2">
                  <a:moveTo>
                    <a:pt x="1" y="16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9" y="76"/>
                    <a:pt x="15" y="82"/>
                    <a:pt x="20" y="82"/>
                  </a:cubicBezTo>
                  <a:cubicBezTo>
                    <a:pt x="26" y="81"/>
                    <a:pt x="30" y="74"/>
                    <a:pt x="29" y="6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6"/>
                    <a:pt x="16" y="0"/>
                    <a:pt x="10" y="0"/>
                  </a:cubicBezTo>
                  <a:cubicBezTo>
                    <a:pt x="4" y="1"/>
                    <a:pt x="0" y="8"/>
                    <a:pt x="1" y="16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92">
              <a:extLst>
                <a:ext uri="{FF2B5EF4-FFF2-40B4-BE49-F238E27FC236}">
                  <a16:creationId xmlns:a16="http://schemas.microsoft.com/office/drawing/2014/main" id="{4D937072-2A6F-478E-9E0B-EF024B4AB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496" y="4051178"/>
              <a:ext cx="50800" cy="139700"/>
            </a:xfrm>
            <a:custGeom>
              <a:avLst/>
              <a:gdLst>
                <a:gd name="T0" fmla="*/ 1 w 30"/>
                <a:gd name="T1" fmla="*/ 17 h 83"/>
                <a:gd name="T2" fmla="*/ 8 w 30"/>
                <a:gd name="T3" fmla="*/ 68 h 83"/>
                <a:gd name="T4" fmla="*/ 20 w 30"/>
                <a:gd name="T5" fmla="*/ 82 h 83"/>
                <a:gd name="T6" fmla="*/ 29 w 30"/>
                <a:gd name="T7" fmla="*/ 66 h 83"/>
                <a:gd name="T8" fmla="*/ 22 w 30"/>
                <a:gd name="T9" fmla="*/ 15 h 83"/>
                <a:gd name="T10" fmla="*/ 10 w 30"/>
                <a:gd name="T11" fmla="*/ 1 h 83"/>
                <a:gd name="T12" fmla="*/ 1 w 30"/>
                <a:gd name="T13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3">
                  <a:moveTo>
                    <a:pt x="1" y="17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9" y="76"/>
                    <a:pt x="15" y="83"/>
                    <a:pt x="20" y="82"/>
                  </a:cubicBezTo>
                  <a:cubicBezTo>
                    <a:pt x="26" y="82"/>
                    <a:pt x="30" y="75"/>
                    <a:pt x="29" y="6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7"/>
                    <a:pt x="16" y="0"/>
                    <a:pt x="10" y="1"/>
                  </a:cubicBezTo>
                  <a:cubicBezTo>
                    <a:pt x="4" y="1"/>
                    <a:pt x="0" y="8"/>
                    <a:pt x="1" y="17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93">
              <a:extLst>
                <a:ext uri="{FF2B5EF4-FFF2-40B4-BE49-F238E27FC236}">
                  <a16:creationId xmlns:a16="http://schemas.microsoft.com/office/drawing/2014/main" id="{8142EC2C-42AA-4CF0-B9AB-95B84F38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633" y="4032128"/>
              <a:ext cx="47625" cy="138113"/>
            </a:xfrm>
            <a:custGeom>
              <a:avLst/>
              <a:gdLst>
                <a:gd name="T0" fmla="*/ 1 w 29"/>
                <a:gd name="T1" fmla="*/ 16 h 82"/>
                <a:gd name="T2" fmla="*/ 8 w 29"/>
                <a:gd name="T3" fmla="*/ 68 h 82"/>
                <a:gd name="T4" fmla="*/ 20 w 29"/>
                <a:gd name="T5" fmla="*/ 82 h 82"/>
                <a:gd name="T6" fmla="*/ 28 w 29"/>
                <a:gd name="T7" fmla="*/ 66 h 82"/>
                <a:gd name="T8" fmla="*/ 21 w 29"/>
                <a:gd name="T9" fmla="*/ 15 h 82"/>
                <a:gd name="T10" fmla="*/ 10 w 29"/>
                <a:gd name="T11" fmla="*/ 0 h 82"/>
                <a:gd name="T12" fmla="*/ 1 w 29"/>
                <a:gd name="T13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2">
                  <a:moveTo>
                    <a:pt x="1" y="16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9" y="76"/>
                    <a:pt x="14" y="82"/>
                    <a:pt x="20" y="82"/>
                  </a:cubicBezTo>
                  <a:cubicBezTo>
                    <a:pt x="25" y="81"/>
                    <a:pt x="29" y="74"/>
                    <a:pt x="28" y="6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6"/>
                    <a:pt x="15" y="0"/>
                    <a:pt x="10" y="0"/>
                  </a:cubicBezTo>
                  <a:cubicBezTo>
                    <a:pt x="4" y="1"/>
                    <a:pt x="0" y="8"/>
                    <a:pt x="1" y="16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94">
              <a:extLst>
                <a:ext uri="{FF2B5EF4-FFF2-40B4-BE49-F238E27FC236}">
                  <a16:creationId xmlns:a16="http://schemas.microsoft.com/office/drawing/2014/main" id="{FBEE4831-EDD7-4D22-B1E4-B3B9B3201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383" y="2685928"/>
              <a:ext cx="214313" cy="1219200"/>
            </a:xfrm>
            <a:custGeom>
              <a:avLst/>
              <a:gdLst>
                <a:gd name="T0" fmla="*/ 2 w 128"/>
                <a:gd name="T1" fmla="*/ 40 h 723"/>
                <a:gd name="T2" fmla="*/ 48 w 128"/>
                <a:gd name="T3" fmla="*/ 322 h 723"/>
                <a:gd name="T4" fmla="*/ 57 w 128"/>
                <a:gd name="T5" fmla="*/ 723 h 723"/>
                <a:gd name="T6" fmla="*/ 112 w 128"/>
                <a:gd name="T7" fmla="*/ 722 h 723"/>
                <a:gd name="T8" fmla="*/ 128 w 128"/>
                <a:gd name="T9" fmla="*/ 336 h 723"/>
                <a:gd name="T10" fmla="*/ 41 w 128"/>
                <a:gd name="T11" fmla="*/ 7 h 723"/>
                <a:gd name="T12" fmla="*/ 2 w 128"/>
                <a:gd name="T13" fmla="*/ 4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723">
                  <a:moveTo>
                    <a:pt x="2" y="40"/>
                  </a:moveTo>
                  <a:cubicBezTo>
                    <a:pt x="2" y="40"/>
                    <a:pt x="44" y="165"/>
                    <a:pt x="48" y="322"/>
                  </a:cubicBezTo>
                  <a:cubicBezTo>
                    <a:pt x="52" y="443"/>
                    <a:pt x="57" y="723"/>
                    <a:pt x="57" y="723"/>
                  </a:cubicBezTo>
                  <a:cubicBezTo>
                    <a:pt x="112" y="722"/>
                    <a:pt x="112" y="722"/>
                    <a:pt x="112" y="722"/>
                  </a:cubicBezTo>
                  <a:cubicBezTo>
                    <a:pt x="112" y="722"/>
                    <a:pt x="128" y="560"/>
                    <a:pt x="128" y="336"/>
                  </a:cubicBezTo>
                  <a:cubicBezTo>
                    <a:pt x="127" y="113"/>
                    <a:pt x="65" y="15"/>
                    <a:pt x="41" y="7"/>
                  </a:cubicBezTo>
                  <a:cubicBezTo>
                    <a:pt x="18" y="0"/>
                    <a:pt x="0" y="13"/>
                    <a:pt x="2" y="40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95">
              <a:extLst>
                <a:ext uri="{FF2B5EF4-FFF2-40B4-BE49-F238E27FC236}">
                  <a16:creationId xmlns:a16="http://schemas.microsoft.com/office/drawing/2014/main" id="{5F7143E4-2865-4AF4-9C12-DF4916C7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608" y="3921003"/>
              <a:ext cx="95250" cy="136525"/>
            </a:xfrm>
            <a:custGeom>
              <a:avLst/>
              <a:gdLst>
                <a:gd name="T0" fmla="*/ 4 w 57"/>
                <a:gd name="T1" fmla="*/ 61 h 81"/>
                <a:gd name="T2" fmla="*/ 32 w 57"/>
                <a:gd name="T3" fmla="*/ 9 h 81"/>
                <a:gd name="T4" fmla="*/ 48 w 57"/>
                <a:gd name="T5" fmla="*/ 3 h 81"/>
                <a:gd name="T6" fmla="*/ 49 w 57"/>
                <a:gd name="T7" fmla="*/ 3 h 81"/>
                <a:gd name="T8" fmla="*/ 54 w 57"/>
                <a:gd name="T9" fmla="*/ 20 h 81"/>
                <a:gd name="T10" fmla="*/ 26 w 57"/>
                <a:gd name="T11" fmla="*/ 72 h 81"/>
                <a:gd name="T12" fmla="*/ 9 w 57"/>
                <a:gd name="T13" fmla="*/ 78 h 81"/>
                <a:gd name="T14" fmla="*/ 8 w 57"/>
                <a:gd name="T15" fmla="*/ 77 h 81"/>
                <a:gd name="T16" fmla="*/ 4 w 57"/>
                <a:gd name="T17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1">
                  <a:moveTo>
                    <a:pt x="4" y="61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5" y="3"/>
                    <a:pt x="43" y="0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5" y="6"/>
                    <a:pt x="57" y="14"/>
                    <a:pt x="54" y="20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2" y="78"/>
                    <a:pt x="15" y="81"/>
                    <a:pt x="9" y="78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2" y="74"/>
                    <a:pt x="0" y="67"/>
                    <a:pt x="4" y="61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96">
              <a:extLst>
                <a:ext uri="{FF2B5EF4-FFF2-40B4-BE49-F238E27FC236}">
                  <a16:creationId xmlns:a16="http://schemas.microsoft.com/office/drawing/2014/main" id="{F390C4D9-C05B-4597-B22C-F20BC8F4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4471" y="3867028"/>
              <a:ext cx="139700" cy="220663"/>
            </a:xfrm>
            <a:custGeom>
              <a:avLst/>
              <a:gdLst>
                <a:gd name="T0" fmla="*/ 83 w 83"/>
                <a:gd name="T1" fmla="*/ 47 h 131"/>
                <a:gd name="T2" fmla="*/ 79 w 83"/>
                <a:gd name="T3" fmla="*/ 97 h 131"/>
                <a:gd name="T4" fmla="*/ 57 w 83"/>
                <a:gd name="T5" fmla="*/ 131 h 131"/>
                <a:gd name="T6" fmla="*/ 28 w 83"/>
                <a:gd name="T7" fmla="*/ 125 h 131"/>
                <a:gd name="T8" fmla="*/ 5 w 83"/>
                <a:gd name="T9" fmla="*/ 103 h 131"/>
                <a:gd name="T10" fmla="*/ 1 w 83"/>
                <a:gd name="T11" fmla="*/ 57 h 131"/>
                <a:gd name="T12" fmla="*/ 30 w 83"/>
                <a:gd name="T13" fmla="*/ 5 h 131"/>
                <a:gd name="T14" fmla="*/ 59 w 83"/>
                <a:gd name="T15" fmla="*/ 1 h 131"/>
                <a:gd name="T16" fmla="*/ 83 w 83"/>
                <a:gd name="T17" fmla="*/ 4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31">
                  <a:moveTo>
                    <a:pt x="83" y="47"/>
                  </a:moveTo>
                  <a:cubicBezTo>
                    <a:pt x="83" y="47"/>
                    <a:pt x="80" y="86"/>
                    <a:pt x="79" y="97"/>
                  </a:cubicBezTo>
                  <a:cubicBezTo>
                    <a:pt x="77" y="119"/>
                    <a:pt x="71" y="129"/>
                    <a:pt x="57" y="131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13" y="120"/>
                    <a:pt x="6" y="116"/>
                    <a:pt x="5" y="10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44"/>
                    <a:pt x="15" y="6"/>
                    <a:pt x="30" y="5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73" y="0"/>
                    <a:pt x="82" y="33"/>
                    <a:pt x="83" y="47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97">
              <a:extLst>
                <a:ext uri="{FF2B5EF4-FFF2-40B4-BE49-F238E27FC236}">
                  <a16:creationId xmlns:a16="http://schemas.microsoft.com/office/drawing/2014/main" id="{50B69C6F-1EFD-41D8-A54B-E1DDAF7CC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296" y="4028953"/>
              <a:ext cx="49213" cy="138113"/>
            </a:xfrm>
            <a:custGeom>
              <a:avLst/>
              <a:gdLst>
                <a:gd name="T0" fmla="*/ 28 w 29"/>
                <a:gd name="T1" fmla="*/ 16 h 82"/>
                <a:gd name="T2" fmla="*/ 21 w 29"/>
                <a:gd name="T3" fmla="*/ 67 h 82"/>
                <a:gd name="T4" fmla="*/ 9 w 29"/>
                <a:gd name="T5" fmla="*/ 82 h 82"/>
                <a:gd name="T6" fmla="*/ 1 w 29"/>
                <a:gd name="T7" fmla="*/ 66 h 82"/>
                <a:gd name="T8" fmla="*/ 8 w 29"/>
                <a:gd name="T9" fmla="*/ 14 h 82"/>
                <a:gd name="T10" fmla="*/ 20 w 29"/>
                <a:gd name="T11" fmla="*/ 0 h 82"/>
                <a:gd name="T12" fmla="*/ 28 w 29"/>
                <a:gd name="T13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2">
                  <a:moveTo>
                    <a:pt x="28" y="16"/>
                  </a:moveTo>
                  <a:cubicBezTo>
                    <a:pt x="21" y="67"/>
                    <a:pt x="21" y="67"/>
                    <a:pt x="21" y="67"/>
                  </a:cubicBezTo>
                  <a:cubicBezTo>
                    <a:pt x="20" y="76"/>
                    <a:pt x="15" y="82"/>
                    <a:pt x="9" y="82"/>
                  </a:cubicBezTo>
                  <a:cubicBezTo>
                    <a:pt x="4" y="81"/>
                    <a:pt x="0" y="74"/>
                    <a:pt x="1" y="6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6"/>
                    <a:pt x="14" y="0"/>
                    <a:pt x="20" y="0"/>
                  </a:cubicBezTo>
                  <a:cubicBezTo>
                    <a:pt x="25" y="1"/>
                    <a:pt x="29" y="8"/>
                    <a:pt x="28" y="16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98">
              <a:extLst>
                <a:ext uri="{FF2B5EF4-FFF2-40B4-BE49-F238E27FC236}">
                  <a16:creationId xmlns:a16="http://schemas.microsoft.com/office/drawing/2014/main" id="{4FBCD35E-3704-4B4D-8E3C-E2CF0577E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396" y="4051178"/>
              <a:ext cx="49213" cy="139700"/>
            </a:xfrm>
            <a:custGeom>
              <a:avLst/>
              <a:gdLst>
                <a:gd name="T0" fmla="*/ 28 w 29"/>
                <a:gd name="T1" fmla="*/ 17 h 83"/>
                <a:gd name="T2" fmla="*/ 21 w 29"/>
                <a:gd name="T3" fmla="*/ 68 h 83"/>
                <a:gd name="T4" fmla="*/ 9 w 29"/>
                <a:gd name="T5" fmla="*/ 82 h 83"/>
                <a:gd name="T6" fmla="*/ 1 w 29"/>
                <a:gd name="T7" fmla="*/ 66 h 83"/>
                <a:gd name="T8" fmla="*/ 8 w 29"/>
                <a:gd name="T9" fmla="*/ 15 h 83"/>
                <a:gd name="T10" fmla="*/ 20 w 29"/>
                <a:gd name="T11" fmla="*/ 1 h 83"/>
                <a:gd name="T12" fmla="*/ 28 w 29"/>
                <a:gd name="T13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3">
                  <a:moveTo>
                    <a:pt x="28" y="17"/>
                  </a:moveTo>
                  <a:cubicBezTo>
                    <a:pt x="21" y="68"/>
                    <a:pt x="21" y="68"/>
                    <a:pt x="21" y="68"/>
                  </a:cubicBezTo>
                  <a:cubicBezTo>
                    <a:pt x="20" y="76"/>
                    <a:pt x="15" y="83"/>
                    <a:pt x="9" y="82"/>
                  </a:cubicBezTo>
                  <a:cubicBezTo>
                    <a:pt x="4" y="82"/>
                    <a:pt x="0" y="75"/>
                    <a:pt x="1" y="6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7"/>
                    <a:pt x="14" y="0"/>
                    <a:pt x="20" y="1"/>
                  </a:cubicBezTo>
                  <a:cubicBezTo>
                    <a:pt x="25" y="1"/>
                    <a:pt x="29" y="8"/>
                    <a:pt x="28" y="17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99">
              <a:extLst>
                <a:ext uri="{FF2B5EF4-FFF2-40B4-BE49-F238E27FC236}">
                  <a16:creationId xmlns:a16="http://schemas.microsoft.com/office/drawing/2014/main" id="{66B5A4AD-91FA-46E1-AE42-D88372997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846" y="4032128"/>
              <a:ext cx="49213" cy="138113"/>
            </a:xfrm>
            <a:custGeom>
              <a:avLst/>
              <a:gdLst>
                <a:gd name="T0" fmla="*/ 29 w 30"/>
                <a:gd name="T1" fmla="*/ 16 h 82"/>
                <a:gd name="T2" fmla="*/ 22 w 30"/>
                <a:gd name="T3" fmla="*/ 68 h 82"/>
                <a:gd name="T4" fmla="*/ 10 w 30"/>
                <a:gd name="T5" fmla="*/ 82 h 82"/>
                <a:gd name="T6" fmla="*/ 1 w 30"/>
                <a:gd name="T7" fmla="*/ 66 h 82"/>
                <a:gd name="T8" fmla="*/ 8 w 30"/>
                <a:gd name="T9" fmla="*/ 15 h 82"/>
                <a:gd name="T10" fmla="*/ 20 w 30"/>
                <a:gd name="T11" fmla="*/ 0 h 82"/>
                <a:gd name="T12" fmla="*/ 29 w 30"/>
                <a:gd name="T13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2">
                  <a:moveTo>
                    <a:pt x="29" y="16"/>
                  </a:moveTo>
                  <a:cubicBezTo>
                    <a:pt x="22" y="68"/>
                    <a:pt x="22" y="68"/>
                    <a:pt x="22" y="68"/>
                  </a:cubicBezTo>
                  <a:cubicBezTo>
                    <a:pt x="21" y="76"/>
                    <a:pt x="15" y="82"/>
                    <a:pt x="10" y="82"/>
                  </a:cubicBezTo>
                  <a:cubicBezTo>
                    <a:pt x="4" y="81"/>
                    <a:pt x="0" y="74"/>
                    <a:pt x="1" y="6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6"/>
                    <a:pt x="14" y="0"/>
                    <a:pt x="20" y="0"/>
                  </a:cubicBezTo>
                  <a:cubicBezTo>
                    <a:pt x="26" y="1"/>
                    <a:pt x="30" y="8"/>
                    <a:pt x="29" y="16"/>
                  </a:cubicBezTo>
                  <a:close/>
                </a:path>
              </a:pathLst>
            </a:custGeom>
            <a:solidFill>
              <a:srgbClr val="F1A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100">
              <a:extLst>
                <a:ext uri="{FF2B5EF4-FFF2-40B4-BE49-F238E27FC236}">
                  <a16:creationId xmlns:a16="http://schemas.microsoft.com/office/drawing/2014/main" id="{2E46966E-20E3-471F-8D68-4CFA5B95E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321" y="2838328"/>
              <a:ext cx="30163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101">
              <a:extLst>
                <a:ext uri="{FF2B5EF4-FFF2-40B4-BE49-F238E27FC236}">
                  <a16:creationId xmlns:a16="http://schemas.microsoft.com/office/drawing/2014/main" id="{36BE6BC8-CA7A-4BF7-875D-929E6A1AD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321" y="3032003"/>
              <a:ext cx="30163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102">
              <a:extLst>
                <a:ext uri="{FF2B5EF4-FFF2-40B4-BE49-F238E27FC236}">
                  <a16:creationId xmlns:a16="http://schemas.microsoft.com/office/drawing/2014/main" id="{21FA180B-2898-49BB-85D3-704C173B3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321" y="3225678"/>
              <a:ext cx="30163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103">
              <a:extLst>
                <a:ext uri="{FF2B5EF4-FFF2-40B4-BE49-F238E27FC236}">
                  <a16:creationId xmlns:a16="http://schemas.microsoft.com/office/drawing/2014/main" id="{8258410A-8BED-4C7B-903F-4C4E1EB5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321" y="3419353"/>
              <a:ext cx="30163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104">
              <a:extLst>
                <a:ext uri="{FF2B5EF4-FFF2-40B4-BE49-F238E27FC236}">
                  <a16:creationId xmlns:a16="http://schemas.microsoft.com/office/drawing/2014/main" id="{FCA50B87-1E0C-4F3B-A1AC-F28109C93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321" y="3616203"/>
              <a:ext cx="30163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05">
              <a:extLst>
                <a:ext uri="{FF2B5EF4-FFF2-40B4-BE49-F238E27FC236}">
                  <a16:creationId xmlns:a16="http://schemas.microsoft.com/office/drawing/2014/main" id="{970C99BA-78E5-4291-93F1-546C2211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171" y="2547816"/>
              <a:ext cx="303213" cy="461963"/>
            </a:xfrm>
            <a:custGeom>
              <a:avLst/>
              <a:gdLst>
                <a:gd name="T0" fmla="*/ 181 w 181"/>
                <a:gd name="T1" fmla="*/ 0 h 274"/>
                <a:gd name="T2" fmla="*/ 137 w 181"/>
                <a:gd name="T3" fmla="*/ 16 h 274"/>
                <a:gd name="T4" fmla="*/ 24 w 181"/>
                <a:gd name="T5" fmla="*/ 144 h 274"/>
                <a:gd name="T6" fmla="*/ 0 w 181"/>
                <a:gd name="T7" fmla="*/ 249 h 274"/>
                <a:gd name="T8" fmla="*/ 122 w 181"/>
                <a:gd name="T9" fmla="*/ 274 h 274"/>
                <a:gd name="T10" fmla="*/ 181 w 181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274">
                  <a:moveTo>
                    <a:pt x="181" y="0"/>
                  </a:moveTo>
                  <a:cubicBezTo>
                    <a:pt x="137" y="16"/>
                    <a:pt x="137" y="16"/>
                    <a:pt x="137" y="16"/>
                  </a:cubicBezTo>
                  <a:cubicBezTo>
                    <a:pt x="80" y="36"/>
                    <a:pt x="38" y="85"/>
                    <a:pt x="24" y="14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22" y="274"/>
                    <a:pt x="122" y="274"/>
                    <a:pt x="122" y="274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244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06">
              <a:extLst>
                <a:ext uri="{FF2B5EF4-FFF2-40B4-BE49-F238E27FC236}">
                  <a16:creationId xmlns:a16="http://schemas.microsoft.com/office/drawing/2014/main" id="{0DDD29B7-8C52-4624-B999-47424C430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7783" y="2555753"/>
              <a:ext cx="306388" cy="463550"/>
            </a:xfrm>
            <a:custGeom>
              <a:avLst/>
              <a:gdLst>
                <a:gd name="T0" fmla="*/ 0 w 183"/>
                <a:gd name="T1" fmla="*/ 0 h 275"/>
                <a:gd name="T2" fmla="*/ 45 w 183"/>
                <a:gd name="T3" fmla="*/ 16 h 275"/>
                <a:gd name="T4" fmla="*/ 158 w 183"/>
                <a:gd name="T5" fmla="*/ 144 h 275"/>
                <a:gd name="T6" fmla="*/ 183 w 183"/>
                <a:gd name="T7" fmla="*/ 249 h 275"/>
                <a:gd name="T8" fmla="*/ 60 w 183"/>
                <a:gd name="T9" fmla="*/ 275 h 275"/>
                <a:gd name="T10" fmla="*/ 0 w 183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275">
                  <a:moveTo>
                    <a:pt x="0" y="0"/>
                  </a:moveTo>
                  <a:cubicBezTo>
                    <a:pt x="45" y="16"/>
                    <a:pt x="45" y="16"/>
                    <a:pt x="45" y="16"/>
                  </a:cubicBezTo>
                  <a:cubicBezTo>
                    <a:pt x="102" y="37"/>
                    <a:pt x="144" y="85"/>
                    <a:pt x="158" y="144"/>
                  </a:cubicBezTo>
                  <a:cubicBezTo>
                    <a:pt x="183" y="249"/>
                    <a:pt x="183" y="249"/>
                    <a:pt x="183" y="249"/>
                  </a:cubicBezTo>
                  <a:cubicBezTo>
                    <a:pt x="60" y="275"/>
                    <a:pt x="60" y="275"/>
                    <a:pt x="60" y="2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4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07">
              <a:extLst>
                <a:ext uri="{FF2B5EF4-FFF2-40B4-BE49-F238E27FC236}">
                  <a16:creationId xmlns:a16="http://schemas.microsoft.com/office/drawing/2014/main" id="{8CB154E6-4042-437A-85B2-E09837F97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8433" y="5346578"/>
              <a:ext cx="4084638" cy="241300"/>
            </a:xfrm>
            <a:custGeom>
              <a:avLst/>
              <a:gdLst>
                <a:gd name="T0" fmla="*/ 2371 w 2442"/>
                <a:gd name="T1" fmla="*/ 0 h 143"/>
                <a:gd name="T2" fmla="*/ 1646 w 2442"/>
                <a:gd name="T3" fmla="*/ 0 h 143"/>
                <a:gd name="T4" fmla="*/ 1649 w 2442"/>
                <a:gd name="T5" fmla="*/ 52 h 143"/>
                <a:gd name="T6" fmla="*/ 1532 w 2442"/>
                <a:gd name="T7" fmla="*/ 47 h 143"/>
                <a:gd name="T8" fmla="*/ 1529 w 2442"/>
                <a:gd name="T9" fmla="*/ 0 h 143"/>
                <a:gd name="T10" fmla="*/ 1471 w 2442"/>
                <a:gd name="T11" fmla="*/ 0 h 143"/>
                <a:gd name="T12" fmla="*/ 1474 w 2442"/>
                <a:gd name="T13" fmla="*/ 52 h 143"/>
                <a:gd name="T14" fmla="*/ 1356 w 2442"/>
                <a:gd name="T15" fmla="*/ 47 h 143"/>
                <a:gd name="T16" fmla="*/ 1354 w 2442"/>
                <a:gd name="T17" fmla="*/ 0 h 143"/>
                <a:gd name="T18" fmla="*/ 758 w 2442"/>
                <a:gd name="T19" fmla="*/ 0 h 143"/>
                <a:gd name="T20" fmla="*/ 770 w 2442"/>
                <a:gd name="T21" fmla="*/ 27 h 143"/>
                <a:gd name="T22" fmla="*/ 772 w 2442"/>
                <a:gd name="T23" fmla="*/ 27 h 143"/>
                <a:gd name="T24" fmla="*/ 773 w 2442"/>
                <a:gd name="T25" fmla="*/ 44 h 143"/>
                <a:gd name="T26" fmla="*/ 665 w 2442"/>
                <a:gd name="T27" fmla="*/ 47 h 143"/>
                <a:gd name="T28" fmla="*/ 664 w 2442"/>
                <a:gd name="T29" fmla="*/ 30 h 143"/>
                <a:gd name="T30" fmla="*/ 666 w 2442"/>
                <a:gd name="T31" fmla="*/ 30 h 143"/>
                <a:gd name="T32" fmla="*/ 678 w 2442"/>
                <a:gd name="T33" fmla="*/ 0 h 143"/>
                <a:gd name="T34" fmla="*/ 581 w 2442"/>
                <a:gd name="T35" fmla="*/ 0 h 143"/>
                <a:gd name="T36" fmla="*/ 598 w 2442"/>
                <a:gd name="T37" fmla="*/ 31 h 143"/>
                <a:gd name="T38" fmla="*/ 599 w 2442"/>
                <a:gd name="T39" fmla="*/ 31 h 143"/>
                <a:gd name="T40" fmla="*/ 600 w 2442"/>
                <a:gd name="T41" fmla="*/ 48 h 143"/>
                <a:gd name="T42" fmla="*/ 492 w 2442"/>
                <a:gd name="T43" fmla="*/ 51 h 143"/>
                <a:gd name="T44" fmla="*/ 491 w 2442"/>
                <a:gd name="T45" fmla="*/ 34 h 143"/>
                <a:gd name="T46" fmla="*/ 494 w 2442"/>
                <a:gd name="T47" fmla="*/ 34 h 143"/>
                <a:gd name="T48" fmla="*/ 509 w 2442"/>
                <a:gd name="T49" fmla="*/ 1 h 143"/>
                <a:gd name="T50" fmla="*/ 509 w 2442"/>
                <a:gd name="T51" fmla="*/ 0 h 143"/>
                <a:gd name="T52" fmla="*/ 72 w 2442"/>
                <a:gd name="T53" fmla="*/ 0 h 143"/>
                <a:gd name="T54" fmla="*/ 0 w 2442"/>
                <a:gd name="T55" fmla="*/ 71 h 143"/>
                <a:gd name="T56" fmla="*/ 0 w 2442"/>
                <a:gd name="T57" fmla="*/ 71 h 143"/>
                <a:gd name="T58" fmla="*/ 72 w 2442"/>
                <a:gd name="T59" fmla="*/ 143 h 143"/>
                <a:gd name="T60" fmla="*/ 2371 w 2442"/>
                <a:gd name="T61" fmla="*/ 143 h 143"/>
                <a:gd name="T62" fmla="*/ 2442 w 2442"/>
                <a:gd name="T63" fmla="*/ 71 h 143"/>
                <a:gd name="T64" fmla="*/ 2442 w 2442"/>
                <a:gd name="T65" fmla="*/ 71 h 143"/>
                <a:gd name="T66" fmla="*/ 2371 w 2442"/>
                <a:gd name="T6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2" h="143">
                  <a:moveTo>
                    <a:pt x="2371" y="0"/>
                  </a:moveTo>
                  <a:cubicBezTo>
                    <a:pt x="1646" y="0"/>
                    <a:pt x="1646" y="0"/>
                    <a:pt x="1646" y="0"/>
                  </a:cubicBezTo>
                  <a:cubicBezTo>
                    <a:pt x="1647" y="17"/>
                    <a:pt x="1648" y="34"/>
                    <a:pt x="1649" y="52"/>
                  </a:cubicBezTo>
                  <a:cubicBezTo>
                    <a:pt x="1532" y="47"/>
                    <a:pt x="1532" y="47"/>
                    <a:pt x="1532" y="47"/>
                  </a:cubicBezTo>
                  <a:cubicBezTo>
                    <a:pt x="1532" y="47"/>
                    <a:pt x="1531" y="29"/>
                    <a:pt x="1529" y="0"/>
                  </a:cubicBezTo>
                  <a:cubicBezTo>
                    <a:pt x="1471" y="0"/>
                    <a:pt x="1471" y="0"/>
                    <a:pt x="1471" y="0"/>
                  </a:cubicBezTo>
                  <a:cubicBezTo>
                    <a:pt x="1472" y="17"/>
                    <a:pt x="1473" y="34"/>
                    <a:pt x="1474" y="52"/>
                  </a:cubicBezTo>
                  <a:cubicBezTo>
                    <a:pt x="1356" y="47"/>
                    <a:pt x="1356" y="47"/>
                    <a:pt x="1356" y="47"/>
                  </a:cubicBezTo>
                  <a:cubicBezTo>
                    <a:pt x="1356" y="47"/>
                    <a:pt x="1355" y="29"/>
                    <a:pt x="1354" y="0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765" y="7"/>
                    <a:pt x="769" y="16"/>
                    <a:pt x="770" y="27"/>
                  </a:cubicBezTo>
                  <a:cubicBezTo>
                    <a:pt x="772" y="27"/>
                    <a:pt x="772" y="27"/>
                    <a:pt x="772" y="27"/>
                  </a:cubicBezTo>
                  <a:cubicBezTo>
                    <a:pt x="773" y="44"/>
                    <a:pt x="773" y="44"/>
                    <a:pt x="773" y="44"/>
                  </a:cubicBezTo>
                  <a:cubicBezTo>
                    <a:pt x="665" y="47"/>
                    <a:pt x="665" y="47"/>
                    <a:pt x="665" y="47"/>
                  </a:cubicBezTo>
                  <a:cubicBezTo>
                    <a:pt x="664" y="30"/>
                    <a:pt x="664" y="30"/>
                    <a:pt x="664" y="30"/>
                  </a:cubicBezTo>
                  <a:cubicBezTo>
                    <a:pt x="666" y="30"/>
                    <a:pt x="666" y="30"/>
                    <a:pt x="666" y="30"/>
                  </a:cubicBezTo>
                  <a:cubicBezTo>
                    <a:pt x="665" y="18"/>
                    <a:pt x="670" y="7"/>
                    <a:pt x="678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91" y="7"/>
                    <a:pt x="597" y="18"/>
                    <a:pt x="598" y="31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600" y="48"/>
                    <a:pt x="600" y="48"/>
                    <a:pt x="600" y="48"/>
                  </a:cubicBezTo>
                  <a:cubicBezTo>
                    <a:pt x="492" y="51"/>
                    <a:pt x="492" y="51"/>
                    <a:pt x="492" y="51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94" y="34"/>
                    <a:pt x="494" y="34"/>
                    <a:pt x="494" y="34"/>
                  </a:cubicBezTo>
                  <a:cubicBezTo>
                    <a:pt x="494" y="20"/>
                    <a:pt x="500" y="9"/>
                    <a:pt x="509" y="1"/>
                  </a:cubicBezTo>
                  <a:cubicBezTo>
                    <a:pt x="509" y="0"/>
                    <a:pt x="509" y="0"/>
                    <a:pt x="50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11"/>
                    <a:pt x="32" y="143"/>
                    <a:pt x="72" y="143"/>
                  </a:cubicBezTo>
                  <a:cubicBezTo>
                    <a:pt x="2371" y="143"/>
                    <a:pt x="2371" y="143"/>
                    <a:pt x="2371" y="143"/>
                  </a:cubicBezTo>
                  <a:cubicBezTo>
                    <a:pt x="2410" y="143"/>
                    <a:pt x="2442" y="111"/>
                    <a:pt x="2442" y="71"/>
                  </a:cubicBezTo>
                  <a:cubicBezTo>
                    <a:pt x="2442" y="71"/>
                    <a:pt x="2442" y="71"/>
                    <a:pt x="2442" y="71"/>
                  </a:cubicBezTo>
                  <a:cubicBezTo>
                    <a:pt x="2442" y="32"/>
                    <a:pt x="2410" y="0"/>
                    <a:pt x="2371" y="0"/>
                  </a:cubicBezTo>
                </a:path>
              </a:pathLst>
            </a:custGeom>
            <a:solidFill>
              <a:srgbClr val="D4D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08">
              <a:extLst>
                <a:ext uri="{FF2B5EF4-FFF2-40B4-BE49-F238E27FC236}">
                  <a16:creationId xmlns:a16="http://schemas.microsoft.com/office/drawing/2014/main" id="{3FD94069-6F5F-4FC0-A906-D4DE441D3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333" y="5346578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rgbClr val="656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09">
              <a:extLst>
                <a:ext uri="{FF2B5EF4-FFF2-40B4-BE49-F238E27FC236}">
                  <a16:creationId xmlns:a16="http://schemas.microsoft.com/office/drawing/2014/main" id="{B7E405FF-FFEE-4470-A2C6-FA3C25DD1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3933" y="5346578"/>
              <a:ext cx="174625" cy="57150"/>
            </a:xfrm>
            <a:custGeom>
              <a:avLst/>
              <a:gdLst>
                <a:gd name="T0" fmla="*/ 87 w 104"/>
                <a:gd name="T1" fmla="*/ 0 h 34"/>
                <a:gd name="T2" fmla="*/ 17 w 104"/>
                <a:gd name="T3" fmla="*/ 0 h 34"/>
                <a:gd name="T4" fmla="*/ 15 w 104"/>
                <a:gd name="T5" fmla="*/ 1 h 34"/>
                <a:gd name="T6" fmla="*/ 0 w 104"/>
                <a:gd name="T7" fmla="*/ 34 h 34"/>
                <a:gd name="T8" fmla="*/ 104 w 104"/>
                <a:gd name="T9" fmla="*/ 31 h 34"/>
                <a:gd name="T10" fmla="*/ 87 w 10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4">
                  <a:moveTo>
                    <a:pt x="8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6" y="9"/>
                    <a:pt x="0" y="20"/>
                    <a:pt x="0" y="34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3" y="18"/>
                    <a:pt x="97" y="7"/>
                    <a:pt x="87" y="0"/>
                  </a:cubicBezTo>
                </a:path>
              </a:pathLst>
            </a:custGeom>
            <a:solidFill>
              <a:srgbClr val="9D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10">
              <a:extLst>
                <a:ext uri="{FF2B5EF4-FFF2-40B4-BE49-F238E27FC236}">
                  <a16:creationId xmlns:a16="http://schemas.microsoft.com/office/drawing/2014/main" id="{00C080B9-04D0-4573-B4C7-635D9C21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171" y="5398966"/>
              <a:ext cx="182563" cy="33338"/>
            </a:xfrm>
            <a:custGeom>
              <a:avLst/>
              <a:gdLst>
                <a:gd name="T0" fmla="*/ 114 w 115"/>
                <a:gd name="T1" fmla="*/ 0 h 21"/>
                <a:gd name="T2" fmla="*/ 113 w 115"/>
                <a:gd name="T3" fmla="*/ 0 h 21"/>
                <a:gd name="T4" fmla="*/ 3 w 115"/>
                <a:gd name="T5" fmla="*/ 3 h 21"/>
                <a:gd name="T6" fmla="*/ 0 w 115"/>
                <a:gd name="T7" fmla="*/ 3 h 21"/>
                <a:gd name="T8" fmla="*/ 1 w 115"/>
                <a:gd name="T9" fmla="*/ 21 h 21"/>
                <a:gd name="T10" fmla="*/ 115 w 115"/>
                <a:gd name="T11" fmla="*/ 18 h 21"/>
                <a:gd name="T12" fmla="*/ 114 w 11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1">
                  <a:moveTo>
                    <a:pt x="114" y="0"/>
                  </a:moveTo>
                  <a:lnTo>
                    <a:pt x="11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1" y="21"/>
                  </a:lnTo>
                  <a:lnTo>
                    <a:pt x="115" y="1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46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11">
              <a:extLst>
                <a:ext uri="{FF2B5EF4-FFF2-40B4-BE49-F238E27FC236}">
                  <a16:creationId xmlns:a16="http://schemas.microsoft.com/office/drawing/2014/main" id="{71AFE810-B8DC-4FD0-9BC5-C258AD95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171" y="5398966"/>
              <a:ext cx="182563" cy="33338"/>
            </a:xfrm>
            <a:custGeom>
              <a:avLst/>
              <a:gdLst>
                <a:gd name="T0" fmla="*/ 114 w 115"/>
                <a:gd name="T1" fmla="*/ 0 h 21"/>
                <a:gd name="T2" fmla="*/ 113 w 115"/>
                <a:gd name="T3" fmla="*/ 0 h 21"/>
                <a:gd name="T4" fmla="*/ 3 w 115"/>
                <a:gd name="T5" fmla="*/ 3 h 21"/>
                <a:gd name="T6" fmla="*/ 0 w 115"/>
                <a:gd name="T7" fmla="*/ 3 h 21"/>
                <a:gd name="T8" fmla="*/ 1 w 115"/>
                <a:gd name="T9" fmla="*/ 21 h 21"/>
                <a:gd name="T10" fmla="*/ 115 w 115"/>
                <a:gd name="T11" fmla="*/ 18 h 21"/>
                <a:gd name="T12" fmla="*/ 114 w 11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1">
                  <a:moveTo>
                    <a:pt x="114" y="0"/>
                  </a:moveTo>
                  <a:lnTo>
                    <a:pt x="11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1" y="21"/>
                  </a:lnTo>
                  <a:lnTo>
                    <a:pt x="115" y="18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2">
              <a:extLst>
                <a:ext uri="{FF2B5EF4-FFF2-40B4-BE49-F238E27FC236}">
                  <a16:creationId xmlns:a16="http://schemas.microsoft.com/office/drawing/2014/main" id="{B9B6139E-074D-4C4A-BB9F-FEDDE501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271" y="5346578"/>
              <a:ext cx="174625" cy="50800"/>
            </a:xfrm>
            <a:custGeom>
              <a:avLst/>
              <a:gdLst>
                <a:gd name="T0" fmla="*/ 93 w 105"/>
                <a:gd name="T1" fmla="*/ 0 h 30"/>
                <a:gd name="T2" fmla="*/ 13 w 105"/>
                <a:gd name="T3" fmla="*/ 0 h 30"/>
                <a:gd name="T4" fmla="*/ 1 w 105"/>
                <a:gd name="T5" fmla="*/ 30 h 30"/>
                <a:gd name="T6" fmla="*/ 105 w 105"/>
                <a:gd name="T7" fmla="*/ 27 h 30"/>
                <a:gd name="T8" fmla="*/ 93 w 10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">
                  <a:moveTo>
                    <a:pt x="9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5" y="7"/>
                    <a:pt x="0" y="18"/>
                    <a:pt x="1" y="30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4" y="16"/>
                    <a:pt x="100" y="7"/>
                    <a:pt x="93" y="0"/>
                  </a:cubicBezTo>
                </a:path>
              </a:pathLst>
            </a:custGeom>
            <a:solidFill>
              <a:srgbClr val="9D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13">
              <a:extLst>
                <a:ext uri="{FF2B5EF4-FFF2-40B4-BE49-F238E27FC236}">
                  <a16:creationId xmlns:a16="http://schemas.microsoft.com/office/drawing/2014/main" id="{E27F95E6-2172-442E-B55B-1A4E1CC6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096" y="5392616"/>
              <a:ext cx="182563" cy="33338"/>
            </a:xfrm>
            <a:custGeom>
              <a:avLst/>
              <a:gdLst>
                <a:gd name="T0" fmla="*/ 114 w 115"/>
                <a:gd name="T1" fmla="*/ 0 h 21"/>
                <a:gd name="T2" fmla="*/ 112 w 115"/>
                <a:gd name="T3" fmla="*/ 0 h 21"/>
                <a:gd name="T4" fmla="*/ 3 w 115"/>
                <a:gd name="T5" fmla="*/ 3 h 21"/>
                <a:gd name="T6" fmla="*/ 0 w 115"/>
                <a:gd name="T7" fmla="*/ 3 h 21"/>
                <a:gd name="T8" fmla="*/ 2 w 115"/>
                <a:gd name="T9" fmla="*/ 21 h 21"/>
                <a:gd name="T10" fmla="*/ 115 w 115"/>
                <a:gd name="T11" fmla="*/ 18 h 21"/>
                <a:gd name="T12" fmla="*/ 114 w 11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1">
                  <a:moveTo>
                    <a:pt x="114" y="0"/>
                  </a:moveTo>
                  <a:lnTo>
                    <a:pt x="112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21"/>
                  </a:lnTo>
                  <a:lnTo>
                    <a:pt x="115" y="1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46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14">
              <a:extLst>
                <a:ext uri="{FF2B5EF4-FFF2-40B4-BE49-F238E27FC236}">
                  <a16:creationId xmlns:a16="http://schemas.microsoft.com/office/drawing/2014/main" id="{B3637094-4065-48EF-A913-7DF2C1CA0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096" y="5392616"/>
              <a:ext cx="182563" cy="33338"/>
            </a:xfrm>
            <a:custGeom>
              <a:avLst/>
              <a:gdLst>
                <a:gd name="T0" fmla="*/ 114 w 115"/>
                <a:gd name="T1" fmla="*/ 0 h 21"/>
                <a:gd name="T2" fmla="*/ 112 w 115"/>
                <a:gd name="T3" fmla="*/ 0 h 21"/>
                <a:gd name="T4" fmla="*/ 3 w 115"/>
                <a:gd name="T5" fmla="*/ 3 h 21"/>
                <a:gd name="T6" fmla="*/ 0 w 115"/>
                <a:gd name="T7" fmla="*/ 3 h 21"/>
                <a:gd name="T8" fmla="*/ 2 w 115"/>
                <a:gd name="T9" fmla="*/ 21 h 21"/>
                <a:gd name="T10" fmla="*/ 115 w 115"/>
                <a:gd name="T11" fmla="*/ 18 h 21"/>
                <a:gd name="T12" fmla="*/ 114 w 11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1">
                  <a:moveTo>
                    <a:pt x="114" y="0"/>
                  </a:moveTo>
                  <a:lnTo>
                    <a:pt x="112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2" y="21"/>
                  </a:lnTo>
                  <a:lnTo>
                    <a:pt x="115" y="18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15">
              <a:extLst>
                <a:ext uri="{FF2B5EF4-FFF2-40B4-BE49-F238E27FC236}">
                  <a16:creationId xmlns:a16="http://schemas.microsoft.com/office/drawing/2014/main" id="{2152969D-730E-465C-B6D7-C0830B87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308" y="2731966"/>
              <a:ext cx="350838" cy="790575"/>
            </a:xfrm>
            <a:custGeom>
              <a:avLst/>
              <a:gdLst>
                <a:gd name="T0" fmla="*/ 198 w 210"/>
                <a:gd name="T1" fmla="*/ 66 h 469"/>
                <a:gd name="T2" fmla="*/ 187 w 210"/>
                <a:gd name="T3" fmla="*/ 47 h 469"/>
                <a:gd name="T4" fmla="*/ 116 w 210"/>
                <a:gd name="T5" fmla="*/ 2 h 469"/>
                <a:gd name="T6" fmla="*/ 116 w 210"/>
                <a:gd name="T7" fmla="*/ 2 h 469"/>
                <a:gd name="T8" fmla="*/ 40 w 210"/>
                <a:gd name="T9" fmla="*/ 37 h 469"/>
                <a:gd name="T10" fmla="*/ 35 w 210"/>
                <a:gd name="T11" fmla="*/ 43 h 469"/>
                <a:gd name="T12" fmla="*/ 19 w 210"/>
                <a:gd name="T13" fmla="*/ 228 h 469"/>
                <a:gd name="T14" fmla="*/ 54 w 210"/>
                <a:gd name="T15" fmla="*/ 453 h 469"/>
                <a:gd name="T16" fmla="*/ 172 w 210"/>
                <a:gd name="T17" fmla="*/ 469 h 469"/>
                <a:gd name="T18" fmla="*/ 210 w 210"/>
                <a:gd name="T19" fmla="*/ 113 h 469"/>
                <a:gd name="T20" fmla="*/ 198 w 210"/>
                <a:gd name="T21" fmla="*/ 6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469">
                  <a:moveTo>
                    <a:pt x="198" y="66"/>
                  </a:moveTo>
                  <a:cubicBezTo>
                    <a:pt x="187" y="47"/>
                    <a:pt x="187" y="47"/>
                    <a:pt x="187" y="47"/>
                  </a:cubicBezTo>
                  <a:cubicBezTo>
                    <a:pt x="173" y="21"/>
                    <a:pt x="146" y="4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86" y="0"/>
                    <a:pt x="58" y="13"/>
                    <a:pt x="40" y="37"/>
                  </a:cubicBezTo>
                  <a:cubicBezTo>
                    <a:pt x="38" y="39"/>
                    <a:pt x="37" y="41"/>
                    <a:pt x="35" y="43"/>
                  </a:cubicBezTo>
                  <a:cubicBezTo>
                    <a:pt x="10" y="80"/>
                    <a:pt x="0" y="140"/>
                    <a:pt x="19" y="228"/>
                  </a:cubicBezTo>
                  <a:cubicBezTo>
                    <a:pt x="54" y="453"/>
                    <a:pt x="54" y="453"/>
                    <a:pt x="54" y="453"/>
                  </a:cubicBezTo>
                  <a:cubicBezTo>
                    <a:pt x="172" y="469"/>
                    <a:pt x="172" y="469"/>
                    <a:pt x="172" y="469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0" y="97"/>
                    <a:pt x="206" y="80"/>
                    <a:pt x="198" y="66"/>
                  </a:cubicBez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16">
              <a:extLst>
                <a:ext uri="{FF2B5EF4-FFF2-40B4-BE49-F238E27FC236}">
                  <a16:creationId xmlns:a16="http://schemas.microsoft.com/office/drawing/2014/main" id="{5BBB4639-9F4D-498F-928D-FC215E93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8671" y="3887666"/>
              <a:ext cx="120650" cy="55563"/>
            </a:xfrm>
            <a:custGeom>
              <a:avLst/>
              <a:gdLst>
                <a:gd name="T0" fmla="*/ 10 w 72"/>
                <a:gd name="T1" fmla="*/ 32 h 33"/>
                <a:gd name="T2" fmla="*/ 65 w 72"/>
                <a:gd name="T3" fmla="*/ 16 h 33"/>
                <a:gd name="T4" fmla="*/ 71 w 72"/>
                <a:gd name="T5" fmla="*/ 7 h 33"/>
                <a:gd name="T6" fmla="*/ 61 w 72"/>
                <a:gd name="T7" fmla="*/ 1 h 33"/>
                <a:gd name="T8" fmla="*/ 6 w 72"/>
                <a:gd name="T9" fmla="*/ 17 h 33"/>
                <a:gd name="T10" fmla="*/ 1 w 72"/>
                <a:gd name="T11" fmla="*/ 27 h 33"/>
                <a:gd name="T12" fmla="*/ 10 w 72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3">
                  <a:moveTo>
                    <a:pt x="10" y="32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9" y="15"/>
                    <a:pt x="72" y="11"/>
                    <a:pt x="71" y="7"/>
                  </a:cubicBezTo>
                  <a:cubicBezTo>
                    <a:pt x="69" y="3"/>
                    <a:pt x="65" y="0"/>
                    <a:pt x="61" y="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" y="18"/>
                    <a:pt x="0" y="23"/>
                    <a:pt x="1" y="27"/>
                  </a:cubicBezTo>
                  <a:cubicBezTo>
                    <a:pt x="2" y="31"/>
                    <a:pt x="6" y="33"/>
                    <a:pt x="10" y="32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17">
              <a:extLst>
                <a:ext uri="{FF2B5EF4-FFF2-40B4-BE49-F238E27FC236}">
                  <a16:creationId xmlns:a16="http://schemas.microsoft.com/office/drawing/2014/main" id="{E4E8147C-EE77-4572-A4EF-D6BAED714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421" y="3914653"/>
              <a:ext cx="103188" cy="49213"/>
            </a:xfrm>
            <a:custGeom>
              <a:avLst/>
              <a:gdLst>
                <a:gd name="T0" fmla="*/ 11 w 62"/>
                <a:gd name="T1" fmla="*/ 29 h 30"/>
                <a:gd name="T2" fmla="*/ 55 w 62"/>
                <a:gd name="T3" fmla="*/ 16 h 30"/>
                <a:gd name="T4" fmla="*/ 60 w 62"/>
                <a:gd name="T5" fmla="*/ 7 h 30"/>
                <a:gd name="T6" fmla="*/ 51 w 62"/>
                <a:gd name="T7" fmla="*/ 1 h 30"/>
                <a:gd name="T8" fmla="*/ 7 w 62"/>
                <a:gd name="T9" fmla="*/ 14 h 30"/>
                <a:gd name="T10" fmla="*/ 2 w 62"/>
                <a:gd name="T11" fmla="*/ 24 h 30"/>
                <a:gd name="T12" fmla="*/ 11 w 62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0">
                  <a:moveTo>
                    <a:pt x="11" y="29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5"/>
                    <a:pt x="62" y="11"/>
                    <a:pt x="60" y="7"/>
                  </a:cubicBezTo>
                  <a:cubicBezTo>
                    <a:pt x="59" y="3"/>
                    <a:pt x="55" y="0"/>
                    <a:pt x="51" y="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5"/>
                    <a:pt x="0" y="20"/>
                    <a:pt x="2" y="24"/>
                  </a:cubicBezTo>
                  <a:cubicBezTo>
                    <a:pt x="3" y="28"/>
                    <a:pt x="7" y="30"/>
                    <a:pt x="11" y="29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18">
              <a:extLst>
                <a:ext uri="{FF2B5EF4-FFF2-40B4-BE49-F238E27FC236}">
                  <a16:creationId xmlns:a16="http://schemas.microsoft.com/office/drawing/2014/main" id="{7F13FB5A-267E-414D-9D5D-D9F80FBDE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7721" y="3946403"/>
              <a:ext cx="115888" cy="53975"/>
            </a:xfrm>
            <a:custGeom>
              <a:avLst/>
              <a:gdLst>
                <a:gd name="T0" fmla="*/ 11 w 70"/>
                <a:gd name="T1" fmla="*/ 31 h 32"/>
                <a:gd name="T2" fmla="*/ 63 w 70"/>
                <a:gd name="T3" fmla="*/ 16 h 32"/>
                <a:gd name="T4" fmla="*/ 69 w 70"/>
                <a:gd name="T5" fmla="*/ 6 h 32"/>
                <a:gd name="T6" fmla="*/ 59 w 70"/>
                <a:gd name="T7" fmla="*/ 1 h 32"/>
                <a:gd name="T8" fmla="*/ 7 w 70"/>
                <a:gd name="T9" fmla="*/ 16 h 32"/>
                <a:gd name="T10" fmla="*/ 2 w 70"/>
                <a:gd name="T11" fmla="*/ 26 h 32"/>
                <a:gd name="T12" fmla="*/ 11 w 70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32">
                  <a:moveTo>
                    <a:pt x="11" y="31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7" y="15"/>
                    <a:pt x="70" y="10"/>
                    <a:pt x="69" y="6"/>
                  </a:cubicBezTo>
                  <a:cubicBezTo>
                    <a:pt x="67" y="2"/>
                    <a:pt x="63" y="0"/>
                    <a:pt x="59" y="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7"/>
                    <a:pt x="0" y="22"/>
                    <a:pt x="2" y="26"/>
                  </a:cubicBezTo>
                  <a:cubicBezTo>
                    <a:pt x="3" y="30"/>
                    <a:pt x="7" y="32"/>
                    <a:pt x="11" y="31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19">
              <a:extLst>
                <a:ext uri="{FF2B5EF4-FFF2-40B4-BE49-F238E27FC236}">
                  <a16:creationId xmlns:a16="http://schemas.microsoft.com/office/drawing/2014/main" id="{3DD7AF17-DD31-4AE5-B719-723C1123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3583" y="3909891"/>
              <a:ext cx="125413" cy="114300"/>
            </a:xfrm>
            <a:custGeom>
              <a:avLst/>
              <a:gdLst>
                <a:gd name="T0" fmla="*/ 72 w 75"/>
                <a:gd name="T1" fmla="*/ 0 h 67"/>
                <a:gd name="T2" fmla="*/ 57 w 75"/>
                <a:gd name="T3" fmla="*/ 2 h 67"/>
                <a:gd name="T4" fmla="*/ 21 w 75"/>
                <a:gd name="T5" fmla="*/ 15 h 67"/>
                <a:gd name="T6" fmla="*/ 0 w 75"/>
                <a:gd name="T7" fmla="*/ 29 h 67"/>
                <a:gd name="T8" fmla="*/ 19 w 75"/>
                <a:gd name="T9" fmla="*/ 65 h 67"/>
                <a:gd name="T10" fmla="*/ 75 w 75"/>
                <a:gd name="T11" fmla="*/ 46 h 67"/>
                <a:gd name="T12" fmla="*/ 72 w 7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7">
                  <a:moveTo>
                    <a:pt x="72" y="0"/>
                  </a:moveTo>
                  <a:cubicBezTo>
                    <a:pt x="71" y="1"/>
                    <a:pt x="64" y="1"/>
                    <a:pt x="57" y="2"/>
                  </a:cubicBezTo>
                  <a:cubicBezTo>
                    <a:pt x="44" y="3"/>
                    <a:pt x="31" y="8"/>
                    <a:pt x="21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7" y="65"/>
                    <a:pt x="19" y="65"/>
                  </a:cubicBezTo>
                  <a:cubicBezTo>
                    <a:pt x="63" y="67"/>
                    <a:pt x="75" y="46"/>
                    <a:pt x="75" y="4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20">
              <a:extLst>
                <a:ext uri="{FF2B5EF4-FFF2-40B4-BE49-F238E27FC236}">
                  <a16:creationId xmlns:a16="http://schemas.microsoft.com/office/drawing/2014/main" id="{74F5B19B-B5C0-4AA0-98DD-1A4377CF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996" y="3530478"/>
              <a:ext cx="554038" cy="541338"/>
            </a:xfrm>
            <a:custGeom>
              <a:avLst/>
              <a:gdLst>
                <a:gd name="T0" fmla="*/ 0 w 332"/>
                <a:gd name="T1" fmla="*/ 83 h 321"/>
                <a:gd name="T2" fmla="*/ 51 w 332"/>
                <a:gd name="T3" fmla="*/ 207 h 321"/>
                <a:gd name="T4" fmla="*/ 72 w 332"/>
                <a:gd name="T5" fmla="*/ 249 h 321"/>
                <a:gd name="T6" fmla="*/ 78 w 332"/>
                <a:gd name="T7" fmla="*/ 259 h 321"/>
                <a:gd name="T8" fmla="*/ 188 w 332"/>
                <a:gd name="T9" fmla="*/ 315 h 321"/>
                <a:gd name="T10" fmla="*/ 332 w 332"/>
                <a:gd name="T11" fmla="*/ 291 h 321"/>
                <a:gd name="T12" fmla="*/ 324 w 332"/>
                <a:gd name="T13" fmla="*/ 241 h 321"/>
                <a:gd name="T14" fmla="*/ 175 w 332"/>
                <a:gd name="T15" fmla="*/ 254 h 321"/>
                <a:gd name="T16" fmla="*/ 125 w 332"/>
                <a:gd name="T17" fmla="*/ 218 h 321"/>
                <a:gd name="T18" fmla="*/ 123 w 332"/>
                <a:gd name="T19" fmla="*/ 214 h 321"/>
                <a:gd name="T20" fmla="*/ 107 w 332"/>
                <a:gd name="T21" fmla="*/ 184 h 321"/>
                <a:gd name="T22" fmla="*/ 31 w 332"/>
                <a:gd name="T23" fmla="*/ 0 h 321"/>
                <a:gd name="T24" fmla="*/ 0 w 332"/>
                <a:gd name="T25" fmla="*/ 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21">
                  <a:moveTo>
                    <a:pt x="0" y="83"/>
                  </a:moveTo>
                  <a:cubicBezTo>
                    <a:pt x="0" y="83"/>
                    <a:pt x="25" y="151"/>
                    <a:pt x="51" y="207"/>
                  </a:cubicBezTo>
                  <a:cubicBezTo>
                    <a:pt x="58" y="222"/>
                    <a:pt x="66" y="237"/>
                    <a:pt x="72" y="249"/>
                  </a:cubicBezTo>
                  <a:cubicBezTo>
                    <a:pt x="74" y="252"/>
                    <a:pt x="76" y="255"/>
                    <a:pt x="78" y="259"/>
                  </a:cubicBezTo>
                  <a:cubicBezTo>
                    <a:pt x="104" y="299"/>
                    <a:pt x="139" y="321"/>
                    <a:pt x="188" y="315"/>
                  </a:cubicBezTo>
                  <a:cubicBezTo>
                    <a:pt x="188" y="315"/>
                    <a:pt x="332" y="291"/>
                    <a:pt x="332" y="291"/>
                  </a:cubicBezTo>
                  <a:cubicBezTo>
                    <a:pt x="324" y="241"/>
                    <a:pt x="324" y="241"/>
                    <a:pt x="324" y="241"/>
                  </a:cubicBezTo>
                  <a:cubicBezTo>
                    <a:pt x="175" y="254"/>
                    <a:pt x="175" y="254"/>
                    <a:pt x="175" y="254"/>
                  </a:cubicBezTo>
                  <a:cubicBezTo>
                    <a:pt x="159" y="256"/>
                    <a:pt x="135" y="233"/>
                    <a:pt x="125" y="218"/>
                  </a:cubicBezTo>
                  <a:cubicBezTo>
                    <a:pt x="124" y="217"/>
                    <a:pt x="123" y="216"/>
                    <a:pt x="123" y="214"/>
                  </a:cubicBezTo>
                  <a:cubicBezTo>
                    <a:pt x="118" y="206"/>
                    <a:pt x="112" y="196"/>
                    <a:pt x="107" y="184"/>
                  </a:cubicBezTo>
                  <a:cubicBezTo>
                    <a:pt x="73" y="114"/>
                    <a:pt x="31" y="0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21">
              <a:extLst>
                <a:ext uri="{FF2B5EF4-FFF2-40B4-BE49-F238E27FC236}">
                  <a16:creationId xmlns:a16="http://schemas.microsoft.com/office/drawing/2014/main" id="{DDE96348-3989-4C97-AF46-D3DF1CEA8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746" y="3454278"/>
              <a:ext cx="117475" cy="315913"/>
            </a:xfrm>
            <a:custGeom>
              <a:avLst/>
              <a:gdLst>
                <a:gd name="T0" fmla="*/ 0 w 71"/>
                <a:gd name="T1" fmla="*/ 0 h 188"/>
                <a:gd name="T2" fmla="*/ 71 w 71"/>
                <a:gd name="T3" fmla="*/ 139 h 188"/>
                <a:gd name="T4" fmla="*/ 17 w 71"/>
                <a:gd name="T5" fmla="*/ 188 h 188"/>
                <a:gd name="T6" fmla="*/ 0 w 71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88">
                  <a:moveTo>
                    <a:pt x="0" y="0"/>
                  </a:moveTo>
                  <a:cubicBezTo>
                    <a:pt x="3" y="5"/>
                    <a:pt x="71" y="139"/>
                    <a:pt x="71" y="139"/>
                  </a:cubicBezTo>
                  <a:cubicBezTo>
                    <a:pt x="17" y="188"/>
                    <a:pt x="17" y="188"/>
                    <a:pt x="17" y="1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22">
              <a:extLst>
                <a:ext uri="{FF2B5EF4-FFF2-40B4-BE49-F238E27FC236}">
                  <a16:creationId xmlns:a16="http://schemas.microsoft.com/office/drawing/2014/main" id="{71CDBAE1-B960-422B-8B95-64BB4872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246" y="3630491"/>
              <a:ext cx="738188" cy="1014413"/>
            </a:xfrm>
            <a:custGeom>
              <a:avLst/>
              <a:gdLst>
                <a:gd name="T0" fmla="*/ 441 w 441"/>
                <a:gd name="T1" fmla="*/ 570 h 602"/>
                <a:gd name="T2" fmla="*/ 118 w 441"/>
                <a:gd name="T3" fmla="*/ 602 h 602"/>
                <a:gd name="T4" fmla="*/ 0 w 441"/>
                <a:gd name="T5" fmla="*/ 1 h 602"/>
                <a:gd name="T6" fmla="*/ 182 w 441"/>
                <a:gd name="T7" fmla="*/ 0 h 602"/>
                <a:gd name="T8" fmla="*/ 349 w 441"/>
                <a:gd name="T9" fmla="*/ 134 h 602"/>
                <a:gd name="T10" fmla="*/ 441 w 441"/>
                <a:gd name="T11" fmla="*/ 57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602">
                  <a:moveTo>
                    <a:pt x="441" y="570"/>
                  </a:moveTo>
                  <a:cubicBezTo>
                    <a:pt x="118" y="602"/>
                    <a:pt x="118" y="602"/>
                    <a:pt x="118" y="60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263" y="0"/>
                    <a:pt x="332" y="56"/>
                    <a:pt x="349" y="134"/>
                  </a:cubicBezTo>
                  <a:lnTo>
                    <a:pt x="441" y="570"/>
                  </a:ln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23">
              <a:extLst>
                <a:ext uri="{FF2B5EF4-FFF2-40B4-BE49-F238E27FC236}">
                  <a16:creationId xmlns:a16="http://schemas.microsoft.com/office/drawing/2014/main" id="{A6AEB86B-BA1E-490F-8D75-CF96EE27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396" y="3625728"/>
              <a:ext cx="271463" cy="1039813"/>
            </a:xfrm>
            <a:custGeom>
              <a:avLst/>
              <a:gdLst>
                <a:gd name="T0" fmla="*/ 74 w 162"/>
                <a:gd name="T1" fmla="*/ 577 h 617"/>
                <a:gd name="T2" fmla="*/ 3 w 162"/>
                <a:gd name="T3" fmla="*/ 51 h 617"/>
                <a:gd name="T4" fmla="*/ 40 w 162"/>
                <a:gd name="T5" fmla="*/ 3 h 617"/>
                <a:gd name="T6" fmla="*/ 88 w 162"/>
                <a:gd name="T7" fmla="*/ 40 h 617"/>
                <a:gd name="T8" fmla="*/ 159 w 162"/>
                <a:gd name="T9" fmla="*/ 565 h 617"/>
                <a:gd name="T10" fmla="*/ 122 w 162"/>
                <a:gd name="T11" fmla="*/ 613 h 617"/>
                <a:gd name="T12" fmla="*/ 74 w 162"/>
                <a:gd name="T13" fmla="*/ 57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617">
                  <a:moveTo>
                    <a:pt x="74" y="577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0" y="28"/>
                    <a:pt x="16" y="6"/>
                    <a:pt x="40" y="3"/>
                  </a:cubicBezTo>
                  <a:cubicBezTo>
                    <a:pt x="63" y="0"/>
                    <a:pt x="85" y="16"/>
                    <a:pt x="88" y="40"/>
                  </a:cubicBezTo>
                  <a:cubicBezTo>
                    <a:pt x="159" y="565"/>
                    <a:pt x="159" y="565"/>
                    <a:pt x="159" y="565"/>
                  </a:cubicBezTo>
                  <a:cubicBezTo>
                    <a:pt x="162" y="588"/>
                    <a:pt x="145" y="610"/>
                    <a:pt x="122" y="613"/>
                  </a:cubicBezTo>
                  <a:cubicBezTo>
                    <a:pt x="99" y="617"/>
                    <a:pt x="77" y="600"/>
                    <a:pt x="74" y="577"/>
                  </a:cubicBezTo>
                  <a:close/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124">
              <a:extLst>
                <a:ext uri="{FF2B5EF4-FFF2-40B4-BE49-F238E27FC236}">
                  <a16:creationId xmlns:a16="http://schemas.microsoft.com/office/drawing/2014/main" id="{BE89C673-A8B5-419A-9240-FAFFD854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621" y="4717928"/>
              <a:ext cx="82550" cy="496888"/>
            </a:xfrm>
            <a:prstGeom prst="rect">
              <a:avLst/>
            </a:pr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25">
              <a:extLst>
                <a:ext uri="{FF2B5EF4-FFF2-40B4-BE49-F238E27FC236}">
                  <a16:creationId xmlns:a16="http://schemas.microsoft.com/office/drawing/2014/main" id="{CCFE8086-3E06-4E6F-A054-198A9703E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621" y="4748091"/>
              <a:ext cx="82550" cy="111125"/>
            </a:xfrm>
            <a:custGeom>
              <a:avLst/>
              <a:gdLst>
                <a:gd name="T0" fmla="*/ 49 w 49"/>
                <a:gd name="T1" fmla="*/ 0 h 66"/>
                <a:gd name="T2" fmla="*/ 49 w 49"/>
                <a:gd name="T3" fmla="*/ 66 h 66"/>
                <a:gd name="T4" fmla="*/ 0 w 49"/>
                <a:gd name="T5" fmla="*/ 47 h 66"/>
                <a:gd name="T6" fmla="*/ 0 w 49"/>
                <a:gd name="T7" fmla="*/ 2 h 66"/>
                <a:gd name="T8" fmla="*/ 49 w 4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6">
                  <a:moveTo>
                    <a:pt x="49" y="0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1"/>
                    <a:pt x="36" y="0"/>
                    <a:pt x="49" y="0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26">
              <a:extLst>
                <a:ext uri="{FF2B5EF4-FFF2-40B4-BE49-F238E27FC236}">
                  <a16:creationId xmlns:a16="http://schemas.microsoft.com/office/drawing/2014/main" id="{F475A47A-80A9-4CC2-9D96-F07AAE2F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408" y="4684591"/>
              <a:ext cx="449263" cy="74613"/>
            </a:xfrm>
            <a:custGeom>
              <a:avLst/>
              <a:gdLst>
                <a:gd name="T0" fmla="*/ 245 w 268"/>
                <a:gd name="T1" fmla="*/ 44 h 44"/>
                <a:gd name="T2" fmla="*/ 22 w 268"/>
                <a:gd name="T3" fmla="*/ 44 h 44"/>
                <a:gd name="T4" fmla="*/ 0 w 268"/>
                <a:gd name="T5" fmla="*/ 22 h 44"/>
                <a:gd name="T6" fmla="*/ 22 w 268"/>
                <a:gd name="T7" fmla="*/ 0 h 44"/>
                <a:gd name="T8" fmla="*/ 245 w 268"/>
                <a:gd name="T9" fmla="*/ 0 h 44"/>
                <a:gd name="T10" fmla="*/ 268 w 268"/>
                <a:gd name="T11" fmla="*/ 22 h 44"/>
                <a:gd name="T12" fmla="*/ 245 w 268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44">
                  <a:moveTo>
                    <a:pt x="245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57" y="0"/>
                    <a:pt x="268" y="10"/>
                    <a:pt x="268" y="22"/>
                  </a:cubicBezTo>
                  <a:cubicBezTo>
                    <a:pt x="268" y="34"/>
                    <a:pt x="257" y="44"/>
                    <a:pt x="245" y="44"/>
                  </a:cubicBez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27">
              <a:extLst>
                <a:ext uri="{FF2B5EF4-FFF2-40B4-BE49-F238E27FC236}">
                  <a16:creationId xmlns:a16="http://schemas.microsoft.com/office/drawing/2014/main" id="{FECB6122-47AD-46B7-BD7F-96ADADC8C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846" y="4525841"/>
              <a:ext cx="614363" cy="188913"/>
            </a:xfrm>
            <a:custGeom>
              <a:avLst/>
              <a:gdLst>
                <a:gd name="T0" fmla="*/ 312 w 368"/>
                <a:gd name="T1" fmla="*/ 112 h 112"/>
                <a:gd name="T2" fmla="*/ 56 w 368"/>
                <a:gd name="T3" fmla="*/ 112 h 112"/>
                <a:gd name="T4" fmla="*/ 0 w 368"/>
                <a:gd name="T5" fmla="*/ 56 h 112"/>
                <a:gd name="T6" fmla="*/ 0 w 368"/>
                <a:gd name="T7" fmla="*/ 56 h 112"/>
                <a:gd name="T8" fmla="*/ 56 w 368"/>
                <a:gd name="T9" fmla="*/ 0 h 112"/>
                <a:gd name="T10" fmla="*/ 312 w 368"/>
                <a:gd name="T11" fmla="*/ 0 h 112"/>
                <a:gd name="T12" fmla="*/ 368 w 368"/>
                <a:gd name="T13" fmla="*/ 56 h 112"/>
                <a:gd name="T14" fmla="*/ 368 w 368"/>
                <a:gd name="T15" fmla="*/ 56 h 112"/>
                <a:gd name="T16" fmla="*/ 312 w 368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112">
                  <a:moveTo>
                    <a:pt x="312" y="112"/>
                  </a:move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43" y="0"/>
                    <a:pt x="368" y="25"/>
                    <a:pt x="368" y="56"/>
                  </a:cubicBezTo>
                  <a:cubicBezTo>
                    <a:pt x="368" y="56"/>
                    <a:pt x="368" y="56"/>
                    <a:pt x="368" y="56"/>
                  </a:cubicBezTo>
                  <a:cubicBezTo>
                    <a:pt x="368" y="86"/>
                    <a:pt x="343" y="112"/>
                    <a:pt x="312" y="112"/>
                  </a:cubicBez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28">
              <a:extLst>
                <a:ext uri="{FF2B5EF4-FFF2-40B4-BE49-F238E27FC236}">
                  <a16:creationId xmlns:a16="http://schemas.microsoft.com/office/drawing/2014/main" id="{AAB1104C-B931-4D57-AD61-BD606F1C4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0746" y="4527428"/>
              <a:ext cx="530225" cy="188913"/>
            </a:xfrm>
            <a:custGeom>
              <a:avLst/>
              <a:gdLst>
                <a:gd name="T0" fmla="*/ 261 w 317"/>
                <a:gd name="T1" fmla="*/ 112 h 112"/>
                <a:gd name="T2" fmla="*/ 56 w 317"/>
                <a:gd name="T3" fmla="*/ 112 h 112"/>
                <a:gd name="T4" fmla="*/ 0 w 317"/>
                <a:gd name="T5" fmla="*/ 56 h 112"/>
                <a:gd name="T6" fmla="*/ 56 w 317"/>
                <a:gd name="T7" fmla="*/ 0 h 112"/>
                <a:gd name="T8" fmla="*/ 261 w 317"/>
                <a:gd name="T9" fmla="*/ 0 h 112"/>
                <a:gd name="T10" fmla="*/ 317 w 317"/>
                <a:gd name="T11" fmla="*/ 56 h 112"/>
                <a:gd name="T12" fmla="*/ 261 w 317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112">
                  <a:moveTo>
                    <a:pt x="261" y="112"/>
                  </a:move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6"/>
                    <a:pt x="25" y="0"/>
                    <a:pt x="56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92" y="0"/>
                    <a:pt x="317" y="26"/>
                    <a:pt x="317" y="56"/>
                  </a:cubicBezTo>
                  <a:cubicBezTo>
                    <a:pt x="317" y="87"/>
                    <a:pt x="292" y="112"/>
                    <a:pt x="261" y="112"/>
                  </a:cubicBezTo>
                  <a:close/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29">
              <a:extLst>
                <a:ext uri="{FF2B5EF4-FFF2-40B4-BE49-F238E27FC236}">
                  <a16:creationId xmlns:a16="http://schemas.microsoft.com/office/drawing/2014/main" id="{3224C4B3-5CBA-4A9E-975D-5D7A2CF4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708" y="5213228"/>
              <a:ext cx="711200" cy="166688"/>
            </a:xfrm>
            <a:custGeom>
              <a:avLst/>
              <a:gdLst>
                <a:gd name="T0" fmla="*/ 425 w 425"/>
                <a:gd name="T1" fmla="*/ 99 h 99"/>
                <a:gd name="T2" fmla="*/ 394 w 425"/>
                <a:gd name="T3" fmla="*/ 99 h 99"/>
                <a:gd name="T4" fmla="*/ 326 w 425"/>
                <a:gd name="T5" fmla="*/ 32 h 99"/>
                <a:gd name="T6" fmla="*/ 99 w 425"/>
                <a:gd name="T7" fmla="*/ 32 h 99"/>
                <a:gd name="T8" fmla="*/ 31 w 425"/>
                <a:gd name="T9" fmla="*/ 99 h 99"/>
                <a:gd name="T10" fmla="*/ 0 w 425"/>
                <a:gd name="T11" fmla="*/ 99 h 99"/>
                <a:gd name="T12" fmla="*/ 99 w 425"/>
                <a:gd name="T13" fmla="*/ 0 h 99"/>
                <a:gd name="T14" fmla="*/ 326 w 425"/>
                <a:gd name="T15" fmla="*/ 0 h 99"/>
                <a:gd name="T16" fmla="*/ 425 w 425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99">
                  <a:moveTo>
                    <a:pt x="425" y="99"/>
                  </a:moveTo>
                  <a:cubicBezTo>
                    <a:pt x="394" y="99"/>
                    <a:pt x="394" y="99"/>
                    <a:pt x="394" y="99"/>
                  </a:cubicBezTo>
                  <a:cubicBezTo>
                    <a:pt x="394" y="62"/>
                    <a:pt x="364" y="32"/>
                    <a:pt x="32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61" y="32"/>
                    <a:pt x="31" y="62"/>
                    <a:pt x="31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5"/>
                    <a:pt x="44" y="0"/>
                    <a:pt x="99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81" y="0"/>
                    <a:pt x="425" y="45"/>
                    <a:pt x="425" y="99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Oval 131">
              <a:extLst>
                <a:ext uri="{FF2B5EF4-FFF2-40B4-BE49-F238E27FC236}">
                  <a16:creationId xmlns:a16="http://schemas.microsoft.com/office/drawing/2014/main" id="{B03E1EE4-CC31-4584-9F0D-B89DFB83C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071" y="5389441"/>
              <a:ext cx="87313" cy="87313"/>
            </a:xfrm>
            <a:prstGeom prst="ellipse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32">
              <a:extLst>
                <a:ext uri="{FF2B5EF4-FFF2-40B4-BE49-F238E27FC236}">
                  <a16:creationId xmlns:a16="http://schemas.microsoft.com/office/drawing/2014/main" id="{0E6D8460-2F09-4376-A87B-43F48D03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371" y="5357691"/>
              <a:ext cx="119063" cy="69850"/>
            </a:xfrm>
            <a:custGeom>
              <a:avLst/>
              <a:gdLst>
                <a:gd name="T0" fmla="*/ 71 w 71"/>
                <a:gd name="T1" fmla="*/ 42 h 42"/>
                <a:gd name="T2" fmla="*/ 0 w 71"/>
                <a:gd name="T3" fmla="*/ 42 h 42"/>
                <a:gd name="T4" fmla="*/ 0 w 71"/>
                <a:gd name="T5" fmla="*/ 34 h 42"/>
                <a:gd name="T6" fmla="*/ 35 w 71"/>
                <a:gd name="T7" fmla="*/ 0 h 42"/>
                <a:gd name="T8" fmla="*/ 37 w 71"/>
                <a:gd name="T9" fmla="*/ 0 h 42"/>
                <a:gd name="T10" fmla="*/ 71 w 71"/>
                <a:gd name="T11" fmla="*/ 34 h 42"/>
                <a:gd name="T12" fmla="*/ 71 w 7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2">
                  <a:moveTo>
                    <a:pt x="7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6" y="0"/>
                    <a:pt x="71" y="16"/>
                    <a:pt x="71" y="34"/>
                  </a:cubicBezTo>
                  <a:lnTo>
                    <a:pt x="71" y="42"/>
                  </a:ln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Oval 133">
              <a:extLst>
                <a:ext uri="{FF2B5EF4-FFF2-40B4-BE49-F238E27FC236}">
                  <a16:creationId xmlns:a16="http://schemas.microsoft.com/office/drawing/2014/main" id="{A745B2E7-720B-4C18-9F4E-BFC1DD637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233" y="5389441"/>
              <a:ext cx="85725" cy="87313"/>
            </a:xfrm>
            <a:prstGeom prst="ellipse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34">
              <a:extLst>
                <a:ext uri="{FF2B5EF4-FFF2-40B4-BE49-F238E27FC236}">
                  <a16:creationId xmlns:a16="http://schemas.microsoft.com/office/drawing/2014/main" id="{81FE66D8-FB3A-4849-8FC0-540134CE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946" y="5357691"/>
              <a:ext cx="119063" cy="69850"/>
            </a:xfrm>
            <a:custGeom>
              <a:avLst/>
              <a:gdLst>
                <a:gd name="T0" fmla="*/ 71 w 71"/>
                <a:gd name="T1" fmla="*/ 42 h 42"/>
                <a:gd name="T2" fmla="*/ 0 w 71"/>
                <a:gd name="T3" fmla="*/ 42 h 42"/>
                <a:gd name="T4" fmla="*/ 0 w 71"/>
                <a:gd name="T5" fmla="*/ 34 h 42"/>
                <a:gd name="T6" fmla="*/ 35 w 71"/>
                <a:gd name="T7" fmla="*/ 0 h 42"/>
                <a:gd name="T8" fmla="*/ 37 w 71"/>
                <a:gd name="T9" fmla="*/ 0 h 42"/>
                <a:gd name="T10" fmla="*/ 71 w 71"/>
                <a:gd name="T11" fmla="*/ 34 h 42"/>
                <a:gd name="T12" fmla="*/ 71 w 7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2">
                  <a:moveTo>
                    <a:pt x="7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6" y="0"/>
                    <a:pt x="71" y="16"/>
                    <a:pt x="71" y="34"/>
                  </a:cubicBezTo>
                  <a:lnTo>
                    <a:pt x="71" y="42"/>
                  </a:ln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38">
              <a:extLst>
                <a:ext uri="{FF2B5EF4-FFF2-40B4-BE49-F238E27FC236}">
                  <a16:creationId xmlns:a16="http://schemas.microsoft.com/office/drawing/2014/main" id="{B1A8F1B0-C684-4F82-9C71-3A4464977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233" y="4644903"/>
              <a:ext cx="4763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72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39">
              <a:extLst>
                <a:ext uri="{FF2B5EF4-FFF2-40B4-BE49-F238E27FC236}">
                  <a16:creationId xmlns:a16="http://schemas.microsoft.com/office/drawing/2014/main" id="{B80E2256-6BE0-42C3-B859-40A117E6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233" y="4644903"/>
              <a:ext cx="4763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72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40">
              <a:extLst>
                <a:ext uri="{FF2B5EF4-FFF2-40B4-BE49-F238E27FC236}">
                  <a16:creationId xmlns:a16="http://schemas.microsoft.com/office/drawing/2014/main" id="{26EFD168-854B-40F1-979A-FAF33FB6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321" y="4219453"/>
              <a:ext cx="444500" cy="363538"/>
            </a:xfrm>
            <a:custGeom>
              <a:avLst/>
              <a:gdLst>
                <a:gd name="T0" fmla="*/ 0 w 265"/>
                <a:gd name="T1" fmla="*/ 0 h 216"/>
                <a:gd name="T2" fmla="*/ 2 w 265"/>
                <a:gd name="T3" fmla="*/ 96 h 216"/>
                <a:gd name="T4" fmla="*/ 91 w 265"/>
                <a:gd name="T5" fmla="*/ 194 h 216"/>
                <a:gd name="T6" fmla="*/ 265 w 265"/>
                <a:gd name="T7" fmla="*/ 216 h 216"/>
                <a:gd name="T8" fmla="*/ 265 w 265"/>
                <a:gd name="T9" fmla="*/ 112 h 216"/>
                <a:gd name="T10" fmla="*/ 243 w 265"/>
                <a:gd name="T11" fmla="*/ 40 h 216"/>
                <a:gd name="T12" fmla="*/ 0 w 265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16">
                  <a:moveTo>
                    <a:pt x="0" y="0"/>
                  </a:moveTo>
                  <a:cubicBezTo>
                    <a:pt x="2" y="96"/>
                    <a:pt x="2" y="96"/>
                    <a:pt x="2" y="96"/>
                  </a:cubicBezTo>
                  <a:cubicBezTo>
                    <a:pt x="3" y="148"/>
                    <a:pt x="24" y="192"/>
                    <a:pt x="91" y="194"/>
                  </a:cubicBezTo>
                  <a:cubicBezTo>
                    <a:pt x="265" y="216"/>
                    <a:pt x="265" y="216"/>
                    <a:pt x="265" y="216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43" y="40"/>
                    <a:pt x="243" y="40"/>
                    <a:pt x="24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1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41">
              <a:extLst>
                <a:ext uri="{FF2B5EF4-FFF2-40B4-BE49-F238E27FC236}">
                  <a16:creationId xmlns:a16="http://schemas.microsoft.com/office/drawing/2014/main" id="{FB758A6D-DEF2-471A-9944-930FECFE9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658" y="5351341"/>
              <a:ext cx="336550" cy="123825"/>
            </a:xfrm>
            <a:custGeom>
              <a:avLst/>
              <a:gdLst>
                <a:gd name="T0" fmla="*/ 0 w 201"/>
                <a:gd name="T1" fmla="*/ 68 h 73"/>
                <a:gd name="T2" fmla="*/ 181 w 201"/>
                <a:gd name="T3" fmla="*/ 73 h 73"/>
                <a:gd name="T4" fmla="*/ 201 w 201"/>
                <a:gd name="T5" fmla="*/ 54 h 73"/>
                <a:gd name="T6" fmla="*/ 189 w 201"/>
                <a:gd name="T7" fmla="*/ 34 h 73"/>
                <a:gd name="T8" fmla="*/ 100 w 201"/>
                <a:gd name="T9" fmla="*/ 0 h 73"/>
                <a:gd name="T10" fmla="*/ 1 w 201"/>
                <a:gd name="T11" fmla="*/ 0 h 73"/>
                <a:gd name="T12" fmla="*/ 0 w 201"/>
                <a:gd name="T13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0" y="68"/>
                  </a:moveTo>
                  <a:cubicBezTo>
                    <a:pt x="181" y="73"/>
                    <a:pt x="181" y="73"/>
                    <a:pt x="181" y="73"/>
                  </a:cubicBezTo>
                  <a:cubicBezTo>
                    <a:pt x="192" y="73"/>
                    <a:pt x="201" y="65"/>
                    <a:pt x="201" y="54"/>
                  </a:cubicBezTo>
                  <a:cubicBezTo>
                    <a:pt x="201" y="45"/>
                    <a:pt x="196" y="37"/>
                    <a:pt x="189" y="3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84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42">
              <a:extLst>
                <a:ext uri="{FF2B5EF4-FFF2-40B4-BE49-F238E27FC236}">
                  <a16:creationId xmlns:a16="http://schemas.microsoft.com/office/drawing/2014/main" id="{9F59C33C-FE93-4964-9191-740620485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246" y="5454528"/>
              <a:ext cx="328613" cy="28575"/>
            </a:xfrm>
            <a:custGeom>
              <a:avLst/>
              <a:gdLst>
                <a:gd name="T0" fmla="*/ 183 w 197"/>
                <a:gd name="T1" fmla="*/ 17 h 17"/>
                <a:gd name="T2" fmla="*/ 0 w 197"/>
                <a:gd name="T3" fmla="*/ 14 h 17"/>
                <a:gd name="T4" fmla="*/ 0 w 197"/>
                <a:gd name="T5" fmla="*/ 0 h 17"/>
                <a:gd name="T6" fmla="*/ 197 w 197"/>
                <a:gd name="T7" fmla="*/ 4 h 17"/>
                <a:gd name="T8" fmla="*/ 197 w 197"/>
                <a:gd name="T9" fmla="*/ 4 h 17"/>
                <a:gd name="T10" fmla="*/ 183 w 19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7">
                  <a:moveTo>
                    <a:pt x="183" y="17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12"/>
                    <a:pt x="191" y="17"/>
                    <a:pt x="183" y="17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Line 143">
              <a:extLst>
                <a:ext uri="{FF2B5EF4-FFF2-40B4-BE49-F238E27FC236}">
                  <a16:creationId xmlns:a16="http://schemas.microsoft.com/office/drawing/2014/main" id="{366388A2-A365-4229-8577-91793C7E2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00408" y="5359278"/>
              <a:ext cx="36513" cy="38100"/>
            </a:xfrm>
            <a:prstGeom prst="line">
              <a:avLst/>
            </a:prstGeom>
            <a:noFill/>
            <a:ln w="6350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Line 144">
              <a:extLst>
                <a:ext uri="{FF2B5EF4-FFF2-40B4-BE49-F238E27FC236}">
                  <a16:creationId xmlns:a16="http://schemas.microsoft.com/office/drawing/2014/main" id="{6C6F80F0-DB88-4335-8969-D5AC5CC0E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5808" y="5370391"/>
              <a:ext cx="38100" cy="38100"/>
            </a:xfrm>
            <a:prstGeom prst="line">
              <a:avLst/>
            </a:prstGeom>
            <a:noFill/>
            <a:ln w="6350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Line 145">
              <a:extLst>
                <a:ext uri="{FF2B5EF4-FFF2-40B4-BE49-F238E27FC236}">
                  <a16:creationId xmlns:a16="http://schemas.microsoft.com/office/drawing/2014/main" id="{F21D8ABC-6B7E-4941-8F04-14D74D066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2796" y="5379916"/>
              <a:ext cx="41275" cy="44450"/>
            </a:xfrm>
            <a:prstGeom prst="line">
              <a:avLst/>
            </a:prstGeom>
            <a:noFill/>
            <a:ln w="6350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46">
              <a:extLst>
                <a:ext uri="{FF2B5EF4-FFF2-40B4-BE49-F238E27FC236}">
                  <a16:creationId xmlns:a16="http://schemas.microsoft.com/office/drawing/2014/main" id="{E2CBF2EA-C209-4B03-BBF4-CE3F6820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808" y="4328991"/>
              <a:ext cx="534988" cy="1038225"/>
            </a:xfrm>
            <a:custGeom>
              <a:avLst/>
              <a:gdLst>
                <a:gd name="T0" fmla="*/ 193 w 319"/>
                <a:gd name="T1" fmla="*/ 616 h 616"/>
                <a:gd name="T2" fmla="*/ 196 w 319"/>
                <a:gd name="T3" fmla="*/ 190 h 616"/>
                <a:gd name="T4" fmla="*/ 0 w 319"/>
                <a:gd name="T5" fmla="*/ 123 h 616"/>
                <a:gd name="T6" fmla="*/ 18 w 319"/>
                <a:gd name="T7" fmla="*/ 0 h 616"/>
                <a:gd name="T8" fmla="*/ 298 w 319"/>
                <a:gd name="T9" fmla="*/ 131 h 616"/>
                <a:gd name="T10" fmla="*/ 312 w 319"/>
                <a:gd name="T11" fmla="*/ 439 h 616"/>
                <a:gd name="T12" fmla="*/ 303 w 319"/>
                <a:gd name="T13" fmla="*/ 611 h 616"/>
                <a:gd name="T14" fmla="*/ 193 w 319"/>
                <a:gd name="T1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616">
                  <a:moveTo>
                    <a:pt x="193" y="616"/>
                  </a:moveTo>
                  <a:cubicBezTo>
                    <a:pt x="204" y="435"/>
                    <a:pt x="211" y="224"/>
                    <a:pt x="196" y="190"/>
                  </a:cubicBezTo>
                  <a:cubicBezTo>
                    <a:pt x="182" y="169"/>
                    <a:pt x="88" y="147"/>
                    <a:pt x="0" y="1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0" y="12"/>
                    <a:pt x="261" y="68"/>
                    <a:pt x="298" y="131"/>
                  </a:cubicBezTo>
                  <a:cubicBezTo>
                    <a:pt x="314" y="158"/>
                    <a:pt x="319" y="254"/>
                    <a:pt x="312" y="439"/>
                  </a:cubicBezTo>
                  <a:cubicBezTo>
                    <a:pt x="308" y="535"/>
                    <a:pt x="303" y="611"/>
                    <a:pt x="303" y="611"/>
                  </a:cubicBezTo>
                  <a:lnTo>
                    <a:pt x="193" y="616"/>
                  </a:lnTo>
                  <a:close/>
                </a:path>
              </a:pathLst>
            </a:custGeom>
            <a:solidFill>
              <a:srgbClr val="1C1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47">
              <a:extLst>
                <a:ext uri="{FF2B5EF4-FFF2-40B4-BE49-F238E27FC236}">
                  <a16:creationId xmlns:a16="http://schemas.microsoft.com/office/drawing/2014/main" id="{3D006F67-90CE-45A6-98F3-AAF730707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7821" y="5356103"/>
              <a:ext cx="336550" cy="123825"/>
            </a:xfrm>
            <a:custGeom>
              <a:avLst/>
              <a:gdLst>
                <a:gd name="T0" fmla="*/ 0 w 202"/>
                <a:gd name="T1" fmla="*/ 68 h 74"/>
                <a:gd name="T2" fmla="*/ 181 w 202"/>
                <a:gd name="T3" fmla="*/ 73 h 74"/>
                <a:gd name="T4" fmla="*/ 201 w 202"/>
                <a:gd name="T5" fmla="*/ 54 h 74"/>
                <a:gd name="T6" fmla="*/ 189 w 202"/>
                <a:gd name="T7" fmla="*/ 35 h 74"/>
                <a:gd name="T8" fmla="*/ 100 w 202"/>
                <a:gd name="T9" fmla="*/ 0 h 74"/>
                <a:gd name="T10" fmla="*/ 2 w 202"/>
                <a:gd name="T11" fmla="*/ 0 h 74"/>
                <a:gd name="T12" fmla="*/ 0 w 202"/>
                <a:gd name="T13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74">
                  <a:moveTo>
                    <a:pt x="0" y="68"/>
                  </a:moveTo>
                  <a:cubicBezTo>
                    <a:pt x="181" y="73"/>
                    <a:pt x="181" y="73"/>
                    <a:pt x="181" y="73"/>
                  </a:cubicBezTo>
                  <a:cubicBezTo>
                    <a:pt x="192" y="74"/>
                    <a:pt x="201" y="65"/>
                    <a:pt x="201" y="54"/>
                  </a:cubicBezTo>
                  <a:cubicBezTo>
                    <a:pt x="202" y="45"/>
                    <a:pt x="196" y="38"/>
                    <a:pt x="189" y="3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9C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48">
              <a:extLst>
                <a:ext uri="{FF2B5EF4-FFF2-40B4-BE49-F238E27FC236}">
                  <a16:creationId xmlns:a16="http://schemas.microsoft.com/office/drawing/2014/main" id="{477B6EF6-E712-423F-BA28-0A29F5A2C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408" y="5459291"/>
              <a:ext cx="328613" cy="28575"/>
            </a:xfrm>
            <a:custGeom>
              <a:avLst/>
              <a:gdLst>
                <a:gd name="T0" fmla="*/ 184 w 197"/>
                <a:gd name="T1" fmla="*/ 17 h 17"/>
                <a:gd name="T2" fmla="*/ 0 w 197"/>
                <a:gd name="T3" fmla="*/ 13 h 17"/>
                <a:gd name="T4" fmla="*/ 0 w 197"/>
                <a:gd name="T5" fmla="*/ 0 h 17"/>
                <a:gd name="T6" fmla="*/ 197 w 197"/>
                <a:gd name="T7" fmla="*/ 3 h 17"/>
                <a:gd name="T8" fmla="*/ 197 w 197"/>
                <a:gd name="T9" fmla="*/ 3 h 17"/>
                <a:gd name="T10" fmla="*/ 184 w 19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7">
                  <a:moveTo>
                    <a:pt x="184" y="1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7" y="11"/>
                    <a:pt x="191" y="17"/>
                    <a:pt x="184" y="17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149">
              <a:extLst>
                <a:ext uri="{FF2B5EF4-FFF2-40B4-BE49-F238E27FC236}">
                  <a16:creationId xmlns:a16="http://schemas.microsoft.com/office/drawing/2014/main" id="{3C6C2D1F-E072-462A-A62C-615AF7BBB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76571" y="5362453"/>
              <a:ext cx="36513" cy="38100"/>
            </a:xfrm>
            <a:prstGeom prst="line">
              <a:avLst/>
            </a:prstGeom>
            <a:noFill/>
            <a:ln w="6350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150">
              <a:extLst>
                <a:ext uri="{FF2B5EF4-FFF2-40B4-BE49-F238E27FC236}">
                  <a16:creationId xmlns:a16="http://schemas.microsoft.com/office/drawing/2014/main" id="{3FB90D1F-1038-480B-87F2-F72671CF0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3558" y="5373566"/>
              <a:ext cx="36513" cy="39688"/>
            </a:xfrm>
            <a:prstGeom prst="line">
              <a:avLst/>
            </a:prstGeom>
            <a:noFill/>
            <a:ln w="6350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151">
              <a:extLst>
                <a:ext uri="{FF2B5EF4-FFF2-40B4-BE49-F238E27FC236}">
                  <a16:creationId xmlns:a16="http://schemas.microsoft.com/office/drawing/2014/main" id="{07FE9F17-7F8A-4C5C-B33C-A69517854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7371" y="5386266"/>
              <a:ext cx="42863" cy="42863"/>
            </a:xfrm>
            <a:prstGeom prst="line">
              <a:avLst/>
            </a:prstGeom>
            <a:noFill/>
            <a:ln w="6350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FE7BD7BB-8B82-4F99-9C09-AE9603686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146" y="4324228"/>
              <a:ext cx="657225" cy="1046163"/>
            </a:xfrm>
            <a:custGeom>
              <a:avLst/>
              <a:gdLst>
                <a:gd name="T0" fmla="*/ 267 w 393"/>
                <a:gd name="T1" fmla="*/ 621 h 621"/>
                <a:gd name="T2" fmla="*/ 271 w 393"/>
                <a:gd name="T3" fmla="*/ 195 h 621"/>
                <a:gd name="T4" fmla="*/ 66 w 393"/>
                <a:gd name="T5" fmla="*/ 132 h 621"/>
                <a:gd name="T6" fmla="*/ 5 w 393"/>
                <a:gd name="T7" fmla="*/ 60 h 621"/>
                <a:gd name="T8" fmla="*/ 0 w 393"/>
                <a:gd name="T9" fmla="*/ 5 h 621"/>
                <a:gd name="T10" fmla="*/ 96 w 393"/>
                <a:gd name="T11" fmla="*/ 0 h 621"/>
                <a:gd name="T12" fmla="*/ 372 w 393"/>
                <a:gd name="T13" fmla="*/ 137 h 621"/>
                <a:gd name="T14" fmla="*/ 386 w 393"/>
                <a:gd name="T15" fmla="*/ 444 h 621"/>
                <a:gd name="T16" fmla="*/ 377 w 393"/>
                <a:gd name="T17" fmla="*/ 616 h 621"/>
                <a:gd name="T18" fmla="*/ 267 w 393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3" h="621">
                  <a:moveTo>
                    <a:pt x="267" y="621"/>
                  </a:moveTo>
                  <a:cubicBezTo>
                    <a:pt x="278" y="440"/>
                    <a:pt x="285" y="229"/>
                    <a:pt x="271" y="195"/>
                  </a:cubicBezTo>
                  <a:cubicBezTo>
                    <a:pt x="257" y="182"/>
                    <a:pt x="153" y="157"/>
                    <a:pt x="66" y="132"/>
                  </a:cubicBezTo>
                  <a:cubicBezTo>
                    <a:pt x="33" y="122"/>
                    <a:pt x="9" y="94"/>
                    <a:pt x="5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67" y="12"/>
                    <a:pt x="335" y="73"/>
                    <a:pt x="372" y="137"/>
                  </a:cubicBezTo>
                  <a:cubicBezTo>
                    <a:pt x="388" y="163"/>
                    <a:pt x="393" y="259"/>
                    <a:pt x="386" y="444"/>
                  </a:cubicBezTo>
                  <a:cubicBezTo>
                    <a:pt x="382" y="540"/>
                    <a:pt x="377" y="616"/>
                    <a:pt x="377" y="616"/>
                  </a:cubicBezTo>
                  <a:lnTo>
                    <a:pt x="267" y="621"/>
                  </a:lnTo>
                  <a:close/>
                </a:path>
              </a:pathLst>
            </a:custGeom>
            <a:solidFill>
              <a:srgbClr val="252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53">
              <a:extLst>
                <a:ext uri="{FF2B5EF4-FFF2-40B4-BE49-F238E27FC236}">
                  <a16:creationId xmlns:a16="http://schemas.microsoft.com/office/drawing/2014/main" id="{6FF5D149-2F90-4811-B782-C22E57B22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283" y="3374903"/>
              <a:ext cx="466725" cy="952500"/>
            </a:xfrm>
            <a:custGeom>
              <a:avLst/>
              <a:gdLst>
                <a:gd name="T0" fmla="*/ 279 w 279"/>
                <a:gd name="T1" fmla="*/ 554 h 565"/>
                <a:gd name="T2" fmla="*/ 100 w 279"/>
                <a:gd name="T3" fmla="*/ 562 h 565"/>
                <a:gd name="T4" fmla="*/ 25 w 279"/>
                <a:gd name="T5" fmla="*/ 565 h 565"/>
                <a:gd name="T6" fmla="*/ 24 w 279"/>
                <a:gd name="T7" fmla="*/ 565 h 565"/>
                <a:gd name="T8" fmla="*/ 2 w 279"/>
                <a:gd name="T9" fmla="*/ 197 h 565"/>
                <a:gd name="T10" fmla="*/ 14 w 279"/>
                <a:gd name="T11" fmla="*/ 82 h 565"/>
                <a:gd name="T12" fmla="*/ 109 w 279"/>
                <a:gd name="T13" fmla="*/ 0 h 565"/>
                <a:gd name="T14" fmla="*/ 174 w 279"/>
                <a:gd name="T15" fmla="*/ 1 h 565"/>
                <a:gd name="T16" fmla="*/ 278 w 279"/>
                <a:gd name="T17" fmla="*/ 190 h 565"/>
                <a:gd name="T18" fmla="*/ 278 w 279"/>
                <a:gd name="T19" fmla="*/ 441 h 565"/>
                <a:gd name="T20" fmla="*/ 279 w 279"/>
                <a:gd name="T21" fmla="*/ 529 h 565"/>
                <a:gd name="T22" fmla="*/ 279 w 279"/>
                <a:gd name="T23" fmla="*/ 55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565">
                  <a:moveTo>
                    <a:pt x="279" y="554"/>
                  </a:moveTo>
                  <a:cubicBezTo>
                    <a:pt x="100" y="562"/>
                    <a:pt x="100" y="562"/>
                    <a:pt x="100" y="562"/>
                  </a:cubicBezTo>
                  <a:cubicBezTo>
                    <a:pt x="25" y="565"/>
                    <a:pt x="25" y="565"/>
                    <a:pt x="25" y="565"/>
                  </a:cubicBezTo>
                  <a:cubicBezTo>
                    <a:pt x="24" y="565"/>
                    <a:pt x="24" y="565"/>
                    <a:pt x="24" y="565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0" y="147"/>
                    <a:pt x="5" y="110"/>
                    <a:pt x="14" y="82"/>
                  </a:cubicBezTo>
                  <a:cubicBezTo>
                    <a:pt x="42" y="0"/>
                    <a:pt x="103" y="0"/>
                    <a:pt x="109" y="0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229" y="1"/>
                    <a:pt x="272" y="94"/>
                    <a:pt x="278" y="190"/>
                  </a:cubicBezTo>
                  <a:cubicBezTo>
                    <a:pt x="278" y="441"/>
                    <a:pt x="278" y="441"/>
                    <a:pt x="278" y="441"/>
                  </a:cubicBezTo>
                  <a:cubicBezTo>
                    <a:pt x="279" y="529"/>
                    <a:pt x="279" y="529"/>
                    <a:pt x="279" y="529"/>
                  </a:cubicBezTo>
                  <a:lnTo>
                    <a:pt x="279" y="554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54">
              <a:extLst>
                <a:ext uri="{FF2B5EF4-FFF2-40B4-BE49-F238E27FC236}">
                  <a16:creationId xmlns:a16="http://schemas.microsoft.com/office/drawing/2014/main" id="{B519B949-54D6-4EA1-83DF-F08D6848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283" y="3513016"/>
              <a:ext cx="466725" cy="814388"/>
            </a:xfrm>
            <a:custGeom>
              <a:avLst/>
              <a:gdLst>
                <a:gd name="T0" fmla="*/ 279 w 279"/>
                <a:gd name="T1" fmla="*/ 472 h 483"/>
                <a:gd name="T2" fmla="*/ 100 w 279"/>
                <a:gd name="T3" fmla="*/ 480 h 483"/>
                <a:gd name="T4" fmla="*/ 25 w 279"/>
                <a:gd name="T5" fmla="*/ 483 h 483"/>
                <a:gd name="T6" fmla="*/ 24 w 279"/>
                <a:gd name="T7" fmla="*/ 483 h 483"/>
                <a:gd name="T8" fmla="*/ 2 w 279"/>
                <a:gd name="T9" fmla="*/ 115 h 483"/>
                <a:gd name="T10" fmla="*/ 14 w 279"/>
                <a:gd name="T11" fmla="*/ 0 h 483"/>
                <a:gd name="T12" fmla="*/ 49 w 279"/>
                <a:gd name="T13" fmla="*/ 53 h 483"/>
                <a:gd name="T14" fmla="*/ 112 w 279"/>
                <a:gd name="T15" fmla="*/ 260 h 483"/>
                <a:gd name="T16" fmla="*/ 216 w 279"/>
                <a:gd name="T17" fmla="*/ 310 h 483"/>
                <a:gd name="T18" fmla="*/ 278 w 279"/>
                <a:gd name="T19" fmla="*/ 359 h 483"/>
                <a:gd name="T20" fmla="*/ 279 w 279"/>
                <a:gd name="T21" fmla="*/ 447 h 483"/>
                <a:gd name="T22" fmla="*/ 279 w 279"/>
                <a:gd name="T23" fmla="*/ 47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483">
                  <a:moveTo>
                    <a:pt x="279" y="472"/>
                  </a:moveTo>
                  <a:cubicBezTo>
                    <a:pt x="100" y="480"/>
                    <a:pt x="100" y="480"/>
                    <a:pt x="100" y="480"/>
                  </a:cubicBezTo>
                  <a:cubicBezTo>
                    <a:pt x="25" y="483"/>
                    <a:pt x="25" y="483"/>
                    <a:pt x="25" y="483"/>
                  </a:cubicBezTo>
                  <a:cubicBezTo>
                    <a:pt x="24" y="483"/>
                    <a:pt x="24" y="483"/>
                    <a:pt x="24" y="483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65"/>
                    <a:pt x="5" y="28"/>
                    <a:pt x="14" y="0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112" y="260"/>
                    <a:pt x="112" y="260"/>
                    <a:pt x="112" y="260"/>
                  </a:cubicBezTo>
                  <a:cubicBezTo>
                    <a:pt x="216" y="310"/>
                    <a:pt x="216" y="310"/>
                    <a:pt x="216" y="310"/>
                  </a:cubicBezTo>
                  <a:cubicBezTo>
                    <a:pt x="278" y="359"/>
                    <a:pt x="278" y="359"/>
                    <a:pt x="278" y="359"/>
                  </a:cubicBezTo>
                  <a:cubicBezTo>
                    <a:pt x="279" y="447"/>
                    <a:pt x="279" y="447"/>
                    <a:pt x="279" y="447"/>
                  </a:cubicBezTo>
                  <a:lnTo>
                    <a:pt x="279" y="472"/>
                  </a:lnTo>
                  <a:close/>
                </a:path>
              </a:pathLst>
            </a:custGeom>
            <a:solidFill>
              <a:srgbClr val="F4A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55">
              <a:extLst>
                <a:ext uri="{FF2B5EF4-FFF2-40B4-BE49-F238E27FC236}">
                  <a16:creationId xmlns:a16="http://schemas.microsoft.com/office/drawing/2014/main" id="{4762ABE0-865A-426D-9688-D30203878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608" y="5359278"/>
              <a:ext cx="0" cy="33338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156">
              <a:extLst>
                <a:ext uri="{FF2B5EF4-FFF2-40B4-BE49-F238E27FC236}">
                  <a16:creationId xmlns:a16="http://schemas.microsoft.com/office/drawing/2014/main" id="{988C6CB2-742A-4719-B33A-D80ECD153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0608" y="5359278"/>
              <a:ext cx="0" cy="333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157">
              <a:extLst>
                <a:ext uri="{FF2B5EF4-FFF2-40B4-BE49-F238E27FC236}">
                  <a16:creationId xmlns:a16="http://schemas.microsoft.com/office/drawing/2014/main" id="{A013F03F-1325-4F36-9BC9-54D905099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6046" y="4505203"/>
              <a:ext cx="454025" cy="92075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58">
              <a:extLst>
                <a:ext uri="{FF2B5EF4-FFF2-40B4-BE49-F238E27FC236}">
                  <a16:creationId xmlns:a16="http://schemas.microsoft.com/office/drawing/2014/main" id="{5B7E0B34-28AC-4383-81CB-5B9CB1502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758" y="4195641"/>
              <a:ext cx="101600" cy="1274763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59">
              <a:extLst>
                <a:ext uri="{FF2B5EF4-FFF2-40B4-BE49-F238E27FC236}">
                  <a16:creationId xmlns:a16="http://schemas.microsoft.com/office/drawing/2014/main" id="{55CC37AA-BFAA-451C-B07F-E25FD5C59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2758" y="4195641"/>
              <a:ext cx="103188" cy="1274763"/>
            </a:xfrm>
            <a:prstGeom prst="rect">
              <a:avLst/>
            </a:prstGeom>
            <a:solidFill>
              <a:srgbClr val="B1A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60">
              <a:extLst>
                <a:ext uri="{FF2B5EF4-FFF2-40B4-BE49-F238E27FC236}">
                  <a16:creationId xmlns:a16="http://schemas.microsoft.com/office/drawing/2014/main" id="{C7911A51-98A1-4FF5-BFEF-F73302FC8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096" y="4514728"/>
              <a:ext cx="431800" cy="90488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61">
              <a:extLst>
                <a:ext uri="{FF2B5EF4-FFF2-40B4-BE49-F238E27FC236}">
                  <a16:creationId xmlns:a16="http://schemas.microsoft.com/office/drawing/2014/main" id="{A2027219-33BE-4262-ABC5-47B608B15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983" y="4195641"/>
              <a:ext cx="104775" cy="1274763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62">
              <a:extLst>
                <a:ext uri="{FF2B5EF4-FFF2-40B4-BE49-F238E27FC236}">
                  <a16:creationId xmlns:a16="http://schemas.microsoft.com/office/drawing/2014/main" id="{2E47E307-6EBB-45CA-B4DD-0D8EF03CC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7046" y="4195641"/>
              <a:ext cx="103188" cy="1274763"/>
            </a:xfrm>
            <a:prstGeom prst="rect">
              <a:avLst/>
            </a:prstGeom>
            <a:solidFill>
              <a:srgbClr val="B1A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63">
              <a:extLst>
                <a:ext uri="{FF2B5EF4-FFF2-40B4-BE49-F238E27FC236}">
                  <a16:creationId xmlns:a16="http://schemas.microsoft.com/office/drawing/2014/main" id="{6FCB6B95-9F88-4F8D-9E63-3030612D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571" y="4087691"/>
              <a:ext cx="1428750" cy="114300"/>
            </a:xfrm>
            <a:custGeom>
              <a:avLst/>
              <a:gdLst>
                <a:gd name="T0" fmla="*/ 0 w 854"/>
                <a:gd name="T1" fmla="*/ 68 h 68"/>
                <a:gd name="T2" fmla="*/ 854 w 854"/>
                <a:gd name="T3" fmla="*/ 68 h 68"/>
                <a:gd name="T4" fmla="*/ 854 w 854"/>
                <a:gd name="T5" fmla="*/ 24 h 68"/>
                <a:gd name="T6" fmla="*/ 830 w 854"/>
                <a:gd name="T7" fmla="*/ 0 h 68"/>
                <a:gd name="T8" fmla="*/ 24 w 854"/>
                <a:gd name="T9" fmla="*/ 0 h 68"/>
                <a:gd name="T10" fmla="*/ 0 w 854"/>
                <a:gd name="T11" fmla="*/ 24 h 68"/>
                <a:gd name="T12" fmla="*/ 0 w 854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68">
                  <a:moveTo>
                    <a:pt x="0" y="68"/>
                  </a:moveTo>
                  <a:cubicBezTo>
                    <a:pt x="854" y="68"/>
                    <a:pt x="854" y="68"/>
                    <a:pt x="854" y="68"/>
                  </a:cubicBezTo>
                  <a:cubicBezTo>
                    <a:pt x="854" y="24"/>
                    <a:pt x="854" y="24"/>
                    <a:pt x="854" y="24"/>
                  </a:cubicBezTo>
                  <a:cubicBezTo>
                    <a:pt x="854" y="10"/>
                    <a:pt x="843" y="0"/>
                    <a:pt x="83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8"/>
                    <a:pt x="0" y="68"/>
                    <a:pt x="0" y="68"/>
                  </a:cubicBezTo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64">
              <a:extLst>
                <a:ext uri="{FF2B5EF4-FFF2-40B4-BE49-F238E27FC236}">
                  <a16:creationId xmlns:a16="http://schemas.microsoft.com/office/drawing/2014/main" id="{7D08A6C8-4834-4A65-A83A-BD5026AE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083" y="4087691"/>
              <a:ext cx="2830513" cy="114300"/>
            </a:xfrm>
            <a:custGeom>
              <a:avLst/>
              <a:gdLst>
                <a:gd name="T0" fmla="*/ 1692 w 1692"/>
                <a:gd name="T1" fmla="*/ 24 h 68"/>
                <a:gd name="T2" fmla="*/ 1692 w 1692"/>
                <a:gd name="T3" fmla="*/ 68 h 68"/>
                <a:gd name="T4" fmla="*/ 0 w 1692"/>
                <a:gd name="T5" fmla="*/ 68 h 68"/>
                <a:gd name="T6" fmla="*/ 0 w 1692"/>
                <a:gd name="T7" fmla="*/ 24 h 68"/>
                <a:gd name="T8" fmla="*/ 24 w 1692"/>
                <a:gd name="T9" fmla="*/ 0 h 68"/>
                <a:gd name="T10" fmla="*/ 1668 w 1692"/>
                <a:gd name="T11" fmla="*/ 0 h 68"/>
                <a:gd name="T12" fmla="*/ 1692 w 1692"/>
                <a:gd name="T13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2" h="68">
                  <a:moveTo>
                    <a:pt x="1692" y="24"/>
                  </a:moveTo>
                  <a:cubicBezTo>
                    <a:pt x="1692" y="68"/>
                    <a:pt x="1692" y="68"/>
                    <a:pt x="169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1668" y="0"/>
                    <a:pt x="1668" y="0"/>
                    <a:pt x="1668" y="0"/>
                  </a:cubicBezTo>
                  <a:cubicBezTo>
                    <a:pt x="1681" y="0"/>
                    <a:pt x="1692" y="10"/>
                    <a:pt x="1692" y="24"/>
                  </a:cubicBezTo>
                </a:path>
              </a:pathLst>
            </a:custGeom>
            <a:solidFill>
              <a:srgbClr val="FC9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65">
              <a:extLst>
                <a:ext uri="{FF2B5EF4-FFF2-40B4-BE49-F238E27FC236}">
                  <a16:creationId xmlns:a16="http://schemas.microsoft.com/office/drawing/2014/main" id="{9D397D1F-B84D-44EC-B625-49BDCC840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0583" y="4087691"/>
              <a:ext cx="823913" cy="114300"/>
            </a:xfrm>
            <a:custGeom>
              <a:avLst/>
              <a:gdLst>
                <a:gd name="T0" fmla="*/ 493 w 493"/>
                <a:gd name="T1" fmla="*/ 0 h 68"/>
                <a:gd name="T2" fmla="*/ 493 w 493"/>
                <a:gd name="T3" fmla="*/ 68 h 68"/>
                <a:gd name="T4" fmla="*/ 31 w 493"/>
                <a:gd name="T5" fmla="*/ 68 h 68"/>
                <a:gd name="T6" fmla="*/ 0 w 493"/>
                <a:gd name="T7" fmla="*/ 0 h 68"/>
                <a:gd name="T8" fmla="*/ 493 w 49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68">
                  <a:moveTo>
                    <a:pt x="493" y="0"/>
                  </a:moveTo>
                  <a:cubicBezTo>
                    <a:pt x="493" y="68"/>
                    <a:pt x="493" y="68"/>
                    <a:pt x="493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3" y="50"/>
                    <a:pt x="10" y="21"/>
                    <a:pt x="0" y="0"/>
                  </a:cubicBezTo>
                  <a:cubicBezTo>
                    <a:pt x="493" y="0"/>
                    <a:pt x="493" y="0"/>
                    <a:pt x="493" y="0"/>
                  </a:cubicBezTo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66">
              <a:extLst>
                <a:ext uri="{FF2B5EF4-FFF2-40B4-BE49-F238E27FC236}">
                  <a16:creationId xmlns:a16="http://schemas.microsoft.com/office/drawing/2014/main" id="{7156C334-D68A-4CC4-82EF-13F5ED5C5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033" y="3555878"/>
              <a:ext cx="723900" cy="534988"/>
            </a:xfrm>
            <a:custGeom>
              <a:avLst/>
              <a:gdLst>
                <a:gd name="T0" fmla="*/ 433 w 433"/>
                <a:gd name="T1" fmla="*/ 317 h 317"/>
                <a:gd name="T2" fmla="*/ 86 w 433"/>
                <a:gd name="T3" fmla="*/ 317 h 317"/>
                <a:gd name="T4" fmla="*/ 81 w 433"/>
                <a:gd name="T5" fmla="*/ 308 h 317"/>
                <a:gd name="T6" fmla="*/ 3 w 433"/>
                <a:gd name="T7" fmla="*/ 27 h 317"/>
                <a:gd name="T8" fmla="*/ 24 w 433"/>
                <a:gd name="T9" fmla="*/ 0 h 317"/>
                <a:gd name="T10" fmla="*/ 330 w 433"/>
                <a:gd name="T11" fmla="*/ 0 h 317"/>
                <a:gd name="T12" fmla="*/ 350 w 433"/>
                <a:gd name="T13" fmla="*/ 16 h 317"/>
                <a:gd name="T14" fmla="*/ 433 w 433"/>
                <a:gd name="T1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317">
                  <a:moveTo>
                    <a:pt x="433" y="317"/>
                  </a:moveTo>
                  <a:cubicBezTo>
                    <a:pt x="86" y="317"/>
                    <a:pt x="86" y="317"/>
                    <a:pt x="86" y="317"/>
                  </a:cubicBezTo>
                  <a:cubicBezTo>
                    <a:pt x="84" y="314"/>
                    <a:pt x="82" y="311"/>
                    <a:pt x="81" y="30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13"/>
                    <a:pt x="10" y="0"/>
                    <a:pt x="24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39" y="0"/>
                    <a:pt x="347" y="7"/>
                    <a:pt x="350" y="16"/>
                  </a:cubicBezTo>
                  <a:cubicBezTo>
                    <a:pt x="433" y="317"/>
                    <a:pt x="433" y="317"/>
                    <a:pt x="433" y="317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67">
              <a:extLst>
                <a:ext uri="{FF2B5EF4-FFF2-40B4-BE49-F238E27FC236}">
                  <a16:creationId xmlns:a16="http://schemas.microsoft.com/office/drawing/2014/main" id="{625CCB5E-A92E-4435-B567-8C076328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258" y="3540003"/>
              <a:ext cx="730250" cy="554038"/>
            </a:xfrm>
            <a:custGeom>
              <a:avLst/>
              <a:gdLst>
                <a:gd name="T0" fmla="*/ 111 w 437"/>
                <a:gd name="T1" fmla="*/ 329 h 329"/>
                <a:gd name="T2" fmla="*/ 437 w 437"/>
                <a:gd name="T3" fmla="*/ 329 h 329"/>
                <a:gd name="T4" fmla="*/ 350 w 437"/>
                <a:gd name="T5" fmla="*/ 16 h 329"/>
                <a:gd name="T6" fmla="*/ 330 w 437"/>
                <a:gd name="T7" fmla="*/ 0 h 329"/>
                <a:gd name="T8" fmla="*/ 24 w 437"/>
                <a:gd name="T9" fmla="*/ 0 h 329"/>
                <a:gd name="T10" fmla="*/ 4 w 437"/>
                <a:gd name="T11" fmla="*/ 27 h 329"/>
                <a:gd name="T12" fmla="*/ 82 w 437"/>
                <a:gd name="T13" fmla="*/ 307 h 329"/>
                <a:gd name="T14" fmla="*/ 111 w 437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329">
                  <a:moveTo>
                    <a:pt x="111" y="329"/>
                  </a:moveTo>
                  <a:cubicBezTo>
                    <a:pt x="437" y="329"/>
                    <a:pt x="437" y="329"/>
                    <a:pt x="437" y="329"/>
                  </a:cubicBezTo>
                  <a:cubicBezTo>
                    <a:pt x="350" y="16"/>
                    <a:pt x="350" y="16"/>
                    <a:pt x="350" y="16"/>
                  </a:cubicBezTo>
                  <a:cubicBezTo>
                    <a:pt x="347" y="6"/>
                    <a:pt x="339" y="0"/>
                    <a:pt x="33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3"/>
                    <a:pt x="4" y="2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5" y="320"/>
                    <a:pt x="97" y="329"/>
                    <a:pt x="111" y="329"/>
                  </a:cubicBezTo>
                </a:path>
              </a:pathLst>
            </a:custGeom>
            <a:solidFill>
              <a:srgbClr val="2D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68">
              <a:extLst>
                <a:ext uri="{FF2B5EF4-FFF2-40B4-BE49-F238E27FC236}">
                  <a16:creationId xmlns:a16="http://schemas.microsoft.com/office/drawing/2014/main" id="{633E1D6B-AD12-44E2-885C-1CFEA7BFE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2421" y="3565403"/>
              <a:ext cx="674688" cy="506413"/>
            </a:xfrm>
            <a:custGeom>
              <a:avLst/>
              <a:gdLst>
                <a:gd name="T0" fmla="*/ 3 w 404"/>
                <a:gd name="T1" fmla="*/ 24 h 301"/>
                <a:gd name="T2" fmla="*/ 67 w 404"/>
                <a:gd name="T3" fmla="*/ 253 h 301"/>
                <a:gd name="T4" fmla="*/ 80 w 404"/>
                <a:gd name="T5" fmla="*/ 301 h 301"/>
                <a:gd name="T6" fmla="*/ 404 w 404"/>
                <a:gd name="T7" fmla="*/ 301 h 301"/>
                <a:gd name="T8" fmla="*/ 390 w 404"/>
                <a:gd name="T9" fmla="*/ 253 h 301"/>
                <a:gd name="T10" fmla="*/ 324 w 404"/>
                <a:gd name="T11" fmla="*/ 14 h 301"/>
                <a:gd name="T12" fmla="*/ 305 w 404"/>
                <a:gd name="T13" fmla="*/ 0 h 301"/>
                <a:gd name="T14" fmla="*/ 22 w 404"/>
                <a:gd name="T15" fmla="*/ 0 h 301"/>
                <a:gd name="T16" fmla="*/ 3 w 404"/>
                <a:gd name="T17" fmla="*/ 2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301">
                  <a:moveTo>
                    <a:pt x="3" y="24"/>
                  </a:moveTo>
                  <a:cubicBezTo>
                    <a:pt x="67" y="253"/>
                    <a:pt x="67" y="253"/>
                    <a:pt x="67" y="253"/>
                  </a:cubicBezTo>
                  <a:cubicBezTo>
                    <a:pt x="80" y="301"/>
                    <a:pt x="80" y="301"/>
                    <a:pt x="80" y="301"/>
                  </a:cubicBezTo>
                  <a:cubicBezTo>
                    <a:pt x="404" y="301"/>
                    <a:pt x="404" y="301"/>
                    <a:pt x="404" y="301"/>
                  </a:cubicBezTo>
                  <a:cubicBezTo>
                    <a:pt x="390" y="253"/>
                    <a:pt x="390" y="253"/>
                    <a:pt x="390" y="253"/>
                  </a:cubicBezTo>
                  <a:cubicBezTo>
                    <a:pt x="324" y="14"/>
                    <a:pt x="324" y="14"/>
                    <a:pt x="324" y="14"/>
                  </a:cubicBezTo>
                  <a:cubicBezTo>
                    <a:pt x="322" y="5"/>
                    <a:pt x="314" y="0"/>
                    <a:pt x="30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12"/>
                    <a:pt x="3" y="24"/>
                  </a:cubicBezTo>
                </a:path>
              </a:pathLst>
            </a:custGeom>
            <a:solidFill>
              <a:srgbClr val="2F5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69">
              <a:extLst>
                <a:ext uri="{FF2B5EF4-FFF2-40B4-BE49-F238E27FC236}">
                  <a16:creationId xmlns:a16="http://schemas.microsoft.com/office/drawing/2014/main" id="{4B889D83-FF7C-47BB-8BA1-9A274DE87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508" y="3605091"/>
              <a:ext cx="169863" cy="12700"/>
            </a:xfrm>
            <a:custGeom>
              <a:avLst/>
              <a:gdLst>
                <a:gd name="T0" fmla="*/ 3 w 107"/>
                <a:gd name="T1" fmla="*/ 8 h 8"/>
                <a:gd name="T2" fmla="*/ 107 w 107"/>
                <a:gd name="T3" fmla="*/ 8 h 8"/>
                <a:gd name="T4" fmla="*/ 105 w 107"/>
                <a:gd name="T5" fmla="*/ 0 h 8"/>
                <a:gd name="T6" fmla="*/ 0 w 107"/>
                <a:gd name="T7" fmla="*/ 0 h 8"/>
                <a:gd name="T8" fmla="*/ 3 w 10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">
                  <a:moveTo>
                    <a:pt x="3" y="8"/>
                  </a:moveTo>
                  <a:lnTo>
                    <a:pt x="107" y="8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EC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70">
              <a:extLst>
                <a:ext uri="{FF2B5EF4-FFF2-40B4-BE49-F238E27FC236}">
                  <a16:creationId xmlns:a16="http://schemas.microsoft.com/office/drawing/2014/main" id="{1718B6CA-4AB5-46AF-A341-391E06F97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508" y="3605091"/>
              <a:ext cx="169863" cy="12700"/>
            </a:xfrm>
            <a:custGeom>
              <a:avLst/>
              <a:gdLst>
                <a:gd name="T0" fmla="*/ 3 w 107"/>
                <a:gd name="T1" fmla="*/ 8 h 8"/>
                <a:gd name="T2" fmla="*/ 107 w 107"/>
                <a:gd name="T3" fmla="*/ 8 h 8"/>
                <a:gd name="T4" fmla="*/ 105 w 107"/>
                <a:gd name="T5" fmla="*/ 0 h 8"/>
                <a:gd name="T6" fmla="*/ 0 w 107"/>
                <a:gd name="T7" fmla="*/ 0 h 8"/>
                <a:gd name="T8" fmla="*/ 3 w 10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8">
                  <a:moveTo>
                    <a:pt x="3" y="8"/>
                  </a:moveTo>
                  <a:lnTo>
                    <a:pt x="107" y="8"/>
                  </a:lnTo>
                  <a:lnTo>
                    <a:pt x="105" y="0"/>
                  </a:lnTo>
                  <a:lnTo>
                    <a:pt x="0" y="0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71">
              <a:extLst>
                <a:ext uri="{FF2B5EF4-FFF2-40B4-BE49-F238E27FC236}">
                  <a16:creationId xmlns:a16="http://schemas.microsoft.com/office/drawing/2014/main" id="{582DC649-BAE3-4246-92B6-AD8F1F3B1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0696" y="3605091"/>
              <a:ext cx="84138" cy="12700"/>
            </a:xfrm>
            <a:custGeom>
              <a:avLst/>
              <a:gdLst>
                <a:gd name="T0" fmla="*/ 2 w 53"/>
                <a:gd name="T1" fmla="*/ 8 h 8"/>
                <a:gd name="T2" fmla="*/ 53 w 53"/>
                <a:gd name="T3" fmla="*/ 8 h 8"/>
                <a:gd name="T4" fmla="*/ 49 w 53"/>
                <a:gd name="T5" fmla="*/ 0 h 8"/>
                <a:gd name="T6" fmla="*/ 0 w 53"/>
                <a:gd name="T7" fmla="*/ 0 h 8"/>
                <a:gd name="T8" fmla="*/ 2 w 5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">
                  <a:moveTo>
                    <a:pt x="2" y="8"/>
                  </a:moveTo>
                  <a:lnTo>
                    <a:pt x="53" y="8"/>
                  </a:lnTo>
                  <a:lnTo>
                    <a:pt x="49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72">
              <a:extLst>
                <a:ext uri="{FF2B5EF4-FFF2-40B4-BE49-F238E27FC236}">
                  <a16:creationId xmlns:a16="http://schemas.microsoft.com/office/drawing/2014/main" id="{4C0167FA-F6B9-4944-8712-B96B46E14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0696" y="3605091"/>
              <a:ext cx="84138" cy="12700"/>
            </a:xfrm>
            <a:custGeom>
              <a:avLst/>
              <a:gdLst>
                <a:gd name="T0" fmla="*/ 2 w 53"/>
                <a:gd name="T1" fmla="*/ 8 h 8"/>
                <a:gd name="T2" fmla="*/ 53 w 53"/>
                <a:gd name="T3" fmla="*/ 8 h 8"/>
                <a:gd name="T4" fmla="*/ 49 w 53"/>
                <a:gd name="T5" fmla="*/ 0 h 8"/>
                <a:gd name="T6" fmla="*/ 0 w 53"/>
                <a:gd name="T7" fmla="*/ 0 h 8"/>
                <a:gd name="T8" fmla="*/ 2 w 5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">
                  <a:moveTo>
                    <a:pt x="2" y="8"/>
                  </a:moveTo>
                  <a:lnTo>
                    <a:pt x="53" y="8"/>
                  </a:lnTo>
                  <a:lnTo>
                    <a:pt x="49" y="0"/>
                  </a:lnTo>
                  <a:lnTo>
                    <a:pt x="0" y="0"/>
                  </a:lnTo>
                  <a:lnTo>
                    <a:pt x="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73">
              <a:extLst>
                <a:ext uri="{FF2B5EF4-FFF2-40B4-BE49-F238E27FC236}">
                  <a16:creationId xmlns:a16="http://schemas.microsoft.com/office/drawing/2014/main" id="{1BC6E7FB-24D2-4C1B-831D-6C39D48E2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6396" y="3605091"/>
              <a:ext cx="82550" cy="12700"/>
            </a:xfrm>
            <a:custGeom>
              <a:avLst/>
              <a:gdLst>
                <a:gd name="T0" fmla="*/ 2 w 52"/>
                <a:gd name="T1" fmla="*/ 8 h 8"/>
                <a:gd name="T2" fmla="*/ 52 w 52"/>
                <a:gd name="T3" fmla="*/ 8 h 8"/>
                <a:gd name="T4" fmla="*/ 50 w 52"/>
                <a:gd name="T5" fmla="*/ 0 h 8"/>
                <a:gd name="T6" fmla="*/ 0 w 52"/>
                <a:gd name="T7" fmla="*/ 0 h 8"/>
                <a:gd name="T8" fmla="*/ 2 w 5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8">
                  <a:moveTo>
                    <a:pt x="2" y="8"/>
                  </a:moveTo>
                  <a:lnTo>
                    <a:pt x="52" y="8"/>
                  </a:lnTo>
                  <a:lnTo>
                    <a:pt x="50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74">
              <a:extLst>
                <a:ext uri="{FF2B5EF4-FFF2-40B4-BE49-F238E27FC236}">
                  <a16:creationId xmlns:a16="http://schemas.microsoft.com/office/drawing/2014/main" id="{E9CE5048-C91C-445D-B955-B1D399455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6396" y="3605091"/>
              <a:ext cx="82550" cy="12700"/>
            </a:xfrm>
            <a:custGeom>
              <a:avLst/>
              <a:gdLst>
                <a:gd name="T0" fmla="*/ 2 w 52"/>
                <a:gd name="T1" fmla="*/ 8 h 8"/>
                <a:gd name="T2" fmla="*/ 52 w 52"/>
                <a:gd name="T3" fmla="*/ 8 h 8"/>
                <a:gd name="T4" fmla="*/ 50 w 52"/>
                <a:gd name="T5" fmla="*/ 0 h 8"/>
                <a:gd name="T6" fmla="*/ 0 w 52"/>
                <a:gd name="T7" fmla="*/ 0 h 8"/>
                <a:gd name="T8" fmla="*/ 2 w 5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8">
                  <a:moveTo>
                    <a:pt x="2" y="8"/>
                  </a:moveTo>
                  <a:lnTo>
                    <a:pt x="52" y="8"/>
                  </a:lnTo>
                  <a:lnTo>
                    <a:pt x="50" y="0"/>
                  </a:lnTo>
                  <a:lnTo>
                    <a:pt x="0" y="0"/>
                  </a:lnTo>
                  <a:lnTo>
                    <a:pt x="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75">
              <a:extLst>
                <a:ext uri="{FF2B5EF4-FFF2-40B4-BE49-F238E27FC236}">
                  <a16:creationId xmlns:a16="http://schemas.microsoft.com/office/drawing/2014/main" id="{228AD1D9-98CE-46D6-A877-62D31994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296" y="3605091"/>
              <a:ext cx="22225" cy="12700"/>
            </a:xfrm>
            <a:custGeom>
              <a:avLst/>
              <a:gdLst>
                <a:gd name="T0" fmla="*/ 2 w 14"/>
                <a:gd name="T1" fmla="*/ 8 h 8"/>
                <a:gd name="T2" fmla="*/ 14 w 14"/>
                <a:gd name="T3" fmla="*/ 8 h 8"/>
                <a:gd name="T4" fmla="*/ 12 w 14"/>
                <a:gd name="T5" fmla="*/ 0 h 8"/>
                <a:gd name="T6" fmla="*/ 0 w 14"/>
                <a:gd name="T7" fmla="*/ 0 h 8"/>
                <a:gd name="T8" fmla="*/ 2 w 1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14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76">
              <a:extLst>
                <a:ext uri="{FF2B5EF4-FFF2-40B4-BE49-F238E27FC236}">
                  <a16:creationId xmlns:a16="http://schemas.microsoft.com/office/drawing/2014/main" id="{24E34EEE-50A3-4A6D-A9B9-53735ADDE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296" y="3605091"/>
              <a:ext cx="22225" cy="12700"/>
            </a:xfrm>
            <a:custGeom>
              <a:avLst/>
              <a:gdLst>
                <a:gd name="T0" fmla="*/ 2 w 14"/>
                <a:gd name="T1" fmla="*/ 8 h 8"/>
                <a:gd name="T2" fmla="*/ 14 w 14"/>
                <a:gd name="T3" fmla="*/ 8 h 8"/>
                <a:gd name="T4" fmla="*/ 12 w 14"/>
                <a:gd name="T5" fmla="*/ 0 h 8"/>
                <a:gd name="T6" fmla="*/ 0 w 14"/>
                <a:gd name="T7" fmla="*/ 0 h 8"/>
                <a:gd name="T8" fmla="*/ 2 w 1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14" y="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7">
              <a:extLst>
                <a:ext uri="{FF2B5EF4-FFF2-40B4-BE49-F238E27FC236}">
                  <a16:creationId xmlns:a16="http://schemas.microsoft.com/office/drawing/2014/main" id="{CB72766B-B06E-4CFA-91AC-3A85F50BA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9596" y="3605091"/>
              <a:ext cx="58738" cy="12700"/>
            </a:xfrm>
            <a:custGeom>
              <a:avLst/>
              <a:gdLst>
                <a:gd name="T0" fmla="*/ 2 w 37"/>
                <a:gd name="T1" fmla="*/ 8 h 8"/>
                <a:gd name="T2" fmla="*/ 37 w 37"/>
                <a:gd name="T3" fmla="*/ 8 h 8"/>
                <a:gd name="T4" fmla="*/ 35 w 37"/>
                <a:gd name="T5" fmla="*/ 0 h 8"/>
                <a:gd name="T6" fmla="*/ 0 w 37"/>
                <a:gd name="T7" fmla="*/ 0 h 8"/>
                <a:gd name="T8" fmla="*/ 2 w 3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2" y="8"/>
                  </a:moveTo>
                  <a:lnTo>
                    <a:pt x="37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78">
              <a:extLst>
                <a:ext uri="{FF2B5EF4-FFF2-40B4-BE49-F238E27FC236}">
                  <a16:creationId xmlns:a16="http://schemas.microsoft.com/office/drawing/2014/main" id="{6AF5D829-1843-4532-AB07-136C4AE02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9596" y="3605091"/>
              <a:ext cx="58738" cy="12700"/>
            </a:xfrm>
            <a:custGeom>
              <a:avLst/>
              <a:gdLst>
                <a:gd name="T0" fmla="*/ 2 w 37"/>
                <a:gd name="T1" fmla="*/ 8 h 8"/>
                <a:gd name="T2" fmla="*/ 37 w 37"/>
                <a:gd name="T3" fmla="*/ 8 h 8"/>
                <a:gd name="T4" fmla="*/ 35 w 37"/>
                <a:gd name="T5" fmla="*/ 0 h 8"/>
                <a:gd name="T6" fmla="*/ 0 w 37"/>
                <a:gd name="T7" fmla="*/ 0 h 8"/>
                <a:gd name="T8" fmla="*/ 2 w 3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2" y="8"/>
                  </a:moveTo>
                  <a:lnTo>
                    <a:pt x="37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79">
              <a:extLst>
                <a:ext uri="{FF2B5EF4-FFF2-40B4-BE49-F238E27FC236}">
                  <a16:creationId xmlns:a16="http://schemas.microsoft.com/office/drawing/2014/main" id="{73422167-04F7-4AB9-B02C-2E2A7780C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608" y="3806703"/>
              <a:ext cx="82550" cy="11113"/>
            </a:xfrm>
            <a:custGeom>
              <a:avLst/>
              <a:gdLst>
                <a:gd name="T0" fmla="*/ 52 w 52"/>
                <a:gd name="T1" fmla="*/ 7 h 7"/>
                <a:gd name="T2" fmla="*/ 2 w 52"/>
                <a:gd name="T3" fmla="*/ 7 h 7"/>
                <a:gd name="T4" fmla="*/ 0 w 52"/>
                <a:gd name="T5" fmla="*/ 0 h 7"/>
                <a:gd name="T6" fmla="*/ 50 w 52"/>
                <a:gd name="T7" fmla="*/ 0 h 7"/>
                <a:gd name="T8" fmla="*/ 52 w 5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">
                  <a:moveTo>
                    <a:pt x="5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80">
              <a:extLst>
                <a:ext uri="{FF2B5EF4-FFF2-40B4-BE49-F238E27FC236}">
                  <a16:creationId xmlns:a16="http://schemas.microsoft.com/office/drawing/2014/main" id="{F3A5449C-CF02-4BA6-9D4C-944B0431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608" y="3806703"/>
              <a:ext cx="82550" cy="11113"/>
            </a:xfrm>
            <a:custGeom>
              <a:avLst/>
              <a:gdLst>
                <a:gd name="T0" fmla="*/ 52 w 52"/>
                <a:gd name="T1" fmla="*/ 7 h 7"/>
                <a:gd name="T2" fmla="*/ 2 w 52"/>
                <a:gd name="T3" fmla="*/ 7 h 7"/>
                <a:gd name="T4" fmla="*/ 0 w 52"/>
                <a:gd name="T5" fmla="*/ 0 h 7"/>
                <a:gd name="T6" fmla="*/ 50 w 52"/>
                <a:gd name="T7" fmla="*/ 0 h 7"/>
                <a:gd name="T8" fmla="*/ 52 w 5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">
                  <a:moveTo>
                    <a:pt x="5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81">
              <a:extLst>
                <a:ext uri="{FF2B5EF4-FFF2-40B4-BE49-F238E27FC236}">
                  <a16:creationId xmlns:a16="http://schemas.microsoft.com/office/drawing/2014/main" id="{1A3F927A-E8B4-4BC9-BD61-267B4FDE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908" y="3806703"/>
              <a:ext cx="80963" cy="11113"/>
            </a:xfrm>
            <a:custGeom>
              <a:avLst/>
              <a:gdLst>
                <a:gd name="T0" fmla="*/ 51 w 51"/>
                <a:gd name="T1" fmla="*/ 7 h 7"/>
                <a:gd name="T2" fmla="*/ 2 w 51"/>
                <a:gd name="T3" fmla="*/ 7 h 7"/>
                <a:gd name="T4" fmla="*/ 0 w 51"/>
                <a:gd name="T5" fmla="*/ 0 h 7"/>
                <a:gd name="T6" fmla="*/ 49 w 51"/>
                <a:gd name="T7" fmla="*/ 0 h 7"/>
                <a:gd name="T8" fmla="*/ 51 w 5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">
                  <a:moveTo>
                    <a:pt x="51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82">
              <a:extLst>
                <a:ext uri="{FF2B5EF4-FFF2-40B4-BE49-F238E27FC236}">
                  <a16:creationId xmlns:a16="http://schemas.microsoft.com/office/drawing/2014/main" id="{A717C86C-EA38-4472-A38F-C9AEC1B0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908" y="3806703"/>
              <a:ext cx="80963" cy="11113"/>
            </a:xfrm>
            <a:custGeom>
              <a:avLst/>
              <a:gdLst>
                <a:gd name="T0" fmla="*/ 51 w 51"/>
                <a:gd name="T1" fmla="*/ 7 h 7"/>
                <a:gd name="T2" fmla="*/ 2 w 51"/>
                <a:gd name="T3" fmla="*/ 7 h 7"/>
                <a:gd name="T4" fmla="*/ 0 w 51"/>
                <a:gd name="T5" fmla="*/ 0 h 7"/>
                <a:gd name="T6" fmla="*/ 49 w 51"/>
                <a:gd name="T7" fmla="*/ 0 h 7"/>
                <a:gd name="T8" fmla="*/ 51 w 5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">
                  <a:moveTo>
                    <a:pt x="51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5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83">
              <a:extLst>
                <a:ext uri="{FF2B5EF4-FFF2-40B4-BE49-F238E27FC236}">
                  <a16:creationId xmlns:a16="http://schemas.microsoft.com/office/drawing/2014/main" id="{94B6950E-8B30-42B4-83C8-53798AE61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333" y="3806703"/>
              <a:ext cx="20638" cy="11113"/>
            </a:xfrm>
            <a:custGeom>
              <a:avLst/>
              <a:gdLst>
                <a:gd name="T0" fmla="*/ 13 w 13"/>
                <a:gd name="T1" fmla="*/ 7 h 7"/>
                <a:gd name="T2" fmla="*/ 2 w 13"/>
                <a:gd name="T3" fmla="*/ 7 h 7"/>
                <a:gd name="T4" fmla="*/ 0 w 13"/>
                <a:gd name="T5" fmla="*/ 0 h 7"/>
                <a:gd name="T6" fmla="*/ 11 w 13"/>
                <a:gd name="T7" fmla="*/ 0 h 7"/>
                <a:gd name="T8" fmla="*/ 13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84">
              <a:extLst>
                <a:ext uri="{FF2B5EF4-FFF2-40B4-BE49-F238E27FC236}">
                  <a16:creationId xmlns:a16="http://schemas.microsoft.com/office/drawing/2014/main" id="{DA0A4D56-302E-4B61-A857-E3C305B3E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333" y="3806703"/>
              <a:ext cx="20638" cy="11113"/>
            </a:xfrm>
            <a:custGeom>
              <a:avLst/>
              <a:gdLst>
                <a:gd name="T0" fmla="*/ 13 w 13"/>
                <a:gd name="T1" fmla="*/ 7 h 7"/>
                <a:gd name="T2" fmla="*/ 2 w 13"/>
                <a:gd name="T3" fmla="*/ 7 h 7"/>
                <a:gd name="T4" fmla="*/ 0 w 13"/>
                <a:gd name="T5" fmla="*/ 0 h 7"/>
                <a:gd name="T6" fmla="*/ 11 w 13"/>
                <a:gd name="T7" fmla="*/ 0 h 7"/>
                <a:gd name="T8" fmla="*/ 13 w 1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85">
              <a:extLst>
                <a:ext uri="{FF2B5EF4-FFF2-40B4-BE49-F238E27FC236}">
                  <a16:creationId xmlns:a16="http://schemas.microsoft.com/office/drawing/2014/main" id="{EF821ED5-F638-4009-B423-F6865832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158" y="3655891"/>
              <a:ext cx="66675" cy="11113"/>
            </a:xfrm>
            <a:custGeom>
              <a:avLst/>
              <a:gdLst>
                <a:gd name="T0" fmla="*/ 2 w 42"/>
                <a:gd name="T1" fmla="*/ 7 h 7"/>
                <a:gd name="T2" fmla="*/ 42 w 42"/>
                <a:gd name="T3" fmla="*/ 7 h 7"/>
                <a:gd name="T4" fmla="*/ 40 w 42"/>
                <a:gd name="T5" fmla="*/ 0 h 7"/>
                <a:gd name="T6" fmla="*/ 0 w 42"/>
                <a:gd name="T7" fmla="*/ 0 h 7"/>
                <a:gd name="T8" fmla="*/ 2 w 4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">
                  <a:moveTo>
                    <a:pt x="2" y="7"/>
                  </a:moveTo>
                  <a:lnTo>
                    <a:pt x="42" y="7"/>
                  </a:lnTo>
                  <a:lnTo>
                    <a:pt x="40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86">
              <a:extLst>
                <a:ext uri="{FF2B5EF4-FFF2-40B4-BE49-F238E27FC236}">
                  <a16:creationId xmlns:a16="http://schemas.microsoft.com/office/drawing/2014/main" id="{487464C7-A372-474A-97DB-5E763888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346" y="3655891"/>
              <a:ext cx="30163" cy="11113"/>
            </a:xfrm>
            <a:custGeom>
              <a:avLst/>
              <a:gdLst>
                <a:gd name="T0" fmla="*/ 2 w 19"/>
                <a:gd name="T1" fmla="*/ 7 h 7"/>
                <a:gd name="T2" fmla="*/ 19 w 19"/>
                <a:gd name="T3" fmla="*/ 7 h 7"/>
                <a:gd name="T4" fmla="*/ 17 w 19"/>
                <a:gd name="T5" fmla="*/ 0 h 7"/>
                <a:gd name="T6" fmla="*/ 0 w 19"/>
                <a:gd name="T7" fmla="*/ 0 h 7"/>
                <a:gd name="T8" fmla="*/ 2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lnTo>
                    <a:pt x="19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87">
              <a:extLst>
                <a:ext uri="{FF2B5EF4-FFF2-40B4-BE49-F238E27FC236}">
                  <a16:creationId xmlns:a16="http://schemas.microsoft.com/office/drawing/2014/main" id="{895EC5C4-25E8-42E5-B257-24191561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346" y="3655891"/>
              <a:ext cx="30163" cy="11113"/>
            </a:xfrm>
            <a:custGeom>
              <a:avLst/>
              <a:gdLst>
                <a:gd name="T0" fmla="*/ 2 w 19"/>
                <a:gd name="T1" fmla="*/ 7 h 7"/>
                <a:gd name="T2" fmla="*/ 19 w 19"/>
                <a:gd name="T3" fmla="*/ 7 h 7"/>
                <a:gd name="T4" fmla="*/ 17 w 19"/>
                <a:gd name="T5" fmla="*/ 0 h 7"/>
                <a:gd name="T6" fmla="*/ 0 w 19"/>
                <a:gd name="T7" fmla="*/ 0 h 7"/>
                <a:gd name="T8" fmla="*/ 2 w 1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lnTo>
                    <a:pt x="19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188">
              <a:extLst>
                <a:ext uri="{FF2B5EF4-FFF2-40B4-BE49-F238E27FC236}">
                  <a16:creationId xmlns:a16="http://schemas.microsoft.com/office/drawing/2014/main" id="{74BB2B20-5137-40AE-BD6E-30A03466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858" y="3655891"/>
              <a:ext cx="133350" cy="11113"/>
            </a:xfrm>
            <a:custGeom>
              <a:avLst/>
              <a:gdLst>
                <a:gd name="T0" fmla="*/ 2 w 84"/>
                <a:gd name="T1" fmla="*/ 7 h 7"/>
                <a:gd name="T2" fmla="*/ 84 w 84"/>
                <a:gd name="T3" fmla="*/ 7 h 7"/>
                <a:gd name="T4" fmla="*/ 82 w 84"/>
                <a:gd name="T5" fmla="*/ 0 h 7"/>
                <a:gd name="T6" fmla="*/ 0 w 84"/>
                <a:gd name="T7" fmla="*/ 0 h 7"/>
                <a:gd name="T8" fmla="*/ 2 w 8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">
                  <a:moveTo>
                    <a:pt x="2" y="7"/>
                  </a:moveTo>
                  <a:lnTo>
                    <a:pt x="84" y="7"/>
                  </a:lnTo>
                  <a:lnTo>
                    <a:pt x="82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89">
              <a:extLst>
                <a:ext uri="{FF2B5EF4-FFF2-40B4-BE49-F238E27FC236}">
                  <a16:creationId xmlns:a16="http://schemas.microsoft.com/office/drawing/2014/main" id="{02A5BE8F-850A-4258-BB3D-41BE08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858" y="3655891"/>
              <a:ext cx="133350" cy="11113"/>
            </a:xfrm>
            <a:custGeom>
              <a:avLst/>
              <a:gdLst>
                <a:gd name="T0" fmla="*/ 2 w 84"/>
                <a:gd name="T1" fmla="*/ 7 h 7"/>
                <a:gd name="T2" fmla="*/ 84 w 84"/>
                <a:gd name="T3" fmla="*/ 7 h 7"/>
                <a:gd name="T4" fmla="*/ 82 w 84"/>
                <a:gd name="T5" fmla="*/ 0 h 7"/>
                <a:gd name="T6" fmla="*/ 0 w 84"/>
                <a:gd name="T7" fmla="*/ 0 h 7"/>
                <a:gd name="T8" fmla="*/ 2 w 8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">
                  <a:moveTo>
                    <a:pt x="2" y="7"/>
                  </a:moveTo>
                  <a:lnTo>
                    <a:pt x="84" y="7"/>
                  </a:lnTo>
                  <a:lnTo>
                    <a:pt x="82" y="0"/>
                  </a:lnTo>
                  <a:lnTo>
                    <a:pt x="0" y="0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190">
              <a:extLst>
                <a:ext uri="{FF2B5EF4-FFF2-40B4-BE49-F238E27FC236}">
                  <a16:creationId xmlns:a16="http://schemas.microsoft.com/office/drawing/2014/main" id="{7BCB3A3E-8252-4DCF-8AEE-7C48B9A0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971" y="3655891"/>
              <a:ext cx="76200" cy="11113"/>
            </a:xfrm>
            <a:custGeom>
              <a:avLst/>
              <a:gdLst>
                <a:gd name="T0" fmla="*/ 3 w 48"/>
                <a:gd name="T1" fmla="*/ 7 h 7"/>
                <a:gd name="T2" fmla="*/ 48 w 48"/>
                <a:gd name="T3" fmla="*/ 7 h 7"/>
                <a:gd name="T4" fmla="*/ 46 w 48"/>
                <a:gd name="T5" fmla="*/ 0 h 7"/>
                <a:gd name="T6" fmla="*/ 0 w 48"/>
                <a:gd name="T7" fmla="*/ 0 h 7"/>
                <a:gd name="T8" fmla="*/ 3 w 4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">
                  <a:moveTo>
                    <a:pt x="3" y="7"/>
                  </a:moveTo>
                  <a:lnTo>
                    <a:pt x="48" y="7"/>
                  </a:lnTo>
                  <a:lnTo>
                    <a:pt x="46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191">
              <a:extLst>
                <a:ext uri="{FF2B5EF4-FFF2-40B4-BE49-F238E27FC236}">
                  <a16:creationId xmlns:a16="http://schemas.microsoft.com/office/drawing/2014/main" id="{45B2B18F-4DFE-4EFD-9A82-904E11F01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971" y="3655891"/>
              <a:ext cx="76200" cy="11113"/>
            </a:xfrm>
            <a:custGeom>
              <a:avLst/>
              <a:gdLst>
                <a:gd name="T0" fmla="*/ 3 w 48"/>
                <a:gd name="T1" fmla="*/ 7 h 7"/>
                <a:gd name="T2" fmla="*/ 48 w 48"/>
                <a:gd name="T3" fmla="*/ 7 h 7"/>
                <a:gd name="T4" fmla="*/ 46 w 48"/>
                <a:gd name="T5" fmla="*/ 0 h 7"/>
                <a:gd name="T6" fmla="*/ 0 w 48"/>
                <a:gd name="T7" fmla="*/ 0 h 7"/>
                <a:gd name="T8" fmla="*/ 3 w 4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">
                  <a:moveTo>
                    <a:pt x="3" y="7"/>
                  </a:moveTo>
                  <a:lnTo>
                    <a:pt x="48" y="7"/>
                  </a:lnTo>
                  <a:lnTo>
                    <a:pt x="46" y="0"/>
                  </a:lnTo>
                  <a:lnTo>
                    <a:pt x="0" y="0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92">
              <a:extLst>
                <a:ext uri="{FF2B5EF4-FFF2-40B4-BE49-F238E27FC236}">
                  <a16:creationId xmlns:a16="http://schemas.microsoft.com/office/drawing/2014/main" id="{6644F008-C676-41AB-9C8E-3650749D6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271" y="3655891"/>
              <a:ext cx="112713" cy="11113"/>
            </a:xfrm>
            <a:custGeom>
              <a:avLst/>
              <a:gdLst>
                <a:gd name="T0" fmla="*/ 3 w 71"/>
                <a:gd name="T1" fmla="*/ 7 h 7"/>
                <a:gd name="T2" fmla="*/ 71 w 71"/>
                <a:gd name="T3" fmla="*/ 7 h 7"/>
                <a:gd name="T4" fmla="*/ 68 w 71"/>
                <a:gd name="T5" fmla="*/ 0 h 7"/>
                <a:gd name="T6" fmla="*/ 0 w 71"/>
                <a:gd name="T7" fmla="*/ 0 h 7"/>
                <a:gd name="T8" fmla="*/ 3 w 7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3" y="7"/>
                  </a:moveTo>
                  <a:lnTo>
                    <a:pt x="71" y="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93">
              <a:extLst>
                <a:ext uri="{FF2B5EF4-FFF2-40B4-BE49-F238E27FC236}">
                  <a16:creationId xmlns:a16="http://schemas.microsoft.com/office/drawing/2014/main" id="{1CEB4B18-2A68-4656-B684-F4000637C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271" y="3655891"/>
              <a:ext cx="112713" cy="11113"/>
            </a:xfrm>
            <a:custGeom>
              <a:avLst/>
              <a:gdLst>
                <a:gd name="T0" fmla="*/ 3 w 71"/>
                <a:gd name="T1" fmla="*/ 7 h 7"/>
                <a:gd name="T2" fmla="*/ 71 w 71"/>
                <a:gd name="T3" fmla="*/ 7 h 7"/>
                <a:gd name="T4" fmla="*/ 68 w 71"/>
                <a:gd name="T5" fmla="*/ 0 h 7"/>
                <a:gd name="T6" fmla="*/ 0 w 71"/>
                <a:gd name="T7" fmla="*/ 0 h 7"/>
                <a:gd name="T8" fmla="*/ 3 w 7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3" y="7"/>
                  </a:moveTo>
                  <a:lnTo>
                    <a:pt x="71" y="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94">
              <a:extLst>
                <a:ext uri="{FF2B5EF4-FFF2-40B4-BE49-F238E27FC236}">
                  <a16:creationId xmlns:a16="http://schemas.microsoft.com/office/drawing/2014/main" id="{551FF49A-3BB5-45F3-9459-EE6587E43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408" y="3957516"/>
              <a:ext cx="66675" cy="12700"/>
            </a:xfrm>
            <a:custGeom>
              <a:avLst/>
              <a:gdLst>
                <a:gd name="T0" fmla="*/ 2 w 42"/>
                <a:gd name="T1" fmla="*/ 8 h 8"/>
                <a:gd name="T2" fmla="*/ 42 w 42"/>
                <a:gd name="T3" fmla="*/ 8 h 8"/>
                <a:gd name="T4" fmla="*/ 39 w 42"/>
                <a:gd name="T5" fmla="*/ 0 h 8"/>
                <a:gd name="T6" fmla="*/ 0 w 42"/>
                <a:gd name="T7" fmla="*/ 0 h 8"/>
                <a:gd name="T8" fmla="*/ 2 w 4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">
                  <a:moveTo>
                    <a:pt x="2" y="8"/>
                  </a:moveTo>
                  <a:lnTo>
                    <a:pt x="42" y="8"/>
                  </a:lnTo>
                  <a:lnTo>
                    <a:pt x="39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13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95">
              <a:extLst>
                <a:ext uri="{FF2B5EF4-FFF2-40B4-BE49-F238E27FC236}">
                  <a16:creationId xmlns:a16="http://schemas.microsoft.com/office/drawing/2014/main" id="{58732450-5A47-43F5-92C6-D7DAA5028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408" y="3957516"/>
              <a:ext cx="66675" cy="12700"/>
            </a:xfrm>
            <a:custGeom>
              <a:avLst/>
              <a:gdLst>
                <a:gd name="T0" fmla="*/ 2 w 42"/>
                <a:gd name="T1" fmla="*/ 8 h 8"/>
                <a:gd name="T2" fmla="*/ 42 w 42"/>
                <a:gd name="T3" fmla="*/ 8 h 8"/>
                <a:gd name="T4" fmla="*/ 39 w 42"/>
                <a:gd name="T5" fmla="*/ 0 h 8"/>
                <a:gd name="T6" fmla="*/ 0 w 42"/>
                <a:gd name="T7" fmla="*/ 0 h 8"/>
                <a:gd name="T8" fmla="*/ 2 w 4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">
                  <a:moveTo>
                    <a:pt x="2" y="8"/>
                  </a:moveTo>
                  <a:lnTo>
                    <a:pt x="42" y="8"/>
                  </a:lnTo>
                  <a:lnTo>
                    <a:pt x="39" y="0"/>
                  </a:lnTo>
                  <a:lnTo>
                    <a:pt x="0" y="0"/>
                  </a:lnTo>
                  <a:lnTo>
                    <a:pt x="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96">
              <a:extLst>
                <a:ext uri="{FF2B5EF4-FFF2-40B4-BE49-F238E27FC236}">
                  <a16:creationId xmlns:a16="http://schemas.microsoft.com/office/drawing/2014/main" id="{CFEDA5DB-4F29-4078-A176-D69264C7D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033" y="3705103"/>
              <a:ext cx="65088" cy="11113"/>
            </a:xfrm>
            <a:custGeom>
              <a:avLst/>
              <a:gdLst>
                <a:gd name="T0" fmla="*/ 2 w 41"/>
                <a:gd name="T1" fmla="*/ 7 h 7"/>
                <a:gd name="T2" fmla="*/ 41 w 41"/>
                <a:gd name="T3" fmla="*/ 7 h 7"/>
                <a:gd name="T4" fmla="*/ 39 w 41"/>
                <a:gd name="T5" fmla="*/ 0 h 7"/>
                <a:gd name="T6" fmla="*/ 0 w 41"/>
                <a:gd name="T7" fmla="*/ 0 h 7"/>
                <a:gd name="T8" fmla="*/ 2 w 4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">
                  <a:moveTo>
                    <a:pt x="2" y="7"/>
                  </a:moveTo>
                  <a:lnTo>
                    <a:pt x="41" y="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97">
              <a:extLst>
                <a:ext uri="{FF2B5EF4-FFF2-40B4-BE49-F238E27FC236}">
                  <a16:creationId xmlns:a16="http://schemas.microsoft.com/office/drawing/2014/main" id="{737EA4A4-E985-43F4-9551-66104B39D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433" y="3705103"/>
              <a:ext cx="65088" cy="11113"/>
            </a:xfrm>
            <a:custGeom>
              <a:avLst/>
              <a:gdLst>
                <a:gd name="T0" fmla="*/ 2 w 41"/>
                <a:gd name="T1" fmla="*/ 7 h 7"/>
                <a:gd name="T2" fmla="*/ 41 w 41"/>
                <a:gd name="T3" fmla="*/ 7 h 7"/>
                <a:gd name="T4" fmla="*/ 39 w 41"/>
                <a:gd name="T5" fmla="*/ 0 h 7"/>
                <a:gd name="T6" fmla="*/ 0 w 41"/>
                <a:gd name="T7" fmla="*/ 0 h 7"/>
                <a:gd name="T8" fmla="*/ 2 w 4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">
                  <a:moveTo>
                    <a:pt x="2" y="7"/>
                  </a:moveTo>
                  <a:lnTo>
                    <a:pt x="41" y="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98">
              <a:extLst>
                <a:ext uri="{FF2B5EF4-FFF2-40B4-BE49-F238E27FC236}">
                  <a16:creationId xmlns:a16="http://schemas.microsoft.com/office/drawing/2014/main" id="{5AEB358F-BC55-429B-B070-D527229E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433" y="3705103"/>
              <a:ext cx="65088" cy="11113"/>
            </a:xfrm>
            <a:custGeom>
              <a:avLst/>
              <a:gdLst>
                <a:gd name="T0" fmla="*/ 2 w 41"/>
                <a:gd name="T1" fmla="*/ 7 h 7"/>
                <a:gd name="T2" fmla="*/ 41 w 41"/>
                <a:gd name="T3" fmla="*/ 7 h 7"/>
                <a:gd name="T4" fmla="*/ 39 w 41"/>
                <a:gd name="T5" fmla="*/ 0 h 7"/>
                <a:gd name="T6" fmla="*/ 0 w 41"/>
                <a:gd name="T7" fmla="*/ 0 h 7"/>
                <a:gd name="T8" fmla="*/ 2 w 4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">
                  <a:moveTo>
                    <a:pt x="2" y="7"/>
                  </a:moveTo>
                  <a:lnTo>
                    <a:pt x="41" y="7"/>
                  </a:lnTo>
                  <a:lnTo>
                    <a:pt x="39" y="0"/>
                  </a:lnTo>
                  <a:lnTo>
                    <a:pt x="0" y="0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99">
              <a:extLst>
                <a:ext uri="{FF2B5EF4-FFF2-40B4-BE49-F238E27FC236}">
                  <a16:creationId xmlns:a16="http://schemas.microsoft.com/office/drawing/2014/main" id="{A8D4F66F-DA13-4467-8C84-66F50FA08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5608" y="3705103"/>
              <a:ext cx="111125" cy="11113"/>
            </a:xfrm>
            <a:custGeom>
              <a:avLst/>
              <a:gdLst>
                <a:gd name="T0" fmla="*/ 3 w 70"/>
                <a:gd name="T1" fmla="*/ 7 h 7"/>
                <a:gd name="T2" fmla="*/ 70 w 70"/>
                <a:gd name="T3" fmla="*/ 7 h 7"/>
                <a:gd name="T4" fmla="*/ 68 w 70"/>
                <a:gd name="T5" fmla="*/ 0 h 7"/>
                <a:gd name="T6" fmla="*/ 0 w 70"/>
                <a:gd name="T7" fmla="*/ 0 h 7"/>
                <a:gd name="T8" fmla="*/ 3 w 7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">
                  <a:moveTo>
                    <a:pt x="3" y="7"/>
                  </a:moveTo>
                  <a:lnTo>
                    <a:pt x="70" y="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200">
              <a:extLst>
                <a:ext uri="{FF2B5EF4-FFF2-40B4-BE49-F238E27FC236}">
                  <a16:creationId xmlns:a16="http://schemas.microsoft.com/office/drawing/2014/main" id="{CB1948C7-F54F-43FA-9145-523374587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5608" y="3705103"/>
              <a:ext cx="111125" cy="11113"/>
            </a:xfrm>
            <a:custGeom>
              <a:avLst/>
              <a:gdLst>
                <a:gd name="T0" fmla="*/ 3 w 70"/>
                <a:gd name="T1" fmla="*/ 7 h 7"/>
                <a:gd name="T2" fmla="*/ 70 w 70"/>
                <a:gd name="T3" fmla="*/ 7 h 7"/>
                <a:gd name="T4" fmla="*/ 68 w 70"/>
                <a:gd name="T5" fmla="*/ 0 h 7"/>
                <a:gd name="T6" fmla="*/ 0 w 70"/>
                <a:gd name="T7" fmla="*/ 0 h 7"/>
                <a:gd name="T8" fmla="*/ 3 w 7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">
                  <a:moveTo>
                    <a:pt x="3" y="7"/>
                  </a:moveTo>
                  <a:lnTo>
                    <a:pt x="70" y="7"/>
                  </a:lnTo>
                  <a:lnTo>
                    <a:pt x="68" y="0"/>
                  </a:lnTo>
                  <a:lnTo>
                    <a:pt x="0" y="0"/>
                  </a:lnTo>
                  <a:lnTo>
                    <a:pt x="3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201">
              <a:extLst>
                <a:ext uri="{FF2B5EF4-FFF2-40B4-BE49-F238E27FC236}">
                  <a16:creationId xmlns:a16="http://schemas.microsoft.com/office/drawing/2014/main" id="{D2EAAF9C-8C32-489E-8AA3-6C768596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7871" y="3755903"/>
              <a:ext cx="112713" cy="11113"/>
            </a:xfrm>
            <a:custGeom>
              <a:avLst/>
              <a:gdLst>
                <a:gd name="T0" fmla="*/ 71 w 71"/>
                <a:gd name="T1" fmla="*/ 7 h 7"/>
                <a:gd name="T2" fmla="*/ 3 w 71"/>
                <a:gd name="T3" fmla="*/ 7 h 7"/>
                <a:gd name="T4" fmla="*/ 0 w 71"/>
                <a:gd name="T5" fmla="*/ 0 h 7"/>
                <a:gd name="T6" fmla="*/ 69 w 71"/>
                <a:gd name="T7" fmla="*/ 0 h 7"/>
                <a:gd name="T8" fmla="*/ 71 w 7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71" y="7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69" y="0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202">
              <a:extLst>
                <a:ext uri="{FF2B5EF4-FFF2-40B4-BE49-F238E27FC236}">
                  <a16:creationId xmlns:a16="http://schemas.microsoft.com/office/drawing/2014/main" id="{98DABF34-7355-4D29-935A-7FA303994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7871" y="3755903"/>
              <a:ext cx="112713" cy="11113"/>
            </a:xfrm>
            <a:custGeom>
              <a:avLst/>
              <a:gdLst>
                <a:gd name="T0" fmla="*/ 71 w 71"/>
                <a:gd name="T1" fmla="*/ 7 h 7"/>
                <a:gd name="T2" fmla="*/ 3 w 71"/>
                <a:gd name="T3" fmla="*/ 7 h 7"/>
                <a:gd name="T4" fmla="*/ 0 w 71"/>
                <a:gd name="T5" fmla="*/ 0 h 7"/>
                <a:gd name="T6" fmla="*/ 69 w 71"/>
                <a:gd name="T7" fmla="*/ 0 h 7"/>
                <a:gd name="T8" fmla="*/ 71 w 7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71" y="7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69" y="0"/>
                  </a:lnTo>
                  <a:lnTo>
                    <a:pt x="7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203">
              <a:extLst>
                <a:ext uri="{FF2B5EF4-FFF2-40B4-BE49-F238E27FC236}">
                  <a16:creationId xmlns:a16="http://schemas.microsoft.com/office/drawing/2014/main" id="{99ED9F3E-B550-4F56-AC07-C1592C420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3546" y="3990853"/>
              <a:ext cx="563563" cy="80963"/>
            </a:xfrm>
            <a:custGeom>
              <a:avLst/>
              <a:gdLst>
                <a:gd name="T0" fmla="*/ 0 w 355"/>
                <a:gd name="T1" fmla="*/ 0 h 51"/>
                <a:gd name="T2" fmla="*/ 14 w 355"/>
                <a:gd name="T3" fmla="*/ 51 h 51"/>
                <a:gd name="T4" fmla="*/ 355 w 355"/>
                <a:gd name="T5" fmla="*/ 51 h 51"/>
                <a:gd name="T6" fmla="*/ 340 w 355"/>
                <a:gd name="T7" fmla="*/ 0 h 51"/>
                <a:gd name="T8" fmla="*/ 0 w 35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51">
                  <a:moveTo>
                    <a:pt x="0" y="0"/>
                  </a:moveTo>
                  <a:lnTo>
                    <a:pt x="14" y="51"/>
                  </a:lnTo>
                  <a:lnTo>
                    <a:pt x="355" y="51"/>
                  </a:lnTo>
                  <a:lnTo>
                    <a:pt x="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204">
              <a:extLst>
                <a:ext uri="{FF2B5EF4-FFF2-40B4-BE49-F238E27FC236}">
                  <a16:creationId xmlns:a16="http://schemas.microsoft.com/office/drawing/2014/main" id="{21CDCB8B-93C9-4BE3-A52B-E17F6670D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3546" y="3990853"/>
              <a:ext cx="563563" cy="80963"/>
            </a:xfrm>
            <a:custGeom>
              <a:avLst/>
              <a:gdLst>
                <a:gd name="T0" fmla="*/ 0 w 355"/>
                <a:gd name="T1" fmla="*/ 0 h 51"/>
                <a:gd name="T2" fmla="*/ 14 w 355"/>
                <a:gd name="T3" fmla="*/ 51 h 51"/>
                <a:gd name="T4" fmla="*/ 355 w 355"/>
                <a:gd name="T5" fmla="*/ 51 h 51"/>
                <a:gd name="T6" fmla="*/ 340 w 355"/>
                <a:gd name="T7" fmla="*/ 0 h 51"/>
                <a:gd name="T8" fmla="*/ 0 w 355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51">
                  <a:moveTo>
                    <a:pt x="0" y="0"/>
                  </a:moveTo>
                  <a:lnTo>
                    <a:pt x="14" y="51"/>
                  </a:lnTo>
                  <a:lnTo>
                    <a:pt x="355" y="51"/>
                  </a:lnTo>
                  <a:lnTo>
                    <a:pt x="3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205">
              <a:extLst>
                <a:ext uri="{FF2B5EF4-FFF2-40B4-BE49-F238E27FC236}">
                  <a16:creationId xmlns:a16="http://schemas.microsoft.com/office/drawing/2014/main" id="{28865A67-B674-430C-AAAB-1B9E6713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071" y="4038478"/>
              <a:ext cx="720725" cy="57150"/>
            </a:xfrm>
            <a:custGeom>
              <a:avLst/>
              <a:gdLst>
                <a:gd name="T0" fmla="*/ 17 w 431"/>
                <a:gd name="T1" fmla="*/ 34 h 34"/>
                <a:gd name="T2" fmla="*/ 414 w 431"/>
                <a:gd name="T3" fmla="*/ 34 h 34"/>
                <a:gd name="T4" fmla="*/ 431 w 431"/>
                <a:gd name="T5" fmla="*/ 17 h 34"/>
                <a:gd name="T6" fmla="*/ 414 w 431"/>
                <a:gd name="T7" fmla="*/ 0 h 34"/>
                <a:gd name="T8" fmla="*/ 17 w 431"/>
                <a:gd name="T9" fmla="*/ 0 h 34"/>
                <a:gd name="T10" fmla="*/ 0 w 431"/>
                <a:gd name="T11" fmla="*/ 17 h 34"/>
                <a:gd name="T12" fmla="*/ 17 w 431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34">
                  <a:moveTo>
                    <a:pt x="17" y="34"/>
                  </a:moveTo>
                  <a:cubicBezTo>
                    <a:pt x="414" y="34"/>
                    <a:pt x="414" y="34"/>
                    <a:pt x="414" y="34"/>
                  </a:cubicBezTo>
                  <a:cubicBezTo>
                    <a:pt x="424" y="34"/>
                    <a:pt x="431" y="27"/>
                    <a:pt x="431" y="17"/>
                  </a:cubicBezTo>
                  <a:cubicBezTo>
                    <a:pt x="431" y="8"/>
                    <a:pt x="424" y="0"/>
                    <a:pt x="4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85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206">
              <a:extLst>
                <a:ext uri="{FF2B5EF4-FFF2-40B4-BE49-F238E27FC236}">
                  <a16:creationId xmlns:a16="http://schemas.microsoft.com/office/drawing/2014/main" id="{E21F4A77-F17D-4545-AED2-C4CB518D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271" y="3540003"/>
              <a:ext cx="225425" cy="25400"/>
            </a:xfrm>
            <a:custGeom>
              <a:avLst/>
              <a:gdLst>
                <a:gd name="T0" fmla="*/ 131 w 142"/>
                <a:gd name="T1" fmla="*/ 0 h 16"/>
                <a:gd name="T2" fmla="*/ 0 w 142"/>
                <a:gd name="T3" fmla="*/ 0 h 16"/>
                <a:gd name="T4" fmla="*/ 10 w 142"/>
                <a:gd name="T5" fmla="*/ 16 h 16"/>
                <a:gd name="T6" fmla="*/ 142 w 142"/>
                <a:gd name="T7" fmla="*/ 16 h 16"/>
                <a:gd name="T8" fmla="*/ 131 w 14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">
                  <a:moveTo>
                    <a:pt x="131" y="0"/>
                  </a:moveTo>
                  <a:lnTo>
                    <a:pt x="0" y="0"/>
                  </a:lnTo>
                  <a:lnTo>
                    <a:pt x="10" y="16"/>
                  </a:lnTo>
                  <a:lnTo>
                    <a:pt x="142" y="1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A3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207">
              <a:extLst>
                <a:ext uri="{FF2B5EF4-FFF2-40B4-BE49-F238E27FC236}">
                  <a16:creationId xmlns:a16="http://schemas.microsoft.com/office/drawing/2014/main" id="{1B130623-B80F-43AE-AD00-F26368CD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271" y="3540003"/>
              <a:ext cx="225425" cy="25400"/>
            </a:xfrm>
            <a:custGeom>
              <a:avLst/>
              <a:gdLst>
                <a:gd name="T0" fmla="*/ 131 w 142"/>
                <a:gd name="T1" fmla="*/ 0 h 16"/>
                <a:gd name="T2" fmla="*/ 0 w 142"/>
                <a:gd name="T3" fmla="*/ 0 h 16"/>
                <a:gd name="T4" fmla="*/ 10 w 142"/>
                <a:gd name="T5" fmla="*/ 16 h 16"/>
                <a:gd name="T6" fmla="*/ 142 w 142"/>
                <a:gd name="T7" fmla="*/ 16 h 16"/>
                <a:gd name="T8" fmla="*/ 131 w 14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6">
                  <a:moveTo>
                    <a:pt x="131" y="0"/>
                  </a:moveTo>
                  <a:lnTo>
                    <a:pt x="0" y="0"/>
                  </a:lnTo>
                  <a:lnTo>
                    <a:pt x="10" y="16"/>
                  </a:lnTo>
                  <a:lnTo>
                    <a:pt x="142" y="16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208">
              <a:extLst>
                <a:ext uri="{FF2B5EF4-FFF2-40B4-BE49-F238E27FC236}">
                  <a16:creationId xmlns:a16="http://schemas.microsoft.com/office/drawing/2014/main" id="{D0A9E387-5D71-48B0-B978-817623DEC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146" y="3565403"/>
              <a:ext cx="503238" cy="425450"/>
            </a:xfrm>
            <a:custGeom>
              <a:avLst/>
              <a:gdLst>
                <a:gd name="T0" fmla="*/ 171 w 317"/>
                <a:gd name="T1" fmla="*/ 152 h 268"/>
                <a:gd name="T2" fmla="*/ 223 w 317"/>
                <a:gd name="T3" fmla="*/ 159 h 268"/>
                <a:gd name="T4" fmla="*/ 227 w 317"/>
                <a:gd name="T5" fmla="*/ 159 h 268"/>
                <a:gd name="T6" fmla="*/ 236 w 317"/>
                <a:gd name="T7" fmla="*/ 152 h 268"/>
                <a:gd name="T8" fmla="*/ 227 w 317"/>
                <a:gd name="T9" fmla="*/ 159 h 268"/>
                <a:gd name="T10" fmla="*/ 78 w 317"/>
                <a:gd name="T11" fmla="*/ 57 h 268"/>
                <a:gd name="T12" fmla="*/ 126 w 317"/>
                <a:gd name="T13" fmla="*/ 64 h 268"/>
                <a:gd name="T14" fmla="*/ 130 w 317"/>
                <a:gd name="T15" fmla="*/ 64 h 268"/>
                <a:gd name="T16" fmla="*/ 145 w 317"/>
                <a:gd name="T17" fmla="*/ 57 h 268"/>
                <a:gd name="T18" fmla="*/ 130 w 317"/>
                <a:gd name="T19" fmla="*/ 64 h 268"/>
                <a:gd name="T20" fmla="*/ 36 w 317"/>
                <a:gd name="T21" fmla="*/ 25 h 268"/>
                <a:gd name="T22" fmla="*/ 50 w 317"/>
                <a:gd name="T23" fmla="*/ 33 h 268"/>
                <a:gd name="T24" fmla="*/ 54 w 317"/>
                <a:gd name="T25" fmla="*/ 33 h 268"/>
                <a:gd name="T26" fmla="*/ 101 w 317"/>
                <a:gd name="T27" fmla="*/ 25 h 268"/>
                <a:gd name="T28" fmla="*/ 54 w 317"/>
                <a:gd name="T29" fmla="*/ 33 h 268"/>
                <a:gd name="T30" fmla="*/ 108 w 317"/>
                <a:gd name="T31" fmla="*/ 25 h 268"/>
                <a:gd name="T32" fmla="*/ 145 w 317"/>
                <a:gd name="T33" fmla="*/ 33 h 268"/>
                <a:gd name="T34" fmla="*/ 132 w 317"/>
                <a:gd name="T35" fmla="*/ 0 h 268"/>
                <a:gd name="T36" fmla="*/ 18 w 317"/>
                <a:gd name="T37" fmla="*/ 25 h 268"/>
                <a:gd name="T38" fmla="*/ 32 w 317"/>
                <a:gd name="T39" fmla="*/ 33 h 268"/>
                <a:gd name="T40" fmla="*/ 40 w 317"/>
                <a:gd name="T41" fmla="*/ 57 h 268"/>
                <a:gd name="T42" fmla="*/ 75 w 317"/>
                <a:gd name="T43" fmla="*/ 64 h 268"/>
                <a:gd name="T44" fmla="*/ 61 w 317"/>
                <a:gd name="T45" fmla="*/ 88 h 268"/>
                <a:gd name="T46" fmla="*/ 81 w 317"/>
                <a:gd name="T47" fmla="*/ 95 h 268"/>
                <a:gd name="T48" fmla="*/ 186 w 317"/>
                <a:gd name="T49" fmla="*/ 268 h 268"/>
                <a:gd name="T50" fmla="*/ 308 w 317"/>
                <a:gd name="T51" fmla="*/ 255 h 268"/>
                <a:gd name="T52" fmla="*/ 283 w 317"/>
                <a:gd name="T53" fmla="*/ 247 h 268"/>
                <a:gd name="T54" fmla="*/ 221 w 317"/>
                <a:gd name="T55" fmla="*/ 127 h 268"/>
                <a:gd name="T56" fmla="*/ 214 w 317"/>
                <a:gd name="T57" fmla="*/ 120 h 268"/>
                <a:gd name="T58" fmla="*/ 198 w 317"/>
                <a:gd name="T59" fmla="*/ 95 h 268"/>
                <a:gd name="T60" fmla="*/ 169 w 317"/>
                <a:gd name="T61" fmla="*/ 88 h 268"/>
                <a:gd name="T62" fmla="*/ 177 w 317"/>
                <a:gd name="T63" fmla="*/ 64 h 268"/>
                <a:gd name="T64" fmla="*/ 150 w 317"/>
                <a:gd name="T65" fmla="*/ 57 h 268"/>
                <a:gd name="T66" fmla="*/ 155 w 317"/>
                <a:gd name="T67" fmla="*/ 33 h 268"/>
                <a:gd name="T68" fmla="*/ 147 w 317"/>
                <a:gd name="T69" fmla="*/ 25 h 268"/>
                <a:gd name="T70" fmla="*/ 132 w 317"/>
                <a:gd name="T7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268">
                  <a:moveTo>
                    <a:pt x="173" y="159"/>
                  </a:moveTo>
                  <a:lnTo>
                    <a:pt x="171" y="152"/>
                  </a:lnTo>
                  <a:lnTo>
                    <a:pt x="221" y="152"/>
                  </a:lnTo>
                  <a:lnTo>
                    <a:pt x="223" y="159"/>
                  </a:lnTo>
                  <a:lnTo>
                    <a:pt x="173" y="159"/>
                  </a:lnTo>
                  <a:close/>
                  <a:moveTo>
                    <a:pt x="227" y="159"/>
                  </a:moveTo>
                  <a:lnTo>
                    <a:pt x="225" y="152"/>
                  </a:lnTo>
                  <a:lnTo>
                    <a:pt x="236" y="152"/>
                  </a:lnTo>
                  <a:lnTo>
                    <a:pt x="238" y="159"/>
                  </a:lnTo>
                  <a:lnTo>
                    <a:pt x="227" y="159"/>
                  </a:lnTo>
                  <a:close/>
                  <a:moveTo>
                    <a:pt x="81" y="64"/>
                  </a:moveTo>
                  <a:lnTo>
                    <a:pt x="78" y="57"/>
                  </a:lnTo>
                  <a:lnTo>
                    <a:pt x="124" y="57"/>
                  </a:lnTo>
                  <a:lnTo>
                    <a:pt x="126" y="64"/>
                  </a:lnTo>
                  <a:lnTo>
                    <a:pt x="81" y="64"/>
                  </a:lnTo>
                  <a:close/>
                  <a:moveTo>
                    <a:pt x="130" y="64"/>
                  </a:moveTo>
                  <a:lnTo>
                    <a:pt x="128" y="57"/>
                  </a:lnTo>
                  <a:lnTo>
                    <a:pt x="145" y="57"/>
                  </a:lnTo>
                  <a:lnTo>
                    <a:pt x="147" y="64"/>
                  </a:lnTo>
                  <a:lnTo>
                    <a:pt x="130" y="64"/>
                  </a:lnTo>
                  <a:close/>
                  <a:moveTo>
                    <a:pt x="38" y="33"/>
                  </a:moveTo>
                  <a:lnTo>
                    <a:pt x="36" y="25"/>
                  </a:lnTo>
                  <a:lnTo>
                    <a:pt x="48" y="25"/>
                  </a:lnTo>
                  <a:lnTo>
                    <a:pt x="50" y="33"/>
                  </a:lnTo>
                  <a:lnTo>
                    <a:pt x="38" y="33"/>
                  </a:lnTo>
                  <a:close/>
                  <a:moveTo>
                    <a:pt x="54" y="33"/>
                  </a:moveTo>
                  <a:lnTo>
                    <a:pt x="52" y="25"/>
                  </a:lnTo>
                  <a:lnTo>
                    <a:pt x="101" y="25"/>
                  </a:lnTo>
                  <a:lnTo>
                    <a:pt x="105" y="33"/>
                  </a:lnTo>
                  <a:lnTo>
                    <a:pt x="54" y="33"/>
                  </a:lnTo>
                  <a:close/>
                  <a:moveTo>
                    <a:pt x="110" y="33"/>
                  </a:moveTo>
                  <a:lnTo>
                    <a:pt x="108" y="25"/>
                  </a:lnTo>
                  <a:lnTo>
                    <a:pt x="143" y="25"/>
                  </a:lnTo>
                  <a:lnTo>
                    <a:pt x="145" y="33"/>
                  </a:lnTo>
                  <a:lnTo>
                    <a:pt x="110" y="33"/>
                  </a:lnTo>
                  <a:close/>
                  <a:moveTo>
                    <a:pt x="132" y="0"/>
                  </a:moveTo>
                  <a:lnTo>
                    <a:pt x="0" y="0"/>
                  </a:lnTo>
                  <a:lnTo>
                    <a:pt x="18" y="25"/>
                  </a:lnTo>
                  <a:lnTo>
                    <a:pt x="30" y="25"/>
                  </a:lnTo>
                  <a:lnTo>
                    <a:pt x="32" y="33"/>
                  </a:lnTo>
                  <a:lnTo>
                    <a:pt x="23" y="33"/>
                  </a:lnTo>
                  <a:lnTo>
                    <a:pt x="40" y="57"/>
                  </a:lnTo>
                  <a:lnTo>
                    <a:pt x="73" y="57"/>
                  </a:lnTo>
                  <a:lnTo>
                    <a:pt x="75" y="64"/>
                  </a:lnTo>
                  <a:lnTo>
                    <a:pt x="46" y="64"/>
                  </a:lnTo>
                  <a:lnTo>
                    <a:pt x="61" y="88"/>
                  </a:lnTo>
                  <a:lnTo>
                    <a:pt x="79" y="88"/>
                  </a:lnTo>
                  <a:lnTo>
                    <a:pt x="81" y="95"/>
                  </a:lnTo>
                  <a:lnTo>
                    <a:pt x="67" y="95"/>
                  </a:lnTo>
                  <a:lnTo>
                    <a:pt x="186" y="268"/>
                  </a:lnTo>
                  <a:lnTo>
                    <a:pt x="317" y="268"/>
                  </a:lnTo>
                  <a:lnTo>
                    <a:pt x="308" y="255"/>
                  </a:lnTo>
                  <a:lnTo>
                    <a:pt x="285" y="255"/>
                  </a:lnTo>
                  <a:lnTo>
                    <a:pt x="283" y="247"/>
                  </a:lnTo>
                  <a:lnTo>
                    <a:pt x="303" y="247"/>
                  </a:lnTo>
                  <a:lnTo>
                    <a:pt x="221" y="127"/>
                  </a:lnTo>
                  <a:lnTo>
                    <a:pt x="217" y="127"/>
                  </a:lnTo>
                  <a:lnTo>
                    <a:pt x="214" y="120"/>
                  </a:lnTo>
                  <a:lnTo>
                    <a:pt x="215" y="120"/>
                  </a:lnTo>
                  <a:lnTo>
                    <a:pt x="198" y="95"/>
                  </a:lnTo>
                  <a:lnTo>
                    <a:pt x="171" y="95"/>
                  </a:lnTo>
                  <a:lnTo>
                    <a:pt x="169" y="88"/>
                  </a:lnTo>
                  <a:lnTo>
                    <a:pt x="193" y="88"/>
                  </a:lnTo>
                  <a:lnTo>
                    <a:pt x="177" y="64"/>
                  </a:lnTo>
                  <a:lnTo>
                    <a:pt x="153" y="64"/>
                  </a:lnTo>
                  <a:lnTo>
                    <a:pt x="150" y="57"/>
                  </a:lnTo>
                  <a:lnTo>
                    <a:pt x="172" y="57"/>
                  </a:lnTo>
                  <a:lnTo>
                    <a:pt x="155" y="33"/>
                  </a:lnTo>
                  <a:lnTo>
                    <a:pt x="150" y="33"/>
                  </a:lnTo>
                  <a:lnTo>
                    <a:pt x="147" y="25"/>
                  </a:lnTo>
                  <a:lnTo>
                    <a:pt x="150" y="2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3D7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0">
              <a:extLst>
                <a:ext uri="{FF2B5EF4-FFF2-40B4-BE49-F238E27FC236}">
                  <a16:creationId xmlns:a16="http://schemas.microsoft.com/office/drawing/2014/main" id="{44B1CB4A-5418-4EE4-92DB-B83EA5CD6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146" y="3565402"/>
              <a:ext cx="503238" cy="425450"/>
            </a:xfrm>
            <a:custGeom>
              <a:avLst/>
              <a:gdLst>
                <a:gd name="T0" fmla="*/ 171 w 317"/>
                <a:gd name="T1" fmla="*/ 152 h 268"/>
                <a:gd name="T2" fmla="*/ 223 w 317"/>
                <a:gd name="T3" fmla="*/ 159 h 268"/>
                <a:gd name="T4" fmla="*/ 227 w 317"/>
                <a:gd name="T5" fmla="*/ 159 h 268"/>
                <a:gd name="T6" fmla="*/ 236 w 317"/>
                <a:gd name="T7" fmla="*/ 152 h 268"/>
                <a:gd name="T8" fmla="*/ 227 w 317"/>
                <a:gd name="T9" fmla="*/ 159 h 268"/>
                <a:gd name="T10" fmla="*/ 78 w 317"/>
                <a:gd name="T11" fmla="*/ 57 h 268"/>
                <a:gd name="T12" fmla="*/ 126 w 317"/>
                <a:gd name="T13" fmla="*/ 64 h 268"/>
                <a:gd name="T14" fmla="*/ 130 w 317"/>
                <a:gd name="T15" fmla="*/ 64 h 268"/>
                <a:gd name="T16" fmla="*/ 145 w 317"/>
                <a:gd name="T17" fmla="*/ 57 h 268"/>
                <a:gd name="T18" fmla="*/ 130 w 317"/>
                <a:gd name="T19" fmla="*/ 64 h 268"/>
                <a:gd name="T20" fmla="*/ 36 w 317"/>
                <a:gd name="T21" fmla="*/ 25 h 268"/>
                <a:gd name="T22" fmla="*/ 50 w 317"/>
                <a:gd name="T23" fmla="*/ 33 h 268"/>
                <a:gd name="T24" fmla="*/ 54 w 317"/>
                <a:gd name="T25" fmla="*/ 33 h 268"/>
                <a:gd name="T26" fmla="*/ 101 w 317"/>
                <a:gd name="T27" fmla="*/ 25 h 268"/>
                <a:gd name="T28" fmla="*/ 54 w 317"/>
                <a:gd name="T29" fmla="*/ 33 h 268"/>
                <a:gd name="T30" fmla="*/ 108 w 317"/>
                <a:gd name="T31" fmla="*/ 25 h 268"/>
                <a:gd name="T32" fmla="*/ 145 w 317"/>
                <a:gd name="T33" fmla="*/ 33 h 268"/>
                <a:gd name="T34" fmla="*/ 132 w 317"/>
                <a:gd name="T35" fmla="*/ 0 h 268"/>
                <a:gd name="T36" fmla="*/ 18 w 317"/>
                <a:gd name="T37" fmla="*/ 25 h 268"/>
                <a:gd name="T38" fmla="*/ 32 w 317"/>
                <a:gd name="T39" fmla="*/ 33 h 268"/>
                <a:gd name="T40" fmla="*/ 40 w 317"/>
                <a:gd name="T41" fmla="*/ 57 h 268"/>
                <a:gd name="T42" fmla="*/ 75 w 317"/>
                <a:gd name="T43" fmla="*/ 64 h 268"/>
                <a:gd name="T44" fmla="*/ 61 w 317"/>
                <a:gd name="T45" fmla="*/ 88 h 268"/>
                <a:gd name="T46" fmla="*/ 81 w 317"/>
                <a:gd name="T47" fmla="*/ 95 h 268"/>
                <a:gd name="T48" fmla="*/ 186 w 317"/>
                <a:gd name="T49" fmla="*/ 268 h 268"/>
                <a:gd name="T50" fmla="*/ 308 w 317"/>
                <a:gd name="T51" fmla="*/ 255 h 268"/>
                <a:gd name="T52" fmla="*/ 283 w 317"/>
                <a:gd name="T53" fmla="*/ 247 h 268"/>
                <a:gd name="T54" fmla="*/ 221 w 317"/>
                <a:gd name="T55" fmla="*/ 127 h 268"/>
                <a:gd name="T56" fmla="*/ 214 w 317"/>
                <a:gd name="T57" fmla="*/ 120 h 268"/>
                <a:gd name="T58" fmla="*/ 198 w 317"/>
                <a:gd name="T59" fmla="*/ 95 h 268"/>
                <a:gd name="T60" fmla="*/ 169 w 317"/>
                <a:gd name="T61" fmla="*/ 88 h 268"/>
                <a:gd name="T62" fmla="*/ 177 w 317"/>
                <a:gd name="T63" fmla="*/ 64 h 268"/>
                <a:gd name="T64" fmla="*/ 150 w 317"/>
                <a:gd name="T65" fmla="*/ 57 h 268"/>
                <a:gd name="T66" fmla="*/ 155 w 317"/>
                <a:gd name="T67" fmla="*/ 33 h 268"/>
                <a:gd name="T68" fmla="*/ 147 w 317"/>
                <a:gd name="T69" fmla="*/ 25 h 268"/>
                <a:gd name="T70" fmla="*/ 132 w 317"/>
                <a:gd name="T7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268">
                  <a:moveTo>
                    <a:pt x="173" y="159"/>
                  </a:moveTo>
                  <a:lnTo>
                    <a:pt x="171" y="152"/>
                  </a:lnTo>
                  <a:lnTo>
                    <a:pt x="221" y="152"/>
                  </a:lnTo>
                  <a:lnTo>
                    <a:pt x="223" y="159"/>
                  </a:lnTo>
                  <a:lnTo>
                    <a:pt x="173" y="159"/>
                  </a:lnTo>
                  <a:moveTo>
                    <a:pt x="227" y="159"/>
                  </a:moveTo>
                  <a:lnTo>
                    <a:pt x="225" y="152"/>
                  </a:lnTo>
                  <a:lnTo>
                    <a:pt x="236" y="152"/>
                  </a:lnTo>
                  <a:lnTo>
                    <a:pt x="238" y="159"/>
                  </a:lnTo>
                  <a:lnTo>
                    <a:pt x="227" y="159"/>
                  </a:lnTo>
                  <a:moveTo>
                    <a:pt x="81" y="64"/>
                  </a:moveTo>
                  <a:lnTo>
                    <a:pt x="78" y="57"/>
                  </a:lnTo>
                  <a:lnTo>
                    <a:pt x="124" y="57"/>
                  </a:lnTo>
                  <a:lnTo>
                    <a:pt x="126" y="64"/>
                  </a:lnTo>
                  <a:lnTo>
                    <a:pt x="81" y="64"/>
                  </a:lnTo>
                  <a:moveTo>
                    <a:pt x="130" y="64"/>
                  </a:moveTo>
                  <a:lnTo>
                    <a:pt x="128" y="57"/>
                  </a:lnTo>
                  <a:lnTo>
                    <a:pt x="145" y="57"/>
                  </a:lnTo>
                  <a:lnTo>
                    <a:pt x="147" y="64"/>
                  </a:lnTo>
                  <a:lnTo>
                    <a:pt x="130" y="64"/>
                  </a:lnTo>
                  <a:moveTo>
                    <a:pt x="38" y="33"/>
                  </a:moveTo>
                  <a:lnTo>
                    <a:pt x="36" y="25"/>
                  </a:lnTo>
                  <a:lnTo>
                    <a:pt x="48" y="25"/>
                  </a:lnTo>
                  <a:lnTo>
                    <a:pt x="50" y="33"/>
                  </a:lnTo>
                  <a:lnTo>
                    <a:pt x="38" y="33"/>
                  </a:lnTo>
                  <a:moveTo>
                    <a:pt x="54" y="33"/>
                  </a:moveTo>
                  <a:lnTo>
                    <a:pt x="52" y="25"/>
                  </a:lnTo>
                  <a:lnTo>
                    <a:pt x="101" y="25"/>
                  </a:lnTo>
                  <a:lnTo>
                    <a:pt x="105" y="33"/>
                  </a:lnTo>
                  <a:lnTo>
                    <a:pt x="54" y="33"/>
                  </a:lnTo>
                  <a:moveTo>
                    <a:pt x="110" y="33"/>
                  </a:moveTo>
                  <a:lnTo>
                    <a:pt x="108" y="25"/>
                  </a:lnTo>
                  <a:lnTo>
                    <a:pt x="143" y="25"/>
                  </a:lnTo>
                  <a:lnTo>
                    <a:pt x="145" y="33"/>
                  </a:lnTo>
                  <a:lnTo>
                    <a:pt x="110" y="33"/>
                  </a:lnTo>
                  <a:moveTo>
                    <a:pt x="132" y="0"/>
                  </a:moveTo>
                  <a:lnTo>
                    <a:pt x="0" y="0"/>
                  </a:lnTo>
                  <a:lnTo>
                    <a:pt x="18" y="25"/>
                  </a:lnTo>
                  <a:lnTo>
                    <a:pt x="30" y="25"/>
                  </a:lnTo>
                  <a:lnTo>
                    <a:pt x="32" y="33"/>
                  </a:lnTo>
                  <a:lnTo>
                    <a:pt x="23" y="33"/>
                  </a:lnTo>
                  <a:lnTo>
                    <a:pt x="40" y="57"/>
                  </a:lnTo>
                  <a:lnTo>
                    <a:pt x="73" y="57"/>
                  </a:lnTo>
                  <a:lnTo>
                    <a:pt x="75" y="64"/>
                  </a:lnTo>
                  <a:lnTo>
                    <a:pt x="46" y="64"/>
                  </a:lnTo>
                  <a:lnTo>
                    <a:pt x="61" y="88"/>
                  </a:lnTo>
                  <a:lnTo>
                    <a:pt x="79" y="88"/>
                  </a:lnTo>
                  <a:lnTo>
                    <a:pt x="81" y="95"/>
                  </a:lnTo>
                  <a:lnTo>
                    <a:pt x="67" y="95"/>
                  </a:lnTo>
                  <a:lnTo>
                    <a:pt x="186" y="268"/>
                  </a:lnTo>
                  <a:lnTo>
                    <a:pt x="317" y="268"/>
                  </a:lnTo>
                  <a:lnTo>
                    <a:pt x="308" y="255"/>
                  </a:lnTo>
                  <a:lnTo>
                    <a:pt x="285" y="255"/>
                  </a:lnTo>
                  <a:lnTo>
                    <a:pt x="283" y="247"/>
                  </a:lnTo>
                  <a:lnTo>
                    <a:pt x="303" y="247"/>
                  </a:lnTo>
                  <a:lnTo>
                    <a:pt x="221" y="127"/>
                  </a:lnTo>
                  <a:lnTo>
                    <a:pt x="217" y="127"/>
                  </a:lnTo>
                  <a:lnTo>
                    <a:pt x="214" y="120"/>
                  </a:lnTo>
                  <a:lnTo>
                    <a:pt x="215" y="120"/>
                  </a:lnTo>
                  <a:lnTo>
                    <a:pt x="198" y="95"/>
                  </a:lnTo>
                  <a:lnTo>
                    <a:pt x="171" y="95"/>
                  </a:lnTo>
                  <a:lnTo>
                    <a:pt x="169" y="88"/>
                  </a:lnTo>
                  <a:lnTo>
                    <a:pt x="193" y="88"/>
                  </a:lnTo>
                  <a:lnTo>
                    <a:pt x="177" y="64"/>
                  </a:lnTo>
                  <a:lnTo>
                    <a:pt x="153" y="64"/>
                  </a:lnTo>
                  <a:lnTo>
                    <a:pt x="150" y="57"/>
                  </a:lnTo>
                  <a:lnTo>
                    <a:pt x="172" y="57"/>
                  </a:lnTo>
                  <a:lnTo>
                    <a:pt x="155" y="33"/>
                  </a:lnTo>
                  <a:lnTo>
                    <a:pt x="150" y="33"/>
                  </a:lnTo>
                  <a:lnTo>
                    <a:pt x="147" y="25"/>
                  </a:lnTo>
                  <a:lnTo>
                    <a:pt x="150" y="25"/>
                  </a:lnTo>
                  <a:lnTo>
                    <a:pt x="1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1">
              <a:extLst>
                <a:ext uri="{FF2B5EF4-FFF2-40B4-BE49-F238E27FC236}">
                  <a16:creationId xmlns:a16="http://schemas.microsoft.com/office/drawing/2014/main" id="{00105389-F547-4834-A35D-0ACA93341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509" y="3605090"/>
              <a:ext cx="12700" cy="12700"/>
            </a:xfrm>
            <a:custGeom>
              <a:avLst/>
              <a:gdLst>
                <a:gd name="T0" fmla="*/ 3 w 8"/>
                <a:gd name="T1" fmla="*/ 0 h 8"/>
                <a:gd name="T2" fmla="*/ 0 w 8"/>
                <a:gd name="T3" fmla="*/ 0 h 8"/>
                <a:gd name="T4" fmla="*/ 3 w 8"/>
                <a:gd name="T5" fmla="*/ 8 h 8"/>
                <a:gd name="T6" fmla="*/ 8 w 8"/>
                <a:gd name="T7" fmla="*/ 8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8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2">
              <a:extLst>
                <a:ext uri="{FF2B5EF4-FFF2-40B4-BE49-F238E27FC236}">
                  <a16:creationId xmlns:a16="http://schemas.microsoft.com/office/drawing/2014/main" id="{21BA2D1E-23E7-41E3-8BFB-FB685434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509" y="3605090"/>
              <a:ext cx="12700" cy="12700"/>
            </a:xfrm>
            <a:custGeom>
              <a:avLst/>
              <a:gdLst>
                <a:gd name="T0" fmla="*/ 3 w 8"/>
                <a:gd name="T1" fmla="*/ 0 h 8"/>
                <a:gd name="T2" fmla="*/ 0 w 8"/>
                <a:gd name="T3" fmla="*/ 0 h 8"/>
                <a:gd name="T4" fmla="*/ 3 w 8"/>
                <a:gd name="T5" fmla="*/ 8 h 8"/>
                <a:gd name="T6" fmla="*/ 8 w 8"/>
                <a:gd name="T7" fmla="*/ 8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8" y="8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3">
              <a:extLst>
                <a:ext uri="{FF2B5EF4-FFF2-40B4-BE49-F238E27FC236}">
                  <a16:creationId xmlns:a16="http://schemas.microsoft.com/office/drawing/2014/main" id="{0790BDCC-DB57-4B31-A98C-F9FA0B52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0696" y="3605090"/>
              <a:ext cx="84138" cy="12700"/>
            </a:xfrm>
            <a:custGeom>
              <a:avLst/>
              <a:gdLst>
                <a:gd name="T0" fmla="*/ 49 w 53"/>
                <a:gd name="T1" fmla="*/ 0 h 8"/>
                <a:gd name="T2" fmla="*/ 0 w 53"/>
                <a:gd name="T3" fmla="*/ 0 h 8"/>
                <a:gd name="T4" fmla="*/ 2 w 53"/>
                <a:gd name="T5" fmla="*/ 8 h 8"/>
                <a:gd name="T6" fmla="*/ 53 w 53"/>
                <a:gd name="T7" fmla="*/ 8 h 8"/>
                <a:gd name="T8" fmla="*/ 49 w 5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">
                  <a:moveTo>
                    <a:pt x="49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53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16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4">
              <a:extLst>
                <a:ext uri="{FF2B5EF4-FFF2-40B4-BE49-F238E27FC236}">
                  <a16:creationId xmlns:a16="http://schemas.microsoft.com/office/drawing/2014/main" id="{93CB1DD6-EE0A-4908-9B8F-23D3F4607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0696" y="3605090"/>
              <a:ext cx="84138" cy="12700"/>
            </a:xfrm>
            <a:custGeom>
              <a:avLst/>
              <a:gdLst>
                <a:gd name="T0" fmla="*/ 49 w 53"/>
                <a:gd name="T1" fmla="*/ 0 h 8"/>
                <a:gd name="T2" fmla="*/ 0 w 53"/>
                <a:gd name="T3" fmla="*/ 0 h 8"/>
                <a:gd name="T4" fmla="*/ 2 w 53"/>
                <a:gd name="T5" fmla="*/ 8 h 8"/>
                <a:gd name="T6" fmla="*/ 53 w 53"/>
                <a:gd name="T7" fmla="*/ 8 h 8"/>
                <a:gd name="T8" fmla="*/ 49 w 5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8">
                  <a:moveTo>
                    <a:pt x="49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53" y="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15">
              <a:extLst>
                <a:ext uri="{FF2B5EF4-FFF2-40B4-BE49-F238E27FC236}">
                  <a16:creationId xmlns:a16="http://schemas.microsoft.com/office/drawing/2014/main" id="{A8000D00-6F97-4FF5-A4E7-0D87A38C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6721" y="3605090"/>
              <a:ext cx="22225" cy="12700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0 h 8"/>
                <a:gd name="T4" fmla="*/ 5 w 14"/>
                <a:gd name="T5" fmla="*/ 8 h 8"/>
                <a:gd name="T6" fmla="*/ 14 w 14"/>
                <a:gd name="T7" fmla="*/ 8 h 8"/>
                <a:gd name="T8" fmla="*/ 12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1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EB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6">
              <a:extLst>
                <a:ext uri="{FF2B5EF4-FFF2-40B4-BE49-F238E27FC236}">
                  <a16:creationId xmlns:a16="http://schemas.microsoft.com/office/drawing/2014/main" id="{26C61129-3EA3-48D1-AC6B-4C4E96F4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6721" y="3605090"/>
              <a:ext cx="22225" cy="12700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0 h 8"/>
                <a:gd name="T4" fmla="*/ 5 w 14"/>
                <a:gd name="T5" fmla="*/ 8 h 8"/>
                <a:gd name="T6" fmla="*/ 14 w 14"/>
                <a:gd name="T7" fmla="*/ 8 h 8"/>
                <a:gd name="T8" fmla="*/ 12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14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7">
              <a:extLst>
                <a:ext uri="{FF2B5EF4-FFF2-40B4-BE49-F238E27FC236}">
                  <a16:creationId xmlns:a16="http://schemas.microsoft.com/office/drawing/2014/main" id="{1BDF25DF-08C7-4C75-BC06-C155AD0D5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296" y="3605090"/>
              <a:ext cx="22225" cy="12700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0 h 8"/>
                <a:gd name="T4" fmla="*/ 2 w 14"/>
                <a:gd name="T5" fmla="*/ 8 h 8"/>
                <a:gd name="T6" fmla="*/ 14 w 14"/>
                <a:gd name="T7" fmla="*/ 8 h 8"/>
                <a:gd name="T8" fmla="*/ 12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8">
              <a:extLst>
                <a:ext uri="{FF2B5EF4-FFF2-40B4-BE49-F238E27FC236}">
                  <a16:creationId xmlns:a16="http://schemas.microsoft.com/office/drawing/2014/main" id="{19137E37-D5DB-4178-B0B8-5D47AC49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296" y="3605090"/>
              <a:ext cx="22225" cy="12700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0 h 8"/>
                <a:gd name="T4" fmla="*/ 2 w 14"/>
                <a:gd name="T5" fmla="*/ 8 h 8"/>
                <a:gd name="T6" fmla="*/ 14 w 14"/>
                <a:gd name="T7" fmla="*/ 8 h 8"/>
                <a:gd name="T8" fmla="*/ 12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9">
              <a:extLst>
                <a:ext uri="{FF2B5EF4-FFF2-40B4-BE49-F238E27FC236}">
                  <a16:creationId xmlns:a16="http://schemas.microsoft.com/office/drawing/2014/main" id="{FDDBD174-010E-4C64-8707-CA67C780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9596" y="3605090"/>
              <a:ext cx="58738" cy="12700"/>
            </a:xfrm>
            <a:custGeom>
              <a:avLst/>
              <a:gdLst>
                <a:gd name="T0" fmla="*/ 35 w 37"/>
                <a:gd name="T1" fmla="*/ 0 h 8"/>
                <a:gd name="T2" fmla="*/ 0 w 37"/>
                <a:gd name="T3" fmla="*/ 0 h 8"/>
                <a:gd name="T4" fmla="*/ 2 w 37"/>
                <a:gd name="T5" fmla="*/ 8 h 8"/>
                <a:gd name="T6" fmla="*/ 37 w 37"/>
                <a:gd name="T7" fmla="*/ 8 h 8"/>
                <a:gd name="T8" fmla="*/ 35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35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7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EB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0">
              <a:extLst>
                <a:ext uri="{FF2B5EF4-FFF2-40B4-BE49-F238E27FC236}">
                  <a16:creationId xmlns:a16="http://schemas.microsoft.com/office/drawing/2014/main" id="{2C46C414-F631-4EBB-8754-73789E8A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9596" y="3605090"/>
              <a:ext cx="58738" cy="12700"/>
            </a:xfrm>
            <a:custGeom>
              <a:avLst/>
              <a:gdLst>
                <a:gd name="T0" fmla="*/ 35 w 37"/>
                <a:gd name="T1" fmla="*/ 0 h 8"/>
                <a:gd name="T2" fmla="*/ 0 w 37"/>
                <a:gd name="T3" fmla="*/ 0 h 8"/>
                <a:gd name="T4" fmla="*/ 2 w 37"/>
                <a:gd name="T5" fmla="*/ 8 h 8"/>
                <a:gd name="T6" fmla="*/ 37 w 37"/>
                <a:gd name="T7" fmla="*/ 8 h 8"/>
                <a:gd name="T8" fmla="*/ 35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35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37" y="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1">
              <a:extLst>
                <a:ext uri="{FF2B5EF4-FFF2-40B4-BE49-F238E27FC236}">
                  <a16:creationId xmlns:a16="http://schemas.microsoft.com/office/drawing/2014/main" id="{AA572E12-6A51-45D7-90E0-9CFE1FD8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609" y="3806702"/>
              <a:ext cx="82550" cy="11113"/>
            </a:xfrm>
            <a:custGeom>
              <a:avLst/>
              <a:gdLst>
                <a:gd name="T0" fmla="*/ 50 w 52"/>
                <a:gd name="T1" fmla="*/ 0 h 7"/>
                <a:gd name="T2" fmla="*/ 0 w 52"/>
                <a:gd name="T3" fmla="*/ 0 h 7"/>
                <a:gd name="T4" fmla="*/ 2 w 52"/>
                <a:gd name="T5" fmla="*/ 7 h 7"/>
                <a:gd name="T6" fmla="*/ 52 w 52"/>
                <a:gd name="T7" fmla="*/ 7 h 7"/>
                <a:gd name="T8" fmla="*/ 50 w 5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">
                  <a:moveTo>
                    <a:pt x="50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52" y="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7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2">
              <a:extLst>
                <a:ext uri="{FF2B5EF4-FFF2-40B4-BE49-F238E27FC236}">
                  <a16:creationId xmlns:a16="http://schemas.microsoft.com/office/drawing/2014/main" id="{064CB296-2FA5-4ADC-BA5A-2F5B09653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609" y="3806702"/>
              <a:ext cx="82550" cy="11113"/>
            </a:xfrm>
            <a:custGeom>
              <a:avLst/>
              <a:gdLst>
                <a:gd name="T0" fmla="*/ 50 w 52"/>
                <a:gd name="T1" fmla="*/ 0 h 7"/>
                <a:gd name="T2" fmla="*/ 0 w 52"/>
                <a:gd name="T3" fmla="*/ 0 h 7"/>
                <a:gd name="T4" fmla="*/ 2 w 52"/>
                <a:gd name="T5" fmla="*/ 7 h 7"/>
                <a:gd name="T6" fmla="*/ 52 w 52"/>
                <a:gd name="T7" fmla="*/ 7 h 7"/>
                <a:gd name="T8" fmla="*/ 50 w 5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">
                  <a:moveTo>
                    <a:pt x="50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52" y="7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3">
              <a:extLst>
                <a:ext uri="{FF2B5EF4-FFF2-40B4-BE49-F238E27FC236}">
                  <a16:creationId xmlns:a16="http://schemas.microsoft.com/office/drawing/2014/main" id="{CFC28350-3715-49EB-B109-5F1AFB8C7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334" y="3806702"/>
              <a:ext cx="20638" cy="11113"/>
            </a:xfrm>
            <a:custGeom>
              <a:avLst/>
              <a:gdLst>
                <a:gd name="T0" fmla="*/ 11 w 13"/>
                <a:gd name="T1" fmla="*/ 0 h 7"/>
                <a:gd name="T2" fmla="*/ 0 w 13"/>
                <a:gd name="T3" fmla="*/ 0 h 7"/>
                <a:gd name="T4" fmla="*/ 2 w 13"/>
                <a:gd name="T5" fmla="*/ 7 h 7"/>
                <a:gd name="T6" fmla="*/ 13 w 13"/>
                <a:gd name="T7" fmla="*/ 7 h 7"/>
                <a:gd name="T8" fmla="*/ 11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1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13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4">
              <a:extLst>
                <a:ext uri="{FF2B5EF4-FFF2-40B4-BE49-F238E27FC236}">
                  <a16:creationId xmlns:a16="http://schemas.microsoft.com/office/drawing/2014/main" id="{348C0CFB-D0CC-4F5F-8D53-BA5794D3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334" y="3806702"/>
              <a:ext cx="20638" cy="11113"/>
            </a:xfrm>
            <a:custGeom>
              <a:avLst/>
              <a:gdLst>
                <a:gd name="T0" fmla="*/ 11 w 13"/>
                <a:gd name="T1" fmla="*/ 0 h 7"/>
                <a:gd name="T2" fmla="*/ 0 w 13"/>
                <a:gd name="T3" fmla="*/ 0 h 7"/>
                <a:gd name="T4" fmla="*/ 2 w 13"/>
                <a:gd name="T5" fmla="*/ 7 h 7"/>
                <a:gd name="T6" fmla="*/ 13 w 13"/>
                <a:gd name="T7" fmla="*/ 7 h 7"/>
                <a:gd name="T8" fmla="*/ 11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1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13" y="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5">
              <a:extLst>
                <a:ext uri="{FF2B5EF4-FFF2-40B4-BE49-F238E27FC236}">
                  <a16:creationId xmlns:a16="http://schemas.microsoft.com/office/drawing/2014/main" id="{B706784B-4D0C-4838-A720-56C3E1C28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346" y="3655890"/>
              <a:ext cx="30163" cy="11113"/>
            </a:xfrm>
            <a:custGeom>
              <a:avLst/>
              <a:gdLst>
                <a:gd name="T0" fmla="*/ 17 w 19"/>
                <a:gd name="T1" fmla="*/ 0 h 7"/>
                <a:gd name="T2" fmla="*/ 0 w 19"/>
                <a:gd name="T3" fmla="*/ 0 h 7"/>
                <a:gd name="T4" fmla="*/ 2 w 19"/>
                <a:gd name="T5" fmla="*/ 7 h 7"/>
                <a:gd name="T6" fmla="*/ 19 w 19"/>
                <a:gd name="T7" fmla="*/ 7 h 7"/>
                <a:gd name="T8" fmla="*/ 17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19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6">
              <a:extLst>
                <a:ext uri="{FF2B5EF4-FFF2-40B4-BE49-F238E27FC236}">
                  <a16:creationId xmlns:a16="http://schemas.microsoft.com/office/drawing/2014/main" id="{194193EA-90CF-4DFF-9F75-3BF849FDD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346" y="3655890"/>
              <a:ext cx="30163" cy="11113"/>
            </a:xfrm>
            <a:custGeom>
              <a:avLst/>
              <a:gdLst>
                <a:gd name="T0" fmla="*/ 17 w 19"/>
                <a:gd name="T1" fmla="*/ 0 h 7"/>
                <a:gd name="T2" fmla="*/ 0 w 19"/>
                <a:gd name="T3" fmla="*/ 0 h 7"/>
                <a:gd name="T4" fmla="*/ 2 w 19"/>
                <a:gd name="T5" fmla="*/ 7 h 7"/>
                <a:gd name="T6" fmla="*/ 19 w 19"/>
                <a:gd name="T7" fmla="*/ 7 h 7"/>
                <a:gd name="T8" fmla="*/ 17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19" y="7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7">
              <a:extLst>
                <a:ext uri="{FF2B5EF4-FFF2-40B4-BE49-F238E27FC236}">
                  <a16:creationId xmlns:a16="http://schemas.microsoft.com/office/drawing/2014/main" id="{68832BBB-DA6C-4573-ADB9-1A78E856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646" y="3655890"/>
              <a:ext cx="55563" cy="11113"/>
            </a:xfrm>
            <a:custGeom>
              <a:avLst/>
              <a:gdLst>
                <a:gd name="T0" fmla="*/ 33 w 35"/>
                <a:gd name="T1" fmla="*/ 0 h 7"/>
                <a:gd name="T2" fmla="*/ 0 w 35"/>
                <a:gd name="T3" fmla="*/ 0 h 7"/>
                <a:gd name="T4" fmla="*/ 6 w 35"/>
                <a:gd name="T5" fmla="*/ 7 h 7"/>
                <a:gd name="T6" fmla="*/ 35 w 35"/>
                <a:gd name="T7" fmla="*/ 7 h 7"/>
                <a:gd name="T8" fmla="*/ 33 w 3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33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35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16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8">
              <a:extLst>
                <a:ext uri="{FF2B5EF4-FFF2-40B4-BE49-F238E27FC236}">
                  <a16:creationId xmlns:a16="http://schemas.microsoft.com/office/drawing/2014/main" id="{1F139AC9-E010-4594-AA68-BADAF978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1646" y="3655890"/>
              <a:ext cx="55563" cy="11113"/>
            </a:xfrm>
            <a:custGeom>
              <a:avLst/>
              <a:gdLst>
                <a:gd name="T0" fmla="*/ 33 w 35"/>
                <a:gd name="T1" fmla="*/ 0 h 7"/>
                <a:gd name="T2" fmla="*/ 0 w 35"/>
                <a:gd name="T3" fmla="*/ 0 h 7"/>
                <a:gd name="T4" fmla="*/ 6 w 35"/>
                <a:gd name="T5" fmla="*/ 7 h 7"/>
                <a:gd name="T6" fmla="*/ 35 w 35"/>
                <a:gd name="T7" fmla="*/ 7 h 7"/>
                <a:gd name="T8" fmla="*/ 33 w 3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33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35" y="7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9">
              <a:extLst>
                <a:ext uri="{FF2B5EF4-FFF2-40B4-BE49-F238E27FC236}">
                  <a16:creationId xmlns:a16="http://schemas.microsoft.com/office/drawing/2014/main" id="{C9A76FE2-40F2-4180-9AFE-FE4213287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971" y="3655890"/>
              <a:ext cx="76200" cy="11113"/>
            </a:xfrm>
            <a:custGeom>
              <a:avLst/>
              <a:gdLst>
                <a:gd name="T0" fmla="*/ 46 w 48"/>
                <a:gd name="T1" fmla="*/ 0 h 7"/>
                <a:gd name="T2" fmla="*/ 0 w 48"/>
                <a:gd name="T3" fmla="*/ 0 h 7"/>
                <a:gd name="T4" fmla="*/ 3 w 48"/>
                <a:gd name="T5" fmla="*/ 7 h 7"/>
                <a:gd name="T6" fmla="*/ 48 w 48"/>
                <a:gd name="T7" fmla="*/ 7 h 7"/>
                <a:gd name="T8" fmla="*/ 46 w 4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">
                  <a:moveTo>
                    <a:pt x="46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48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0">
              <a:extLst>
                <a:ext uri="{FF2B5EF4-FFF2-40B4-BE49-F238E27FC236}">
                  <a16:creationId xmlns:a16="http://schemas.microsoft.com/office/drawing/2014/main" id="{EBDBE94E-37C4-44A7-8562-F5D763F6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971" y="3655890"/>
              <a:ext cx="76200" cy="11113"/>
            </a:xfrm>
            <a:custGeom>
              <a:avLst/>
              <a:gdLst>
                <a:gd name="T0" fmla="*/ 46 w 48"/>
                <a:gd name="T1" fmla="*/ 0 h 7"/>
                <a:gd name="T2" fmla="*/ 0 w 48"/>
                <a:gd name="T3" fmla="*/ 0 h 7"/>
                <a:gd name="T4" fmla="*/ 3 w 48"/>
                <a:gd name="T5" fmla="*/ 7 h 7"/>
                <a:gd name="T6" fmla="*/ 48 w 48"/>
                <a:gd name="T7" fmla="*/ 7 h 7"/>
                <a:gd name="T8" fmla="*/ 46 w 4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">
                  <a:moveTo>
                    <a:pt x="46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48" y="7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31">
              <a:extLst>
                <a:ext uri="{FF2B5EF4-FFF2-40B4-BE49-F238E27FC236}">
                  <a16:creationId xmlns:a16="http://schemas.microsoft.com/office/drawing/2014/main" id="{D99F49CA-F528-4F7B-A9A2-D09B86946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271" y="3655890"/>
              <a:ext cx="42863" cy="11113"/>
            </a:xfrm>
            <a:custGeom>
              <a:avLst/>
              <a:gdLst>
                <a:gd name="T0" fmla="*/ 22 w 27"/>
                <a:gd name="T1" fmla="*/ 0 h 7"/>
                <a:gd name="T2" fmla="*/ 0 w 27"/>
                <a:gd name="T3" fmla="*/ 0 h 7"/>
                <a:gd name="T4" fmla="*/ 3 w 27"/>
                <a:gd name="T5" fmla="*/ 7 h 7"/>
                <a:gd name="T6" fmla="*/ 27 w 27"/>
                <a:gd name="T7" fmla="*/ 7 h 7"/>
                <a:gd name="T8" fmla="*/ 22 w 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2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2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2">
              <a:extLst>
                <a:ext uri="{FF2B5EF4-FFF2-40B4-BE49-F238E27FC236}">
                  <a16:creationId xmlns:a16="http://schemas.microsoft.com/office/drawing/2014/main" id="{66CD7EC2-788E-4F6A-9FBD-E92A7A48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271" y="3655890"/>
              <a:ext cx="42863" cy="11113"/>
            </a:xfrm>
            <a:custGeom>
              <a:avLst/>
              <a:gdLst>
                <a:gd name="T0" fmla="*/ 22 w 27"/>
                <a:gd name="T1" fmla="*/ 0 h 7"/>
                <a:gd name="T2" fmla="*/ 0 w 27"/>
                <a:gd name="T3" fmla="*/ 0 h 7"/>
                <a:gd name="T4" fmla="*/ 3 w 27"/>
                <a:gd name="T5" fmla="*/ 7 h 7"/>
                <a:gd name="T6" fmla="*/ 27 w 27"/>
                <a:gd name="T7" fmla="*/ 7 h 7"/>
                <a:gd name="T8" fmla="*/ 22 w 2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">
                  <a:moveTo>
                    <a:pt x="22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27" y="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3">
              <a:extLst>
                <a:ext uri="{FF2B5EF4-FFF2-40B4-BE49-F238E27FC236}">
                  <a16:creationId xmlns:a16="http://schemas.microsoft.com/office/drawing/2014/main" id="{8A3916C8-A595-4F47-9969-DD727A0DC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409" y="3957515"/>
              <a:ext cx="39688" cy="12700"/>
            </a:xfrm>
            <a:custGeom>
              <a:avLst/>
              <a:gdLst>
                <a:gd name="T0" fmla="*/ 20 w 25"/>
                <a:gd name="T1" fmla="*/ 0 h 8"/>
                <a:gd name="T2" fmla="*/ 0 w 25"/>
                <a:gd name="T3" fmla="*/ 0 h 8"/>
                <a:gd name="T4" fmla="*/ 2 w 25"/>
                <a:gd name="T5" fmla="*/ 8 h 8"/>
                <a:gd name="T6" fmla="*/ 25 w 25"/>
                <a:gd name="T7" fmla="*/ 8 h 8"/>
                <a:gd name="T8" fmla="*/ 2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0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5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F5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4">
              <a:extLst>
                <a:ext uri="{FF2B5EF4-FFF2-40B4-BE49-F238E27FC236}">
                  <a16:creationId xmlns:a16="http://schemas.microsoft.com/office/drawing/2014/main" id="{B4E864F4-64AE-449B-9F62-AE56EFA4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409" y="3957515"/>
              <a:ext cx="39688" cy="12700"/>
            </a:xfrm>
            <a:custGeom>
              <a:avLst/>
              <a:gdLst>
                <a:gd name="T0" fmla="*/ 20 w 25"/>
                <a:gd name="T1" fmla="*/ 0 h 8"/>
                <a:gd name="T2" fmla="*/ 0 w 25"/>
                <a:gd name="T3" fmla="*/ 0 h 8"/>
                <a:gd name="T4" fmla="*/ 2 w 25"/>
                <a:gd name="T5" fmla="*/ 8 h 8"/>
                <a:gd name="T6" fmla="*/ 25 w 25"/>
                <a:gd name="T7" fmla="*/ 8 h 8"/>
                <a:gd name="T8" fmla="*/ 20 w 2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0" y="0"/>
                  </a:moveTo>
                  <a:lnTo>
                    <a:pt x="0" y="0"/>
                  </a:lnTo>
                  <a:lnTo>
                    <a:pt x="2" y="8"/>
                  </a:lnTo>
                  <a:lnTo>
                    <a:pt x="25" y="8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5">
              <a:extLst>
                <a:ext uri="{FF2B5EF4-FFF2-40B4-BE49-F238E27FC236}">
                  <a16:creationId xmlns:a16="http://schemas.microsoft.com/office/drawing/2014/main" id="{BA69D1A4-6940-4850-B7BB-69F4F079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434" y="3705102"/>
              <a:ext cx="46038" cy="11113"/>
            </a:xfrm>
            <a:custGeom>
              <a:avLst/>
              <a:gdLst>
                <a:gd name="T0" fmla="*/ 24 w 29"/>
                <a:gd name="T1" fmla="*/ 0 h 7"/>
                <a:gd name="T2" fmla="*/ 0 w 29"/>
                <a:gd name="T3" fmla="*/ 0 h 7"/>
                <a:gd name="T4" fmla="*/ 2 w 29"/>
                <a:gd name="T5" fmla="*/ 7 h 7"/>
                <a:gd name="T6" fmla="*/ 29 w 29"/>
                <a:gd name="T7" fmla="*/ 7 h 7"/>
                <a:gd name="T8" fmla="*/ 24 w 2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4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9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7E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6">
              <a:extLst>
                <a:ext uri="{FF2B5EF4-FFF2-40B4-BE49-F238E27FC236}">
                  <a16:creationId xmlns:a16="http://schemas.microsoft.com/office/drawing/2014/main" id="{189B1866-1622-4008-A62D-02095398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434" y="3705102"/>
              <a:ext cx="46038" cy="11113"/>
            </a:xfrm>
            <a:custGeom>
              <a:avLst/>
              <a:gdLst>
                <a:gd name="T0" fmla="*/ 24 w 29"/>
                <a:gd name="T1" fmla="*/ 0 h 7"/>
                <a:gd name="T2" fmla="*/ 0 w 29"/>
                <a:gd name="T3" fmla="*/ 0 h 7"/>
                <a:gd name="T4" fmla="*/ 2 w 29"/>
                <a:gd name="T5" fmla="*/ 7 h 7"/>
                <a:gd name="T6" fmla="*/ 29 w 29"/>
                <a:gd name="T7" fmla="*/ 7 h 7"/>
                <a:gd name="T8" fmla="*/ 24 w 2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4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9" y="7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7">
              <a:extLst>
                <a:ext uri="{FF2B5EF4-FFF2-40B4-BE49-F238E27FC236}">
                  <a16:creationId xmlns:a16="http://schemas.microsoft.com/office/drawing/2014/main" id="{3E6D3282-9606-461F-BD73-421606248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984" y="3705102"/>
              <a:ext cx="31750" cy="11113"/>
            </a:xfrm>
            <a:custGeom>
              <a:avLst/>
              <a:gdLst>
                <a:gd name="T0" fmla="*/ 18 w 20"/>
                <a:gd name="T1" fmla="*/ 0 h 7"/>
                <a:gd name="T2" fmla="*/ 0 w 20"/>
                <a:gd name="T3" fmla="*/ 0 h 7"/>
                <a:gd name="T4" fmla="*/ 6 w 20"/>
                <a:gd name="T5" fmla="*/ 7 h 7"/>
                <a:gd name="T6" fmla="*/ 20 w 20"/>
                <a:gd name="T7" fmla="*/ 7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20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38">
              <a:extLst>
                <a:ext uri="{FF2B5EF4-FFF2-40B4-BE49-F238E27FC236}">
                  <a16:creationId xmlns:a16="http://schemas.microsoft.com/office/drawing/2014/main" id="{C7E1F3ED-0DAC-43DC-97F5-E997C5C09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984" y="3705102"/>
              <a:ext cx="31750" cy="11113"/>
            </a:xfrm>
            <a:custGeom>
              <a:avLst/>
              <a:gdLst>
                <a:gd name="T0" fmla="*/ 18 w 20"/>
                <a:gd name="T1" fmla="*/ 0 h 7"/>
                <a:gd name="T2" fmla="*/ 0 w 20"/>
                <a:gd name="T3" fmla="*/ 0 h 7"/>
                <a:gd name="T4" fmla="*/ 6 w 20"/>
                <a:gd name="T5" fmla="*/ 7 h 7"/>
                <a:gd name="T6" fmla="*/ 20 w 20"/>
                <a:gd name="T7" fmla="*/ 7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20" y="7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39">
              <a:extLst>
                <a:ext uri="{FF2B5EF4-FFF2-40B4-BE49-F238E27FC236}">
                  <a16:creationId xmlns:a16="http://schemas.microsoft.com/office/drawing/2014/main" id="{94E138B2-70E7-428E-8035-D41647AF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7871" y="3755902"/>
              <a:ext cx="11113" cy="11113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0 h 7"/>
                <a:gd name="T4" fmla="*/ 3 w 7"/>
                <a:gd name="T5" fmla="*/ 7 h 7"/>
                <a:gd name="T6" fmla="*/ 7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7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40">
              <a:extLst>
                <a:ext uri="{FF2B5EF4-FFF2-40B4-BE49-F238E27FC236}">
                  <a16:creationId xmlns:a16="http://schemas.microsoft.com/office/drawing/2014/main" id="{ACB5873E-78AE-405F-8035-78E34055A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7871" y="3755902"/>
              <a:ext cx="11113" cy="11113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0 h 7"/>
                <a:gd name="T4" fmla="*/ 3 w 7"/>
                <a:gd name="T5" fmla="*/ 7 h 7"/>
                <a:gd name="T6" fmla="*/ 7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7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41">
              <a:extLst>
                <a:ext uri="{FF2B5EF4-FFF2-40B4-BE49-F238E27FC236}">
                  <a16:creationId xmlns:a16="http://schemas.microsoft.com/office/drawing/2014/main" id="{0EA803B2-B53B-488F-8897-8531FF11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3421" y="3990852"/>
              <a:ext cx="239713" cy="47625"/>
            </a:xfrm>
            <a:custGeom>
              <a:avLst/>
              <a:gdLst>
                <a:gd name="T0" fmla="*/ 131 w 151"/>
                <a:gd name="T1" fmla="*/ 0 h 30"/>
                <a:gd name="T2" fmla="*/ 0 w 151"/>
                <a:gd name="T3" fmla="*/ 0 h 30"/>
                <a:gd name="T4" fmla="*/ 20 w 151"/>
                <a:gd name="T5" fmla="*/ 30 h 30"/>
                <a:gd name="T6" fmla="*/ 151 w 151"/>
                <a:gd name="T7" fmla="*/ 30 h 30"/>
                <a:gd name="T8" fmla="*/ 131 w 15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0">
                  <a:moveTo>
                    <a:pt x="131" y="0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151" y="3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A3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2">
              <a:extLst>
                <a:ext uri="{FF2B5EF4-FFF2-40B4-BE49-F238E27FC236}">
                  <a16:creationId xmlns:a16="http://schemas.microsoft.com/office/drawing/2014/main" id="{15215D07-B118-40A3-9358-8DF370F0F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3421" y="3990852"/>
              <a:ext cx="239713" cy="47625"/>
            </a:xfrm>
            <a:custGeom>
              <a:avLst/>
              <a:gdLst>
                <a:gd name="T0" fmla="*/ 131 w 151"/>
                <a:gd name="T1" fmla="*/ 0 h 30"/>
                <a:gd name="T2" fmla="*/ 0 w 151"/>
                <a:gd name="T3" fmla="*/ 0 h 30"/>
                <a:gd name="T4" fmla="*/ 20 w 151"/>
                <a:gd name="T5" fmla="*/ 30 h 30"/>
                <a:gd name="T6" fmla="*/ 151 w 151"/>
                <a:gd name="T7" fmla="*/ 30 h 30"/>
                <a:gd name="T8" fmla="*/ 131 w 15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0">
                  <a:moveTo>
                    <a:pt x="131" y="0"/>
                  </a:moveTo>
                  <a:lnTo>
                    <a:pt x="0" y="0"/>
                  </a:lnTo>
                  <a:lnTo>
                    <a:pt x="20" y="30"/>
                  </a:lnTo>
                  <a:lnTo>
                    <a:pt x="151" y="30"/>
                  </a:lnTo>
                  <a:lnTo>
                    <a:pt x="1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43">
              <a:extLst>
                <a:ext uri="{FF2B5EF4-FFF2-40B4-BE49-F238E27FC236}">
                  <a16:creationId xmlns:a16="http://schemas.microsoft.com/office/drawing/2014/main" id="{40096366-94E9-4550-8331-5DDF6363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071" y="4036890"/>
              <a:ext cx="454025" cy="58738"/>
            </a:xfrm>
            <a:custGeom>
              <a:avLst/>
              <a:gdLst>
                <a:gd name="T0" fmla="*/ 18 w 271"/>
                <a:gd name="T1" fmla="*/ 35 h 35"/>
                <a:gd name="T2" fmla="*/ 254 w 271"/>
                <a:gd name="T3" fmla="*/ 35 h 35"/>
                <a:gd name="T4" fmla="*/ 271 w 271"/>
                <a:gd name="T5" fmla="*/ 18 h 35"/>
                <a:gd name="T6" fmla="*/ 254 w 271"/>
                <a:gd name="T7" fmla="*/ 0 h 35"/>
                <a:gd name="T8" fmla="*/ 18 w 271"/>
                <a:gd name="T9" fmla="*/ 0 h 35"/>
                <a:gd name="T10" fmla="*/ 0 w 271"/>
                <a:gd name="T11" fmla="*/ 18 h 35"/>
                <a:gd name="T12" fmla="*/ 18 w 27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35">
                  <a:moveTo>
                    <a:pt x="18" y="35"/>
                  </a:moveTo>
                  <a:cubicBezTo>
                    <a:pt x="254" y="35"/>
                    <a:pt x="254" y="35"/>
                    <a:pt x="254" y="35"/>
                  </a:cubicBezTo>
                  <a:cubicBezTo>
                    <a:pt x="263" y="35"/>
                    <a:pt x="271" y="27"/>
                    <a:pt x="271" y="18"/>
                  </a:cubicBezTo>
                  <a:cubicBezTo>
                    <a:pt x="271" y="8"/>
                    <a:pt x="263" y="0"/>
                    <a:pt x="25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44">
              <a:extLst>
                <a:ext uri="{FF2B5EF4-FFF2-40B4-BE49-F238E27FC236}">
                  <a16:creationId xmlns:a16="http://schemas.microsoft.com/office/drawing/2014/main" id="{4C88022A-30F7-4180-8895-7682D0DB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346" y="4057527"/>
              <a:ext cx="55563" cy="14288"/>
            </a:xfrm>
            <a:prstGeom prst="rect">
              <a:avLst/>
            </a:prstGeom>
            <a:solidFill>
              <a:srgbClr val="081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45">
              <a:extLst>
                <a:ext uri="{FF2B5EF4-FFF2-40B4-BE49-F238E27FC236}">
                  <a16:creationId xmlns:a16="http://schemas.microsoft.com/office/drawing/2014/main" id="{B15F8BF0-03C1-429B-A22A-52F3EEE8D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2784" y="4057527"/>
              <a:ext cx="39688" cy="14288"/>
            </a:xfrm>
            <a:prstGeom prst="rect">
              <a:avLst/>
            </a:prstGeom>
            <a:solidFill>
              <a:srgbClr val="081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46">
              <a:extLst>
                <a:ext uri="{FF2B5EF4-FFF2-40B4-BE49-F238E27FC236}">
                  <a16:creationId xmlns:a16="http://schemas.microsoft.com/office/drawing/2014/main" id="{25991CE8-EA86-4FEF-8E53-305BAA0F9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334" y="3928940"/>
              <a:ext cx="125413" cy="163513"/>
            </a:xfrm>
            <a:custGeom>
              <a:avLst/>
              <a:gdLst>
                <a:gd name="T0" fmla="*/ 0 w 75"/>
                <a:gd name="T1" fmla="*/ 7 h 97"/>
                <a:gd name="T2" fmla="*/ 0 w 75"/>
                <a:gd name="T3" fmla="*/ 97 h 97"/>
                <a:gd name="T4" fmla="*/ 75 w 75"/>
                <a:gd name="T5" fmla="*/ 97 h 97"/>
                <a:gd name="T6" fmla="*/ 75 w 75"/>
                <a:gd name="T7" fmla="*/ 7 h 97"/>
                <a:gd name="T8" fmla="*/ 68 w 75"/>
                <a:gd name="T9" fmla="*/ 0 h 97"/>
                <a:gd name="T10" fmla="*/ 7 w 75"/>
                <a:gd name="T11" fmla="*/ 0 h 97"/>
                <a:gd name="T12" fmla="*/ 0 w 75"/>
                <a:gd name="T13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97">
                  <a:moveTo>
                    <a:pt x="0" y="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1" y="0"/>
                    <a:pt x="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47">
              <a:extLst>
                <a:ext uri="{FF2B5EF4-FFF2-40B4-BE49-F238E27FC236}">
                  <a16:creationId xmlns:a16="http://schemas.microsoft.com/office/drawing/2014/main" id="{687F7EC2-6FDF-4B47-826B-636DC915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0634" y="3959102"/>
              <a:ext cx="55563" cy="107950"/>
            </a:xfrm>
            <a:custGeom>
              <a:avLst/>
              <a:gdLst>
                <a:gd name="T0" fmla="*/ 6 w 33"/>
                <a:gd name="T1" fmla="*/ 64 h 64"/>
                <a:gd name="T2" fmla="*/ 32 w 33"/>
                <a:gd name="T3" fmla="*/ 26 h 64"/>
                <a:gd name="T4" fmla="*/ 26 w 33"/>
                <a:gd name="T5" fmla="*/ 8 h 64"/>
                <a:gd name="T6" fmla="*/ 3 w 33"/>
                <a:gd name="T7" fmla="*/ 0 h 64"/>
                <a:gd name="T8" fmla="*/ 3 w 33"/>
                <a:gd name="T9" fmla="*/ 11 h 64"/>
                <a:gd name="T10" fmla="*/ 18 w 33"/>
                <a:gd name="T11" fmla="*/ 16 h 64"/>
                <a:gd name="T12" fmla="*/ 21 w 33"/>
                <a:gd name="T13" fmla="*/ 25 h 64"/>
                <a:gd name="T14" fmla="*/ 0 w 33"/>
                <a:gd name="T15" fmla="*/ 54 h 64"/>
                <a:gd name="T16" fmla="*/ 6 w 33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4">
                  <a:moveTo>
                    <a:pt x="6" y="64"/>
                  </a:moveTo>
                  <a:cubicBezTo>
                    <a:pt x="7" y="63"/>
                    <a:pt x="30" y="50"/>
                    <a:pt x="32" y="26"/>
                  </a:cubicBezTo>
                  <a:cubicBezTo>
                    <a:pt x="33" y="17"/>
                    <a:pt x="29" y="11"/>
                    <a:pt x="26" y="8"/>
                  </a:cubicBezTo>
                  <a:cubicBezTo>
                    <a:pt x="18" y="0"/>
                    <a:pt x="4" y="0"/>
                    <a:pt x="3" y="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14" y="12"/>
                    <a:pt x="18" y="16"/>
                  </a:cubicBezTo>
                  <a:cubicBezTo>
                    <a:pt x="20" y="18"/>
                    <a:pt x="21" y="21"/>
                    <a:pt x="21" y="25"/>
                  </a:cubicBezTo>
                  <a:cubicBezTo>
                    <a:pt x="19" y="43"/>
                    <a:pt x="0" y="54"/>
                    <a:pt x="0" y="54"/>
                  </a:cubicBezTo>
                  <a:cubicBezTo>
                    <a:pt x="6" y="64"/>
                    <a:pt x="6" y="64"/>
                    <a:pt x="6" y="64"/>
                  </a:cubicBezTo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48">
              <a:extLst>
                <a:ext uri="{FF2B5EF4-FFF2-40B4-BE49-F238E27FC236}">
                  <a16:creationId xmlns:a16="http://schemas.microsoft.com/office/drawing/2014/main" id="{3CC76A9E-E3E8-472D-BF2E-0C6DCF90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071" y="3928940"/>
              <a:ext cx="66675" cy="163513"/>
            </a:xfrm>
            <a:custGeom>
              <a:avLst/>
              <a:gdLst>
                <a:gd name="T0" fmla="*/ 0 w 40"/>
                <a:gd name="T1" fmla="*/ 97 h 97"/>
                <a:gd name="T2" fmla="*/ 40 w 40"/>
                <a:gd name="T3" fmla="*/ 97 h 97"/>
                <a:gd name="T4" fmla="*/ 40 w 40"/>
                <a:gd name="T5" fmla="*/ 7 h 97"/>
                <a:gd name="T6" fmla="*/ 33 w 40"/>
                <a:gd name="T7" fmla="*/ 0 h 97"/>
                <a:gd name="T8" fmla="*/ 30 w 40"/>
                <a:gd name="T9" fmla="*/ 0 h 97"/>
                <a:gd name="T10" fmla="*/ 19 w 40"/>
                <a:gd name="T11" fmla="*/ 66 h 97"/>
                <a:gd name="T12" fmla="*/ 0 w 40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7">
                  <a:moveTo>
                    <a:pt x="0" y="97"/>
                  </a:moveTo>
                  <a:cubicBezTo>
                    <a:pt x="40" y="97"/>
                    <a:pt x="40" y="97"/>
                    <a:pt x="40" y="9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36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29" y="41"/>
                    <a:pt x="19" y="66"/>
                  </a:cubicBezTo>
                  <a:cubicBezTo>
                    <a:pt x="10" y="89"/>
                    <a:pt x="2" y="96"/>
                    <a:pt x="0" y="97"/>
                  </a:cubicBezTo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49">
              <a:extLst>
                <a:ext uri="{FF2B5EF4-FFF2-40B4-BE49-F238E27FC236}">
                  <a16:creationId xmlns:a16="http://schemas.microsoft.com/office/drawing/2014/main" id="{ED7E423E-9D01-4244-8C35-A68EE72A4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1746" y="3941640"/>
              <a:ext cx="42863" cy="111125"/>
            </a:xfrm>
            <a:custGeom>
              <a:avLst/>
              <a:gdLst>
                <a:gd name="T0" fmla="*/ 25 w 25"/>
                <a:gd name="T1" fmla="*/ 35 h 66"/>
                <a:gd name="T2" fmla="*/ 25 w 25"/>
                <a:gd name="T3" fmla="*/ 37 h 66"/>
                <a:gd name="T4" fmla="*/ 10 w 25"/>
                <a:gd name="T5" fmla="*/ 66 h 66"/>
                <a:gd name="T6" fmla="*/ 25 w 25"/>
                <a:gd name="T7" fmla="*/ 37 h 66"/>
                <a:gd name="T8" fmla="*/ 25 w 25"/>
                <a:gd name="T9" fmla="*/ 35 h 66"/>
                <a:gd name="T10" fmla="*/ 0 w 25"/>
                <a:gd name="T11" fmla="*/ 22 h 66"/>
                <a:gd name="T12" fmla="*/ 0 w 25"/>
                <a:gd name="T13" fmla="*/ 60 h 66"/>
                <a:gd name="T14" fmla="*/ 14 w 25"/>
                <a:gd name="T15" fmla="*/ 36 h 66"/>
                <a:gd name="T16" fmla="*/ 13 w 25"/>
                <a:gd name="T17" fmla="*/ 29 h 66"/>
                <a:gd name="T18" fmla="*/ 14 w 25"/>
                <a:gd name="T19" fmla="*/ 36 h 66"/>
                <a:gd name="T20" fmla="*/ 0 w 25"/>
                <a:gd name="T21" fmla="*/ 60 h 66"/>
                <a:gd name="T22" fmla="*/ 0 w 25"/>
                <a:gd name="T23" fmla="*/ 22 h 66"/>
                <a:gd name="T24" fmla="*/ 11 w 25"/>
                <a:gd name="T25" fmla="*/ 26 h 66"/>
                <a:gd name="T26" fmla="*/ 0 w 25"/>
                <a:gd name="T27" fmla="*/ 22 h 66"/>
                <a:gd name="T28" fmla="*/ 0 w 25"/>
                <a:gd name="T29" fmla="*/ 0 h 66"/>
                <a:gd name="T30" fmla="*/ 0 w 25"/>
                <a:gd name="T31" fmla="*/ 0 h 66"/>
                <a:gd name="T32" fmla="*/ 0 w 25"/>
                <a:gd name="T33" fmla="*/ 11 h 66"/>
                <a:gd name="T34" fmla="*/ 7 w 25"/>
                <a:gd name="T35" fmla="*/ 12 h 66"/>
                <a:gd name="T36" fmla="*/ 0 w 25"/>
                <a:gd name="T37" fmla="*/ 11 h 66"/>
                <a:gd name="T38" fmla="*/ 0 w 25"/>
                <a:gd name="T39" fmla="*/ 0 h 66"/>
                <a:gd name="T40" fmla="*/ 0 w 25"/>
                <a:gd name="T4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66">
                  <a:moveTo>
                    <a:pt x="25" y="35"/>
                  </a:moveTo>
                  <a:cubicBezTo>
                    <a:pt x="25" y="35"/>
                    <a:pt x="25" y="36"/>
                    <a:pt x="25" y="37"/>
                  </a:cubicBezTo>
                  <a:cubicBezTo>
                    <a:pt x="24" y="49"/>
                    <a:pt x="17" y="59"/>
                    <a:pt x="10" y="66"/>
                  </a:cubicBezTo>
                  <a:cubicBezTo>
                    <a:pt x="17" y="59"/>
                    <a:pt x="24" y="49"/>
                    <a:pt x="25" y="37"/>
                  </a:cubicBezTo>
                  <a:cubicBezTo>
                    <a:pt x="25" y="36"/>
                    <a:pt x="25" y="35"/>
                    <a:pt x="25" y="35"/>
                  </a:cubicBezTo>
                  <a:moveTo>
                    <a:pt x="0" y="22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5" y="56"/>
                    <a:pt x="13" y="47"/>
                    <a:pt x="14" y="36"/>
                  </a:cubicBezTo>
                  <a:cubicBezTo>
                    <a:pt x="14" y="33"/>
                    <a:pt x="14" y="31"/>
                    <a:pt x="13" y="29"/>
                  </a:cubicBezTo>
                  <a:cubicBezTo>
                    <a:pt x="14" y="31"/>
                    <a:pt x="14" y="33"/>
                    <a:pt x="14" y="36"/>
                  </a:cubicBezTo>
                  <a:cubicBezTo>
                    <a:pt x="13" y="47"/>
                    <a:pt x="5" y="56"/>
                    <a:pt x="0" y="6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8" y="24"/>
                    <a:pt x="11" y="26"/>
                  </a:cubicBezTo>
                  <a:cubicBezTo>
                    <a:pt x="8" y="24"/>
                    <a:pt x="3" y="23"/>
                    <a:pt x="0" y="2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50">
              <a:extLst>
                <a:ext uri="{FF2B5EF4-FFF2-40B4-BE49-F238E27FC236}">
                  <a16:creationId xmlns:a16="http://schemas.microsoft.com/office/drawing/2014/main" id="{59B71059-DC9C-42A1-9AE4-F9067EB07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071" y="4087690"/>
              <a:ext cx="66675" cy="4763"/>
            </a:xfrm>
            <a:custGeom>
              <a:avLst/>
              <a:gdLst>
                <a:gd name="T0" fmla="*/ 40 w 40"/>
                <a:gd name="T1" fmla="*/ 0 h 3"/>
                <a:gd name="T2" fmla="*/ 40 w 40"/>
                <a:gd name="T3" fmla="*/ 0 h 3"/>
                <a:gd name="T4" fmla="*/ 40 w 40"/>
                <a:gd name="T5" fmla="*/ 3 h 3"/>
                <a:gd name="T6" fmla="*/ 0 w 40"/>
                <a:gd name="T7" fmla="*/ 3 h 3"/>
                <a:gd name="T8" fmla="*/ 0 w 40"/>
                <a:gd name="T9" fmla="*/ 3 h 3"/>
                <a:gd name="T10" fmla="*/ 40 w 40"/>
                <a:gd name="T11" fmla="*/ 3 h 3"/>
                <a:gd name="T12" fmla="*/ 40 w 4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76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51">
              <a:extLst>
                <a:ext uri="{FF2B5EF4-FFF2-40B4-BE49-F238E27FC236}">
                  <a16:creationId xmlns:a16="http://schemas.microsoft.com/office/drawing/2014/main" id="{8898A4A2-F58A-45FE-A711-4C3AFC376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746" y="3959102"/>
              <a:ext cx="42863" cy="106363"/>
            </a:xfrm>
            <a:custGeom>
              <a:avLst/>
              <a:gdLst>
                <a:gd name="T0" fmla="*/ 0 w 25"/>
                <a:gd name="T1" fmla="*/ 0 h 63"/>
                <a:gd name="T2" fmla="*/ 0 w 25"/>
                <a:gd name="T3" fmla="*/ 11 h 63"/>
                <a:gd name="T4" fmla="*/ 11 w 25"/>
                <a:gd name="T5" fmla="*/ 15 h 63"/>
                <a:gd name="T6" fmla="*/ 11 w 25"/>
                <a:gd name="T7" fmla="*/ 16 h 63"/>
                <a:gd name="T8" fmla="*/ 13 w 25"/>
                <a:gd name="T9" fmla="*/ 18 h 63"/>
                <a:gd name="T10" fmla="*/ 14 w 25"/>
                <a:gd name="T11" fmla="*/ 25 h 63"/>
                <a:gd name="T12" fmla="*/ 0 w 25"/>
                <a:gd name="T13" fmla="*/ 49 h 63"/>
                <a:gd name="T14" fmla="*/ 0 w 25"/>
                <a:gd name="T15" fmla="*/ 63 h 63"/>
                <a:gd name="T16" fmla="*/ 0 w 25"/>
                <a:gd name="T17" fmla="*/ 63 h 63"/>
                <a:gd name="T18" fmla="*/ 0 w 25"/>
                <a:gd name="T19" fmla="*/ 63 h 63"/>
                <a:gd name="T20" fmla="*/ 10 w 25"/>
                <a:gd name="T21" fmla="*/ 55 h 63"/>
                <a:gd name="T22" fmla="*/ 25 w 25"/>
                <a:gd name="T23" fmla="*/ 26 h 63"/>
                <a:gd name="T24" fmla="*/ 25 w 25"/>
                <a:gd name="T25" fmla="*/ 24 h 63"/>
                <a:gd name="T26" fmla="*/ 19 w 25"/>
                <a:gd name="T27" fmla="*/ 8 h 63"/>
                <a:gd name="T28" fmla="*/ 7 w 25"/>
                <a:gd name="T29" fmla="*/ 1 h 63"/>
                <a:gd name="T30" fmla="*/ 0 w 25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63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2"/>
                    <a:pt x="8" y="13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7"/>
                    <a:pt x="13" y="18"/>
                  </a:cubicBezTo>
                  <a:cubicBezTo>
                    <a:pt x="14" y="20"/>
                    <a:pt x="14" y="22"/>
                    <a:pt x="14" y="25"/>
                  </a:cubicBezTo>
                  <a:cubicBezTo>
                    <a:pt x="13" y="36"/>
                    <a:pt x="5" y="45"/>
                    <a:pt x="0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62"/>
                    <a:pt x="6" y="59"/>
                    <a:pt x="10" y="55"/>
                  </a:cubicBezTo>
                  <a:cubicBezTo>
                    <a:pt x="17" y="48"/>
                    <a:pt x="24" y="38"/>
                    <a:pt x="25" y="26"/>
                  </a:cubicBezTo>
                  <a:cubicBezTo>
                    <a:pt x="25" y="25"/>
                    <a:pt x="25" y="24"/>
                    <a:pt x="25" y="24"/>
                  </a:cubicBezTo>
                  <a:cubicBezTo>
                    <a:pt x="25" y="16"/>
                    <a:pt x="22" y="11"/>
                    <a:pt x="19" y="8"/>
                  </a:cubicBezTo>
                  <a:cubicBezTo>
                    <a:pt x="16" y="4"/>
                    <a:pt x="11" y="2"/>
                    <a:pt x="7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C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2">
              <a:extLst>
                <a:ext uri="{FF2B5EF4-FFF2-40B4-BE49-F238E27FC236}">
                  <a16:creationId xmlns:a16="http://schemas.microsoft.com/office/drawing/2014/main" id="{E678946F-BECC-4E99-A364-2BE8BAE7F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071" y="3928940"/>
              <a:ext cx="66675" cy="163513"/>
            </a:xfrm>
            <a:custGeom>
              <a:avLst/>
              <a:gdLst>
                <a:gd name="T0" fmla="*/ 33 w 40"/>
                <a:gd name="T1" fmla="*/ 0 h 97"/>
                <a:gd name="T2" fmla="*/ 30 w 40"/>
                <a:gd name="T3" fmla="*/ 0 h 97"/>
                <a:gd name="T4" fmla="*/ 30 w 40"/>
                <a:gd name="T5" fmla="*/ 0 h 97"/>
                <a:gd name="T6" fmla="*/ 19 w 40"/>
                <a:gd name="T7" fmla="*/ 66 h 97"/>
                <a:gd name="T8" fmla="*/ 19 w 40"/>
                <a:gd name="T9" fmla="*/ 66 h 97"/>
                <a:gd name="T10" fmla="*/ 19 w 40"/>
                <a:gd name="T11" fmla="*/ 66 h 97"/>
                <a:gd name="T12" fmla="*/ 0 w 40"/>
                <a:gd name="T13" fmla="*/ 97 h 97"/>
                <a:gd name="T14" fmla="*/ 40 w 40"/>
                <a:gd name="T15" fmla="*/ 97 h 97"/>
                <a:gd name="T16" fmla="*/ 40 w 40"/>
                <a:gd name="T17" fmla="*/ 94 h 97"/>
                <a:gd name="T18" fmla="*/ 40 w 40"/>
                <a:gd name="T19" fmla="*/ 94 h 97"/>
                <a:gd name="T20" fmla="*/ 40 w 40"/>
                <a:gd name="T21" fmla="*/ 81 h 97"/>
                <a:gd name="T22" fmla="*/ 40 w 40"/>
                <a:gd name="T23" fmla="*/ 67 h 97"/>
                <a:gd name="T24" fmla="*/ 40 w 40"/>
                <a:gd name="T25" fmla="*/ 29 h 97"/>
                <a:gd name="T26" fmla="*/ 40 w 40"/>
                <a:gd name="T27" fmla="*/ 18 h 97"/>
                <a:gd name="T28" fmla="*/ 40 w 40"/>
                <a:gd name="T29" fmla="*/ 7 h 97"/>
                <a:gd name="T30" fmla="*/ 40 w 40"/>
                <a:gd name="T31" fmla="*/ 7 h 97"/>
                <a:gd name="T32" fmla="*/ 33 w 40"/>
                <a:gd name="T33" fmla="*/ 0 h 97"/>
                <a:gd name="T34" fmla="*/ 33 w 40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97">
                  <a:moveTo>
                    <a:pt x="33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29" y="41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0" y="89"/>
                    <a:pt x="2" y="96"/>
                    <a:pt x="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6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0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53">
              <a:extLst>
                <a:ext uri="{FF2B5EF4-FFF2-40B4-BE49-F238E27FC236}">
                  <a16:creationId xmlns:a16="http://schemas.microsoft.com/office/drawing/2014/main" id="{ED8E25F5-7533-4E14-AB18-394456FC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5971" y="3654302"/>
              <a:ext cx="693738" cy="442913"/>
            </a:xfrm>
            <a:custGeom>
              <a:avLst/>
              <a:gdLst>
                <a:gd name="T0" fmla="*/ 298 w 415"/>
                <a:gd name="T1" fmla="*/ 263 h 263"/>
                <a:gd name="T2" fmla="*/ 29 w 415"/>
                <a:gd name="T3" fmla="*/ 263 h 263"/>
                <a:gd name="T4" fmla="*/ 8 w 415"/>
                <a:gd name="T5" fmla="*/ 229 h 263"/>
                <a:gd name="T6" fmla="*/ 101 w 415"/>
                <a:gd name="T7" fmla="*/ 29 h 263"/>
                <a:gd name="T8" fmla="*/ 146 w 415"/>
                <a:gd name="T9" fmla="*/ 0 h 263"/>
                <a:gd name="T10" fmla="*/ 394 w 415"/>
                <a:gd name="T11" fmla="*/ 0 h 263"/>
                <a:gd name="T12" fmla="*/ 410 w 415"/>
                <a:gd name="T13" fmla="*/ 25 h 263"/>
                <a:gd name="T14" fmla="*/ 298 w 415"/>
                <a:gd name="T15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263">
                  <a:moveTo>
                    <a:pt x="298" y="263"/>
                  </a:moveTo>
                  <a:cubicBezTo>
                    <a:pt x="29" y="263"/>
                    <a:pt x="29" y="263"/>
                    <a:pt x="29" y="263"/>
                  </a:cubicBezTo>
                  <a:cubicBezTo>
                    <a:pt x="12" y="263"/>
                    <a:pt x="0" y="245"/>
                    <a:pt x="8" y="2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10" y="11"/>
                    <a:pt x="127" y="0"/>
                    <a:pt x="146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7" y="0"/>
                    <a:pt x="415" y="14"/>
                    <a:pt x="410" y="25"/>
                  </a:cubicBezTo>
                  <a:lnTo>
                    <a:pt x="298" y="26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4">
              <a:extLst>
                <a:ext uri="{FF2B5EF4-FFF2-40B4-BE49-F238E27FC236}">
                  <a16:creationId xmlns:a16="http://schemas.microsoft.com/office/drawing/2014/main" id="{4B89C4FF-BE08-4F14-8B0A-7CF6D387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284" y="4052765"/>
              <a:ext cx="368300" cy="46038"/>
            </a:xfrm>
            <a:custGeom>
              <a:avLst/>
              <a:gdLst>
                <a:gd name="T0" fmla="*/ 205 w 220"/>
                <a:gd name="T1" fmla="*/ 28 h 28"/>
                <a:gd name="T2" fmla="*/ 14 w 220"/>
                <a:gd name="T3" fmla="*/ 28 h 28"/>
                <a:gd name="T4" fmla="*/ 0 w 220"/>
                <a:gd name="T5" fmla="*/ 14 h 28"/>
                <a:gd name="T6" fmla="*/ 14 w 220"/>
                <a:gd name="T7" fmla="*/ 0 h 28"/>
                <a:gd name="T8" fmla="*/ 205 w 220"/>
                <a:gd name="T9" fmla="*/ 0 h 28"/>
                <a:gd name="T10" fmla="*/ 220 w 220"/>
                <a:gd name="T11" fmla="*/ 14 h 28"/>
                <a:gd name="T12" fmla="*/ 205 w 22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28">
                  <a:moveTo>
                    <a:pt x="205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3" y="0"/>
                    <a:pt x="220" y="6"/>
                    <a:pt x="220" y="14"/>
                  </a:cubicBezTo>
                  <a:cubicBezTo>
                    <a:pt x="220" y="21"/>
                    <a:pt x="213" y="28"/>
                    <a:pt x="205" y="28"/>
                  </a:cubicBezTo>
                  <a:close/>
                </a:path>
              </a:pathLst>
            </a:custGeom>
            <a:solidFill>
              <a:srgbClr val="DA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55">
              <a:extLst>
                <a:ext uri="{FF2B5EF4-FFF2-40B4-BE49-F238E27FC236}">
                  <a16:creationId xmlns:a16="http://schemas.microsoft.com/office/drawing/2014/main" id="{BD6AEE1B-C9F3-4D99-BB54-5F8325DAA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4846" y="4067052"/>
              <a:ext cx="47625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56">
              <a:extLst>
                <a:ext uri="{FF2B5EF4-FFF2-40B4-BE49-F238E27FC236}">
                  <a16:creationId xmlns:a16="http://schemas.microsoft.com/office/drawing/2014/main" id="{04967053-1107-4DDF-A8F3-D630FC593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8809" y="4067052"/>
              <a:ext cx="33338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7">
              <a:extLst>
                <a:ext uri="{FF2B5EF4-FFF2-40B4-BE49-F238E27FC236}">
                  <a16:creationId xmlns:a16="http://schemas.microsoft.com/office/drawing/2014/main" id="{EDC20ABF-F3D3-4A78-B4D9-906C245D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259" y="3654302"/>
              <a:ext cx="701675" cy="442913"/>
            </a:xfrm>
            <a:custGeom>
              <a:avLst/>
              <a:gdLst>
                <a:gd name="T0" fmla="*/ 285 w 419"/>
                <a:gd name="T1" fmla="*/ 263 h 263"/>
                <a:gd name="T2" fmla="*/ 16 w 419"/>
                <a:gd name="T3" fmla="*/ 263 h 263"/>
                <a:gd name="T4" fmla="*/ 4 w 419"/>
                <a:gd name="T5" fmla="*/ 244 h 263"/>
                <a:gd name="T6" fmla="*/ 105 w 419"/>
                <a:gd name="T7" fmla="*/ 29 h 263"/>
                <a:gd name="T8" fmla="*/ 150 w 419"/>
                <a:gd name="T9" fmla="*/ 0 h 263"/>
                <a:gd name="T10" fmla="*/ 397 w 419"/>
                <a:gd name="T11" fmla="*/ 0 h 263"/>
                <a:gd name="T12" fmla="*/ 413 w 419"/>
                <a:gd name="T13" fmla="*/ 25 h 263"/>
                <a:gd name="T14" fmla="*/ 309 w 419"/>
                <a:gd name="T15" fmla="*/ 248 h 263"/>
                <a:gd name="T16" fmla="*/ 285 w 419"/>
                <a:gd name="T1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3">
                  <a:moveTo>
                    <a:pt x="285" y="263"/>
                  </a:moveTo>
                  <a:cubicBezTo>
                    <a:pt x="16" y="263"/>
                    <a:pt x="16" y="263"/>
                    <a:pt x="16" y="263"/>
                  </a:cubicBezTo>
                  <a:cubicBezTo>
                    <a:pt x="6" y="263"/>
                    <a:pt x="0" y="253"/>
                    <a:pt x="4" y="24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13" y="11"/>
                    <a:pt x="131" y="0"/>
                    <a:pt x="150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410" y="0"/>
                    <a:pt x="419" y="14"/>
                    <a:pt x="413" y="25"/>
                  </a:cubicBezTo>
                  <a:cubicBezTo>
                    <a:pt x="309" y="248"/>
                    <a:pt x="309" y="248"/>
                    <a:pt x="309" y="248"/>
                  </a:cubicBezTo>
                  <a:cubicBezTo>
                    <a:pt x="304" y="257"/>
                    <a:pt x="295" y="263"/>
                    <a:pt x="285" y="263"/>
                  </a:cubicBez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8">
              <a:extLst>
                <a:ext uri="{FF2B5EF4-FFF2-40B4-BE49-F238E27FC236}">
                  <a16:creationId xmlns:a16="http://schemas.microsoft.com/office/drawing/2014/main" id="{689A69B4-ABFF-424F-B06C-77635F51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7759" y="3840040"/>
              <a:ext cx="73025" cy="103188"/>
            </a:xfrm>
            <a:custGeom>
              <a:avLst/>
              <a:gdLst>
                <a:gd name="T0" fmla="*/ 36 w 43"/>
                <a:gd name="T1" fmla="*/ 37 h 61"/>
                <a:gd name="T2" fmla="*/ 10 w 43"/>
                <a:gd name="T3" fmla="*/ 58 h 61"/>
                <a:gd name="T4" fmla="*/ 6 w 43"/>
                <a:gd name="T5" fmla="*/ 24 h 61"/>
                <a:gd name="T6" fmla="*/ 33 w 43"/>
                <a:gd name="T7" fmla="*/ 4 h 61"/>
                <a:gd name="T8" fmla="*/ 36 w 43"/>
                <a:gd name="T9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36" y="37"/>
                  </a:moveTo>
                  <a:cubicBezTo>
                    <a:pt x="30" y="52"/>
                    <a:pt x="18" y="61"/>
                    <a:pt x="10" y="58"/>
                  </a:cubicBezTo>
                  <a:cubicBezTo>
                    <a:pt x="1" y="54"/>
                    <a:pt x="0" y="39"/>
                    <a:pt x="6" y="24"/>
                  </a:cubicBezTo>
                  <a:cubicBezTo>
                    <a:pt x="13" y="9"/>
                    <a:pt x="25" y="0"/>
                    <a:pt x="33" y="4"/>
                  </a:cubicBezTo>
                  <a:cubicBezTo>
                    <a:pt x="41" y="7"/>
                    <a:pt x="43" y="22"/>
                    <a:pt x="3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59">
              <a:extLst>
                <a:ext uri="{FF2B5EF4-FFF2-40B4-BE49-F238E27FC236}">
                  <a16:creationId xmlns:a16="http://schemas.microsoft.com/office/drawing/2014/main" id="{454A3003-A2D8-4368-A150-2911AD9C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659" y="3965452"/>
              <a:ext cx="122238" cy="42863"/>
            </a:xfrm>
            <a:custGeom>
              <a:avLst/>
              <a:gdLst>
                <a:gd name="T0" fmla="*/ 9 w 73"/>
                <a:gd name="T1" fmla="*/ 25 h 25"/>
                <a:gd name="T2" fmla="*/ 66 w 73"/>
                <a:gd name="T3" fmla="*/ 16 h 25"/>
                <a:gd name="T4" fmla="*/ 72 w 73"/>
                <a:gd name="T5" fmla="*/ 7 h 25"/>
                <a:gd name="T6" fmla="*/ 64 w 73"/>
                <a:gd name="T7" fmla="*/ 1 h 25"/>
                <a:gd name="T8" fmla="*/ 7 w 73"/>
                <a:gd name="T9" fmla="*/ 10 h 25"/>
                <a:gd name="T10" fmla="*/ 1 w 73"/>
                <a:gd name="T11" fmla="*/ 18 h 25"/>
                <a:gd name="T12" fmla="*/ 9 w 7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5">
                  <a:moveTo>
                    <a:pt x="9" y="25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70" y="15"/>
                    <a:pt x="73" y="11"/>
                    <a:pt x="72" y="7"/>
                  </a:cubicBezTo>
                  <a:cubicBezTo>
                    <a:pt x="72" y="3"/>
                    <a:pt x="68" y="0"/>
                    <a:pt x="64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3" y="10"/>
                    <a:pt x="0" y="14"/>
                    <a:pt x="1" y="18"/>
                  </a:cubicBezTo>
                  <a:cubicBezTo>
                    <a:pt x="1" y="23"/>
                    <a:pt x="5" y="25"/>
                    <a:pt x="9" y="25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60">
              <a:extLst>
                <a:ext uri="{FF2B5EF4-FFF2-40B4-BE49-F238E27FC236}">
                  <a16:creationId xmlns:a16="http://schemas.microsoft.com/office/drawing/2014/main" id="{4D339CE9-974F-42A8-B489-7CD6E0F03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4821" y="3995615"/>
              <a:ext cx="103188" cy="39688"/>
            </a:xfrm>
            <a:custGeom>
              <a:avLst/>
              <a:gdLst>
                <a:gd name="T0" fmla="*/ 9 w 62"/>
                <a:gd name="T1" fmla="*/ 23 h 24"/>
                <a:gd name="T2" fmla="*/ 55 w 62"/>
                <a:gd name="T3" fmla="*/ 16 h 24"/>
                <a:gd name="T4" fmla="*/ 61 w 62"/>
                <a:gd name="T5" fmla="*/ 7 h 24"/>
                <a:gd name="T6" fmla="*/ 52 w 62"/>
                <a:gd name="T7" fmla="*/ 1 h 24"/>
                <a:gd name="T8" fmla="*/ 7 w 62"/>
                <a:gd name="T9" fmla="*/ 8 h 24"/>
                <a:gd name="T10" fmla="*/ 0 w 62"/>
                <a:gd name="T11" fmla="*/ 17 h 24"/>
                <a:gd name="T12" fmla="*/ 9 w 62"/>
                <a:gd name="T13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4">
                  <a:moveTo>
                    <a:pt x="9" y="23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5"/>
                    <a:pt x="62" y="12"/>
                    <a:pt x="61" y="7"/>
                  </a:cubicBezTo>
                  <a:cubicBezTo>
                    <a:pt x="60" y="3"/>
                    <a:pt x="56" y="0"/>
                    <a:pt x="52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9"/>
                    <a:pt x="0" y="13"/>
                    <a:pt x="0" y="17"/>
                  </a:cubicBezTo>
                  <a:cubicBezTo>
                    <a:pt x="1" y="21"/>
                    <a:pt x="5" y="24"/>
                    <a:pt x="9" y="23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61">
              <a:extLst>
                <a:ext uri="{FF2B5EF4-FFF2-40B4-BE49-F238E27FC236}">
                  <a16:creationId xmlns:a16="http://schemas.microsoft.com/office/drawing/2014/main" id="{618ADE6C-79F1-4236-A333-09D51CDD8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771" y="4027365"/>
              <a:ext cx="117475" cy="41275"/>
            </a:xfrm>
            <a:custGeom>
              <a:avLst/>
              <a:gdLst>
                <a:gd name="T0" fmla="*/ 10 w 70"/>
                <a:gd name="T1" fmla="*/ 24 h 25"/>
                <a:gd name="T2" fmla="*/ 63 w 70"/>
                <a:gd name="T3" fmla="*/ 16 h 25"/>
                <a:gd name="T4" fmla="*/ 70 w 70"/>
                <a:gd name="T5" fmla="*/ 7 h 25"/>
                <a:gd name="T6" fmla="*/ 61 w 70"/>
                <a:gd name="T7" fmla="*/ 1 h 25"/>
                <a:gd name="T8" fmla="*/ 7 w 70"/>
                <a:gd name="T9" fmla="*/ 9 h 25"/>
                <a:gd name="T10" fmla="*/ 1 w 70"/>
                <a:gd name="T11" fmla="*/ 18 h 25"/>
                <a:gd name="T12" fmla="*/ 10 w 70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5">
                  <a:moveTo>
                    <a:pt x="10" y="24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8" y="15"/>
                    <a:pt x="70" y="11"/>
                    <a:pt x="70" y="7"/>
                  </a:cubicBezTo>
                  <a:cubicBezTo>
                    <a:pt x="69" y="3"/>
                    <a:pt x="65" y="0"/>
                    <a:pt x="61" y="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3" y="10"/>
                    <a:pt x="0" y="13"/>
                    <a:pt x="1" y="18"/>
                  </a:cubicBezTo>
                  <a:cubicBezTo>
                    <a:pt x="2" y="22"/>
                    <a:pt x="5" y="25"/>
                    <a:pt x="10" y="24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62">
              <a:extLst>
                <a:ext uri="{FF2B5EF4-FFF2-40B4-BE49-F238E27FC236}">
                  <a16:creationId xmlns:a16="http://schemas.microsoft.com/office/drawing/2014/main" id="{E23E2526-668B-4336-AE27-FF0B8FECB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809" y="3982915"/>
              <a:ext cx="127000" cy="109538"/>
            </a:xfrm>
            <a:custGeom>
              <a:avLst/>
              <a:gdLst>
                <a:gd name="T0" fmla="*/ 75 w 75"/>
                <a:gd name="T1" fmla="*/ 0 h 65"/>
                <a:gd name="T2" fmla="*/ 60 w 75"/>
                <a:gd name="T3" fmla="*/ 0 h 65"/>
                <a:gd name="T4" fmla="*/ 22 w 75"/>
                <a:gd name="T5" fmla="*/ 8 h 65"/>
                <a:gd name="T6" fmla="*/ 0 w 75"/>
                <a:gd name="T7" fmla="*/ 19 h 65"/>
                <a:gd name="T8" fmla="*/ 14 w 75"/>
                <a:gd name="T9" fmla="*/ 57 h 65"/>
                <a:gd name="T10" fmla="*/ 72 w 75"/>
                <a:gd name="T11" fmla="*/ 46 h 65"/>
                <a:gd name="T12" fmla="*/ 75 w 75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5">
                  <a:moveTo>
                    <a:pt x="75" y="0"/>
                  </a:moveTo>
                  <a:cubicBezTo>
                    <a:pt x="74" y="0"/>
                    <a:pt x="67" y="0"/>
                    <a:pt x="60" y="0"/>
                  </a:cubicBezTo>
                  <a:cubicBezTo>
                    <a:pt x="47" y="0"/>
                    <a:pt x="34" y="3"/>
                    <a:pt x="22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2" y="57"/>
                    <a:pt x="14" y="57"/>
                  </a:cubicBezTo>
                  <a:cubicBezTo>
                    <a:pt x="57" y="65"/>
                    <a:pt x="72" y="46"/>
                    <a:pt x="72" y="4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63">
              <a:extLst>
                <a:ext uri="{FF2B5EF4-FFF2-40B4-BE49-F238E27FC236}">
                  <a16:creationId xmlns:a16="http://schemas.microsoft.com/office/drawing/2014/main" id="{190CCC19-8BC7-43A3-9D44-24A52E88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909" y="3533652"/>
              <a:ext cx="508000" cy="558800"/>
            </a:xfrm>
            <a:custGeom>
              <a:avLst/>
              <a:gdLst>
                <a:gd name="T0" fmla="*/ 0 w 303"/>
                <a:gd name="T1" fmla="*/ 78 h 332"/>
                <a:gd name="T2" fmla="*/ 35 w 303"/>
                <a:gd name="T3" fmla="*/ 208 h 332"/>
                <a:gd name="T4" fmla="*/ 51 w 303"/>
                <a:gd name="T5" fmla="*/ 252 h 332"/>
                <a:gd name="T6" fmla="*/ 56 w 303"/>
                <a:gd name="T7" fmla="*/ 262 h 332"/>
                <a:gd name="T8" fmla="*/ 157 w 303"/>
                <a:gd name="T9" fmla="*/ 332 h 332"/>
                <a:gd name="T10" fmla="*/ 303 w 303"/>
                <a:gd name="T11" fmla="*/ 326 h 332"/>
                <a:gd name="T12" fmla="*/ 301 w 303"/>
                <a:gd name="T13" fmla="*/ 276 h 332"/>
                <a:gd name="T14" fmla="*/ 152 w 303"/>
                <a:gd name="T15" fmla="*/ 269 h 332"/>
                <a:gd name="T16" fmla="*/ 107 w 303"/>
                <a:gd name="T17" fmla="*/ 228 h 332"/>
                <a:gd name="T18" fmla="*/ 105 w 303"/>
                <a:gd name="T19" fmla="*/ 224 h 332"/>
                <a:gd name="T20" fmla="*/ 93 w 303"/>
                <a:gd name="T21" fmla="*/ 192 h 332"/>
                <a:gd name="T22" fmla="*/ 41 w 303"/>
                <a:gd name="T23" fmla="*/ 0 h 332"/>
                <a:gd name="T24" fmla="*/ 0 w 303"/>
                <a:gd name="T25" fmla="*/ 7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3" h="332">
                  <a:moveTo>
                    <a:pt x="0" y="78"/>
                  </a:moveTo>
                  <a:cubicBezTo>
                    <a:pt x="0" y="78"/>
                    <a:pt x="17" y="149"/>
                    <a:pt x="35" y="208"/>
                  </a:cubicBezTo>
                  <a:cubicBezTo>
                    <a:pt x="40" y="224"/>
                    <a:pt x="46" y="239"/>
                    <a:pt x="51" y="252"/>
                  </a:cubicBezTo>
                  <a:cubicBezTo>
                    <a:pt x="52" y="255"/>
                    <a:pt x="54" y="259"/>
                    <a:pt x="56" y="262"/>
                  </a:cubicBezTo>
                  <a:cubicBezTo>
                    <a:pt x="76" y="305"/>
                    <a:pt x="108" y="332"/>
                    <a:pt x="157" y="332"/>
                  </a:cubicBezTo>
                  <a:cubicBezTo>
                    <a:pt x="157" y="332"/>
                    <a:pt x="303" y="326"/>
                    <a:pt x="303" y="326"/>
                  </a:cubicBezTo>
                  <a:cubicBezTo>
                    <a:pt x="301" y="276"/>
                    <a:pt x="301" y="276"/>
                    <a:pt x="301" y="276"/>
                  </a:cubicBezTo>
                  <a:cubicBezTo>
                    <a:pt x="152" y="269"/>
                    <a:pt x="152" y="269"/>
                    <a:pt x="152" y="269"/>
                  </a:cubicBezTo>
                  <a:cubicBezTo>
                    <a:pt x="136" y="270"/>
                    <a:pt x="115" y="244"/>
                    <a:pt x="107" y="228"/>
                  </a:cubicBezTo>
                  <a:cubicBezTo>
                    <a:pt x="106" y="226"/>
                    <a:pt x="106" y="225"/>
                    <a:pt x="105" y="224"/>
                  </a:cubicBezTo>
                  <a:cubicBezTo>
                    <a:pt x="101" y="215"/>
                    <a:pt x="97" y="204"/>
                    <a:pt x="93" y="192"/>
                  </a:cubicBezTo>
                  <a:cubicBezTo>
                    <a:pt x="69" y="119"/>
                    <a:pt x="41" y="0"/>
                    <a:pt x="41" y="0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64">
              <a:extLst>
                <a:ext uri="{FF2B5EF4-FFF2-40B4-BE49-F238E27FC236}">
                  <a16:creationId xmlns:a16="http://schemas.microsoft.com/office/drawing/2014/main" id="{9475F5AF-F9C2-4A05-868D-2151BC54C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3634" y="3457452"/>
              <a:ext cx="187325" cy="293688"/>
            </a:xfrm>
            <a:custGeom>
              <a:avLst/>
              <a:gdLst>
                <a:gd name="T0" fmla="*/ 79 w 112"/>
                <a:gd name="T1" fmla="*/ 0 h 174"/>
                <a:gd name="T2" fmla="*/ 112 w 112"/>
                <a:gd name="T3" fmla="*/ 145 h 174"/>
                <a:gd name="T4" fmla="*/ 18 w 112"/>
                <a:gd name="T5" fmla="*/ 174 h 174"/>
                <a:gd name="T6" fmla="*/ 9 w 112"/>
                <a:gd name="T7" fmla="*/ 134 h 174"/>
                <a:gd name="T8" fmla="*/ 10 w 112"/>
                <a:gd name="T9" fmla="*/ 33 h 174"/>
                <a:gd name="T10" fmla="*/ 79 w 112"/>
                <a:gd name="T1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74">
                  <a:moveTo>
                    <a:pt x="79" y="0"/>
                  </a:moveTo>
                  <a:cubicBezTo>
                    <a:pt x="112" y="145"/>
                    <a:pt x="112" y="145"/>
                    <a:pt x="112" y="145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8" y="174"/>
                    <a:pt x="13" y="155"/>
                    <a:pt x="9" y="134"/>
                  </a:cubicBezTo>
                  <a:cubicBezTo>
                    <a:pt x="5" y="113"/>
                    <a:pt x="0" y="58"/>
                    <a:pt x="10" y="33"/>
                  </a:cubicBezTo>
                  <a:cubicBezTo>
                    <a:pt x="20" y="9"/>
                    <a:pt x="52" y="4"/>
                    <a:pt x="79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65">
              <a:extLst>
                <a:ext uri="{FF2B5EF4-FFF2-40B4-BE49-F238E27FC236}">
                  <a16:creationId xmlns:a16="http://schemas.microsoft.com/office/drawing/2014/main" id="{8591C1F1-4D46-46B7-BA8F-6367A456E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921" y="5418015"/>
              <a:ext cx="368300" cy="131763"/>
            </a:xfrm>
            <a:custGeom>
              <a:avLst/>
              <a:gdLst>
                <a:gd name="T0" fmla="*/ 219 w 220"/>
                <a:gd name="T1" fmla="*/ 78 h 78"/>
                <a:gd name="T2" fmla="*/ 21 w 220"/>
                <a:gd name="T3" fmla="*/ 74 h 78"/>
                <a:gd name="T4" fmla="*/ 1 w 220"/>
                <a:gd name="T5" fmla="*/ 52 h 78"/>
                <a:gd name="T6" fmla="*/ 15 w 220"/>
                <a:gd name="T7" fmla="*/ 33 h 78"/>
                <a:gd name="T8" fmla="*/ 114 w 220"/>
                <a:gd name="T9" fmla="*/ 0 h 78"/>
                <a:gd name="T10" fmla="*/ 220 w 220"/>
                <a:gd name="T11" fmla="*/ 5 h 78"/>
                <a:gd name="T12" fmla="*/ 219 w 220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78">
                  <a:moveTo>
                    <a:pt x="219" y="78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10" y="74"/>
                    <a:pt x="0" y="64"/>
                    <a:pt x="1" y="52"/>
                  </a:cubicBezTo>
                  <a:cubicBezTo>
                    <a:pt x="1" y="43"/>
                    <a:pt x="7" y="35"/>
                    <a:pt x="15" y="33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20" y="5"/>
                    <a:pt x="220" y="5"/>
                    <a:pt x="220" y="5"/>
                  </a:cubicBezTo>
                  <a:lnTo>
                    <a:pt x="219" y="78"/>
                  </a:lnTo>
                  <a:close/>
                </a:path>
              </a:pathLst>
            </a:custGeom>
            <a:solidFill>
              <a:srgbClr val="884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66">
              <a:extLst>
                <a:ext uri="{FF2B5EF4-FFF2-40B4-BE49-F238E27FC236}">
                  <a16:creationId xmlns:a16="http://schemas.microsoft.com/office/drawing/2014/main" id="{E40F98EC-0AD6-46B8-AAF6-A9A4ECA5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684" y="5527552"/>
              <a:ext cx="360363" cy="33338"/>
            </a:xfrm>
            <a:custGeom>
              <a:avLst/>
              <a:gdLst>
                <a:gd name="T0" fmla="*/ 14 w 215"/>
                <a:gd name="T1" fmla="*/ 14 h 20"/>
                <a:gd name="T2" fmla="*/ 214 w 215"/>
                <a:gd name="T3" fmla="*/ 20 h 20"/>
                <a:gd name="T4" fmla="*/ 215 w 215"/>
                <a:gd name="T5" fmla="*/ 6 h 20"/>
                <a:gd name="T6" fmla="*/ 1 w 215"/>
                <a:gd name="T7" fmla="*/ 0 h 20"/>
                <a:gd name="T8" fmla="*/ 14 w 215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0">
                  <a:moveTo>
                    <a:pt x="14" y="14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8"/>
                    <a:pt x="7" y="14"/>
                    <a:pt x="14" y="14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67">
              <a:extLst>
                <a:ext uri="{FF2B5EF4-FFF2-40B4-BE49-F238E27FC236}">
                  <a16:creationId xmlns:a16="http://schemas.microsoft.com/office/drawing/2014/main" id="{45A10E9C-1C01-4E21-85BC-9B7CA6EA1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70496" y="5424365"/>
              <a:ext cx="36513" cy="42863"/>
            </a:xfrm>
            <a:prstGeom prst="line">
              <a:avLst/>
            </a:prstGeom>
            <a:noFill/>
            <a:ln w="9525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268">
              <a:extLst>
                <a:ext uri="{FF2B5EF4-FFF2-40B4-BE49-F238E27FC236}">
                  <a16:creationId xmlns:a16="http://schemas.microsoft.com/office/drawing/2014/main" id="{DD5E19F9-6C06-409F-8BEC-07DB2657A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41921" y="5435477"/>
              <a:ext cx="36513" cy="42863"/>
            </a:xfrm>
            <a:prstGeom prst="line">
              <a:avLst/>
            </a:prstGeom>
            <a:noFill/>
            <a:ln w="9525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69">
              <a:extLst>
                <a:ext uri="{FF2B5EF4-FFF2-40B4-BE49-F238E27FC236}">
                  <a16:creationId xmlns:a16="http://schemas.microsoft.com/office/drawing/2014/main" id="{D9C5AEED-92B9-40E1-8B0C-BC13F5956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08584" y="5445002"/>
              <a:ext cx="44450" cy="49213"/>
            </a:xfrm>
            <a:prstGeom prst="line">
              <a:avLst/>
            </a:prstGeom>
            <a:noFill/>
            <a:ln w="9525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70">
              <a:extLst>
                <a:ext uri="{FF2B5EF4-FFF2-40B4-BE49-F238E27FC236}">
                  <a16:creationId xmlns:a16="http://schemas.microsoft.com/office/drawing/2014/main" id="{D5322C27-D6CC-47D4-8293-809183E22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2084" y="4414715"/>
              <a:ext cx="661988" cy="1019175"/>
            </a:xfrm>
            <a:custGeom>
              <a:avLst/>
              <a:gdLst>
                <a:gd name="T0" fmla="*/ 134 w 396"/>
                <a:gd name="T1" fmla="*/ 605 h 605"/>
                <a:gd name="T2" fmla="*/ 141 w 396"/>
                <a:gd name="T3" fmla="*/ 199 h 605"/>
                <a:gd name="T4" fmla="*/ 396 w 396"/>
                <a:gd name="T5" fmla="*/ 122 h 605"/>
                <a:gd name="T6" fmla="*/ 340 w 396"/>
                <a:gd name="T7" fmla="*/ 0 h 605"/>
                <a:gd name="T8" fmla="*/ 31 w 396"/>
                <a:gd name="T9" fmla="*/ 134 h 605"/>
                <a:gd name="T10" fmla="*/ 8 w 396"/>
                <a:gd name="T11" fmla="*/ 416 h 605"/>
                <a:gd name="T12" fmla="*/ 17 w 396"/>
                <a:gd name="T13" fmla="*/ 600 h 605"/>
                <a:gd name="T14" fmla="*/ 134 w 396"/>
                <a:gd name="T15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6" h="605">
                  <a:moveTo>
                    <a:pt x="134" y="605"/>
                  </a:moveTo>
                  <a:cubicBezTo>
                    <a:pt x="123" y="413"/>
                    <a:pt x="126" y="235"/>
                    <a:pt x="141" y="199"/>
                  </a:cubicBezTo>
                  <a:cubicBezTo>
                    <a:pt x="156" y="176"/>
                    <a:pt x="276" y="128"/>
                    <a:pt x="396" y="122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182" y="8"/>
                    <a:pt x="70" y="67"/>
                    <a:pt x="31" y="134"/>
                  </a:cubicBezTo>
                  <a:cubicBezTo>
                    <a:pt x="14" y="163"/>
                    <a:pt x="0" y="220"/>
                    <a:pt x="8" y="416"/>
                  </a:cubicBezTo>
                  <a:cubicBezTo>
                    <a:pt x="12" y="519"/>
                    <a:pt x="17" y="600"/>
                    <a:pt x="17" y="600"/>
                  </a:cubicBezTo>
                  <a:cubicBezTo>
                    <a:pt x="134" y="605"/>
                    <a:pt x="134" y="605"/>
                    <a:pt x="134" y="605"/>
                  </a:cubicBezTo>
                </a:path>
              </a:pathLst>
            </a:custGeom>
            <a:solidFill>
              <a:srgbClr val="0A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71">
              <a:extLst>
                <a:ext uri="{FF2B5EF4-FFF2-40B4-BE49-F238E27FC236}">
                  <a16:creationId xmlns:a16="http://schemas.microsoft.com/office/drawing/2014/main" id="{3644B830-3A12-4C9C-AD31-CF2A9095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996" y="5425952"/>
              <a:ext cx="365125" cy="128588"/>
            </a:xfrm>
            <a:custGeom>
              <a:avLst/>
              <a:gdLst>
                <a:gd name="T0" fmla="*/ 218 w 218"/>
                <a:gd name="T1" fmla="*/ 75 h 76"/>
                <a:gd name="T2" fmla="*/ 21 w 218"/>
                <a:gd name="T3" fmla="*/ 76 h 76"/>
                <a:gd name="T4" fmla="*/ 0 w 218"/>
                <a:gd name="T5" fmla="*/ 55 h 76"/>
                <a:gd name="T6" fmla="*/ 14 w 218"/>
                <a:gd name="T7" fmla="*/ 35 h 76"/>
                <a:gd name="T8" fmla="*/ 111 w 218"/>
                <a:gd name="T9" fmla="*/ 0 h 76"/>
                <a:gd name="T10" fmla="*/ 218 w 218"/>
                <a:gd name="T11" fmla="*/ 2 h 76"/>
                <a:gd name="T12" fmla="*/ 218 w 218"/>
                <a:gd name="T1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76">
                  <a:moveTo>
                    <a:pt x="218" y="75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9" y="76"/>
                    <a:pt x="0" y="67"/>
                    <a:pt x="0" y="55"/>
                  </a:cubicBezTo>
                  <a:cubicBezTo>
                    <a:pt x="0" y="46"/>
                    <a:pt x="5" y="38"/>
                    <a:pt x="14" y="35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18" y="2"/>
                    <a:pt x="218" y="2"/>
                    <a:pt x="218" y="2"/>
                  </a:cubicBezTo>
                  <a:lnTo>
                    <a:pt x="218" y="75"/>
                  </a:lnTo>
                  <a:close/>
                </a:path>
              </a:pathLst>
            </a:custGeom>
            <a:solidFill>
              <a:srgbClr val="A36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72">
              <a:extLst>
                <a:ext uri="{FF2B5EF4-FFF2-40B4-BE49-F238E27FC236}">
                  <a16:creationId xmlns:a16="http://schemas.microsoft.com/office/drawing/2014/main" id="{02C4654E-7998-4445-9C7F-2B5AFF076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0759" y="5538665"/>
              <a:ext cx="357188" cy="25400"/>
            </a:xfrm>
            <a:custGeom>
              <a:avLst/>
              <a:gdLst>
                <a:gd name="T0" fmla="*/ 14 w 214"/>
                <a:gd name="T1" fmla="*/ 15 h 15"/>
                <a:gd name="T2" fmla="*/ 214 w 214"/>
                <a:gd name="T3" fmla="*/ 15 h 15"/>
                <a:gd name="T4" fmla="*/ 214 w 214"/>
                <a:gd name="T5" fmla="*/ 0 h 15"/>
                <a:gd name="T6" fmla="*/ 0 w 214"/>
                <a:gd name="T7" fmla="*/ 0 h 15"/>
                <a:gd name="T8" fmla="*/ 14 w 2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5">
                  <a:moveTo>
                    <a:pt x="14" y="15"/>
                  </a:moveTo>
                  <a:cubicBezTo>
                    <a:pt x="214" y="15"/>
                    <a:pt x="214" y="15"/>
                    <a:pt x="214" y="15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5"/>
                    <a:pt x="14" y="15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273">
              <a:extLst>
                <a:ext uri="{FF2B5EF4-FFF2-40B4-BE49-F238E27FC236}">
                  <a16:creationId xmlns:a16="http://schemas.microsoft.com/office/drawing/2014/main" id="{8FBD11A8-5D0A-442B-9648-B8F7077D6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76809" y="5432302"/>
              <a:ext cx="39688" cy="42863"/>
            </a:xfrm>
            <a:prstGeom prst="line">
              <a:avLst/>
            </a:prstGeom>
            <a:noFill/>
            <a:ln w="9525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274">
              <a:extLst>
                <a:ext uri="{FF2B5EF4-FFF2-40B4-BE49-F238E27FC236}">
                  <a16:creationId xmlns:a16="http://schemas.microsoft.com/office/drawing/2014/main" id="{7D656DEC-7502-4FE6-97DC-48E7AEB74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8234" y="5445002"/>
              <a:ext cx="39688" cy="41275"/>
            </a:xfrm>
            <a:prstGeom prst="line">
              <a:avLst/>
            </a:prstGeom>
            <a:noFill/>
            <a:ln w="9525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275">
              <a:extLst>
                <a:ext uri="{FF2B5EF4-FFF2-40B4-BE49-F238E27FC236}">
                  <a16:creationId xmlns:a16="http://schemas.microsoft.com/office/drawing/2014/main" id="{21A867DF-7FD7-4516-B248-BB99F7FFC1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16484" y="5456115"/>
              <a:ext cx="42863" cy="47625"/>
            </a:xfrm>
            <a:prstGeom prst="line">
              <a:avLst/>
            </a:prstGeom>
            <a:noFill/>
            <a:ln w="9525" cap="rnd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76">
              <a:extLst>
                <a:ext uri="{FF2B5EF4-FFF2-40B4-BE49-F238E27FC236}">
                  <a16:creationId xmlns:a16="http://schemas.microsoft.com/office/drawing/2014/main" id="{49417332-5EB9-4553-9054-536685BED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984" y="4414715"/>
              <a:ext cx="660400" cy="1019175"/>
            </a:xfrm>
            <a:custGeom>
              <a:avLst/>
              <a:gdLst>
                <a:gd name="T0" fmla="*/ 134 w 395"/>
                <a:gd name="T1" fmla="*/ 605 h 605"/>
                <a:gd name="T2" fmla="*/ 140 w 395"/>
                <a:gd name="T3" fmla="*/ 199 h 605"/>
                <a:gd name="T4" fmla="*/ 395 w 395"/>
                <a:gd name="T5" fmla="*/ 122 h 605"/>
                <a:gd name="T6" fmla="*/ 339 w 395"/>
                <a:gd name="T7" fmla="*/ 0 h 605"/>
                <a:gd name="T8" fmla="*/ 31 w 395"/>
                <a:gd name="T9" fmla="*/ 134 h 605"/>
                <a:gd name="T10" fmla="*/ 7 w 395"/>
                <a:gd name="T11" fmla="*/ 416 h 605"/>
                <a:gd name="T12" fmla="*/ 16 w 395"/>
                <a:gd name="T13" fmla="*/ 600 h 605"/>
                <a:gd name="T14" fmla="*/ 134 w 395"/>
                <a:gd name="T15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605">
                  <a:moveTo>
                    <a:pt x="134" y="605"/>
                  </a:moveTo>
                  <a:cubicBezTo>
                    <a:pt x="122" y="413"/>
                    <a:pt x="125" y="235"/>
                    <a:pt x="140" y="199"/>
                  </a:cubicBezTo>
                  <a:cubicBezTo>
                    <a:pt x="156" y="176"/>
                    <a:pt x="276" y="128"/>
                    <a:pt x="395" y="122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182" y="8"/>
                    <a:pt x="70" y="67"/>
                    <a:pt x="31" y="134"/>
                  </a:cubicBezTo>
                  <a:cubicBezTo>
                    <a:pt x="14" y="163"/>
                    <a:pt x="0" y="220"/>
                    <a:pt x="7" y="416"/>
                  </a:cubicBezTo>
                  <a:cubicBezTo>
                    <a:pt x="11" y="519"/>
                    <a:pt x="16" y="600"/>
                    <a:pt x="16" y="600"/>
                  </a:cubicBezTo>
                  <a:cubicBezTo>
                    <a:pt x="134" y="605"/>
                    <a:pt x="134" y="605"/>
                    <a:pt x="134" y="605"/>
                  </a:cubicBezTo>
                </a:path>
              </a:pathLst>
            </a:custGeom>
            <a:solidFill>
              <a:srgbClr val="252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77">
              <a:extLst>
                <a:ext uri="{FF2B5EF4-FFF2-40B4-BE49-F238E27FC236}">
                  <a16:creationId xmlns:a16="http://schemas.microsoft.com/office/drawing/2014/main" id="{456BF236-5E44-46CB-BECC-0F7DB3D2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6396" y="4389315"/>
              <a:ext cx="549275" cy="234950"/>
            </a:xfrm>
            <a:custGeom>
              <a:avLst/>
              <a:gdLst>
                <a:gd name="T0" fmla="*/ 0 w 328"/>
                <a:gd name="T1" fmla="*/ 50 h 139"/>
                <a:gd name="T2" fmla="*/ 20 w 328"/>
                <a:gd name="T3" fmla="*/ 107 h 139"/>
                <a:gd name="T4" fmla="*/ 89 w 328"/>
                <a:gd name="T5" fmla="*/ 139 h 139"/>
                <a:gd name="T6" fmla="*/ 238 w 328"/>
                <a:gd name="T7" fmla="*/ 139 h 139"/>
                <a:gd name="T8" fmla="*/ 252 w 328"/>
                <a:gd name="T9" fmla="*/ 138 h 139"/>
                <a:gd name="T10" fmla="*/ 282 w 328"/>
                <a:gd name="T11" fmla="*/ 128 h 139"/>
                <a:gd name="T12" fmla="*/ 287 w 328"/>
                <a:gd name="T13" fmla="*/ 125 h 139"/>
                <a:gd name="T14" fmla="*/ 328 w 328"/>
                <a:gd name="T15" fmla="*/ 50 h 139"/>
                <a:gd name="T16" fmla="*/ 325 w 328"/>
                <a:gd name="T17" fmla="*/ 3 h 139"/>
                <a:gd name="T18" fmla="*/ 2 w 328"/>
                <a:gd name="T19" fmla="*/ 0 h 139"/>
                <a:gd name="T20" fmla="*/ 0 w 328"/>
                <a:gd name="T21" fmla="*/ 5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139">
                  <a:moveTo>
                    <a:pt x="0" y="50"/>
                  </a:moveTo>
                  <a:cubicBezTo>
                    <a:pt x="0" y="72"/>
                    <a:pt x="7" y="92"/>
                    <a:pt x="20" y="107"/>
                  </a:cubicBezTo>
                  <a:cubicBezTo>
                    <a:pt x="36" y="127"/>
                    <a:pt x="61" y="139"/>
                    <a:pt x="89" y="139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3" y="139"/>
                    <a:pt x="247" y="139"/>
                    <a:pt x="252" y="138"/>
                  </a:cubicBezTo>
                  <a:cubicBezTo>
                    <a:pt x="263" y="137"/>
                    <a:pt x="273" y="133"/>
                    <a:pt x="282" y="128"/>
                  </a:cubicBezTo>
                  <a:cubicBezTo>
                    <a:pt x="284" y="127"/>
                    <a:pt x="285" y="126"/>
                    <a:pt x="287" y="125"/>
                  </a:cubicBezTo>
                  <a:cubicBezTo>
                    <a:pt x="311" y="109"/>
                    <a:pt x="328" y="82"/>
                    <a:pt x="328" y="50"/>
                  </a:cubicBezTo>
                  <a:cubicBezTo>
                    <a:pt x="325" y="3"/>
                    <a:pt x="325" y="3"/>
                    <a:pt x="325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252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78">
              <a:extLst>
                <a:ext uri="{FF2B5EF4-FFF2-40B4-BE49-F238E27FC236}">
                  <a16:creationId xmlns:a16="http://schemas.microsoft.com/office/drawing/2014/main" id="{EBC44A99-4145-457F-B7E0-4038A913B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8896" y="3989265"/>
              <a:ext cx="165100" cy="57150"/>
            </a:xfrm>
            <a:custGeom>
              <a:avLst/>
              <a:gdLst>
                <a:gd name="T0" fmla="*/ 87 w 99"/>
                <a:gd name="T1" fmla="*/ 33 h 34"/>
                <a:gd name="T2" fmla="*/ 9 w 99"/>
                <a:gd name="T3" fmla="*/ 21 h 34"/>
                <a:gd name="T4" fmla="*/ 1 w 99"/>
                <a:gd name="T5" fmla="*/ 9 h 34"/>
                <a:gd name="T6" fmla="*/ 13 w 99"/>
                <a:gd name="T7" fmla="*/ 1 h 34"/>
                <a:gd name="T8" fmla="*/ 90 w 99"/>
                <a:gd name="T9" fmla="*/ 13 h 34"/>
                <a:gd name="T10" fmla="*/ 99 w 99"/>
                <a:gd name="T11" fmla="*/ 25 h 34"/>
                <a:gd name="T12" fmla="*/ 87 w 99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4">
                  <a:moveTo>
                    <a:pt x="87" y="33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3" y="1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6" y="14"/>
                    <a:pt x="99" y="19"/>
                    <a:pt x="99" y="25"/>
                  </a:cubicBezTo>
                  <a:cubicBezTo>
                    <a:pt x="98" y="30"/>
                    <a:pt x="92" y="34"/>
                    <a:pt x="87" y="33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79">
              <a:extLst>
                <a:ext uri="{FF2B5EF4-FFF2-40B4-BE49-F238E27FC236}">
                  <a16:creationId xmlns:a16="http://schemas.microsoft.com/office/drawing/2014/main" id="{DC88573A-A204-4514-8E68-6360BB920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021" y="4028952"/>
              <a:ext cx="141288" cy="53975"/>
            </a:xfrm>
            <a:custGeom>
              <a:avLst/>
              <a:gdLst>
                <a:gd name="T0" fmla="*/ 71 w 84"/>
                <a:gd name="T1" fmla="*/ 31 h 32"/>
                <a:gd name="T2" fmla="*/ 9 w 84"/>
                <a:gd name="T3" fmla="*/ 21 h 32"/>
                <a:gd name="T4" fmla="*/ 0 w 84"/>
                <a:gd name="T5" fmla="*/ 10 h 32"/>
                <a:gd name="T6" fmla="*/ 12 w 84"/>
                <a:gd name="T7" fmla="*/ 1 h 32"/>
                <a:gd name="T8" fmla="*/ 74 w 84"/>
                <a:gd name="T9" fmla="*/ 11 h 32"/>
                <a:gd name="T10" fmla="*/ 83 w 84"/>
                <a:gd name="T11" fmla="*/ 23 h 32"/>
                <a:gd name="T12" fmla="*/ 71 w 84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2">
                  <a:moveTo>
                    <a:pt x="71" y="3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1" y="4"/>
                    <a:pt x="7" y="0"/>
                    <a:pt x="12" y="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80" y="12"/>
                    <a:pt x="84" y="17"/>
                    <a:pt x="83" y="23"/>
                  </a:cubicBezTo>
                  <a:cubicBezTo>
                    <a:pt x="82" y="28"/>
                    <a:pt x="77" y="32"/>
                    <a:pt x="71" y="31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80">
              <a:extLst>
                <a:ext uri="{FF2B5EF4-FFF2-40B4-BE49-F238E27FC236}">
                  <a16:creationId xmlns:a16="http://schemas.microsoft.com/office/drawing/2014/main" id="{4015B04B-7E11-4C60-AA14-9ABA3B4F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784" y="4070227"/>
              <a:ext cx="160338" cy="57150"/>
            </a:xfrm>
            <a:custGeom>
              <a:avLst/>
              <a:gdLst>
                <a:gd name="T0" fmla="*/ 82 w 95"/>
                <a:gd name="T1" fmla="*/ 33 h 34"/>
                <a:gd name="T2" fmla="*/ 9 w 95"/>
                <a:gd name="T3" fmla="*/ 22 h 34"/>
                <a:gd name="T4" fmla="*/ 0 w 95"/>
                <a:gd name="T5" fmla="*/ 10 h 34"/>
                <a:gd name="T6" fmla="*/ 12 w 95"/>
                <a:gd name="T7" fmla="*/ 1 h 34"/>
                <a:gd name="T8" fmla="*/ 86 w 95"/>
                <a:gd name="T9" fmla="*/ 13 h 34"/>
                <a:gd name="T10" fmla="*/ 94 w 95"/>
                <a:gd name="T11" fmla="*/ 25 h 34"/>
                <a:gd name="T12" fmla="*/ 82 w 95"/>
                <a:gd name="T1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4">
                  <a:moveTo>
                    <a:pt x="82" y="33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3" y="21"/>
                    <a:pt x="0" y="15"/>
                    <a:pt x="0" y="10"/>
                  </a:cubicBezTo>
                  <a:cubicBezTo>
                    <a:pt x="1" y="4"/>
                    <a:pt x="7" y="0"/>
                    <a:pt x="12" y="1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91" y="14"/>
                    <a:pt x="95" y="19"/>
                    <a:pt x="94" y="25"/>
                  </a:cubicBezTo>
                  <a:cubicBezTo>
                    <a:pt x="93" y="30"/>
                    <a:pt x="88" y="34"/>
                    <a:pt x="82" y="33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81">
              <a:extLst>
                <a:ext uri="{FF2B5EF4-FFF2-40B4-BE49-F238E27FC236}">
                  <a16:creationId xmlns:a16="http://schemas.microsoft.com/office/drawing/2014/main" id="{77DB5B4C-023E-4EF4-BE28-00091606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7796" y="4011490"/>
              <a:ext cx="169863" cy="150813"/>
            </a:xfrm>
            <a:custGeom>
              <a:avLst/>
              <a:gdLst>
                <a:gd name="T0" fmla="*/ 0 w 102"/>
                <a:gd name="T1" fmla="*/ 0 h 89"/>
                <a:gd name="T2" fmla="*/ 21 w 102"/>
                <a:gd name="T3" fmla="*/ 0 h 89"/>
                <a:gd name="T4" fmla="*/ 72 w 102"/>
                <a:gd name="T5" fmla="*/ 12 h 89"/>
                <a:gd name="T6" fmla="*/ 102 w 102"/>
                <a:gd name="T7" fmla="*/ 27 h 89"/>
                <a:gd name="T8" fmla="*/ 83 w 102"/>
                <a:gd name="T9" fmla="*/ 79 h 89"/>
                <a:gd name="T10" fmla="*/ 4 w 102"/>
                <a:gd name="T11" fmla="*/ 63 h 89"/>
                <a:gd name="T12" fmla="*/ 0 w 102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89">
                  <a:moveTo>
                    <a:pt x="0" y="0"/>
                  </a:moveTo>
                  <a:cubicBezTo>
                    <a:pt x="1" y="1"/>
                    <a:pt x="11" y="0"/>
                    <a:pt x="21" y="0"/>
                  </a:cubicBezTo>
                  <a:cubicBezTo>
                    <a:pt x="39" y="0"/>
                    <a:pt x="56" y="4"/>
                    <a:pt x="72" y="12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85" y="78"/>
                    <a:pt x="83" y="79"/>
                  </a:cubicBezTo>
                  <a:cubicBezTo>
                    <a:pt x="24" y="89"/>
                    <a:pt x="4" y="63"/>
                    <a:pt x="4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82">
              <a:extLst>
                <a:ext uri="{FF2B5EF4-FFF2-40B4-BE49-F238E27FC236}">
                  <a16:creationId xmlns:a16="http://schemas.microsoft.com/office/drawing/2014/main" id="{BD9D199E-0A21-4C02-A358-5662CBA75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3996" y="4011490"/>
              <a:ext cx="44450" cy="142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83">
              <a:extLst>
                <a:ext uri="{FF2B5EF4-FFF2-40B4-BE49-F238E27FC236}">
                  <a16:creationId xmlns:a16="http://schemas.microsoft.com/office/drawing/2014/main" id="{E1BD4C1F-1299-42F3-9B16-3678437C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684" y="3543177"/>
              <a:ext cx="666750" cy="627063"/>
            </a:xfrm>
            <a:custGeom>
              <a:avLst/>
              <a:gdLst>
                <a:gd name="T0" fmla="*/ 173 w 398"/>
                <a:gd name="T1" fmla="*/ 372 h 372"/>
                <a:gd name="T2" fmla="*/ 316 w 398"/>
                <a:gd name="T3" fmla="*/ 280 h 372"/>
                <a:gd name="T4" fmla="*/ 317 w 398"/>
                <a:gd name="T5" fmla="*/ 278 h 372"/>
                <a:gd name="T6" fmla="*/ 398 w 398"/>
                <a:gd name="T7" fmla="*/ 32 h 372"/>
                <a:gd name="T8" fmla="*/ 299 w 398"/>
                <a:gd name="T9" fmla="*/ 0 h 372"/>
                <a:gd name="T10" fmla="*/ 220 w 398"/>
                <a:gd name="T11" fmla="*/ 239 h 372"/>
                <a:gd name="T12" fmla="*/ 172 w 398"/>
                <a:gd name="T13" fmla="*/ 268 h 372"/>
                <a:gd name="T14" fmla="*/ 1 w 398"/>
                <a:gd name="T15" fmla="*/ 266 h 372"/>
                <a:gd name="T16" fmla="*/ 0 w 398"/>
                <a:gd name="T17" fmla="*/ 370 h 372"/>
                <a:gd name="T18" fmla="*/ 171 w 398"/>
                <a:gd name="T19" fmla="*/ 372 h 372"/>
                <a:gd name="T20" fmla="*/ 173 w 398"/>
                <a:gd name="T21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72">
                  <a:moveTo>
                    <a:pt x="173" y="372"/>
                  </a:moveTo>
                  <a:cubicBezTo>
                    <a:pt x="234" y="372"/>
                    <a:pt x="290" y="336"/>
                    <a:pt x="316" y="280"/>
                  </a:cubicBezTo>
                  <a:cubicBezTo>
                    <a:pt x="317" y="278"/>
                    <a:pt x="317" y="278"/>
                    <a:pt x="317" y="278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20" y="239"/>
                    <a:pt x="220" y="239"/>
                    <a:pt x="220" y="239"/>
                  </a:cubicBezTo>
                  <a:cubicBezTo>
                    <a:pt x="211" y="257"/>
                    <a:pt x="192" y="268"/>
                    <a:pt x="172" y="268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171" y="372"/>
                    <a:pt x="171" y="372"/>
                    <a:pt x="171" y="372"/>
                  </a:cubicBezTo>
                  <a:cubicBezTo>
                    <a:pt x="172" y="372"/>
                    <a:pt x="172" y="372"/>
                    <a:pt x="173" y="372"/>
                  </a:cubicBezTo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84">
              <a:extLst>
                <a:ext uri="{FF2B5EF4-FFF2-40B4-BE49-F238E27FC236}">
                  <a16:creationId xmlns:a16="http://schemas.microsoft.com/office/drawing/2014/main" id="{4873CBB0-9E6E-4587-AC2A-01DA55B0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1696" y="3922590"/>
              <a:ext cx="220663" cy="138113"/>
            </a:xfrm>
            <a:custGeom>
              <a:avLst/>
              <a:gdLst>
                <a:gd name="T0" fmla="*/ 13 w 132"/>
                <a:gd name="T1" fmla="*/ 39 h 82"/>
                <a:gd name="T2" fmla="*/ 40 w 132"/>
                <a:gd name="T3" fmla="*/ 12 h 82"/>
                <a:gd name="T4" fmla="*/ 41 w 132"/>
                <a:gd name="T5" fmla="*/ 12 h 82"/>
                <a:gd name="T6" fmla="*/ 92 w 132"/>
                <a:gd name="T7" fmla="*/ 1 h 82"/>
                <a:gd name="T8" fmla="*/ 126 w 132"/>
                <a:gd name="T9" fmla="*/ 1 h 82"/>
                <a:gd name="T10" fmla="*/ 132 w 132"/>
                <a:gd name="T11" fmla="*/ 79 h 82"/>
                <a:gd name="T12" fmla="*/ 13 w 132"/>
                <a:gd name="T13" fmla="*/ 70 h 82"/>
                <a:gd name="T14" fmla="*/ 4 w 132"/>
                <a:gd name="T15" fmla="*/ 54 h 82"/>
                <a:gd name="T16" fmla="*/ 13 w 132"/>
                <a:gd name="T17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2">
                  <a:moveTo>
                    <a:pt x="13" y="39"/>
                  </a:moveTo>
                  <a:cubicBezTo>
                    <a:pt x="19" y="27"/>
                    <a:pt x="29" y="18"/>
                    <a:pt x="40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56" y="4"/>
                    <a:pt x="74" y="0"/>
                    <a:pt x="92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32" y="82"/>
                    <a:pt x="132" y="79"/>
                  </a:cubicBezTo>
                  <a:cubicBezTo>
                    <a:pt x="131" y="75"/>
                    <a:pt x="99" y="70"/>
                    <a:pt x="13" y="70"/>
                  </a:cubicBezTo>
                  <a:cubicBezTo>
                    <a:pt x="5" y="70"/>
                    <a:pt x="0" y="61"/>
                    <a:pt x="4" y="54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285">
              <a:extLst>
                <a:ext uri="{FF2B5EF4-FFF2-40B4-BE49-F238E27FC236}">
                  <a16:creationId xmlns:a16="http://schemas.microsoft.com/office/drawing/2014/main" id="{2A9B5EA0-F47C-4351-B82A-C1F5B3BA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434" y="3921002"/>
              <a:ext cx="53975" cy="146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86">
              <a:extLst>
                <a:ext uri="{FF2B5EF4-FFF2-40B4-BE49-F238E27FC236}">
                  <a16:creationId xmlns:a16="http://schemas.microsoft.com/office/drawing/2014/main" id="{6E8B0959-92BC-4941-B0E4-96361E949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359" y="3332040"/>
              <a:ext cx="611188" cy="1198563"/>
            </a:xfrm>
            <a:custGeom>
              <a:avLst/>
              <a:gdLst>
                <a:gd name="T0" fmla="*/ 366 w 366"/>
                <a:gd name="T1" fmla="*/ 703 h 711"/>
                <a:gd name="T2" fmla="*/ 288 w 366"/>
                <a:gd name="T3" fmla="*/ 709 h 711"/>
                <a:gd name="T4" fmla="*/ 262 w 366"/>
                <a:gd name="T5" fmla="*/ 710 h 711"/>
                <a:gd name="T6" fmla="*/ 105 w 366"/>
                <a:gd name="T7" fmla="*/ 698 h 711"/>
                <a:gd name="T8" fmla="*/ 44 w 366"/>
                <a:gd name="T9" fmla="*/ 678 h 711"/>
                <a:gd name="T10" fmla="*/ 28 w 366"/>
                <a:gd name="T11" fmla="*/ 670 h 711"/>
                <a:gd name="T12" fmla="*/ 4 w 366"/>
                <a:gd name="T13" fmla="*/ 654 h 711"/>
                <a:gd name="T14" fmla="*/ 4 w 366"/>
                <a:gd name="T15" fmla="*/ 654 h 711"/>
                <a:gd name="T16" fmla="*/ 2 w 366"/>
                <a:gd name="T17" fmla="*/ 375 h 711"/>
                <a:gd name="T18" fmla="*/ 0 w 366"/>
                <a:gd name="T19" fmla="*/ 156 h 711"/>
                <a:gd name="T20" fmla="*/ 156 w 366"/>
                <a:gd name="T21" fmla="*/ 0 h 711"/>
                <a:gd name="T22" fmla="*/ 209 w 366"/>
                <a:gd name="T23" fmla="*/ 0 h 711"/>
                <a:gd name="T24" fmla="*/ 236 w 366"/>
                <a:gd name="T25" fmla="*/ 3 h 711"/>
                <a:gd name="T26" fmla="*/ 263 w 366"/>
                <a:gd name="T27" fmla="*/ 10 h 711"/>
                <a:gd name="T28" fmla="*/ 263 w 366"/>
                <a:gd name="T29" fmla="*/ 10 h 711"/>
                <a:gd name="T30" fmla="*/ 365 w 366"/>
                <a:gd name="T31" fmla="*/ 156 h 711"/>
                <a:gd name="T32" fmla="*/ 366 w 366"/>
                <a:gd name="T33" fmla="*/ 70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711">
                  <a:moveTo>
                    <a:pt x="366" y="703"/>
                  </a:moveTo>
                  <a:cubicBezTo>
                    <a:pt x="366" y="703"/>
                    <a:pt x="333" y="707"/>
                    <a:pt x="288" y="709"/>
                  </a:cubicBezTo>
                  <a:cubicBezTo>
                    <a:pt x="279" y="709"/>
                    <a:pt x="271" y="710"/>
                    <a:pt x="262" y="710"/>
                  </a:cubicBezTo>
                  <a:cubicBezTo>
                    <a:pt x="210" y="711"/>
                    <a:pt x="149" y="709"/>
                    <a:pt x="105" y="698"/>
                  </a:cubicBezTo>
                  <a:cubicBezTo>
                    <a:pt x="79" y="691"/>
                    <a:pt x="59" y="684"/>
                    <a:pt x="44" y="678"/>
                  </a:cubicBezTo>
                  <a:cubicBezTo>
                    <a:pt x="38" y="675"/>
                    <a:pt x="33" y="672"/>
                    <a:pt x="28" y="670"/>
                  </a:cubicBezTo>
                  <a:cubicBezTo>
                    <a:pt x="12" y="661"/>
                    <a:pt x="5" y="655"/>
                    <a:pt x="4" y="654"/>
                  </a:cubicBezTo>
                  <a:cubicBezTo>
                    <a:pt x="4" y="654"/>
                    <a:pt x="4" y="654"/>
                    <a:pt x="4" y="654"/>
                  </a:cubicBezTo>
                  <a:cubicBezTo>
                    <a:pt x="2" y="375"/>
                    <a:pt x="2" y="375"/>
                    <a:pt x="2" y="37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70"/>
                    <a:pt x="70" y="0"/>
                    <a:pt x="156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8" y="0"/>
                    <a:pt x="227" y="1"/>
                    <a:pt x="236" y="3"/>
                  </a:cubicBezTo>
                  <a:cubicBezTo>
                    <a:pt x="245" y="4"/>
                    <a:pt x="254" y="7"/>
                    <a:pt x="263" y="10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322" y="32"/>
                    <a:pt x="365" y="89"/>
                    <a:pt x="365" y="156"/>
                  </a:cubicBezTo>
                  <a:cubicBezTo>
                    <a:pt x="366" y="703"/>
                    <a:pt x="366" y="703"/>
                    <a:pt x="366" y="703"/>
                  </a:cubicBezTo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88">
              <a:extLst>
                <a:ext uri="{FF2B5EF4-FFF2-40B4-BE49-F238E27FC236}">
                  <a16:creationId xmlns:a16="http://schemas.microsoft.com/office/drawing/2014/main" id="{19131530-9EB8-4F9A-98BF-3E9233A5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246" y="4529015"/>
              <a:ext cx="68263" cy="0"/>
            </a:xfrm>
            <a:custGeom>
              <a:avLst/>
              <a:gdLst>
                <a:gd name="T0" fmla="*/ 40 w 40"/>
                <a:gd name="T1" fmla="*/ 11 w 40"/>
                <a:gd name="T2" fmla="*/ 0 w 40"/>
                <a:gd name="T3" fmla="*/ 11 w 40"/>
                <a:gd name="T4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0">
                  <a:moveTo>
                    <a:pt x="40" y="0"/>
                  </a:moveTo>
                  <a:cubicBezTo>
                    <a:pt x="31" y="0"/>
                    <a:pt x="21" y="0"/>
                    <a:pt x="11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ubicBezTo>
                    <a:pt x="21" y="0"/>
                    <a:pt x="31" y="0"/>
                    <a:pt x="40" y="0"/>
                  </a:cubicBezTo>
                </a:path>
              </a:pathLst>
            </a:custGeom>
            <a:solidFill>
              <a:srgbClr val="3C2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89">
              <a:extLst>
                <a:ext uri="{FF2B5EF4-FFF2-40B4-BE49-F238E27FC236}">
                  <a16:creationId xmlns:a16="http://schemas.microsoft.com/office/drawing/2014/main" id="{ADF27FEC-D890-405C-BAB9-0456CF269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6259" y="3332040"/>
              <a:ext cx="395288" cy="1196975"/>
            </a:xfrm>
            <a:custGeom>
              <a:avLst/>
              <a:gdLst>
                <a:gd name="T0" fmla="*/ 79 w 236"/>
                <a:gd name="T1" fmla="*/ 0 h 710"/>
                <a:gd name="T2" fmla="*/ 26 w 236"/>
                <a:gd name="T3" fmla="*/ 0 h 710"/>
                <a:gd name="T4" fmla="*/ 26 w 236"/>
                <a:gd name="T5" fmla="*/ 0 h 710"/>
                <a:gd name="T6" fmla="*/ 25 w 236"/>
                <a:gd name="T7" fmla="*/ 0 h 710"/>
                <a:gd name="T8" fmla="*/ 25 w 236"/>
                <a:gd name="T9" fmla="*/ 0 h 710"/>
                <a:gd name="T10" fmla="*/ 25 w 236"/>
                <a:gd name="T11" fmla="*/ 0 h 710"/>
                <a:gd name="T12" fmla="*/ 24 w 236"/>
                <a:gd name="T13" fmla="*/ 0 h 710"/>
                <a:gd name="T14" fmla="*/ 24 w 236"/>
                <a:gd name="T15" fmla="*/ 0 h 710"/>
                <a:gd name="T16" fmla="*/ 23 w 236"/>
                <a:gd name="T17" fmla="*/ 0 h 710"/>
                <a:gd name="T18" fmla="*/ 23 w 236"/>
                <a:gd name="T19" fmla="*/ 0 h 710"/>
                <a:gd name="T20" fmla="*/ 8 w 236"/>
                <a:gd name="T21" fmla="*/ 1 h 710"/>
                <a:gd name="T22" fmla="*/ 0 w 236"/>
                <a:gd name="T23" fmla="*/ 3 h 710"/>
                <a:gd name="T24" fmla="*/ 44 w 236"/>
                <a:gd name="T25" fmla="*/ 119 h 710"/>
                <a:gd name="T26" fmla="*/ 45 w 236"/>
                <a:gd name="T27" fmla="*/ 708 h 710"/>
                <a:gd name="T28" fmla="*/ 92 w 236"/>
                <a:gd name="T29" fmla="*/ 710 h 710"/>
                <a:gd name="T30" fmla="*/ 103 w 236"/>
                <a:gd name="T31" fmla="*/ 710 h 710"/>
                <a:gd name="T32" fmla="*/ 132 w 236"/>
                <a:gd name="T33" fmla="*/ 710 h 710"/>
                <a:gd name="T34" fmla="*/ 132 w 236"/>
                <a:gd name="T35" fmla="*/ 710 h 710"/>
                <a:gd name="T36" fmla="*/ 158 w 236"/>
                <a:gd name="T37" fmla="*/ 709 h 710"/>
                <a:gd name="T38" fmla="*/ 236 w 236"/>
                <a:gd name="T39" fmla="*/ 703 h 710"/>
                <a:gd name="T40" fmla="*/ 235 w 236"/>
                <a:gd name="T41" fmla="*/ 156 h 710"/>
                <a:gd name="T42" fmla="*/ 133 w 236"/>
                <a:gd name="T43" fmla="*/ 10 h 710"/>
                <a:gd name="T44" fmla="*/ 133 w 236"/>
                <a:gd name="T45" fmla="*/ 10 h 710"/>
                <a:gd name="T46" fmla="*/ 106 w 236"/>
                <a:gd name="T47" fmla="*/ 3 h 710"/>
                <a:gd name="T48" fmla="*/ 79 w 236"/>
                <a:gd name="T4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710">
                  <a:moveTo>
                    <a:pt x="7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3" y="1"/>
                    <a:pt x="8" y="1"/>
                  </a:cubicBezTo>
                  <a:cubicBezTo>
                    <a:pt x="5" y="2"/>
                    <a:pt x="2" y="2"/>
                    <a:pt x="0" y="3"/>
                  </a:cubicBezTo>
                  <a:cubicBezTo>
                    <a:pt x="27" y="34"/>
                    <a:pt x="44" y="75"/>
                    <a:pt x="44" y="119"/>
                  </a:cubicBezTo>
                  <a:cubicBezTo>
                    <a:pt x="45" y="708"/>
                    <a:pt x="45" y="708"/>
                    <a:pt x="45" y="708"/>
                  </a:cubicBezTo>
                  <a:cubicBezTo>
                    <a:pt x="60" y="709"/>
                    <a:pt x="76" y="710"/>
                    <a:pt x="92" y="710"/>
                  </a:cubicBezTo>
                  <a:cubicBezTo>
                    <a:pt x="95" y="710"/>
                    <a:pt x="99" y="710"/>
                    <a:pt x="103" y="710"/>
                  </a:cubicBezTo>
                  <a:cubicBezTo>
                    <a:pt x="113" y="710"/>
                    <a:pt x="123" y="710"/>
                    <a:pt x="132" y="710"/>
                  </a:cubicBezTo>
                  <a:cubicBezTo>
                    <a:pt x="132" y="710"/>
                    <a:pt x="132" y="710"/>
                    <a:pt x="132" y="710"/>
                  </a:cubicBezTo>
                  <a:cubicBezTo>
                    <a:pt x="141" y="710"/>
                    <a:pt x="149" y="709"/>
                    <a:pt x="158" y="709"/>
                  </a:cubicBezTo>
                  <a:cubicBezTo>
                    <a:pt x="203" y="707"/>
                    <a:pt x="236" y="703"/>
                    <a:pt x="236" y="703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89"/>
                    <a:pt x="192" y="32"/>
                    <a:pt x="133" y="10"/>
                  </a:cubicBezTo>
                  <a:cubicBezTo>
                    <a:pt x="133" y="10"/>
                    <a:pt x="133" y="10"/>
                    <a:pt x="133" y="10"/>
                  </a:cubicBezTo>
                  <a:cubicBezTo>
                    <a:pt x="124" y="7"/>
                    <a:pt x="115" y="4"/>
                    <a:pt x="106" y="3"/>
                  </a:cubicBezTo>
                  <a:cubicBezTo>
                    <a:pt x="97" y="1"/>
                    <a:pt x="88" y="0"/>
                    <a:pt x="79" y="0"/>
                  </a:cubicBezTo>
                </a:path>
              </a:pathLst>
            </a:custGeom>
            <a:solidFill>
              <a:srgbClr val="C53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90">
              <a:extLst>
                <a:ext uri="{FF2B5EF4-FFF2-40B4-BE49-F238E27FC236}">
                  <a16:creationId xmlns:a16="http://schemas.microsoft.com/office/drawing/2014/main" id="{7AB330E8-E783-4BE8-B498-73189EB4D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3696" y="3616202"/>
              <a:ext cx="133350" cy="434975"/>
            </a:xfrm>
            <a:custGeom>
              <a:avLst/>
              <a:gdLst>
                <a:gd name="T0" fmla="*/ 80 w 80"/>
                <a:gd name="T1" fmla="*/ 0 h 258"/>
                <a:gd name="T2" fmla="*/ 0 w 80"/>
                <a:gd name="T3" fmla="*/ 173 h 258"/>
                <a:gd name="T4" fmla="*/ 0 w 80"/>
                <a:gd name="T5" fmla="*/ 179 h 258"/>
                <a:gd name="T6" fmla="*/ 21 w 80"/>
                <a:gd name="T7" fmla="*/ 129 h 258"/>
                <a:gd name="T8" fmla="*/ 21 w 80"/>
                <a:gd name="T9" fmla="*/ 129 h 258"/>
                <a:gd name="T10" fmla="*/ 21 w 80"/>
                <a:gd name="T11" fmla="*/ 129 h 258"/>
                <a:gd name="T12" fmla="*/ 21 w 80"/>
                <a:gd name="T13" fmla="*/ 129 h 258"/>
                <a:gd name="T14" fmla="*/ 21 w 80"/>
                <a:gd name="T15" fmla="*/ 129 h 258"/>
                <a:gd name="T16" fmla="*/ 21 w 80"/>
                <a:gd name="T17" fmla="*/ 129 h 258"/>
                <a:gd name="T18" fmla="*/ 21 w 80"/>
                <a:gd name="T19" fmla="*/ 129 h 258"/>
                <a:gd name="T20" fmla="*/ 21 w 80"/>
                <a:gd name="T21" fmla="*/ 129 h 258"/>
                <a:gd name="T22" fmla="*/ 21 w 80"/>
                <a:gd name="T23" fmla="*/ 128 h 258"/>
                <a:gd name="T24" fmla="*/ 21 w 80"/>
                <a:gd name="T25" fmla="*/ 128 h 258"/>
                <a:gd name="T26" fmla="*/ 21 w 80"/>
                <a:gd name="T27" fmla="*/ 128 h 258"/>
                <a:gd name="T28" fmla="*/ 21 w 80"/>
                <a:gd name="T29" fmla="*/ 128 h 258"/>
                <a:gd name="T30" fmla="*/ 21 w 80"/>
                <a:gd name="T31" fmla="*/ 128 h 258"/>
                <a:gd name="T32" fmla="*/ 22 w 80"/>
                <a:gd name="T33" fmla="*/ 258 h 258"/>
                <a:gd name="T34" fmla="*/ 80 w 80"/>
                <a:gd name="T3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258">
                  <a:moveTo>
                    <a:pt x="80" y="0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53"/>
                    <a:pt x="20" y="132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2" y="258"/>
                    <a:pt x="22" y="258"/>
                    <a:pt x="22" y="258"/>
                  </a:cubicBezTo>
                  <a:cubicBezTo>
                    <a:pt x="38" y="188"/>
                    <a:pt x="70" y="44"/>
                    <a:pt x="80" y="0"/>
                  </a:cubicBezTo>
                </a:path>
              </a:pathLst>
            </a:custGeom>
            <a:solidFill>
              <a:srgbClr val="B1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91">
              <a:extLst>
                <a:ext uri="{FF2B5EF4-FFF2-40B4-BE49-F238E27FC236}">
                  <a16:creationId xmlns:a16="http://schemas.microsoft.com/office/drawing/2014/main" id="{FB4D96D9-8281-4023-9DDC-1655B716A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9446" y="4805240"/>
              <a:ext cx="88900" cy="496888"/>
            </a:xfrm>
            <a:prstGeom prst="rect">
              <a:avLst/>
            </a:pr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92">
              <a:extLst>
                <a:ext uri="{FF2B5EF4-FFF2-40B4-BE49-F238E27FC236}">
                  <a16:creationId xmlns:a16="http://schemas.microsoft.com/office/drawing/2014/main" id="{FAC45594-B52B-42B8-B516-3AF64517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9446" y="4835402"/>
              <a:ext cx="88900" cy="112713"/>
            </a:xfrm>
            <a:custGeom>
              <a:avLst/>
              <a:gdLst>
                <a:gd name="T0" fmla="*/ 0 w 53"/>
                <a:gd name="T1" fmla="*/ 0 h 66"/>
                <a:gd name="T2" fmla="*/ 0 w 53"/>
                <a:gd name="T3" fmla="*/ 66 h 66"/>
                <a:gd name="T4" fmla="*/ 53 w 53"/>
                <a:gd name="T5" fmla="*/ 47 h 66"/>
                <a:gd name="T6" fmla="*/ 53 w 53"/>
                <a:gd name="T7" fmla="*/ 2 h 66"/>
                <a:gd name="T8" fmla="*/ 0 w 5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39" y="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3">
              <a:extLst>
                <a:ext uri="{FF2B5EF4-FFF2-40B4-BE49-F238E27FC236}">
                  <a16:creationId xmlns:a16="http://schemas.microsoft.com/office/drawing/2014/main" id="{FC6CD166-C545-46EF-B65E-7C466BBD8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834" y="4771902"/>
              <a:ext cx="474663" cy="74613"/>
            </a:xfrm>
            <a:custGeom>
              <a:avLst/>
              <a:gdLst>
                <a:gd name="T0" fmla="*/ 23 w 283"/>
                <a:gd name="T1" fmla="*/ 44 h 44"/>
                <a:gd name="T2" fmla="*/ 261 w 283"/>
                <a:gd name="T3" fmla="*/ 44 h 44"/>
                <a:gd name="T4" fmla="*/ 283 w 283"/>
                <a:gd name="T5" fmla="*/ 22 h 44"/>
                <a:gd name="T6" fmla="*/ 283 w 283"/>
                <a:gd name="T7" fmla="*/ 22 h 44"/>
                <a:gd name="T8" fmla="*/ 261 w 283"/>
                <a:gd name="T9" fmla="*/ 0 h 44"/>
                <a:gd name="T10" fmla="*/ 23 w 283"/>
                <a:gd name="T11" fmla="*/ 0 h 44"/>
                <a:gd name="T12" fmla="*/ 0 w 283"/>
                <a:gd name="T13" fmla="*/ 22 h 44"/>
                <a:gd name="T14" fmla="*/ 0 w 283"/>
                <a:gd name="T15" fmla="*/ 22 h 44"/>
                <a:gd name="T16" fmla="*/ 23 w 28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44">
                  <a:moveTo>
                    <a:pt x="23" y="44"/>
                  </a:moveTo>
                  <a:cubicBezTo>
                    <a:pt x="261" y="44"/>
                    <a:pt x="261" y="44"/>
                    <a:pt x="261" y="44"/>
                  </a:cubicBezTo>
                  <a:cubicBezTo>
                    <a:pt x="273" y="44"/>
                    <a:pt x="283" y="34"/>
                    <a:pt x="283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3" y="10"/>
                    <a:pt x="273" y="0"/>
                    <a:pt x="26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4"/>
                    <a:pt x="10" y="44"/>
                    <a:pt x="23" y="44"/>
                  </a:cubicBez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94">
              <a:extLst>
                <a:ext uri="{FF2B5EF4-FFF2-40B4-BE49-F238E27FC236}">
                  <a16:creationId xmlns:a16="http://schemas.microsoft.com/office/drawing/2014/main" id="{A60B0308-2EAC-45DF-985B-AC626115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421" y="5316415"/>
              <a:ext cx="750888" cy="166688"/>
            </a:xfrm>
            <a:custGeom>
              <a:avLst/>
              <a:gdLst>
                <a:gd name="T0" fmla="*/ 0 w 449"/>
                <a:gd name="T1" fmla="*/ 99 h 99"/>
                <a:gd name="T2" fmla="*/ 33 w 449"/>
                <a:gd name="T3" fmla="*/ 99 h 99"/>
                <a:gd name="T4" fmla="*/ 104 w 449"/>
                <a:gd name="T5" fmla="*/ 31 h 99"/>
                <a:gd name="T6" fmla="*/ 345 w 449"/>
                <a:gd name="T7" fmla="*/ 31 h 99"/>
                <a:gd name="T8" fmla="*/ 416 w 449"/>
                <a:gd name="T9" fmla="*/ 99 h 99"/>
                <a:gd name="T10" fmla="*/ 449 w 449"/>
                <a:gd name="T11" fmla="*/ 99 h 99"/>
                <a:gd name="T12" fmla="*/ 345 w 449"/>
                <a:gd name="T13" fmla="*/ 0 h 99"/>
                <a:gd name="T14" fmla="*/ 104 w 449"/>
                <a:gd name="T15" fmla="*/ 0 h 99"/>
                <a:gd name="T16" fmla="*/ 0 w 449"/>
                <a:gd name="T1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99">
                  <a:moveTo>
                    <a:pt x="0" y="99"/>
                  </a:moveTo>
                  <a:cubicBezTo>
                    <a:pt x="33" y="99"/>
                    <a:pt x="33" y="99"/>
                    <a:pt x="33" y="99"/>
                  </a:cubicBezTo>
                  <a:cubicBezTo>
                    <a:pt x="33" y="62"/>
                    <a:pt x="65" y="31"/>
                    <a:pt x="104" y="31"/>
                  </a:cubicBezTo>
                  <a:cubicBezTo>
                    <a:pt x="345" y="31"/>
                    <a:pt x="345" y="31"/>
                    <a:pt x="345" y="31"/>
                  </a:cubicBezTo>
                  <a:cubicBezTo>
                    <a:pt x="384" y="31"/>
                    <a:pt x="416" y="62"/>
                    <a:pt x="416" y="99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49" y="45"/>
                    <a:pt x="402" y="0"/>
                    <a:pt x="34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7" y="0"/>
                    <a:pt x="0" y="45"/>
                    <a:pt x="0" y="99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95">
              <a:extLst>
                <a:ext uri="{FF2B5EF4-FFF2-40B4-BE49-F238E27FC236}">
                  <a16:creationId xmlns:a16="http://schemas.microsoft.com/office/drawing/2014/main" id="{F00DE3B6-DB43-4A00-AC2F-F63DC9F61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8809" y="5221165"/>
              <a:ext cx="128588" cy="107950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296">
              <a:extLst>
                <a:ext uri="{FF2B5EF4-FFF2-40B4-BE49-F238E27FC236}">
                  <a16:creationId xmlns:a16="http://schemas.microsoft.com/office/drawing/2014/main" id="{4F7856DF-1957-41A0-A39F-65C2FFC9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1871" y="5489452"/>
              <a:ext cx="92075" cy="88900"/>
            </a:xfrm>
            <a:prstGeom prst="ellipse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97">
              <a:extLst>
                <a:ext uri="{FF2B5EF4-FFF2-40B4-BE49-F238E27FC236}">
                  <a16:creationId xmlns:a16="http://schemas.microsoft.com/office/drawing/2014/main" id="{F387BCDB-461B-4141-9E7F-D9A4E2747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1234" y="5459290"/>
              <a:ext cx="125413" cy="71438"/>
            </a:xfrm>
            <a:custGeom>
              <a:avLst/>
              <a:gdLst>
                <a:gd name="T0" fmla="*/ 0 w 75"/>
                <a:gd name="T1" fmla="*/ 42 h 42"/>
                <a:gd name="T2" fmla="*/ 75 w 75"/>
                <a:gd name="T3" fmla="*/ 42 h 42"/>
                <a:gd name="T4" fmla="*/ 75 w 75"/>
                <a:gd name="T5" fmla="*/ 35 h 42"/>
                <a:gd name="T6" fmla="*/ 40 w 75"/>
                <a:gd name="T7" fmla="*/ 0 h 42"/>
                <a:gd name="T8" fmla="*/ 35 w 75"/>
                <a:gd name="T9" fmla="*/ 0 h 42"/>
                <a:gd name="T10" fmla="*/ 0 w 75"/>
                <a:gd name="T11" fmla="*/ 35 h 42"/>
                <a:gd name="T12" fmla="*/ 0 w 7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2">
                  <a:moveTo>
                    <a:pt x="0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15"/>
                    <a:pt x="60" y="0"/>
                    <a:pt x="4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298">
              <a:extLst>
                <a:ext uri="{FF2B5EF4-FFF2-40B4-BE49-F238E27FC236}">
                  <a16:creationId xmlns:a16="http://schemas.microsoft.com/office/drawing/2014/main" id="{9072BB70-BC51-4519-B33F-91AFC3A4F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784" y="5489452"/>
              <a:ext cx="92075" cy="88900"/>
            </a:xfrm>
            <a:prstGeom prst="ellipse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9">
              <a:extLst>
                <a:ext uri="{FF2B5EF4-FFF2-40B4-BE49-F238E27FC236}">
                  <a16:creationId xmlns:a16="http://schemas.microsoft.com/office/drawing/2014/main" id="{7BD84B66-2F29-47E4-A9F1-2FA5264A0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146" y="5459290"/>
              <a:ext cx="125413" cy="71438"/>
            </a:xfrm>
            <a:custGeom>
              <a:avLst/>
              <a:gdLst>
                <a:gd name="T0" fmla="*/ 0 w 75"/>
                <a:gd name="T1" fmla="*/ 42 h 42"/>
                <a:gd name="T2" fmla="*/ 75 w 75"/>
                <a:gd name="T3" fmla="*/ 42 h 42"/>
                <a:gd name="T4" fmla="*/ 75 w 75"/>
                <a:gd name="T5" fmla="*/ 35 h 42"/>
                <a:gd name="T6" fmla="*/ 40 w 75"/>
                <a:gd name="T7" fmla="*/ 0 h 42"/>
                <a:gd name="T8" fmla="*/ 35 w 75"/>
                <a:gd name="T9" fmla="*/ 0 h 42"/>
                <a:gd name="T10" fmla="*/ 0 w 75"/>
                <a:gd name="T11" fmla="*/ 35 h 42"/>
                <a:gd name="T12" fmla="*/ 0 w 7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2">
                  <a:moveTo>
                    <a:pt x="0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15"/>
                    <a:pt x="60" y="0"/>
                    <a:pt x="4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00">
              <a:extLst>
                <a:ext uri="{FF2B5EF4-FFF2-40B4-BE49-F238E27FC236}">
                  <a16:creationId xmlns:a16="http://schemas.microsoft.com/office/drawing/2014/main" id="{7CE4792C-C859-42AC-B454-102E861F4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7384" y="5333877"/>
              <a:ext cx="73025" cy="155575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301">
              <a:extLst>
                <a:ext uri="{FF2B5EF4-FFF2-40B4-BE49-F238E27FC236}">
                  <a16:creationId xmlns:a16="http://schemas.microsoft.com/office/drawing/2014/main" id="{FE9154DF-1525-45CC-91BC-65A802555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7859" y="5489452"/>
              <a:ext cx="92075" cy="88900"/>
            </a:xfrm>
            <a:prstGeom prst="ellipse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02">
              <a:extLst>
                <a:ext uri="{FF2B5EF4-FFF2-40B4-BE49-F238E27FC236}">
                  <a16:creationId xmlns:a16="http://schemas.microsoft.com/office/drawing/2014/main" id="{CDB88C02-6977-46FF-8096-4C2B6A35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7221" y="5459290"/>
              <a:ext cx="125413" cy="71438"/>
            </a:xfrm>
            <a:custGeom>
              <a:avLst/>
              <a:gdLst>
                <a:gd name="T0" fmla="*/ 0 w 75"/>
                <a:gd name="T1" fmla="*/ 42 h 42"/>
                <a:gd name="T2" fmla="*/ 75 w 75"/>
                <a:gd name="T3" fmla="*/ 42 h 42"/>
                <a:gd name="T4" fmla="*/ 75 w 75"/>
                <a:gd name="T5" fmla="*/ 35 h 42"/>
                <a:gd name="T6" fmla="*/ 40 w 75"/>
                <a:gd name="T7" fmla="*/ 0 h 42"/>
                <a:gd name="T8" fmla="*/ 35 w 75"/>
                <a:gd name="T9" fmla="*/ 0 h 42"/>
                <a:gd name="T10" fmla="*/ 0 w 75"/>
                <a:gd name="T11" fmla="*/ 35 h 42"/>
                <a:gd name="T12" fmla="*/ 0 w 7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2">
                  <a:moveTo>
                    <a:pt x="0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15"/>
                    <a:pt x="59" y="0"/>
                    <a:pt x="4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03">
              <a:extLst>
                <a:ext uri="{FF2B5EF4-FFF2-40B4-BE49-F238E27FC236}">
                  <a16:creationId xmlns:a16="http://schemas.microsoft.com/office/drawing/2014/main" id="{AC566EFD-5CF1-4D61-A981-56D93AFAC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034" y="3724152"/>
              <a:ext cx="498475" cy="1079500"/>
            </a:xfrm>
            <a:custGeom>
              <a:avLst/>
              <a:gdLst>
                <a:gd name="T0" fmla="*/ 293 w 298"/>
                <a:gd name="T1" fmla="*/ 73 h 641"/>
                <a:gd name="T2" fmla="*/ 222 w 298"/>
                <a:gd name="T3" fmla="*/ 583 h 641"/>
                <a:gd name="T4" fmla="*/ 161 w 298"/>
                <a:gd name="T5" fmla="*/ 638 h 641"/>
                <a:gd name="T6" fmla="*/ 0 w 298"/>
                <a:gd name="T7" fmla="*/ 641 h 641"/>
                <a:gd name="T8" fmla="*/ 98 w 298"/>
                <a:gd name="T9" fmla="*/ 0 h 641"/>
                <a:gd name="T10" fmla="*/ 229 w 298"/>
                <a:gd name="T11" fmla="*/ 0 h 641"/>
                <a:gd name="T12" fmla="*/ 293 w 298"/>
                <a:gd name="T13" fmla="*/ 7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641">
                  <a:moveTo>
                    <a:pt x="293" y="73"/>
                  </a:moveTo>
                  <a:cubicBezTo>
                    <a:pt x="222" y="583"/>
                    <a:pt x="222" y="583"/>
                    <a:pt x="222" y="583"/>
                  </a:cubicBezTo>
                  <a:cubicBezTo>
                    <a:pt x="218" y="614"/>
                    <a:pt x="192" y="637"/>
                    <a:pt x="161" y="638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68" y="0"/>
                    <a:pt x="298" y="34"/>
                    <a:pt x="293" y="73"/>
                  </a:cubicBez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04">
              <a:extLst>
                <a:ext uri="{FF2B5EF4-FFF2-40B4-BE49-F238E27FC236}">
                  <a16:creationId xmlns:a16="http://schemas.microsoft.com/office/drawing/2014/main" id="{ACE1ABF2-EAFB-4DEF-B24D-62E08BAF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771" y="3439990"/>
              <a:ext cx="722313" cy="650875"/>
            </a:xfrm>
            <a:custGeom>
              <a:avLst/>
              <a:gdLst>
                <a:gd name="T0" fmla="*/ 172 w 432"/>
                <a:gd name="T1" fmla="*/ 386 h 386"/>
                <a:gd name="T2" fmla="*/ 316 w 432"/>
                <a:gd name="T3" fmla="*/ 294 h 386"/>
                <a:gd name="T4" fmla="*/ 432 w 432"/>
                <a:gd name="T5" fmla="*/ 43 h 386"/>
                <a:gd name="T6" fmla="*/ 337 w 432"/>
                <a:gd name="T7" fmla="*/ 0 h 386"/>
                <a:gd name="T8" fmla="*/ 221 w 432"/>
                <a:gd name="T9" fmla="*/ 250 h 386"/>
                <a:gd name="T10" fmla="*/ 172 w 432"/>
                <a:gd name="T11" fmla="*/ 282 h 386"/>
                <a:gd name="T12" fmla="*/ 1 w 432"/>
                <a:gd name="T13" fmla="*/ 280 h 386"/>
                <a:gd name="T14" fmla="*/ 0 w 432"/>
                <a:gd name="T15" fmla="*/ 384 h 386"/>
                <a:gd name="T16" fmla="*/ 171 w 432"/>
                <a:gd name="T17" fmla="*/ 386 h 386"/>
                <a:gd name="T18" fmla="*/ 172 w 432"/>
                <a:gd name="T1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386">
                  <a:moveTo>
                    <a:pt x="172" y="386"/>
                  </a:moveTo>
                  <a:cubicBezTo>
                    <a:pt x="234" y="386"/>
                    <a:pt x="290" y="350"/>
                    <a:pt x="316" y="294"/>
                  </a:cubicBezTo>
                  <a:cubicBezTo>
                    <a:pt x="432" y="43"/>
                    <a:pt x="432" y="43"/>
                    <a:pt x="432" y="43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12" y="269"/>
                    <a:pt x="193" y="282"/>
                    <a:pt x="172" y="282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71" y="386"/>
                    <a:pt x="171" y="386"/>
                    <a:pt x="171" y="386"/>
                  </a:cubicBezTo>
                  <a:cubicBezTo>
                    <a:pt x="171" y="386"/>
                    <a:pt x="172" y="386"/>
                    <a:pt x="172" y="386"/>
                  </a:cubicBezTo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05">
              <a:extLst>
                <a:ext uri="{FF2B5EF4-FFF2-40B4-BE49-F238E27FC236}">
                  <a16:creationId xmlns:a16="http://schemas.microsoft.com/office/drawing/2014/main" id="{6B583D29-B363-4769-B9D8-B1E59D3B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859" y="4616327"/>
              <a:ext cx="876300" cy="187325"/>
            </a:xfrm>
            <a:custGeom>
              <a:avLst/>
              <a:gdLst>
                <a:gd name="T0" fmla="*/ 56 w 523"/>
                <a:gd name="T1" fmla="*/ 111 h 111"/>
                <a:gd name="T2" fmla="*/ 468 w 523"/>
                <a:gd name="T3" fmla="*/ 111 h 111"/>
                <a:gd name="T4" fmla="*/ 523 w 523"/>
                <a:gd name="T5" fmla="*/ 56 h 111"/>
                <a:gd name="T6" fmla="*/ 523 w 523"/>
                <a:gd name="T7" fmla="*/ 56 h 111"/>
                <a:gd name="T8" fmla="*/ 468 w 523"/>
                <a:gd name="T9" fmla="*/ 0 h 111"/>
                <a:gd name="T10" fmla="*/ 56 w 523"/>
                <a:gd name="T11" fmla="*/ 0 h 111"/>
                <a:gd name="T12" fmla="*/ 0 w 523"/>
                <a:gd name="T13" fmla="*/ 56 h 111"/>
                <a:gd name="T14" fmla="*/ 0 w 523"/>
                <a:gd name="T15" fmla="*/ 56 h 111"/>
                <a:gd name="T16" fmla="*/ 56 w 523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3" h="111">
                  <a:moveTo>
                    <a:pt x="56" y="111"/>
                  </a:moveTo>
                  <a:cubicBezTo>
                    <a:pt x="468" y="111"/>
                    <a:pt x="468" y="111"/>
                    <a:pt x="468" y="111"/>
                  </a:cubicBezTo>
                  <a:cubicBezTo>
                    <a:pt x="498" y="111"/>
                    <a:pt x="523" y="86"/>
                    <a:pt x="523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23" y="25"/>
                    <a:pt x="498" y="0"/>
                    <a:pt x="46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9615C9-0CDF-4931-97C5-D20AE7DC6C8B}"/>
                </a:ext>
              </a:extLst>
            </p:cNvPr>
            <p:cNvGrpSpPr/>
            <p:nvPr/>
          </p:nvGrpSpPr>
          <p:grpSpPr>
            <a:xfrm>
              <a:off x="10151458" y="2531941"/>
              <a:ext cx="601663" cy="841375"/>
              <a:chOff x="10151458" y="2531941"/>
              <a:chExt cx="601663" cy="841375"/>
            </a:xfrm>
          </p:grpSpPr>
          <p:sp>
            <p:nvSpPr>
              <p:cNvPr id="261" name="Freeform 23">
                <a:extLst>
                  <a:ext uri="{FF2B5EF4-FFF2-40B4-BE49-F238E27FC236}">
                    <a16:creationId xmlns:a16="http://schemas.microsoft.com/office/drawing/2014/main" id="{9BB03006-1AA7-446C-8159-329E18692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1333" y="3046291"/>
                <a:ext cx="176213" cy="327025"/>
              </a:xfrm>
              <a:custGeom>
                <a:avLst/>
                <a:gdLst>
                  <a:gd name="T0" fmla="*/ 40 w 105"/>
                  <a:gd name="T1" fmla="*/ 194 h 194"/>
                  <a:gd name="T2" fmla="*/ 64 w 105"/>
                  <a:gd name="T3" fmla="*/ 194 h 194"/>
                  <a:gd name="T4" fmla="*/ 105 w 105"/>
                  <a:gd name="T5" fmla="*/ 154 h 194"/>
                  <a:gd name="T6" fmla="*/ 105 w 105"/>
                  <a:gd name="T7" fmla="*/ 40 h 194"/>
                  <a:gd name="T8" fmla="*/ 64 w 105"/>
                  <a:gd name="T9" fmla="*/ 0 h 194"/>
                  <a:gd name="T10" fmla="*/ 40 w 105"/>
                  <a:gd name="T11" fmla="*/ 0 h 194"/>
                  <a:gd name="T12" fmla="*/ 0 w 105"/>
                  <a:gd name="T13" fmla="*/ 40 h 194"/>
                  <a:gd name="T14" fmla="*/ 0 w 105"/>
                  <a:gd name="T15" fmla="*/ 154 h 194"/>
                  <a:gd name="T16" fmla="*/ 40 w 105"/>
                  <a:gd name="T1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94">
                    <a:moveTo>
                      <a:pt x="40" y="194"/>
                    </a:moveTo>
                    <a:cubicBezTo>
                      <a:pt x="64" y="194"/>
                      <a:pt x="64" y="194"/>
                      <a:pt x="64" y="194"/>
                    </a:cubicBezTo>
                    <a:cubicBezTo>
                      <a:pt x="86" y="194"/>
                      <a:pt x="105" y="176"/>
                      <a:pt x="105" y="154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18"/>
                      <a:pt x="86" y="0"/>
                      <a:pt x="6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76"/>
                      <a:pt x="18" y="194"/>
                      <a:pt x="40" y="194"/>
                    </a:cubicBezTo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24">
                <a:extLst>
                  <a:ext uri="{FF2B5EF4-FFF2-40B4-BE49-F238E27FC236}">
                    <a16:creationId xmlns:a16="http://schemas.microsoft.com/office/drawing/2014/main" id="{6CCB0C49-1CA0-49E7-B5F3-E56270BBC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0508" y="2566866"/>
                <a:ext cx="576263" cy="573088"/>
              </a:xfrm>
              <a:custGeom>
                <a:avLst/>
                <a:gdLst>
                  <a:gd name="T0" fmla="*/ 1 w 344"/>
                  <a:gd name="T1" fmla="*/ 172 h 340"/>
                  <a:gd name="T2" fmla="*/ 43 w 344"/>
                  <a:gd name="T3" fmla="*/ 206 h 340"/>
                  <a:gd name="T4" fmla="*/ 36 w 344"/>
                  <a:gd name="T5" fmla="*/ 225 h 340"/>
                  <a:gd name="T6" fmla="*/ 42 w 344"/>
                  <a:gd name="T7" fmla="*/ 235 h 340"/>
                  <a:gd name="T8" fmla="*/ 97 w 344"/>
                  <a:gd name="T9" fmla="*/ 325 h 340"/>
                  <a:gd name="T10" fmla="*/ 169 w 344"/>
                  <a:gd name="T11" fmla="*/ 336 h 340"/>
                  <a:gd name="T12" fmla="*/ 205 w 344"/>
                  <a:gd name="T13" fmla="*/ 337 h 340"/>
                  <a:gd name="T14" fmla="*/ 258 w 344"/>
                  <a:gd name="T15" fmla="*/ 332 h 340"/>
                  <a:gd name="T16" fmla="*/ 272 w 344"/>
                  <a:gd name="T17" fmla="*/ 322 h 340"/>
                  <a:gd name="T18" fmla="*/ 295 w 344"/>
                  <a:gd name="T19" fmla="*/ 293 h 340"/>
                  <a:gd name="T20" fmla="*/ 303 w 344"/>
                  <a:gd name="T21" fmla="*/ 281 h 340"/>
                  <a:gd name="T22" fmla="*/ 341 w 344"/>
                  <a:gd name="T23" fmla="*/ 147 h 340"/>
                  <a:gd name="T24" fmla="*/ 153 w 344"/>
                  <a:gd name="T25" fmla="*/ 7 h 340"/>
                  <a:gd name="T26" fmla="*/ 146 w 344"/>
                  <a:gd name="T27" fmla="*/ 7 h 340"/>
                  <a:gd name="T28" fmla="*/ 21 w 344"/>
                  <a:gd name="T29" fmla="*/ 79 h 340"/>
                  <a:gd name="T30" fmla="*/ 17 w 344"/>
                  <a:gd name="T31" fmla="*/ 86 h 340"/>
                  <a:gd name="T32" fmla="*/ 17 w 344"/>
                  <a:gd name="T33" fmla="*/ 86 h 340"/>
                  <a:gd name="T34" fmla="*/ 4 w 344"/>
                  <a:gd name="T35" fmla="*/ 154 h 340"/>
                  <a:gd name="T36" fmla="*/ 1 w 344"/>
                  <a:gd name="T37" fmla="*/ 17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4" h="340">
                    <a:moveTo>
                      <a:pt x="1" y="172"/>
                    </a:moveTo>
                    <a:cubicBezTo>
                      <a:pt x="0" y="181"/>
                      <a:pt x="42" y="196"/>
                      <a:pt x="43" y="206"/>
                    </a:cubicBezTo>
                    <a:cubicBezTo>
                      <a:pt x="36" y="225"/>
                      <a:pt x="36" y="225"/>
                      <a:pt x="36" y="225"/>
                    </a:cubicBezTo>
                    <a:cubicBezTo>
                      <a:pt x="88" y="206"/>
                      <a:pt x="42" y="235"/>
                      <a:pt x="42" y="235"/>
                    </a:cubicBezTo>
                    <a:cubicBezTo>
                      <a:pt x="58" y="281"/>
                      <a:pt x="52" y="307"/>
                      <a:pt x="97" y="325"/>
                    </a:cubicBezTo>
                    <a:cubicBezTo>
                      <a:pt x="119" y="333"/>
                      <a:pt x="143" y="338"/>
                      <a:pt x="169" y="336"/>
                    </a:cubicBezTo>
                    <a:cubicBezTo>
                      <a:pt x="181" y="335"/>
                      <a:pt x="193" y="336"/>
                      <a:pt x="205" y="337"/>
                    </a:cubicBezTo>
                    <a:cubicBezTo>
                      <a:pt x="224" y="338"/>
                      <a:pt x="242" y="340"/>
                      <a:pt x="258" y="332"/>
                    </a:cubicBezTo>
                    <a:cubicBezTo>
                      <a:pt x="263" y="330"/>
                      <a:pt x="268" y="326"/>
                      <a:pt x="272" y="322"/>
                    </a:cubicBezTo>
                    <a:cubicBezTo>
                      <a:pt x="281" y="313"/>
                      <a:pt x="289" y="304"/>
                      <a:pt x="295" y="293"/>
                    </a:cubicBezTo>
                    <a:cubicBezTo>
                      <a:pt x="298" y="289"/>
                      <a:pt x="300" y="285"/>
                      <a:pt x="303" y="281"/>
                    </a:cubicBezTo>
                    <a:cubicBezTo>
                      <a:pt x="316" y="255"/>
                      <a:pt x="344" y="179"/>
                      <a:pt x="341" y="147"/>
                    </a:cubicBezTo>
                    <a:cubicBezTo>
                      <a:pt x="335" y="59"/>
                      <a:pt x="251" y="0"/>
                      <a:pt x="153" y="7"/>
                    </a:cubicBezTo>
                    <a:cubicBezTo>
                      <a:pt x="151" y="7"/>
                      <a:pt x="148" y="7"/>
                      <a:pt x="146" y="7"/>
                    </a:cubicBezTo>
                    <a:cubicBezTo>
                      <a:pt x="93" y="11"/>
                      <a:pt x="48" y="39"/>
                      <a:pt x="21" y="79"/>
                    </a:cubicBezTo>
                    <a:cubicBezTo>
                      <a:pt x="19" y="81"/>
                      <a:pt x="18" y="83"/>
                      <a:pt x="17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9" y="99"/>
                      <a:pt x="4" y="154"/>
                      <a:pt x="4" y="154"/>
                    </a:cubicBezTo>
                    <a:cubicBezTo>
                      <a:pt x="3" y="159"/>
                      <a:pt x="1" y="165"/>
                      <a:pt x="1" y="172"/>
                    </a:cubicBezTo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25">
                <a:extLst>
                  <a:ext uri="{FF2B5EF4-FFF2-40B4-BE49-F238E27FC236}">
                    <a16:creationId xmlns:a16="http://schemas.microsoft.com/office/drawing/2014/main" id="{EA67E16F-F490-4852-96A5-063C8F3EA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8446" y="2663703"/>
                <a:ext cx="452438" cy="579438"/>
              </a:xfrm>
              <a:custGeom>
                <a:avLst/>
                <a:gdLst>
                  <a:gd name="T0" fmla="*/ 1 w 271"/>
                  <a:gd name="T1" fmla="*/ 143 h 344"/>
                  <a:gd name="T2" fmla="*/ 2 w 271"/>
                  <a:gd name="T3" fmla="*/ 167 h 344"/>
                  <a:gd name="T4" fmla="*/ 4 w 271"/>
                  <a:gd name="T5" fmla="*/ 207 h 344"/>
                  <a:gd name="T6" fmla="*/ 7 w 271"/>
                  <a:gd name="T7" fmla="*/ 221 h 344"/>
                  <a:gd name="T8" fmla="*/ 12 w 271"/>
                  <a:gd name="T9" fmla="*/ 267 h 344"/>
                  <a:gd name="T10" fmla="*/ 118 w 271"/>
                  <a:gd name="T11" fmla="*/ 343 h 344"/>
                  <a:gd name="T12" fmla="*/ 123 w 271"/>
                  <a:gd name="T13" fmla="*/ 344 h 344"/>
                  <a:gd name="T14" fmla="*/ 142 w 271"/>
                  <a:gd name="T15" fmla="*/ 344 h 344"/>
                  <a:gd name="T16" fmla="*/ 160 w 271"/>
                  <a:gd name="T17" fmla="*/ 342 h 344"/>
                  <a:gd name="T18" fmla="*/ 193 w 271"/>
                  <a:gd name="T19" fmla="*/ 331 h 344"/>
                  <a:gd name="T20" fmla="*/ 194 w 271"/>
                  <a:gd name="T21" fmla="*/ 331 h 344"/>
                  <a:gd name="T22" fmla="*/ 254 w 271"/>
                  <a:gd name="T23" fmla="*/ 275 h 344"/>
                  <a:gd name="T24" fmla="*/ 271 w 271"/>
                  <a:gd name="T25" fmla="*/ 214 h 344"/>
                  <a:gd name="T26" fmla="*/ 271 w 271"/>
                  <a:gd name="T27" fmla="*/ 209 h 344"/>
                  <a:gd name="T28" fmla="*/ 271 w 271"/>
                  <a:gd name="T29" fmla="*/ 204 h 344"/>
                  <a:gd name="T30" fmla="*/ 271 w 271"/>
                  <a:gd name="T31" fmla="*/ 203 h 344"/>
                  <a:gd name="T32" fmla="*/ 271 w 271"/>
                  <a:gd name="T33" fmla="*/ 199 h 344"/>
                  <a:gd name="T34" fmla="*/ 270 w 271"/>
                  <a:gd name="T35" fmla="*/ 187 h 344"/>
                  <a:gd name="T36" fmla="*/ 268 w 271"/>
                  <a:gd name="T37" fmla="*/ 148 h 344"/>
                  <a:gd name="T38" fmla="*/ 268 w 271"/>
                  <a:gd name="T39" fmla="*/ 147 h 344"/>
                  <a:gd name="T40" fmla="*/ 268 w 271"/>
                  <a:gd name="T41" fmla="*/ 147 h 344"/>
                  <a:gd name="T42" fmla="*/ 268 w 271"/>
                  <a:gd name="T43" fmla="*/ 140 h 344"/>
                  <a:gd name="T44" fmla="*/ 268 w 271"/>
                  <a:gd name="T45" fmla="*/ 134 h 344"/>
                  <a:gd name="T46" fmla="*/ 267 w 271"/>
                  <a:gd name="T47" fmla="*/ 129 h 344"/>
                  <a:gd name="T48" fmla="*/ 267 w 271"/>
                  <a:gd name="T49" fmla="*/ 128 h 344"/>
                  <a:gd name="T50" fmla="*/ 262 w 271"/>
                  <a:gd name="T51" fmla="*/ 101 h 344"/>
                  <a:gd name="T52" fmla="*/ 256 w 271"/>
                  <a:gd name="T53" fmla="*/ 84 h 344"/>
                  <a:gd name="T54" fmla="*/ 255 w 271"/>
                  <a:gd name="T55" fmla="*/ 81 h 344"/>
                  <a:gd name="T56" fmla="*/ 248 w 271"/>
                  <a:gd name="T57" fmla="*/ 68 h 344"/>
                  <a:gd name="T58" fmla="*/ 248 w 271"/>
                  <a:gd name="T59" fmla="*/ 68 h 344"/>
                  <a:gd name="T60" fmla="*/ 209 w 271"/>
                  <a:gd name="T61" fmla="*/ 27 h 344"/>
                  <a:gd name="T62" fmla="*/ 200 w 271"/>
                  <a:gd name="T63" fmla="*/ 21 h 344"/>
                  <a:gd name="T64" fmla="*/ 123 w 271"/>
                  <a:gd name="T65" fmla="*/ 2 h 344"/>
                  <a:gd name="T66" fmla="*/ 63 w 271"/>
                  <a:gd name="T67" fmla="*/ 21 h 344"/>
                  <a:gd name="T68" fmla="*/ 33 w 271"/>
                  <a:gd name="T69" fmla="*/ 46 h 344"/>
                  <a:gd name="T70" fmla="*/ 6 w 271"/>
                  <a:gd name="T71" fmla="*/ 94 h 344"/>
                  <a:gd name="T72" fmla="*/ 5 w 271"/>
                  <a:gd name="T73" fmla="*/ 97 h 344"/>
                  <a:gd name="T74" fmla="*/ 1 w 271"/>
                  <a:gd name="T75" fmla="*/ 115 h 344"/>
                  <a:gd name="T76" fmla="*/ 1 w 271"/>
                  <a:gd name="T77" fmla="*/ 14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1" h="344">
                    <a:moveTo>
                      <a:pt x="1" y="143"/>
                    </a:moveTo>
                    <a:cubicBezTo>
                      <a:pt x="2" y="167"/>
                      <a:pt x="2" y="167"/>
                      <a:pt x="2" y="167"/>
                    </a:cubicBezTo>
                    <a:cubicBezTo>
                      <a:pt x="4" y="207"/>
                      <a:pt x="4" y="207"/>
                      <a:pt x="4" y="207"/>
                    </a:cubicBezTo>
                    <a:cubicBezTo>
                      <a:pt x="7" y="221"/>
                      <a:pt x="7" y="221"/>
                      <a:pt x="7" y="221"/>
                    </a:cubicBezTo>
                    <a:cubicBezTo>
                      <a:pt x="7" y="228"/>
                      <a:pt x="11" y="261"/>
                      <a:pt x="12" y="267"/>
                    </a:cubicBezTo>
                    <a:cubicBezTo>
                      <a:pt x="23" y="324"/>
                      <a:pt x="60" y="336"/>
                      <a:pt x="118" y="343"/>
                    </a:cubicBezTo>
                    <a:cubicBezTo>
                      <a:pt x="120" y="344"/>
                      <a:pt x="122" y="344"/>
                      <a:pt x="123" y="344"/>
                    </a:cubicBezTo>
                    <a:cubicBezTo>
                      <a:pt x="130" y="344"/>
                      <a:pt x="136" y="344"/>
                      <a:pt x="142" y="344"/>
                    </a:cubicBezTo>
                    <a:cubicBezTo>
                      <a:pt x="148" y="344"/>
                      <a:pt x="154" y="343"/>
                      <a:pt x="160" y="342"/>
                    </a:cubicBezTo>
                    <a:cubicBezTo>
                      <a:pt x="172" y="340"/>
                      <a:pt x="183" y="336"/>
                      <a:pt x="193" y="331"/>
                    </a:cubicBezTo>
                    <a:cubicBezTo>
                      <a:pt x="194" y="331"/>
                      <a:pt x="194" y="331"/>
                      <a:pt x="194" y="331"/>
                    </a:cubicBezTo>
                    <a:cubicBezTo>
                      <a:pt x="219" y="319"/>
                      <a:pt x="240" y="299"/>
                      <a:pt x="254" y="275"/>
                    </a:cubicBezTo>
                    <a:cubicBezTo>
                      <a:pt x="264" y="257"/>
                      <a:pt x="270" y="236"/>
                      <a:pt x="271" y="214"/>
                    </a:cubicBezTo>
                    <a:cubicBezTo>
                      <a:pt x="271" y="212"/>
                      <a:pt x="271" y="211"/>
                      <a:pt x="271" y="209"/>
                    </a:cubicBezTo>
                    <a:cubicBezTo>
                      <a:pt x="271" y="208"/>
                      <a:pt x="271" y="206"/>
                      <a:pt x="271" y="204"/>
                    </a:cubicBezTo>
                    <a:cubicBezTo>
                      <a:pt x="271" y="203"/>
                      <a:pt x="271" y="203"/>
                      <a:pt x="271" y="203"/>
                    </a:cubicBezTo>
                    <a:cubicBezTo>
                      <a:pt x="271" y="199"/>
                      <a:pt x="271" y="199"/>
                      <a:pt x="271" y="199"/>
                    </a:cubicBezTo>
                    <a:cubicBezTo>
                      <a:pt x="270" y="187"/>
                      <a:pt x="270" y="187"/>
                      <a:pt x="270" y="187"/>
                    </a:cubicBezTo>
                    <a:cubicBezTo>
                      <a:pt x="268" y="148"/>
                      <a:pt x="268" y="148"/>
                      <a:pt x="268" y="148"/>
                    </a:cubicBezTo>
                    <a:cubicBezTo>
                      <a:pt x="268" y="147"/>
                      <a:pt x="268" y="147"/>
                      <a:pt x="268" y="147"/>
                    </a:cubicBezTo>
                    <a:cubicBezTo>
                      <a:pt x="268" y="147"/>
                      <a:pt x="268" y="147"/>
                      <a:pt x="268" y="147"/>
                    </a:cubicBezTo>
                    <a:cubicBezTo>
                      <a:pt x="268" y="140"/>
                      <a:pt x="268" y="140"/>
                      <a:pt x="268" y="140"/>
                    </a:cubicBezTo>
                    <a:cubicBezTo>
                      <a:pt x="268" y="134"/>
                      <a:pt x="268" y="134"/>
                      <a:pt x="268" y="134"/>
                    </a:cubicBezTo>
                    <a:cubicBezTo>
                      <a:pt x="267" y="129"/>
                      <a:pt x="267" y="129"/>
                      <a:pt x="267" y="129"/>
                    </a:cubicBezTo>
                    <a:cubicBezTo>
                      <a:pt x="267" y="128"/>
                      <a:pt x="267" y="128"/>
                      <a:pt x="267" y="128"/>
                    </a:cubicBezTo>
                    <a:cubicBezTo>
                      <a:pt x="267" y="118"/>
                      <a:pt x="265" y="110"/>
                      <a:pt x="262" y="101"/>
                    </a:cubicBezTo>
                    <a:cubicBezTo>
                      <a:pt x="260" y="95"/>
                      <a:pt x="258" y="90"/>
                      <a:pt x="256" y="84"/>
                    </a:cubicBezTo>
                    <a:cubicBezTo>
                      <a:pt x="255" y="83"/>
                      <a:pt x="255" y="82"/>
                      <a:pt x="255" y="81"/>
                    </a:cubicBezTo>
                    <a:cubicBezTo>
                      <a:pt x="253" y="77"/>
                      <a:pt x="250" y="72"/>
                      <a:pt x="248" y="68"/>
                    </a:cubicBezTo>
                    <a:cubicBezTo>
                      <a:pt x="248" y="68"/>
                      <a:pt x="248" y="68"/>
                      <a:pt x="248" y="68"/>
                    </a:cubicBezTo>
                    <a:cubicBezTo>
                      <a:pt x="238" y="52"/>
                      <a:pt x="225" y="38"/>
                      <a:pt x="209" y="27"/>
                    </a:cubicBezTo>
                    <a:cubicBezTo>
                      <a:pt x="206" y="25"/>
                      <a:pt x="203" y="23"/>
                      <a:pt x="200" y="21"/>
                    </a:cubicBezTo>
                    <a:cubicBezTo>
                      <a:pt x="177" y="7"/>
                      <a:pt x="150" y="0"/>
                      <a:pt x="123" y="2"/>
                    </a:cubicBezTo>
                    <a:cubicBezTo>
                      <a:pt x="99" y="3"/>
                      <a:pt x="82" y="10"/>
                      <a:pt x="63" y="21"/>
                    </a:cubicBezTo>
                    <a:cubicBezTo>
                      <a:pt x="52" y="28"/>
                      <a:pt x="42" y="36"/>
                      <a:pt x="33" y="46"/>
                    </a:cubicBezTo>
                    <a:cubicBezTo>
                      <a:pt x="20" y="60"/>
                      <a:pt x="12" y="76"/>
                      <a:pt x="6" y="94"/>
                    </a:cubicBezTo>
                    <a:cubicBezTo>
                      <a:pt x="6" y="95"/>
                      <a:pt x="5" y="96"/>
                      <a:pt x="5" y="97"/>
                    </a:cubicBezTo>
                    <a:cubicBezTo>
                      <a:pt x="3" y="102"/>
                      <a:pt x="2" y="108"/>
                      <a:pt x="1" y="115"/>
                    </a:cubicBezTo>
                    <a:cubicBezTo>
                      <a:pt x="0" y="124"/>
                      <a:pt x="0" y="133"/>
                      <a:pt x="1" y="143"/>
                    </a:cubicBezTo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6">
                <a:extLst>
                  <a:ext uri="{FF2B5EF4-FFF2-40B4-BE49-F238E27FC236}">
                    <a16:creationId xmlns:a16="http://schemas.microsoft.com/office/drawing/2014/main" id="{B6BA3E84-1A58-417F-B91E-630DCD18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3371" y="2531941"/>
                <a:ext cx="539750" cy="657225"/>
              </a:xfrm>
              <a:custGeom>
                <a:avLst/>
                <a:gdLst>
                  <a:gd name="T0" fmla="*/ 28 w 323"/>
                  <a:gd name="T1" fmla="*/ 101 h 390"/>
                  <a:gd name="T2" fmla="*/ 78 w 323"/>
                  <a:gd name="T3" fmla="*/ 209 h 390"/>
                  <a:gd name="T4" fmla="*/ 81 w 323"/>
                  <a:gd name="T5" fmla="*/ 248 h 390"/>
                  <a:gd name="T6" fmla="*/ 87 w 323"/>
                  <a:gd name="T7" fmla="*/ 266 h 390"/>
                  <a:gd name="T8" fmla="*/ 100 w 323"/>
                  <a:gd name="T9" fmla="*/ 276 h 390"/>
                  <a:gd name="T10" fmla="*/ 113 w 323"/>
                  <a:gd name="T11" fmla="*/ 263 h 390"/>
                  <a:gd name="T12" fmla="*/ 113 w 323"/>
                  <a:gd name="T13" fmla="*/ 262 h 390"/>
                  <a:gd name="T14" fmla="*/ 113 w 323"/>
                  <a:gd name="T15" fmla="*/ 233 h 390"/>
                  <a:gd name="T16" fmla="*/ 127 w 323"/>
                  <a:gd name="T17" fmla="*/ 272 h 390"/>
                  <a:gd name="T18" fmla="*/ 174 w 323"/>
                  <a:gd name="T19" fmla="*/ 346 h 390"/>
                  <a:gd name="T20" fmla="*/ 232 w 323"/>
                  <a:gd name="T21" fmla="*/ 390 h 390"/>
                  <a:gd name="T22" fmla="*/ 323 w 323"/>
                  <a:gd name="T23" fmla="*/ 212 h 390"/>
                  <a:gd name="T24" fmla="*/ 322 w 323"/>
                  <a:gd name="T25" fmla="*/ 181 h 390"/>
                  <a:gd name="T26" fmla="*/ 317 w 323"/>
                  <a:gd name="T27" fmla="*/ 154 h 390"/>
                  <a:gd name="T28" fmla="*/ 72 w 323"/>
                  <a:gd name="T29" fmla="*/ 59 h 390"/>
                  <a:gd name="T30" fmla="*/ 28 w 323"/>
                  <a:gd name="T31" fmla="*/ 101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3" h="390">
                    <a:moveTo>
                      <a:pt x="28" y="101"/>
                    </a:moveTo>
                    <a:cubicBezTo>
                      <a:pt x="0" y="179"/>
                      <a:pt x="75" y="173"/>
                      <a:pt x="78" y="209"/>
                    </a:cubicBezTo>
                    <a:cubicBezTo>
                      <a:pt x="79" y="213"/>
                      <a:pt x="80" y="219"/>
                      <a:pt x="81" y="248"/>
                    </a:cubicBezTo>
                    <a:cubicBezTo>
                      <a:pt x="87" y="266"/>
                      <a:pt x="87" y="266"/>
                      <a:pt x="87" y="266"/>
                    </a:cubicBezTo>
                    <a:cubicBezTo>
                      <a:pt x="89" y="272"/>
                      <a:pt x="94" y="276"/>
                      <a:pt x="100" y="276"/>
                    </a:cubicBezTo>
                    <a:cubicBezTo>
                      <a:pt x="107" y="276"/>
                      <a:pt x="113" y="270"/>
                      <a:pt x="113" y="263"/>
                    </a:cubicBezTo>
                    <a:cubicBezTo>
                      <a:pt x="113" y="262"/>
                      <a:pt x="113" y="262"/>
                      <a:pt x="113" y="262"/>
                    </a:cubicBezTo>
                    <a:cubicBezTo>
                      <a:pt x="113" y="233"/>
                      <a:pt x="113" y="233"/>
                      <a:pt x="113" y="233"/>
                    </a:cubicBezTo>
                    <a:cubicBezTo>
                      <a:pt x="127" y="272"/>
                      <a:pt x="127" y="272"/>
                      <a:pt x="127" y="272"/>
                    </a:cubicBezTo>
                    <a:cubicBezTo>
                      <a:pt x="138" y="300"/>
                      <a:pt x="154" y="325"/>
                      <a:pt x="174" y="346"/>
                    </a:cubicBezTo>
                    <a:cubicBezTo>
                      <a:pt x="191" y="364"/>
                      <a:pt x="210" y="379"/>
                      <a:pt x="232" y="390"/>
                    </a:cubicBezTo>
                    <a:cubicBezTo>
                      <a:pt x="232" y="390"/>
                      <a:pt x="323" y="336"/>
                      <a:pt x="323" y="212"/>
                    </a:cubicBezTo>
                    <a:cubicBezTo>
                      <a:pt x="323" y="202"/>
                      <a:pt x="323" y="192"/>
                      <a:pt x="322" y="181"/>
                    </a:cubicBezTo>
                    <a:cubicBezTo>
                      <a:pt x="320" y="171"/>
                      <a:pt x="319" y="162"/>
                      <a:pt x="317" y="154"/>
                    </a:cubicBezTo>
                    <a:cubicBezTo>
                      <a:pt x="279" y="0"/>
                      <a:pt x="90" y="52"/>
                      <a:pt x="72" y="59"/>
                    </a:cubicBezTo>
                    <a:cubicBezTo>
                      <a:pt x="52" y="66"/>
                      <a:pt x="28" y="101"/>
                      <a:pt x="28" y="101"/>
                    </a:cubicBezTo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7">
                <a:extLst>
                  <a:ext uri="{FF2B5EF4-FFF2-40B4-BE49-F238E27FC236}">
                    <a16:creationId xmlns:a16="http://schemas.microsoft.com/office/drawing/2014/main" id="{6687061E-57D6-4DEB-ACCB-C814C8D13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1458" y="2958978"/>
                <a:ext cx="42863" cy="114300"/>
              </a:xfrm>
              <a:custGeom>
                <a:avLst/>
                <a:gdLst>
                  <a:gd name="T0" fmla="*/ 0 w 26"/>
                  <a:gd name="T1" fmla="*/ 50 h 67"/>
                  <a:gd name="T2" fmla="*/ 0 w 26"/>
                  <a:gd name="T3" fmla="*/ 52 h 67"/>
                  <a:gd name="T4" fmla="*/ 26 w 26"/>
                  <a:gd name="T5" fmla="*/ 67 h 67"/>
                  <a:gd name="T6" fmla="*/ 24 w 26"/>
                  <a:gd name="T7" fmla="*/ 0 h 67"/>
                  <a:gd name="T8" fmla="*/ 0 w 26"/>
                  <a:gd name="T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7">
                    <a:moveTo>
                      <a:pt x="0" y="5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1" y="60"/>
                      <a:pt x="8" y="67"/>
                      <a:pt x="26" y="6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9" y="23"/>
                      <a:pt x="2" y="36"/>
                      <a:pt x="0" y="50"/>
                    </a:cubicBez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9">
                <a:extLst>
                  <a:ext uri="{FF2B5EF4-FFF2-40B4-BE49-F238E27FC236}">
                    <a16:creationId xmlns:a16="http://schemas.microsoft.com/office/drawing/2014/main" id="{C0EF84AB-25A4-40CA-8494-D711D58A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5908" y="2924053"/>
                <a:ext cx="20638" cy="34925"/>
              </a:xfrm>
              <a:custGeom>
                <a:avLst/>
                <a:gdLst>
                  <a:gd name="T0" fmla="*/ 6 w 12"/>
                  <a:gd name="T1" fmla="*/ 21 h 21"/>
                  <a:gd name="T2" fmla="*/ 6 w 12"/>
                  <a:gd name="T3" fmla="*/ 21 h 21"/>
                  <a:gd name="T4" fmla="*/ 12 w 12"/>
                  <a:gd name="T5" fmla="*/ 15 h 21"/>
                  <a:gd name="T6" fmla="*/ 12 w 12"/>
                  <a:gd name="T7" fmla="*/ 6 h 21"/>
                  <a:gd name="T8" fmla="*/ 6 w 12"/>
                  <a:gd name="T9" fmla="*/ 0 h 21"/>
                  <a:gd name="T10" fmla="*/ 0 w 12"/>
                  <a:gd name="T11" fmla="*/ 6 h 21"/>
                  <a:gd name="T12" fmla="*/ 0 w 12"/>
                  <a:gd name="T13" fmla="*/ 15 h 21"/>
                  <a:gd name="T14" fmla="*/ 6 w 1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6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9" y="21"/>
                      <a:pt x="12" y="18"/>
                      <a:pt x="12" y="1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3" y="21"/>
                      <a:pt x="6" y="21"/>
                    </a:cubicBezTo>
                    <a:close/>
                  </a:path>
                </a:pathLst>
              </a:cu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0">
                <a:extLst>
                  <a:ext uri="{FF2B5EF4-FFF2-40B4-BE49-F238E27FC236}">
                    <a16:creationId xmlns:a16="http://schemas.microsoft.com/office/drawing/2014/main" id="{5B2A032C-2456-423B-BE04-4B95B2FB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883" y="2790703"/>
                <a:ext cx="249238" cy="398463"/>
              </a:xfrm>
              <a:custGeom>
                <a:avLst/>
                <a:gdLst>
                  <a:gd name="T0" fmla="*/ 143 w 149"/>
                  <a:gd name="T1" fmla="*/ 0 h 236"/>
                  <a:gd name="T2" fmla="*/ 101 w 149"/>
                  <a:gd name="T3" fmla="*/ 103 h 236"/>
                  <a:gd name="T4" fmla="*/ 0 w 149"/>
                  <a:gd name="T5" fmla="*/ 192 h 236"/>
                  <a:gd name="T6" fmla="*/ 58 w 149"/>
                  <a:gd name="T7" fmla="*/ 236 h 236"/>
                  <a:gd name="T8" fmla="*/ 149 w 149"/>
                  <a:gd name="T9" fmla="*/ 58 h 236"/>
                  <a:gd name="T10" fmla="*/ 148 w 149"/>
                  <a:gd name="T11" fmla="*/ 27 h 236"/>
                  <a:gd name="T12" fmla="*/ 143 w 149"/>
                  <a:gd name="T13" fmla="*/ 0 h 236"/>
                  <a:gd name="T14" fmla="*/ 143 w 149"/>
                  <a:gd name="T15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236">
                    <a:moveTo>
                      <a:pt x="143" y="0"/>
                    </a:moveTo>
                    <a:cubicBezTo>
                      <a:pt x="139" y="23"/>
                      <a:pt x="128" y="59"/>
                      <a:pt x="101" y="103"/>
                    </a:cubicBezTo>
                    <a:cubicBezTo>
                      <a:pt x="60" y="170"/>
                      <a:pt x="15" y="188"/>
                      <a:pt x="0" y="192"/>
                    </a:cubicBezTo>
                    <a:cubicBezTo>
                      <a:pt x="17" y="210"/>
                      <a:pt x="36" y="225"/>
                      <a:pt x="58" y="236"/>
                    </a:cubicBezTo>
                    <a:cubicBezTo>
                      <a:pt x="58" y="236"/>
                      <a:pt x="149" y="182"/>
                      <a:pt x="149" y="58"/>
                    </a:cubicBezTo>
                    <a:cubicBezTo>
                      <a:pt x="149" y="48"/>
                      <a:pt x="149" y="38"/>
                      <a:pt x="148" y="27"/>
                    </a:cubicBezTo>
                    <a:cubicBezTo>
                      <a:pt x="146" y="17"/>
                      <a:pt x="145" y="8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</a:path>
                </a:pathLst>
              </a:custGeom>
              <a:solidFill>
                <a:srgbClr val="654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31">
                <a:extLst>
                  <a:ext uri="{FF2B5EF4-FFF2-40B4-BE49-F238E27FC236}">
                    <a16:creationId xmlns:a16="http://schemas.microsoft.com/office/drawing/2014/main" id="{93B9AAC3-0579-40D8-9B6E-7A02BA09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5908" y="2911353"/>
                <a:ext cx="236538" cy="366713"/>
              </a:xfrm>
              <a:custGeom>
                <a:avLst/>
                <a:gdLst>
                  <a:gd name="T0" fmla="*/ 0 w 141"/>
                  <a:gd name="T1" fmla="*/ 116 h 218"/>
                  <a:gd name="T2" fmla="*/ 1 w 141"/>
                  <a:gd name="T3" fmla="*/ 162 h 218"/>
                  <a:gd name="T4" fmla="*/ 82 w 141"/>
                  <a:gd name="T5" fmla="*/ 214 h 218"/>
                  <a:gd name="T6" fmla="*/ 137 w 141"/>
                  <a:gd name="T7" fmla="*/ 208 h 218"/>
                  <a:gd name="T8" fmla="*/ 132 w 141"/>
                  <a:gd name="T9" fmla="*/ 160 h 218"/>
                  <a:gd name="T10" fmla="*/ 117 w 141"/>
                  <a:gd name="T11" fmla="*/ 68 h 218"/>
                  <a:gd name="T12" fmla="*/ 141 w 141"/>
                  <a:gd name="T13" fmla="*/ 0 h 218"/>
                  <a:gd name="T14" fmla="*/ 91 w 141"/>
                  <a:gd name="T15" fmla="*/ 21 h 218"/>
                  <a:gd name="T16" fmla="*/ 91 w 141"/>
                  <a:gd name="T17" fmla="*/ 21 h 218"/>
                  <a:gd name="T18" fmla="*/ 1 w 141"/>
                  <a:gd name="T19" fmla="*/ 117 h 218"/>
                  <a:gd name="T20" fmla="*/ 0 w 141"/>
                  <a:gd name="T21" fmla="*/ 11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218">
                    <a:moveTo>
                      <a:pt x="0" y="116"/>
                    </a:moveTo>
                    <a:cubicBezTo>
                      <a:pt x="1" y="162"/>
                      <a:pt x="1" y="162"/>
                      <a:pt x="1" y="162"/>
                    </a:cubicBezTo>
                    <a:cubicBezTo>
                      <a:pt x="1" y="202"/>
                      <a:pt x="47" y="218"/>
                      <a:pt x="82" y="214"/>
                    </a:cubicBez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32" y="160"/>
                      <a:pt x="132" y="160"/>
                      <a:pt x="132" y="160"/>
                    </a:cubicBezTo>
                    <a:cubicBezTo>
                      <a:pt x="117" y="68"/>
                      <a:pt x="117" y="68"/>
                      <a:pt x="117" y="6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75"/>
                      <a:pt x="56" y="119"/>
                      <a:pt x="1" y="117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32">
                <a:extLst>
                  <a:ext uri="{FF2B5EF4-FFF2-40B4-BE49-F238E27FC236}">
                    <a16:creationId xmlns:a16="http://schemas.microsoft.com/office/drawing/2014/main" id="{71E91D3B-A41C-4DEA-AF5E-FA0DB2BFB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1171" y="2908178"/>
                <a:ext cx="84138" cy="125413"/>
              </a:xfrm>
              <a:custGeom>
                <a:avLst/>
                <a:gdLst>
                  <a:gd name="T0" fmla="*/ 10 w 50"/>
                  <a:gd name="T1" fmla="*/ 0 h 75"/>
                  <a:gd name="T2" fmla="*/ 0 w 50"/>
                  <a:gd name="T3" fmla="*/ 10 h 75"/>
                  <a:gd name="T4" fmla="*/ 0 w 50"/>
                  <a:gd name="T5" fmla="*/ 45 h 75"/>
                  <a:gd name="T6" fmla="*/ 0 w 50"/>
                  <a:gd name="T7" fmla="*/ 75 h 75"/>
                  <a:gd name="T8" fmla="*/ 12 w 50"/>
                  <a:gd name="T9" fmla="*/ 75 h 75"/>
                  <a:gd name="T10" fmla="*/ 15 w 50"/>
                  <a:gd name="T11" fmla="*/ 75 h 75"/>
                  <a:gd name="T12" fmla="*/ 50 w 50"/>
                  <a:gd name="T13" fmla="*/ 36 h 75"/>
                  <a:gd name="T14" fmla="*/ 39 w 50"/>
                  <a:gd name="T15" fmla="*/ 10 h 75"/>
                  <a:gd name="T16" fmla="*/ 15 w 50"/>
                  <a:gd name="T17" fmla="*/ 0 h 75"/>
                  <a:gd name="T18" fmla="*/ 15 w 50"/>
                  <a:gd name="T19" fmla="*/ 0 h 75"/>
                  <a:gd name="T20" fmla="*/ 12 w 50"/>
                  <a:gd name="T21" fmla="*/ 0 h 75"/>
                  <a:gd name="T22" fmla="*/ 10 w 50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75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34" y="73"/>
                      <a:pt x="50" y="56"/>
                      <a:pt x="50" y="36"/>
                    </a:cubicBezTo>
                    <a:cubicBezTo>
                      <a:pt x="50" y="26"/>
                      <a:pt x="45" y="17"/>
                      <a:pt x="39" y="10"/>
                    </a:cubicBezTo>
                    <a:cubicBezTo>
                      <a:pt x="32" y="4"/>
                      <a:pt x="24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CB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7">
                <a:extLst>
                  <a:ext uri="{FF2B5EF4-FFF2-40B4-BE49-F238E27FC236}">
                    <a16:creationId xmlns:a16="http://schemas.microsoft.com/office/drawing/2014/main" id="{05642368-8007-4687-A81E-DA1944EF5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70546" y="3332040"/>
                <a:ext cx="28575" cy="1588"/>
              </a:xfrm>
              <a:custGeom>
                <a:avLst/>
                <a:gdLst>
                  <a:gd name="T0" fmla="*/ 15 w 17"/>
                  <a:gd name="T1" fmla="*/ 0 h 1"/>
                  <a:gd name="T2" fmla="*/ 0 w 17"/>
                  <a:gd name="T3" fmla="*/ 1 h 1"/>
                  <a:gd name="T4" fmla="*/ 15 w 17"/>
                  <a:gd name="T5" fmla="*/ 0 h 1"/>
                  <a:gd name="T6" fmla="*/ 16 w 17"/>
                  <a:gd name="T7" fmla="*/ 0 h 1"/>
                  <a:gd name="T8" fmla="*/ 15 w 17"/>
                  <a:gd name="T9" fmla="*/ 0 h 1"/>
                  <a:gd name="T10" fmla="*/ 16 w 17"/>
                  <a:gd name="T11" fmla="*/ 0 h 1"/>
                  <a:gd name="T12" fmla="*/ 17 w 17"/>
                  <a:gd name="T13" fmla="*/ 0 h 1"/>
                  <a:gd name="T14" fmla="*/ 16 w 17"/>
                  <a:gd name="T15" fmla="*/ 0 h 1"/>
                  <a:gd name="T16" fmla="*/ 17 w 17"/>
                  <a:gd name="T17" fmla="*/ 0 h 1"/>
                  <a:gd name="T18" fmla="*/ 17 w 17"/>
                  <a:gd name="T19" fmla="*/ 0 h 1"/>
                  <a:gd name="T20" fmla="*/ 17 w 17"/>
                  <a:gd name="T21" fmla="*/ 0 h 1"/>
                  <a:gd name="T22" fmla="*/ 17 w 17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">
                    <a:moveTo>
                      <a:pt x="15" y="0"/>
                    </a:moveTo>
                    <a:cubicBezTo>
                      <a:pt x="10" y="0"/>
                      <a:pt x="5" y="1"/>
                      <a:pt x="0" y="1"/>
                    </a:cubicBezTo>
                    <a:cubicBezTo>
                      <a:pt x="5" y="1"/>
                      <a:pt x="10" y="0"/>
                      <a:pt x="15" y="0"/>
                    </a:cubicBezTo>
                    <a:moveTo>
                      <a:pt x="16" y="0"/>
                    </a:move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moveTo>
                      <a:pt x="1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CD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06">
                <a:extLst>
                  <a:ext uri="{FF2B5EF4-FFF2-40B4-BE49-F238E27FC236}">
                    <a16:creationId xmlns:a16="http://schemas.microsoft.com/office/drawing/2014/main" id="{D432AA8C-2C53-4994-AB17-867D035EF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8634" y="3273302"/>
                <a:ext cx="269875" cy="7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4" name="Freeform 307">
              <a:extLst>
                <a:ext uri="{FF2B5EF4-FFF2-40B4-BE49-F238E27FC236}">
                  <a16:creationId xmlns:a16="http://schemas.microsoft.com/office/drawing/2014/main" id="{D63F51D9-5859-4B86-B6E3-4FCAEBBB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696" y="3717802"/>
              <a:ext cx="285750" cy="1063625"/>
            </a:xfrm>
            <a:custGeom>
              <a:avLst/>
              <a:gdLst>
                <a:gd name="T0" fmla="*/ 93 w 171"/>
                <a:gd name="T1" fmla="*/ 574 h 631"/>
                <a:gd name="T2" fmla="*/ 168 w 171"/>
                <a:gd name="T3" fmla="*/ 51 h 631"/>
                <a:gd name="T4" fmla="*/ 129 w 171"/>
                <a:gd name="T5" fmla="*/ 3 h 631"/>
                <a:gd name="T6" fmla="*/ 78 w 171"/>
                <a:gd name="T7" fmla="*/ 40 h 631"/>
                <a:gd name="T8" fmla="*/ 3 w 171"/>
                <a:gd name="T9" fmla="*/ 562 h 631"/>
                <a:gd name="T10" fmla="*/ 42 w 171"/>
                <a:gd name="T11" fmla="*/ 611 h 631"/>
                <a:gd name="T12" fmla="*/ 93 w 171"/>
                <a:gd name="T13" fmla="*/ 57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1">
                  <a:moveTo>
                    <a:pt x="93" y="574"/>
                  </a:moveTo>
                  <a:cubicBezTo>
                    <a:pt x="168" y="51"/>
                    <a:pt x="168" y="51"/>
                    <a:pt x="168" y="51"/>
                  </a:cubicBezTo>
                  <a:cubicBezTo>
                    <a:pt x="171" y="28"/>
                    <a:pt x="154" y="6"/>
                    <a:pt x="129" y="3"/>
                  </a:cubicBezTo>
                  <a:cubicBezTo>
                    <a:pt x="104" y="0"/>
                    <a:pt x="82" y="17"/>
                    <a:pt x="78" y="40"/>
                  </a:cubicBezTo>
                  <a:cubicBezTo>
                    <a:pt x="3" y="562"/>
                    <a:pt x="3" y="562"/>
                    <a:pt x="3" y="562"/>
                  </a:cubicBezTo>
                  <a:cubicBezTo>
                    <a:pt x="0" y="586"/>
                    <a:pt x="17" y="607"/>
                    <a:pt x="42" y="611"/>
                  </a:cubicBezTo>
                  <a:cubicBezTo>
                    <a:pt x="67" y="614"/>
                    <a:pt x="80" y="631"/>
                    <a:pt x="93" y="574"/>
                  </a:cubicBezTo>
                  <a:close/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08">
              <a:extLst>
                <a:ext uri="{FF2B5EF4-FFF2-40B4-BE49-F238E27FC236}">
                  <a16:creationId xmlns:a16="http://schemas.microsoft.com/office/drawing/2014/main" id="{18875072-C9F1-4493-808D-B54141ABC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3534" y="3830515"/>
              <a:ext cx="69850" cy="644525"/>
            </a:xfrm>
            <a:custGeom>
              <a:avLst/>
              <a:gdLst>
                <a:gd name="T0" fmla="*/ 39 w 42"/>
                <a:gd name="T1" fmla="*/ 0 h 382"/>
                <a:gd name="T2" fmla="*/ 39 w 42"/>
                <a:gd name="T3" fmla="*/ 0 h 382"/>
                <a:gd name="T4" fmla="*/ 39 w 42"/>
                <a:gd name="T5" fmla="*/ 0 h 382"/>
                <a:gd name="T6" fmla="*/ 39 w 42"/>
                <a:gd name="T7" fmla="*/ 0 h 382"/>
                <a:gd name="T8" fmla="*/ 39 w 42"/>
                <a:gd name="T9" fmla="*/ 0 h 382"/>
                <a:gd name="T10" fmla="*/ 39 w 42"/>
                <a:gd name="T11" fmla="*/ 1 h 382"/>
                <a:gd name="T12" fmla="*/ 39 w 42"/>
                <a:gd name="T13" fmla="*/ 1 h 382"/>
                <a:gd name="T14" fmla="*/ 39 w 42"/>
                <a:gd name="T15" fmla="*/ 1 h 382"/>
                <a:gd name="T16" fmla="*/ 39 w 42"/>
                <a:gd name="T17" fmla="*/ 1 h 382"/>
                <a:gd name="T18" fmla="*/ 39 w 42"/>
                <a:gd name="T19" fmla="*/ 1 h 382"/>
                <a:gd name="T20" fmla="*/ 39 w 42"/>
                <a:gd name="T21" fmla="*/ 1 h 382"/>
                <a:gd name="T22" fmla="*/ 39 w 42"/>
                <a:gd name="T23" fmla="*/ 1 h 382"/>
                <a:gd name="T24" fmla="*/ 39 w 42"/>
                <a:gd name="T25" fmla="*/ 1 h 382"/>
                <a:gd name="T26" fmla="*/ 18 w 42"/>
                <a:gd name="T27" fmla="*/ 51 h 382"/>
                <a:gd name="T28" fmla="*/ 18 w 42"/>
                <a:gd name="T29" fmla="*/ 51 h 382"/>
                <a:gd name="T30" fmla="*/ 3 w 42"/>
                <a:gd name="T31" fmla="*/ 74 h 382"/>
                <a:gd name="T32" fmla="*/ 0 w 42"/>
                <a:gd name="T33" fmla="*/ 80 h 382"/>
                <a:gd name="T34" fmla="*/ 2 w 42"/>
                <a:gd name="T35" fmla="*/ 358 h 382"/>
                <a:gd name="T36" fmla="*/ 2 w 42"/>
                <a:gd name="T37" fmla="*/ 358 h 382"/>
                <a:gd name="T38" fmla="*/ 26 w 42"/>
                <a:gd name="T39" fmla="*/ 374 h 382"/>
                <a:gd name="T40" fmla="*/ 42 w 42"/>
                <a:gd name="T41" fmla="*/ 382 h 382"/>
                <a:gd name="T42" fmla="*/ 39 w 42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82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4"/>
                    <a:pt x="32" y="25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4" y="58"/>
                    <a:pt x="9" y="66"/>
                    <a:pt x="3" y="74"/>
                  </a:cubicBezTo>
                  <a:cubicBezTo>
                    <a:pt x="2" y="76"/>
                    <a:pt x="1" y="78"/>
                    <a:pt x="0" y="80"/>
                  </a:cubicBezTo>
                  <a:cubicBezTo>
                    <a:pt x="2" y="358"/>
                    <a:pt x="2" y="358"/>
                    <a:pt x="2" y="358"/>
                  </a:cubicBezTo>
                  <a:cubicBezTo>
                    <a:pt x="2" y="358"/>
                    <a:pt x="2" y="358"/>
                    <a:pt x="2" y="358"/>
                  </a:cubicBezTo>
                  <a:cubicBezTo>
                    <a:pt x="3" y="359"/>
                    <a:pt x="10" y="365"/>
                    <a:pt x="26" y="374"/>
                  </a:cubicBezTo>
                  <a:cubicBezTo>
                    <a:pt x="31" y="376"/>
                    <a:pt x="36" y="379"/>
                    <a:pt x="42" y="38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1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09">
              <a:extLst>
                <a:ext uri="{FF2B5EF4-FFF2-40B4-BE49-F238E27FC236}">
                  <a16:creationId xmlns:a16="http://schemas.microsoft.com/office/drawing/2014/main" id="{C0E7FEBF-2EF0-40B6-9489-FA3AC88AE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3696" y="3830515"/>
              <a:ext cx="34925" cy="87313"/>
            </a:xfrm>
            <a:custGeom>
              <a:avLst/>
              <a:gdLst>
                <a:gd name="T0" fmla="*/ 21 w 21"/>
                <a:gd name="T1" fmla="*/ 1 h 51"/>
                <a:gd name="T2" fmla="*/ 0 w 21"/>
                <a:gd name="T3" fmla="*/ 51 h 51"/>
                <a:gd name="T4" fmla="*/ 0 w 21"/>
                <a:gd name="T5" fmla="*/ 51 h 51"/>
                <a:gd name="T6" fmla="*/ 21 w 21"/>
                <a:gd name="T7" fmla="*/ 1 h 51"/>
                <a:gd name="T8" fmla="*/ 21 w 21"/>
                <a:gd name="T9" fmla="*/ 1 h 51"/>
                <a:gd name="T10" fmla="*/ 21 w 21"/>
                <a:gd name="T11" fmla="*/ 1 h 51"/>
                <a:gd name="T12" fmla="*/ 21 w 21"/>
                <a:gd name="T13" fmla="*/ 1 h 51"/>
                <a:gd name="T14" fmla="*/ 21 w 21"/>
                <a:gd name="T15" fmla="*/ 1 h 51"/>
                <a:gd name="T16" fmla="*/ 21 w 21"/>
                <a:gd name="T17" fmla="*/ 1 h 51"/>
                <a:gd name="T18" fmla="*/ 21 w 21"/>
                <a:gd name="T19" fmla="*/ 1 h 51"/>
                <a:gd name="T20" fmla="*/ 21 w 21"/>
                <a:gd name="T21" fmla="*/ 1 h 51"/>
                <a:gd name="T22" fmla="*/ 21 w 21"/>
                <a:gd name="T23" fmla="*/ 1 h 51"/>
                <a:gd name="T24" fmla="*/ 21 w 21"/>
                <a:gd name="T25" fmla="*/ 1 h 51"/>
                <a:gd name="T26" fmla="*/ 21 w 21"/>
                <a:gd name="T27" fmla="*/ 0 h 51"/>
                <a:gd name="T28" fmla="*/ 21 w 21"/>
                <a:gd name="T29" fmla="*/ 1 h 51"/>
                <a:gd name="T30" fmla="*/ 21 w 21"/>
                <a:gd name="T31" fmla="*/ 0 h 51"/>
                <a:gd name="T32" fmla="*/ 21 w 21"/>
                <a:gd name="T33" fmla="*/ 0 h 51"/>
                <a:gd name="T34" fmla="*/ 21 w 21"/>
                <a:gd name="T35" fmla="*/ 0 h 51"/>
                <a:gd name="T36" fmla="*/ 21 w 21"/>
                <a:gd name="T37" fmla="*/ 0 h 51"/>
                <a:gd name="T38" fmla="*/ 21 w 21"/>
                <a:gd name="T39" fmla="*/ 0 h 51"/>
                <a:gd name="T40" fmla="*/ 21 w 21"/>
                <a:gd name="T41" fmla="*/ 0 h 51"/>
                <a:gd name="T42" fmla="*/ 21 w 21"/>
                <a:gd name="T4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51">
                  <a:moveTo>
                    <a:pt x="21" y="1"/>
                  </a:moveTo>
                  <a:cubicBezTo>
                    <a:pt x="20" y="4"/>
                    <a:pt x="14" y="25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4" y="25"/>
                    <a:pt x="20" y="4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902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10">
              <a:extLst>
                <a:ext uri="{FF2B5EF4-FFF2-40B4-BE49-F238E27FC236}">
                  <a16:creationId xmlns:a16="http://schemas.microsoft.com/office/drawing/2014/main" id="{597C19A5-B56C-4075-AA4D-4B4F1716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3534" y="3955927"/>
              <a:ext cx="4763" cy="9525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5 h 6"/>
                <a:gd name="T4" fmla="*/ 0 w 3"/>
                <a:gd name="T5" fmla="*/ 6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</a:path>
              </a:pathLst>
            </a:custGeom>
            <a:solidFill>
              <a:srgbClr val="B1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05">
              <a:extLst>
                <a:ext uri="{FF2B5EF4-FFF2-40B4-BE49-F238E27FC236}">
                  <a16:creationId xmlns:a16="http://schemas.microsoft.com/office/drawing/2014/main" id="{1AE9E979-C6CA-4F8F-8857-21406E59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2896" y="4978277"/>
              <a:ext cx="90488" cy="107950"/>
            </a:xfrm>
            <a:custGeom>
              <a:avLst/>
              <a:gdLst>
                <a:gd name="T0" fmla="*/ 54 w 54"/>
                <a:gd name="T1" fmla="*/ 64 h 64"/>
                <a:gd name="T2" fmla="*/ 0 w 54"/>
                <a:gd name="T3" fmla="*/ 64 h 64"/>
                <a:gd name="T4" fmla="*/ 0 w 54"/>
                <a:gd name="T5" fmla="*/ 27 h 64"/>
                <a:gd name="T6" fmla="*/ 27 w 54"/>
                <a:gd name="T7" fmla="*/ 0 h 64"/>
                <a:gd name="T8" fmla="*/ 54 w 54"/>
                <a:gd name="T9" fmla="*/ 27 h 64"/>
                <a:gd name="T10" fmla="*/ 54 w 54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4">
                  <a:moveTo>
                    <a:pt x="5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lnTo>
                    <a:pt x="54" y="64"/>
                  </a:lnTo>
                  <a:close/>
                </a:path>
              </a:pathLst>
            </a:custGeom>
            <a:solidFill>
              <a:srgbClr val="FF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408">
              <a:extLst>
                <a:ext uri="{FF2B5EF4-FFF2-40B4-BE49-F238E27FC236}">
                  <a16:creationId xmlns:a16="http://schemas.microsoft.com/office/drawing/2014/main" id="{8AB8F411-6C60-4213-8C0D-ED18E304A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2884" y="5135440"/>
              <a:ext cx="279400" cy="177800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18">
              <a:extLst>
                <a:ext uri="{FF2B5EF4-FFF2-40B4-BE49-F238E27FC236}">
                  <a16:creationId xmlns:a16="http://schemas.microsoft.com/office/drawing/2014/main" id="{2F80FEE2-FD33-4477-82F2-5308468F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258" y="4016252"/>
              <a:ext cx="263525" cy="77787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419">
              <a:extLst>
                <a:ext uri="{FF2B5EF4-FFF2-40B4-BE49-F238E27FC236}">
                  <a16:creationId xmlns:a16="http://schemas.microsoft.com/office/drawing/2014/main" id="{24817032-A87B-4F28-8258-34042E708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5233" y="4016252"/>
              <a:ext cx="263525" cy="77787"/>
            </a:xfrm>
            <a:prstGeom prst="rect">
              <a:avLst/>
            </a:prstGeom>
            <a:solidFill>
              <a:srgbClr val="60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0">
              <a:extLst>
                <a:ext uri="{FF2B5EF4-FFF2-40B4-BE49-F238E27FC236}">
                  <a16:creationId xmlns:a16="http://schemas.microsoft.com/office/drawing/2014/main" id="{DACE4CD5-68DC-45C5-88D1-F08FAE1B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1833" y="4067052"/>
              <a:ext cx="636588" cy="182562"/>
            </a:xfrm>
            <a:custGeom>
              <a:avLst/>
              <a:gdLst>
                <a:gd name="T0" fmla="*/ 381 w 381"/>
                <a:gd name="T1" fmla="*/ 0 h 108"/>
                <a:gd name="T2" fmla="*/ 381 w 381"/>
                <a:gd name="T3" fmla="*/ 0 h 108"/>
                <a:gd name="T4" fmla="*/ 354 w 381"/>
                <a:gd name="T5" fmla="*/ 31 h 108"/>
                <a:gd name="T6" fmla="*/ 354 w 381"/>
                <a:gd name="T7" fmla="*/ 51 h 108"/>
                <a:gd name="T8" fmla="*/ 298 w 381"/>
                <a:gd name="T9" fmla="*/ 107 h 108"/>
                <a:gd name="T10" fmla="*/ 245 w 381"/>
                <a:gd name="T11" fmla="*/ 108 h 108"/>
                <a:gd name="T12" fmla="*/ 200 w 381"/>
                <a:gd name="T13" fmla="*/ 66 h 108"/>
                <a:gd name="T14" fmla="*/ 199 w 381"/>
                <a:gd name="T15" fmla="*/ 60 h 108"/>
                <a:gd name="T16" fmla="*/ 153 w 381"/>
                <a:gd name="T17" fmla="*/ 12 h 108"/>
                <a:gd name="T18" fmla="*/ 153 w 381"/>
                <a:gd name="T19" fmla="*/ 12 h 108"/>
                <a:gd name="T20" fmla="*/ 13 w 381"/>
                <a:gd name="T21" fmla="*/ 12 h 108"/>
                <a:gd name="T22" fmla="*/ 1 w 381"/>
                <a:gd name="T23" fmla="*/ 6 h 108"/>
                <a:gd name="T24" fmla="*/ 0 w 381"/>
                <a:gd name="T25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1" h="108">
                  <a:moveTo>
                    <a:pt x="381" y="0"/>
                  </a:moveTo>
                  <a:cubicBezTo>
                    <a:pt x="381" y="0"/>
                    <a:pt x="381" y="0"/>
                    <a:pt x="381" y="0"/>
                  </a:cubicBezTo>
                  <a:cubicBezTo>
                    <a:pt x="366" y="2"/>
                    <a:pt x="354" y="15"/>
                    <a:pt x="354" y="31"/>
                  </a:cubicBezTo>
                  <a:cubicBezTo>
                    <a:pt x="354" y="51"/>
                    <a:pt x="354" y="51"/>
                    <a:pt x="354" y="51"/>
                  </a:cubicBezTo>
                  <a:cubicBezTo>
                    <a:pt x="353" y="82"/>
                    <a:pt x="328" y="107"/>
                    <a:pt x="298" y="107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21" y="108"/>
                    <a:pt x="201" y="90"/>
                    <a:pt x="200" y="66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8" y="35"/>
                    <a:pt x="178" y="15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4" y="10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21">
              <a:extLst>
                <a:ext uri="{FF2B5EF4-FFF2-40B4-BE49-F238E27FC236}">
                  <a16:creationId xmlns:a16="http://schemas.microsoft.com/office/drawing/2014/main" id="{9329F767-CC68-47C3-A429-9F8A16C9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358" y="4073402"/>
              <a:ext cx="422275" cy="417512"/>
            </a:xfrm>
            <a:custGeom>
              <a:avLst/>
              <a:gdLst>
                <a:gd name="T0" fmla="*/ 252 w 252"/>
                <a:gd name="T1" fmla="*/ 0 h 247"/>
                <a:gd name="T2" fmla="*/ 252 w 252"/>
                <a:gd name="T3" fmla="*/ 0 h 247"/>
                <a:gd name="T4" fmla="*/ 227 w 252"/>
                <a:gd name="T5" fmla="*/ 26 h 247"/>
                <a:gd name="T6" fmla="*/ 232 w 252"/>
                <a:gd name="T7" fmla="*/ 175 h 247"/>
                <a:gd name="T8" fmla="*/ 161 w 252"/>
                <a:gd name="T9" fmla="*/ 246 h 247"/>
                <a:gd name="T10" fmla="*/ 94 w 252"/>
                <a:gd name="T11" fmla="*/ 179 h 247"/>
                <a:gd name="T12" fmla="*/ 91 w 252"/>
                <a:gd name="T13" fmla="*/ 34 h 247"/>
                <a:gd name="T14" fmla="*/ 66 w 252"/>
                <a:gd name="T15" fmla="*/ 9 h 247"/>
                <a:gd name="T16" fmla="*/ 0 w 252"/>
                <a:gd name="T17" fmla="*/ 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247"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38" y="1"/>
                    <a:pt x="227" y="12"/>
                    <a:pt x="227" y="2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215"/>
                    <a:pt x="200" y="247"/>
                    <a:pt x="161" y="246"/>
                  </a:cubicBezTo>
                  <a:cubicBezTo>
                    <a:pt x="125" y="245"/>
                    <a:pt x="95" y="215"/>
                    <a:pt x="94" y="179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20"/>
                    <a:pt x="80" y="9"/>
                    <a:pt x="66" y="9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4288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22">
              <a:extLst>
                <a:ext uri="{FF2B5EF4-FFF2-40B4-BE49-F238E27FC236}">
                  <a16:creationId xmlns:a16="http://schemas.microsoft.com/office/drawing/2014/main" id="{53B511CB-63C9-481E-8354-5826478E9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3821" y="4065465"/>
              <a:ext cx="69850" cy="20637"/>
            </a:xfrm>
            <a:custGeom>
              <a:avLst/>
              <a:gdLst>
                <a:gd name="T0" fmla="*/ 36 w 42"/>
                <a:gd name="T1" fmla="*/ 12 h 12"/>
                <a:gd name="T2" fmla="*/ 6 w 42"/>
                <a:gd name="T3" fmla="*/ 12 h 12"/>
                <a:gd name="T4" fmla="*/ 0 w 42"/>
                <a:gd name="T5" fmla="*/ 6 h 12"/>
                <a:gd name="T6" fmla="*/ 6 w 42"/>
                <a:gd name="T7" fmla="*/ 0 h 12"/>
                <a:gd name="T8" fmla="*/ 36 w 42"/>
                <a:gd name="T9" fmla="*/ 0 h 12"/>
                <a:gd name="T10" fmla="*/ 42 w 42"/>
                <a:gd name="T11" fmla="*/ 6 h 12"/>
                <a:gd name="T12" fmla="*/ 36 w 4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2">
                  <a:moveTo>
                    <a:pt x="3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0"/>
                    <a:pt x="42" y="2"/>
                    <a:pt x="42" y="6"/>
                  </a:cubicBezTo>
                  <a:cubicBezTo>
                    <a:pt x="42" y="9"/>
                    <a:pt x="40" y="12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23">
              <a:extLst>
                <a:ext uri="{FF2B5EF4-FFF2-40B4-BE49-F238E27FC236}">
                  <a16:creationId xmlns:a16="http://schemas.microsoft.com/office/drawing/2014/main" id="{2F573241-FB93-4EEF-AB51-B21EFF19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271" y="4059115"/>
              <a:ext cx="71438" cy="22225"/>
            </a:xfrm>
            <a:custGeom>
              <a:avLst/>
              <a:gdLst>
                <a:gd name="T0" fmla="*/ 37 w 43"/>
                <a:gd name="T1" fmla="*/ 13 h 13"/>
                <a:gd name="T2" fmla="*/ 6 w 43"/>
                <a:gd name="T3" fmla="*/ 13 h 13"/>
                <a:gd name="T4" fmla="*/ 0 w 43"/>
                <a:gd name="T5" fmla="*/ 7 h 13"/>
                <a:gd name="T6" fmla="*/ 6 w 43"/>
                <a:gd name="T7" fmla="*/ 0 h 13"/>
                <a:gd name="T8" fmla="*/ 37 w 43"/>
                <a:gd name="T9" fmla="*/ 0 h 13"/>
                <a:gd name="T10" fmla="*/ 43 w 43"/>
                <a:gd name="T11" fmla="*/ 7 h 13"/>
                <a:gd name="T12" fmla="*/ 37 w 4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3">
                  <a:moveTo>
                    <a:pt x="37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3" y="3"/>
                    <a:pt x="43" y="7"/>
                  </a:cubicBezTo>
                  <a:cubicBezTo>
                    <a:pt x="43" y="10"/>
                    <a:pt x="40" y="13"/>
                    <a:pt x="3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25">
              <a:extLst>
                <a:ext uri="{FF2B5EF4-FFF2-40B4-BE49-F238E27FC236}">
                  <a16:creationId xmlns:a16="http://schemas.microsoft.com/office/drawing/2014/main" id="{03C4F686-363F-4186-A1C5-779DB111E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971" y="3147890"/>
              <a:ext cx="128588" cy="279400"/>
            </a:xfrm>
            <a:custGeom>
              <a:avLst/>
              <a:gdLst>
                <a:gd name="T0" fmla="*/ 45 w 77"/>
                <a:gd name="T1" fmla="*/ 165 h 165"/>
                <a:gd name="T2" fmla="*/ 31 w 77"/>
                <a:gd name="T3" fmla="*/ 165 h 165"/>
                <a:gd name="T4" fmla="*/ 0 w 77"/>
                <a:gd name="T5" fmla="*/ 133 h 165"/>
                <a:gd name="T6" fmla="*/ 0 w 77"/>
                <a:gd name="T7" fmla="*/ 32 h 165"/>
                <a:gd name="T8" fmla="*/ 31 w 77"/>
                <a:gd name="T9" fmla="*/ 0 h 165"/>
                <a:gd name="T10" fmla="*/ 45 w 77"/>
                <a:gd name="T11" fmla="*/ 0 h 165"/>
                <a:gd name="T12" fmla="*/ 77 w 77"/>
                <a:gd name="T13" fmla="*/ 32 h 165"/>
                <a:gd name="T14" fmla="*/ 77 w 77"/>
                <a:gd name="T15" fmla="*/ 133 h 165"/>
                <a:gd name="T16" fmla="*/ 45 w 77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65">
                  <a:moveTo>
                    <a:pt x="45" y="165"/>
                  </a:moveTo>
                  <a:cubicBezTo>
                    <a:pt x="31" y="165"/>
                    <a:pt x="31" y="165"/>
                    <a:pt x="31" y="165"/>
                  </a:cubicBezTo>
                  <a:cubicBezTo>
                    <a:pt x="14" y="165"/>
                    <a:pt x="0" y="150"/>
                    <a:pt x="0" y="1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7" y="15"/>
                    <a:pt x="77" y="32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50"/>
                    <a:pt x="62" y="165"/>
                    <a:pt x="45" y="165"/>
                  </a:cubicBezTo>
                  <a:close/>
                </a:path>
              </a:pathLst>
            </a:custGeom>
            <a:solidFill>
              <a:srgbClr val="F4A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26">
              <a:extLst>
                <a:ext uri="{FF2B5EF4-FFF2-40B4-BE49-F238E27FC236}">
                  <a16:creationId xmlns:a16="http://schemas.microsoft.com/office/drawing/2014/main" id="{9BB5336D-A6CE-463D-A155-BF929274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658" y="2746252"/>
              <a:ext cx="153988" cy="119062"/>
            </a:xfrm>
            <a:custGeom>
              <a:avLst/>
              <a:gdLst>
                <a:gd name="T0" fmla="*/ 92 w 92"/>
                <a:gd name="T1" fmla="*/ 12 h 71"/>
                <a:gd name="T2" fmla="*/ 80 w 92"/>
                <a:gd name="T3" fmla="*/ 0 h 71"/>
                <a:gd name="T4" fmla="*/ 0 w 92"/>
                <a:gd name="T5" fmla="*/ 59 h 71"/>
                <a:gd name="T6" fmla="*/ 9 w 92"/>
                <a:gd name="T7" fmla="*/ 71 h 71"/>
                <a:gd name="T8" fmla="*/ 92 w 9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1">
                  <a:moveTo>
                    <a:pt x="92" y="12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23" y="9"/>
                    <a:pt x="0" y="59"/>
                  </a:cubicBezTo>
                  <a:cubicBezTo>
                    <a:pt x="9" y="71"/>
                    <a:pt x="9" y="71"/>
                    <a:pt x="9" y="71"/>
                  </a:cubicBezTo>
                  <a:lnTo>
                    <a:pt x="9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27">
              <a:extLst>
                <a:ext uri="{FF2B5EF4-FFF2-40B4-BE49-F238E27FC236}">
                  <a16:creationId xmlns:a16="http://schemas.microsoft.com/office/drawing/2014/main" id="{D0BE5749-5842-4FC1-A5E6-5859353B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671" y="2749427"/>
              <a:ext cx="487363" cy="487362"/>
            </a:xfrm>
            <a:custGeom>
              <a:avLst/>
              <a:gdLst>
                <a:gd name="T0" fmla="*/ 291 w 292"/>
                <a:gd name="T1" fmla="*/ 152 h 289"/>
                <a:gd name="T2" fmla="*/ 290 w 292"/>
                <a:gd name="T3" fmla="*/ 158 h 289"/>
                <a:gd name="T4" fmla="*/ 284 w 292"/>
                <a:gd name="T5" fmla="*/ 187 h 289"/>
                <a:gd name="T6" fmla="*/ 98 w 292"/>
                <a:gd name="T7" fmla="*/ 123 h 289"/>
                <a:gd name="T8" fmla="*/ 64 w 292"/>
                <a:gd name="T9" fmla="*/ 287 h 289"/>
                <a:gd name="T10" fmla="*/ 5 w 292"/>
                <a:gd name="T11" fmla="*/ 131 h 289"/>
                <a:gd name="T12" fmla="*/ 155 w 292"/>
                <a:gd name="T13" fmla="*/ 2 h 289"/>
                <a:gd name="T14" fmla="*/ 161 w 292"/>
                <a:gd name="T15" fmla="*/ 2 h 289"/>
                <a:gd name="T16" fmla="*/ 270 w 292"/>
                <a:gd name="T17" fmla="*/ 69 h 289"/>
                <a:gd name="T18" fmla="*/ 271 w 292"/>
                <a:gd name="T19" fmla="*/ 69 h 289"/>
                <a:gd name="T20" fmla="*/ 286 w 292"/>
                <a:gd name="T21" fmla="*/ 105 h 289"/>
                <a:gd name="T22" fmla="*/ 291 w 292"/>
                <a:gd name="T23" fmla="*/ 15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2" h="289">
                  <a:moveTo>
                    <a:pt x="291" y="152"/>
                  </a:moveTo>
                  <a:cubicBezTo>
                    <a:pt x="290" y="154"/>
                    <a:pt x="290" y="156"/>
                    <a:pt x="290" y="158"/>
                  </a:cubicBezTo>
                  <a:cubicBezTo>
                    <a:pt x="289" y="168"/>
                    <a:pt x="287" y="177"/>
                    <a:pt x="284" y="187"/>
                  </a:cubicBezTo>
                  <a:cubicBezTo>
                    <a:pt x="270" y="226"/>
                    <a:pt x="136" y="108"/>
                    <a:pt x="98" y="123"/>
                  </a:cubicBezTo>
                  <a:cubicBezTo>
                    <a:pt x="79" y="130"/>
                    <a:pt x="67" y="289"/>
                    <a:pt x="64" y="287"/>
                  </a:cubicBezTo>
                  <a:cubicBezTo>
                    <a:pt x="0" y="229"/>
                    <a:pt x="3" y="157"/>
                    <a:pt x="5" y="131"/>
                  </a:cubicBezTo>
                  <a:cubicBezTo>
                    <a:pt x="11" y="56"/>
                    <a:pt x="80" y="0"/>
                    <a:pt x="155" y="2"/>
                  </a:cubicBezTo>
                  <a:cubicBezTo>
                    <a:pt x="157" y="2"/>
                    <a:pt x="159" y="2"/>
                    <a:pt x="161" y="2"/>
                  </a:cubicBezTo>
                  <a:cubicBezTo>
                    <a:pt x="208" y="6"/>
                    <a:pt x="248" y="32"/>
                    <a:pt x="270" y="69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7" y="80"/>
                    <a:pt x="282" y="92"/>
                    <a:pt x="286" y="105"/>
                  </a:cubicBezTo>
                  <a:cubicBezTo>
                    <a:pt x="290" y="119"/>
                    <a:pt x="292" y="135"/>
                    <a:pt x="291" y="152"/>
                  </a:cubicBezTo>
                  <a:close/>
                </a:path>
              </a:pathLst>
            </a:custGeom>
            <a:solidFill>
              <a:srgbClr val="F38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28">
              <a:extLst>
                <a:ext uri="{FF2B5EF4-FFF2-40B4-BE49-F238E27FC236}">
                  <a16:creationId xmlns:a16="http://schemas.microsoft.com/office/drawing/2014/main" id="{CDF31344-3839-439C-9822-B3D81E819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396" y="3006602"/>
              <a:ext cx="88900" cy="87312"/>
            </a:xfrm>
            <a:custGeom>
              <a:avLst/>
              <a:gdLst>
                <a:gd name="T0" fmla="*/ 52 w 53"/>
                <a:gd name="T1" fmla="*/ 27 h 52"/>
                <a:gd name="T2" fmla="*/ 50 w 53"/>
                <a:gd name="T3" fmla="*/ 36 h 52"/>
                <a:gd name="T4" fmla="*/ 44 w 53"/>
                <a:gd name="T5" fmla="*/ 45 h 52"/>
                <a:gd name="T6" fmla="*/ 26 w 53"/>
                <a:gd name="T7" fmla="*/ 52 h 52"/>
                <a:gd name="T8" fmla="*/ 11 w 53"/>
                <a:gd name="T9" fmla="*/ 51 h 52"/>
                <a:gd name="T10" fmla="*/ 0 w 53"/>
                <a:gd name="T11" fmla="*/ 50 h 52"/>
                <a:gd name="T12" fmla="*/ 2 w 53"/>
                <a:gd name="T13" fmla="*/ 17 h 52"/>
                <a:gd name="T14" fmla="*/ 2 w 53"/>
                <a:gd name="T15" fmla="*/ 17 h 52"/>
                <a:gd name="T16" fmla="*/ 2 w 53"/>
                <a:gd name="T17" fmla="*/ 10 h 52"/>
                <a:gd name="T18" fmla="*/ 2 w 53"/>
                <a:gd name="T19" fmla="*/ 6 h 52"/>
                <a:gd name="T20" fmla="*/ 2 w 53"/>
                <a:gd name="T21" fmla="*/ 1 h 52"/>
                <a:gd name="T22" fmla="*/ 2 w 53"/>
                <a:gd name="T23" fmla="*/ 0 h 52"/>
                <a:gd name="T24" fmla="*/ 3 w 53"/>
                <a:gd name="T25" fmla="*/ 0 h 52"/>
                <a:gd name="T26" fmla="*/ 29 w 53"/>
                <a:gd name="T27" fmla="*/ 1 h 52"/>
                <a:gd name="T28" fmla="*/ 45 w 53"/>
                <a:gd name="T29" fmla="*/ 9 h 52"/>
                <a:gd name="T30" fmla="*/ 51 w 53"/>
                <a:gd name="T31" fmla="*/ 18 h 52"/>
                <a:gd name="T32" fmla="*/ 52 w 53"/>
                <a:gd name="T33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2">
                  <a:moveTo>
                    <a:pt x="52" y="27"/>
                  </a:moveTo>
                  <a:cubicBezTo>
                    <a:pt x="52" y="30"/>
                    <a:pt x="52" y="33"/>
                    <a:pt x="50" y="36"/>
                  </a:cubicBezTo>
                  <a:cubicBezTo>
                    <a:pt x="49" y="39"/>
                    <a:pt x="47" y="42"/>
                    <a:pt x="44" y="45"/>
                  </a:cubicBezTo>
                  <a:cubicBezTo>
                    <a:pt x="39" y="49"/>
                    <a:pt x="33" y="52"/>
                    <a:pt x="26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2"/>
                    <a:pt x="41" y="4"/>
                    <a:pt x="45" y="9"/>
                  </a:cubicBezTo>
                  <a:cubicBezTo>
                    <a:pt x="48" y="12"/>
                    <a:pt x="50" y="15"/>
                    <a:pt x="51" y="18"/>
                  </a:cubicBezTo>
                  <a:cubicBezTo>
                    <a:pt x="52" y="21"/>
                    <a:pt x="53" y="24"/>
                    <a:pt x="52" y="27"/>
                  </a:cubicBezTo>
                  <a:close/>
                </a:path>
              </a:pathLst>
            </a:custGeom>
            <a:solidFill>
              <a:srgbClr val="FF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29">
              <a:extLst>
                <a:ext uri="{FF2B5EF4-FFF2-40B4-BE49-F238E27FC236}">
                  <a16:creationId xmlns:a16="http://schemas.microsoft.com/office/drawing/2014/main" id="{8A904833-6E9A-4322-B903-8DC23DC6C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808" y="2824040"/>
              <a:ext cx="392113" cy="493712"/>
            </a:xfrm>
            <a:custGeom>
              <a:avLst/>
              <a:gdLst>
                <a:gd name="T0" fmla="*/ 0 w 234"/>
                <a:gd name="T1" fmla="*/ 177 h 292"/>
                <a:gd name="T2" fmla="*/ 0 w 234"/>
                <a:gd name="T3" fmla="*/ 181 h 292"/>
                <a:gd name="T4" fmla="*/ 0 w 234"/>
                <a:gd name="T5" fmla="*/ 182 h 292"/>
                <a:gd name="T6" fmla="*/ 12 w 234"/>
                <a:gd name="T7" fmla="*/ 228 h 292"/>
                <a:gd name="T8" fmla="*/ 13 w 234"/>
                <a:gd name="T9" fmla="*/ 230 h 292"/>
                <a:gd name="T10" fmla="*/ 66 w 234"/>
                <a:gd name="T11" fmla="*/ 281 h 292"/>
                <a:gd name="T12" fmla="*/ 66 w 234"/>
                <a:gd name="T13" fmla="*/ 281 h 292"/>
                <a:gd name="T14" fmla="*/ 94 w 234"/>
                <a:gd name="T15" fmla="*/ 290 h 292"/>
                <a:gd name="T16" fmla="*/ 105 w 234"/>
                <a:gd name="T17" fmla="*/ 291 h 292"/>
                <a:gd name="T18" fmla="*/ 110 w 234"/>
                <a:gd name="T19" fmla="*/ 292 h 292"/>
                <a:gd name="T20" fmla="*/ 125 w 234"/>
                <a:gd name="T21" fmla="*/ 291 h 292"/>
                <a:gd name="T22" fmla="*/ 130 w 234"/>
                <a:gd name="T23" fmla="*/ 291 h 292"/>
                <a:gd name="T24" fmla="*/ 228 w 234"/>
                <a:gd name="T25" fmla="*/ 200 h 292"/>
                <a:gd name="T26" fmla="*/ 230 w 234"/>
                <a:gd name="T27" fmla="*/ 184 h 292"/>
                <a:gd name="T28" fmla="*/ 231 w 234"/>
                <a:gd name="T29" fmla="*/ 175 h 292"/>
                <a:gd name="T30" fmla="*/ 234 w 234"/>
                <a:gd name="T31" fmla="*/ 121 h 292"/>
                <a:gd name="T32" fmla="*/ 233 w 234"/>
                <a:gd name="T33" fmla="*/ 97 h 292"/>
                <a:gd name="T34" fmla="*/ 229 w 234"/>
                <a:gd name="T35" fmla="*/ 79 h 292"/>
                <a:gd name="T36" fmla="*/ 206 w 234"/>
                <a:gd name="T37" fmla="*/ 39 h 292"/>
                <a:gd name="T38" fmla="*/ 126 w 234"/>
                <a:gd name="T39" fmla="*/ 1 h 292"/>
                <a:gd name="T40" fmla="*/ 61 w 234"/>
                <a:gd name="T41" fmla="*/ 17 h 292"/>
                <a:gd name="T42" fmla="*/ 53 w 234"/>
                <a:gd name="T43" fmla="*/ 23 h 292"/>
                <a:gd name="T44" fmla="*/ 20 w 234"/>
                <a:gd name="T45" fmla="*/ 58 h 292"/>
                <a:gd name="T46" fmla="*/ 20 w 234"/>
                <a:gd name="T47" fmla="*/ 58 h 292"/>
                <a:gd name="T48" fmla="*/ 14 w 234"/>
                <a:gd name="T49" fmla="*/ 69 h 292"/>
                <a:gd name="T50" fmla="*/ 13 w 234"/>
                <a:gd name="T51" fmla="*/ 71 h 292"/>
                <a:gd name="T52" fmla="*/ 8 w 234"/>
                <a:gd name="T53" fmla="*/ 86 h 292"/>
                <a:gd name="T54" fmla="*/ 4 w 234"/>
                <a:gd name="T55" fmla="*/ 108 h 292"/>
                <a:gd name="T56" fmla="*/ 3 w 234"/>
                <a:gd name="T57" fmla="*/ 109 h 292"/>
                <a:gd name="T58" fmla="*/ 3 w 234"/>
                <a:gd name="T59" fmla="*/ 114 h 292"/>
                <a:gd name="T60" fmla="*/ 3 w 234"/>
                <a:gd name="T61" fmla="*/ 118 h 292"/>
                <a:gd name="T62" fmla="*/ 3 w 234"/>
                <a:gd name="T63" fmla="*/ 125 h 292"/>
                <a:gd name="T64" fmla="*/ 3 w 234"/>
                <a:gd name="T65" fmla="*/ 125 h 292"/>
                <a:gd name="T66" fmla="*/ 3 w 234"/>
                <a:gd name="T67" fmla="*/ 125 h 292"/>
                <a:gd name="T68" fmla="*/ 3 w 234"/>
                <a:gd name="T69" fmla="*/ 126 h 292"/>
                <a:gd name="T70" fmla="*/ 2 w 234"/>
                <a:gd name="T71" fmla="*/ 129 h 292"/>
                <a:gd name="T72" fmla="*/ 1 w 234"/>
                <a:gd name="T73" fmla="*/ 158 h 292"/>
                <a:gd name="T74" fmla="*/ 0 w 234"/>
                <a:gd name="T75" fmla="*/ 168 h 292"/>
                <a:gd name="T76" fmla="*/ 0 w 234"/>
                <a:gd name="T77" fmla="*/ 172 h 292"/>
                <a:gd name="T78" fmla="*/ 0 w 234"/>
                <a:gd name="T79" fmla="*/ 173 h 292"/>
                <a:gd name="T80" fmla="*/ 0 w 234"/>
                <a:gd name="T81" fmla="*/ 17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292">
                  <a:moveTo>
                    <a:pt x="0" y="177"/>
                  </a:moveTo>
                  <a:cubicBezTo>
                    <a:pt x="0" y="179"/>
                    <a:pt x="0" y="180"/>
                    <a:pt x="0" y="18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" y="199"/>
                    <a:pt x="5" y="214"/>
                    <a:pt x="12" y="228"/>
                  </a:cubicBezTo>
                  <a:cubicBezTo>
                    <a:pt x="13" y="229"/>
                    <a:pt x="13" y="230"/>
                    <a:pt x="13" y="230"/>
                  </a:cubicBezTo>
                  <a:cubicBezTo>
                    <a:pt x="25" y="252"/>
                    <a:pt x="43" y="270"/>
                    <a:pt x="66" y="281"/>
                  </a:cubicBezTo>
                  <a:cubicBezTo>
                    <a:pt x="66" y="281"/>
                    <a:pt x="66" y="281"/>
                    <a:pt x="66" y="281"/>
                  </a:cubicBezTo>
                  <a:cubicBezTo>
                    <a:pt x="75" y="285"/>
                    <a:pt x="84" y="288"/>
                    <a:pt x="94" y="290"/>
                  </a:cubicBezTo>
                  <a:cubicBezTo>
                    <a:pt x="98" y="290"/>
                    <a:pt x="101" y="291"/>
                    <a:pt x="105" y="291"/>
                  </a:cubicBezTo>
                  <a:cubicBezTo>
                    <a:pt x="107" y="291"/>
                    <a:pt x="108" y="292"/>
                    <a:pt x="110" y="292"/>
                  </a:cubicBezTo>
                  <a:cubicBezTo>
                    <a:pt x="115" y="292"/>
                    <a:pt x="120" y="292"/>
                    <a:pt x="125" y="291"/>
                  </a:cubicBezTo>
                  <a:cubicBezTo>
                    <a:pt x="127" y="291"/>
                    <a:pt x="128" y="291"/>
                    <a:pt x="130" y="291"/>
                  </a:cubicBezTo>
                  <a:cubicBezTo>
                    <a:pt x="179" y="285"/>
                    <a:pt x="219" y="248"/>
                    <a:pt x="228" y="200"/>
                  </a:cubicBezTo>
                  <a:cubicBezTo>
                    <a:pt x="229" y="194"/>
                    <a:pt x="230" y="189"/>
                    <a:pt x="230" y="184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4" y="121"/>
                    <a:pt x="234" y="121"/>
                    <a:pt x="234" y="121"/>
                  </a:cubicBezTo>
                  <a:cubicBezTo>
                    <a:pt x="234" y="113"/>
                    <a:pt x="234" y="105"/>
                    <a:pt x="233" y="97"/>
                  </a:cubicBezTo>
                  <a:cubicBezTo>
                    <a:pt x="232" y="91"/>
                    <a:pt x="231" y="85"/>
                    <a:pt x="229" y="79"/>
                  </a:cubicBezTo>
                  <a:cubicBezTo>
                    <a:pt x="224" y="64"/>
                    <a:pt x="217" y="50"/>
                    <a:pt x="206" y="39"/>
                  </a:cubicBezTo>
                  <a:cubicBezTo>
                    <a:pt x="186" y="17"/>
                    <a:pt x="158" y="3"/>
                    <a:pt x="126" y="1"/>
                  </a:cubicBezTo>
                  <a:cubicBezTo>
                    <a:pt x="102" y="0"/>
                    <a:pt x="80" y="6"/>
                    <a:pt x="61" y="17"/>
                  </a:cubicBezTo>
                  <a:cubicBezTo>
                    <a:pt x="58" y="19"/>
                    <a:pt x="55" y="21"/>
                    <a:pt x="53" y="23"/>
                  </a:cubicBezTo>
                  <a:cubicBezTo>
                    <a:pt x="40" y="32"/>
                    <a:pt x="28" y="44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8" y="61"/>
                    <a:pt x="16" y="65"/>
                    <a:pt x="14" y="69"/>
                  </a:cubicBezTo>
                  <a:cubicBezTo>
                    <a:pt x="14" y="70"/>
                    <a:pt x="14" y="70"/>
                    <a:pt x="13" y="71"/>
                  </a:cubicBezTo>
                  <a:cubicBezTo>
                    <a:pt x="11" y="76"/>
                    <a:pt x="9" y="81"/>
                    <a:pt x="8" y="86"/>
                  </a:cubicBezTo>
                  <a:cubicBezTo>
                    <a:pt x="6" y="93"/>
                    <a:pt x="4" y="100"/>
                    <a:pt x="4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4"/>
                    <a:pt x="0" y="176"/>
                    <a:pt x="0" y="177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30">
              <a:extLst>
                <a:ext uri="{FF2B5EF4-FFF2-40B4-BE49-F238E27FC236}">
                  <a16:creationId xmlns:a16="http://schemas.microsoft.com/office/drawing/2014/main" id="{50BC6E68-14B6-4D29-BEE3-E87B8B555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233" y="3041527"/>
              <a:ext cx="52388" cy="76200"/>
            </a:xfrm>
            <a:custGeom>
              <a:avLst/>
              <a:gdLst>
                <a:gd name="T0" fmla="*/ 0 w 31"/>
                <a:gd name="T1" fmla="*/ 20 h 45"/>
                <a:gd name="T2" fmla="*/ 17 w 31"/>
                <a:gd name="T3" fmla="*/ 44 h 45"/>
                <a:gd name="T4" fmla="*/ 20 w 31"/>
                <a:gd name="T5" fmla="*/ 44 h 45"/>
                <a:gd name="T6" fmla="*/ 22 w 31"/>
                <a:gd name="T7" fmla="*/ 44 h 45"/>
                <a:gd name="T8" fmla="*/ 29 w 31"/>
                <a:gd name="T9" fmla="*/ 45 h 45"/>
                <a:gd name="T10" fmla="*/ 30 w 31"/>
                <a:gd name="T11" fmla="*/ 30 h 45"/>
                <a:gd name="T12" fmla="*/ 30 w 31"/>
                <a:gd name="T13" fmla="*/ 27 h 45"/>
                <a:gd name="T14" fmla="*/ 31 w 31"/>
                <a:gd name="T15" fmla="*/ 0 h 45"/>
                <a:gd name="T16" fmla="*/ 24 w 31"/>
                <a:gd name="T17" fmla="*/ 0 h 45"/>
                <a:gd name="T18" fmla="*/ 22 w 31"/>
                <a:gd name="T19" fmla="*/ 0 h 45"/>
                <a:gd name="T20" fmla="*/ 22 w 31"/>
                <a:gd name="T21" fmla="*/ 0 h 45"/>
                <a:gd name="T22" fmla="*/ 19 w 31"/>
                <a:gd name="T23" fmla="*/ 0 h 45"/>
                <a:gd name="T24" fmla="*/ 19 w 31"/>
                <a:gd name="T25" fmla="*/ 0 h 45"/>
                <a:gd name="T26" fmla="*/ 8 w 31"/>
                <a:gd name="T27" fmla="*/ 5 h 45"/>
                <a:gd name="T28" fmla="*/ 0 w 31"/>
                <a:gd name="T29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5">
                  <a:moveTo>
                    <a:pt x="0" y="20"/>
                  </a:moveTo>
                  <a:cubicBezTo>
                    <a:pt x="0" y="31"/>
                    <a:pt x="7" y="41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2"/>
                    <a:pt x="8" y="5"/>
                  </a:cubicBezTo>
                  <a:cubicBezTo>
                    <a:pt x="3" y="9"/>
                    <a:pt x="0" y="14"/>
                    <a:pt x="0" y="20"/>
                  </a:cubicBezTo>
                  <a:close/>
                </a:path>
              </a:pathLst>
            </a:custGeom>
            <a:solidFill>
              <a:srgbClr val="FFD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31">
              <a:extLst>
                <a:ext uri="{FF2B5EF4-FFF2-40B4-BE49-F238E27FC236}">
                  <a16:creationId xmlns:a16="http://schemas.microsoft.com/office/drawing/2014/main" id="{E5D7011C-E566-48BE-AB9F-CDC656758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233" y="2954215"/>
              <a:ext cx="190500" cy="366712"/>
            </a:xfrm>
            <a:custGeom>
              <a:avLst/>
              <a:gdLst>
                <a:gd name="T0" fmla="*/ 17 w 114"/>
                <a:gd name="T1" fmla="*/ 96 h 217"/>
                <a:gd name="T2" fmla="*/ 17 w 114"/>
                <a:gd name="T3" fmla="*/ 96 h 217"/>
                <a:gd name="T4" fmla="*/ 17 w 114"/>
                <a:gd name="T5" fmla="*/ 100 h 217"/>
                <a:gd name="T6" fmla="*/ 17 w 114"/>
                <a:gd name="T7" fmla="*/ 104 h 217"/>
                <a:gd name="T8" fmla="*/ 17 w 114"/>
                <a:gd name="T9" fmla="*/ 105 h 217"/>
                <a:gd name="T10" fmla="*/ 18 w 114"/>
                <a:gd name="T11" fmla="*/ 106 h 217"/>
                <a:gd name="T12" fmla="*/ 29 w 114"/>
                <a:gd name="T13" fmla="*/ 151 h 217"/>
                <a:gd name="T14" fmla="*/ 30 w 114"/>
                <a:gd name="T15" fmla="*/ 153 h 217"/>
                <a:gd name="T16" fmla="*/ 84 w 114"/>
                <a:gd name="T17" fmla="*/ 205 h 217"/>
                <a:gd name="T18" fmla="*/ 84 w 114"/>
                <a:gd name="T19" fmla="*/ 205 h 217"/>
                <a:gd name="T20" fmla="*/ 105 w 114"/>
                <a:gd name="T21" fmla="*/ 215 h 217"/>
                <a:gd name="T22" fmla="*/ 113 w 114"/>
                <a:gd name="T23" fmla="*/ 213 h 217"/>
                <a:gd name="T24" fmla="*/ 71 w 114"/>
                <a:gd name="T25" fmla="*/ 154 h 217"/>
                <a:gd name="T26" fmla="*/ 63 w 114"/>
                <a:gd name="T27" fmla="*/ 77 h 217"/>
                <a:gd name="T28" fmla="*/ 63 w 114"/>
                <a:gd name="T29" fmla="*/ 75 h 217"/>
                <a:gd name="T30" fmla="*/ 64 w 114"/>
                <a:gd name="T31" fmla="*/ 41 h 217"/>
                <a:gd name="T32" fmla="*/ 64 w 114"/>
                <a:gd name="T33" fmla="*/ 41 h 217"/>
                <a:gd name="T34" fmla="*/ 66 w 114"/>
                <a:gd name="T35" fmla="*/ 19 h 217"/>
                <a:gd name="T36" fmla="*/ 26 w 114"/>
                <a:gd name="T37" fmla="*/ 10 h 217"/>
                <a:gd name="T38" fmla="*/ 21 w 114"/>
                <a:gd name="T39" fmla="*/ 31 h 217"/>
                <a:gd name="T40" fmla="*/ 21 w 114"/>
                <a:gd name="T41" fmla="*/ 32 h 217"/>
                <a:gd name="T42" fmla="*/ 21 w 114"/>
                <a:gd name="T43" fmla="*/ 32 h 217"/>
                <a:gd name="T44" fmla="*/ 21 w 114"/>
                <a:gd name="T45" fmla="*/ 33 h 217"/>
                <a:gd name="T46" fmla="*/ 21 w 114"/>
                <a:gd name="T47" fmla="*/ 38 h 217"/>
                <a:gd name="T48" fmla="*/ 21 w 114"/>
                <a:gd name="T49" fmla="*/ 43 h 217"/>
                <a:gd name="T50" fmla="*/ 20 w 114"/>
                <a:gd name="T51" fmla="*/ 49 h 217"/>
                <a:gd name="T52" fmla="*/ 20 w 114"/>
                <a:gd name="T53" fmla="*/ 49 h 217"/>
                <a:gd name="T54" fmla="*/ 20 w 114"/>
                <a:gd name="T55" fmla="*/ 49 h 217"/>
                <a:gd name="T56" fmla="*/ 19 w 114"/>
                <a:gd name="T57" fmla="*/ 52 h 217"/>
                <a:gd name="T58" fmla="*/ 8 w 114"/>
                <a:gd name="T59" fmla="*/ 57 h 217"/>
                <a:gd name="T60" fmla="*/ 0 w 114"/>
                <a:gd name="T61" fmla="*/ 72 h 217"/>
                <a:gd name="T62" fmla="*/ 17 w 114"/>
                <a:gd name="T63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" h="217">
                  <a:moveTo>
                    <a:pt x="17" y="96"/>
                  </a:moveTo>
                  <a:cubicBezTo>
                    <a:pt x="17" y="96"/>
                    <a:pt x="17" y="96"/>
                    <a:pt x="17" y="96"/>
                  </a:cubicBezTo>
                  <a:cubicBezTo>
                    <a:pt x="17" y="97"/>
                    <a:pt x="17" y="99"/>
                    <a:pt x="17" y="100"/>
                  </a:cubicBezTo>
                  <a:cubicBezTo>
                    <a:pt x="17" y="102"/>
                    <a:pt x="17" y="103"/>
                    <a:pt x="17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22"/>
                    <a:pt x="22" y="137"/>
                    <a:pt x="29" y="151"/>
                  </a:cubicBezTo>
                  <a:cubicBezTo>
                    <a:pt x="30" y="152"/>
                    <a:pt x="30" y="153"/>
                    <a:pt x="30" y="153"/>
                  </a:cubicBezTo>
                  <a:cubicBezTo>
                    <a:pt x="42" y="176"/>
                    <a:pt x="61" y="194"/>
                    <a:pt x="84" y="205"/>
                  </a:cubicBezTo>
                  <a:cubicBezTo>
                    <a:pt x="84" y="205"/>
                    <a:pt x="84" y="205"/>
                    <a:pt x="84" y="205"/>
                  </a:cubicBezTo>
                  <a:cubicBezTo>
                    <a:pt x="104" y="217"/>
                    <a:pt x="105" y="215"/>
                    <a:pt x="105" y="215"/>
                  </a:cubicBezTo>
                  <a:cubicBezTo>
                    <a:pt x="105" y="215"/>
                    <a:pt x="114" y="214"/>
                    <a:pt x="113" y="213"/>
                  </a:cubicBezTo>
                  <a:cubicBezTo>
                    <a:pt x="105" y="208"/>
                    <a:pt x="84" y="188"/>
                    <a:pt x="71" y="154"/>
                  </a:cubicBezTo>
                  <a:cubicBezTo>
                    <a:pt x="64" y="135"/>
                    <a:pt x="63" y="105"/>
                    <a:pt x="63" y="77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63"/>
                    <a:pt x="64" y="5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5" y="28"/>
                    <a:pt x="66" y="19"/>
                    <a:pt x="66" y="19"/>
                  </a:cubicBezTo>
                  <a:cubicBezTo>
                    <a:pt x="57" y="0"/>
                    <a:pt x="41" y="1"/>
                    <a:pt x="26" y="10"/>
                  </a:cubicBezTo>
                  <a:cubicBezTo>
                    <a:pt x="23" y="17"/>
                    <a:pt x="22" y="24"/>
                    <a:pt x="21" y="31"/>
                  </a:cubicBezTo>
                  <a:cubicBezTo>
                    <a:pt x="21" y="31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5" y="52"/>
                    <a:pt x="11" y="54"/>
                    <a:pt x="8" y="57"/>
                  </a:cubicBezTo>
                  <a:cubicBezTo>
                    <a:pt x="3" y="61"/>
                    <a:pt x="0" y="66"/>
                    <a:pt x="0" y="72"/>
                  </a:cubicBezTo>
                  <a:cubicBezTo>
                    <a:pt x="0" y="83"/>
                    <a:pt x="7" y="93"/>
                    <a:pt x="17" y="96"/>
                  </a:cubicBez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32">
              <a:extLst>
                <a:ext uri="{FF2B5EF4-FFF2-40B4-BE49-F238E27FC236}">
                  <a16:creationId xmlns:a16="http://schemas.microsoft.com/office/drawing/2014/main" id="{4100E475-8594-48EC-8065-6057C851C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521" y="2885952"/>
              <a:ext cx="346075" cy="219075"/>
            </a:xfrm>
            <a:custGeom>
              <a:avLst/>
              <a:gdLst>
                <a:gd name="T0" fmla="*/ 205 w 207"/>
                <a:gd name="T1" fmla="*/ 24 h 130"/>
                <a:gd name="T2" fmla="*/ 197 w 207"/>
                <a:gd name="T3" fmla="*/ 49 h 130"/>
                <a:gd name="T4" fmla="*/ 177 w 207"/>
                <a:gd name="T5" fmla="*/ 58 h 130"/>
                <a:gd name="T6" fmla="*/ 46 w 207"/>
                <a:gd name="T7" fmla="*/ 102 h 130"/>
                <a:gd name="T8" fmla="*/ 34 w 207"/>
                <a:gd name="T9" fmla="*/ 124 h 130"/>
                <a:gd name="T10" fmla="*/ 25 w 207"/>
                <a:gd name="T11" fmla="*/ 129 h 130"/>
                <a:gd name="T12" fmla="*/ 25 w 207"/>
                <a:gd name="T13" fmla="*/ 129 h 130"/>
                <a:gd name="T14" fmla="*/ 16 w 207"/>
                <a:gd name="T15" fmla="*/ 121 h 130"/>
                <a:gd name="T16" fmla="*/ 0 w 207"/>
                <a:gd name="T17" fmla="*/ 31 h 130"/>
                <a:gd name="T18" fmla="*/ 13 w 207"/>
                <a:gd name="T19" fmla="*/ 8 h 130"/>
                <a:gd name="T20" fmla="*/ 34 w 207"/>
                <a:gd name="T21" fmla="*/ 0 h 130"/>
                <a:gd name="T22" fmla="*/ 175 w 207"/>
                <a:gd name="T23" fmla="*/ 0 h 130"/>
                <a:gd name="T24" fmla="*/ 205 w 207"/>
                <a:gd name="T25" fmla="*/ 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130">
                  <a:moveTo>
                    <a:pt x="205" y="24"/>
                  </a:moveTo>
                  <a:cubicBezTo>
                    <a:pt x="207" y="34"/>
                    <a:pt x="204" y="43"/>
                    <a:pt x="197" y="49"/>
                  </a:cubicBezTo>
                  <a:cubicBezTo>
                    <a:pt x="192" y="55"/>
                    <a:pt x="185" y="58"/>
                    <a:pt x="177" y="58"/>
                  </a:cubicBezTo>
                  <a:cubicBezTo>
                    <a:pt x="177" y="58"/>
                    <a:pt x="63" y="67"/>
                    <a:pt x="46" y="102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2" y="128"/>
                    <a:pt x="29" y="130"/>
                    <a:pt x="25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0" y="129"/>
                    <a:pt x="16" y="125"/>
                    <a:pt x="16" y="121"/>
                  </a:cubicBezTo>
                  <a:cubicBezTo>
                    <a:pt x="13" y="99"/>
                    <a:pt x="0" y="36"/>
                    <a:pt x="0" y="31"/>
                  </a:cubicBezTo>
                  <a:cubicBezTo>
                    <a:pt x="0" y="23"/>
                    <a:pt x="8" y="14"/>
                    <a:pt x="13" y="8"/>
                  </a:cubicBezTo>
                  <a:cubicBezTo>
                    <a:pt x="18" y="3"/>
                    <a:pt x="26" y="0"/>
                    <a:pt x="34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90" y="0"/>
                    <a:pt x="203" y="10"/>
                    <a:pt x="205" y="24"/>
                  </a:cubicBezTo>
                  <a:close/>
                </a:path>
              </a:pathLst>
            </a:custGeom>
            <a:solidFill>
              <a:srgbClr val="F38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33">
              <a:extLst>
                <a:ext uri="{FF2B5EF4-FFF2-40B4-BE49-F238E27FC236}">
                  <a16:creationId xmlns:a16="http://schemas.microsoft.com/office/drawing/2014/main" id="{9C319418-E53D-43FF-A67D-DB01A754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346" y="3192340"/>
              <a:ext cx="44450" cy="15875"/>
            </a:xfrm>
            <a:custGeom>
              <a:avLst/>
              <a:gdLst>
                <a:gd name="T0" fmla="*/ 4 w 27"/>
                <a:gd name="T1" fmla="*/ 9 h 9"/>
                <a:gd name="T2" fmla="*/ 22 w 27"/>
                <a:gd name="T3" fmla="*/ 9 h 9"/>
                <a:gd name="T4" fmla="*/ 27 w 27"/>
                <a:gd name="T5" fmla="*/ 5 h 9"/>
                <a:gd name="T6" fmla="*/ 22 w 27"/>
                <a:gd name="T7" fmla="*/ 0 h 9"/>
                <a:gd name="T8" fmla="*/ 4 w 27"/>
                <a:gd name="T9" fmla="*/ 0 h 9"/>
                <a:gd name="T10" fmla="*/ 0 w 27"/>
                <a:gd name="T11" fmla="*/ 5 h 9"/>
                <a:gd name="T12" fmla="*/ 4 w 2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4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5" y="9"/>
                    <a:pt x="27" y="7"/>
                    <a:pt x="27" y="5"/>
                  </a:cubicBezTo>
                  <a:cubicBezTo>
                    <a:pt x="27" y="2"/>
                    <a:pt x="25" y="0"/>
                    <a:pt x="2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lose/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4">
              <a:extLst>
                <a:ext uri="{FF2B5EF4-FFF2-40B4-BE49-F238E27FC236}">
                  <a16:creationId xmlns:a16="http://schemas.microsoft.com/office/drawing/2014/main" id="{1CD2704A-E113-4660-81AB-A72975276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758" y="3200277"/>
              <a:ext cx="39688" cy="20637"/>
            </a:xfrm>
            <a:custGeom>
              <a:avLst/>
              <a:gdLst>
                <a:gd name="T0" fmla="*/ 6 w 24"/>
                <a:gd name="T1" fmla="*/ 12 h 12"/>
                <a:gd name="T2" fmla="*/ 19 w 24"/>
                <a:gd name="T3" fmla="*/ 12 h 12"/>
                <a:gd name="T4" fmla="*/ 24 w 24"/>
                <a:gd name="T5" fmla="*/ 6 h 12"/>
                <a:gd name="T6" fmla="*/ 19 w 24"/>
                <a:gd name="T7" fmla="*/ 0 h 12"/>
                <a:gd name="T8" fmla="*/ 6 w 24"/>
                <a:gd name="T9" fmla="*/ 0 h 12"/>
                <a:gd name="T10" fmla="*/ 0 w 24"/>
                <a:gd name="T11" fmla="*/ 6 h 12"/>
                <a:gd name="T12" fmla="*/ 6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6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2" y="12"/>
                    <a:pt x="24" y="9"/>
                    <a:pt x="24" y="6"/>
                  </a:cubicBezTo>
                  <a:cubicBezTo>
                    <a:pt x="24" y="3"/>
                    <a:pt x="22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5">
              <a:extLst>
                <a:ext uri="{FF2B5EF4-FFF2-40B4-BE49-F238E27FC236}">
                  <a16:creationId xmlns:a16="http://schemas.microsoft.com/office/drawing/2014/main" id="{9119C8DE-6A7E-4621-AB98-75C8DD9D7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046" y="3147890"/>
              <a:ext cx="42863" cy="14287"/>
            </a:xfrm>
            <a:custGeom>
              <a:avLst/>
              <a:gdLst>
                <a:gd name="T0" fmla="*/ 25 w 25"/>
                <a:gd name="T1" fmla="*/ 0 h 8"/>
                <a:gd name="T2" fmla="*/ 12 w 25"/>
                <a:gd name="T3" fmla="*/ 8 h 8"/>
                <a:gd name="T4" fmla="*/ 0 w 25"/>
                <a:gd name="T5" fmla="*/ 1 h 8"/>
                <a:gd name="T6" fmla="*/ 25 w 2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8">
                  <a:moveTo>
                    <a:pt x="25" y="0"/>
                  </a:moveTo>
                  <a:cubicBezTo>
                    <a:pt x="25" y="0"/>
                    <a:pt x="23" y="8"/>
                    <a:pt x="12" y="8"/>
                  </a:cubicBezTo>
                  <a:cubicBezTo>
                    <a:pt x="1" y="8"/>
                    <a:pt x="0" y="1"/>
                    <a:pt x="0" y="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36">
              <a:extLst>
                <a:ext uri="{FF2B5EF4-FFF2-40B4-BE49-F238E27FC236}">
                  <a16:creationId xmlns:a16="http://schemas.microsoft.com/office/drawing/2014/main" id="{B80F7B8F-67C6-4820-81E9-1D8D265AB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821" y="3106615"/>
              <a:ext cx="42863" cy="41275"/>
            </a:xfrm>
            <a:prstGeom prst="ellipse">
              <a:avLst/>
            </a:pr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37">
              <a:extLst>
                <a:ext uri="{FF2B5EF4-FFF2-40B4-BE49-F238E27FC236}">
                  <a16:creationId xmlns:a16="http://schemas.microsoft.com/office/drawing/2014/main" id="{4053E3C2-9CBE-4D04-AE32-C0316D2E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446" y="2768477"/>
              <a:ext cx="388938" cy="215900"/>
            </a:xfrm>
            <a:custGeom>
              <a:avLst/>
              <a:gdLst>
                <a:gd name="T0" fmla="*/ 176 w 233"/>
                <a:gd name="T1" fmla="*/ 88 h 128"/>
                <a:gd name="T2" fmla="*/ 225 w 233"/>
                <a:gd name="T3" fmla="*/ 128 h 128"/>
                <a:gd name="T4" fmla="*/ 175 w 233"/>
                <a:gd name="T5" fmla="*/ 43 h 128"/>
                <a:gd name="T6" fmla="*/ 8 w 233"/>
                <a:gd name="T7" fmla="*/ 54 h 128"/>
                <a:gd name="T8" fmla="*/ 1 w 233"/>
                <a:gd name="T9" fmla="*/ 87 h 128"/>
                <a:gd name="T10" fmla="*/ 176 w 233"/>
                <a:gd name="T1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28">
                  <a:moveTo>
                    <a:pt x="176" y="88"/>
                  </a:moveTo>
                  <a:cubicBezTo>
                    <a:pt x="176" y="88"/>
                    <a:pt x="211" y="87"/>
                    <a:pt x="225" y="128"/>
                  </a:cubicBezTo>
                  <a:cubicBezTo>
                    <a:pt x="225" y="128"/>
                    <a:pt x="233" y="86"/>
                    <a:pt x="175" y="43"/>
                  </a:cubicBezTo>
                  <a:cubicBezTo>
                    <a:pt x="118" y="0"/>
                    <a:pt x="16" y="36"/>
                    <a:pt x="8" y="54"/>
                  </a:cubicBezTo>
                  <a:cubicBezTo>
                    <a:pt x="0" y="73"/>
                    <a:pt x="1" y="87"/>
                    <a:pt x="1" y="87"/>
                  </a:cubicBezTo>
                  <a:lnTo>
                    <a:pt x="176" y="88"/>
                  </a:lnTo>
                  <a:close/>
                </a:path>
              </a:pathLst>
            </a:custGeom>
            <a:solidFill>
              <a:srgbClr val="F38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8">
              <a:extLst>
                <a:ext uri="{FF2B5EF4-FFF2-40B4-BE49-F238E27FC236}">
                  <a16:creationId xmlns:a16="http://schemas.microsoft.com/office/drawing/2014/main" id="{69B118F1-9C36-4E74-9F6B-8491C1507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146" y="3025652"/>
              <a:ext cx="68263" cy="20637"/>
            </a:xfrm>
            <a:custGeom>
              <a:avLst/>
              <a:gdLst>
                <a:gd name="T0" fmla="*/ 40 w 40"/>
                <a:gd name="T1" fmla="*/ 9 h 12"/>
                <a:gd name="T2" fmla="*/ 0 w 40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12">
                  <a:moveTo>
                    <a:pt x="40" y="9"/>
                  </a:moveTo>
                  <a:cubicBezTo>
                    <a:pt x="40" y="9"/>
                    <a:pt x="21" y="0"/>
                    <a:pt x="0" y="12"/>
                  </a:cubicBezTo>
                </a:path>
              </a:pathLst>
            </a:custGeom>
            <a:noFill/>
            <a:ln w="14288" cap="rnd">
              <a:solidFill>
                <a:srgbClr val="F388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9">
              <a:extLst>
                <a:ext uri="{FF2B5EF4-FFF2-40B4-BE49-F238E27FC236}">
                  <a16:creationId xmlns:a16="http://schemas.microsoft.com/office/drawing/2014/main" id="{7F777978-819C-4624-BE9C-45E0234F4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671" y="3020890"/>
              <a:ext cx="66675" cy="19050"/>
            </a:xfrm>
            <a:custGeom>
              <a:avLst/>
              <a:gdLst>
                <a:gd name="T0" fmla="*/ 40 w 40"/>
                <a:gd name="T1" fmla="*/ 9 h 12"/>
                <a:gd name="T2" fmla="*/ 0 w 40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12">
                  <a:moveTo>
                    <a:pt x="40" y="9"/>
                  </a:moveTo>
                  <a:cubicBezTo>
                    <a:pt x="40" y="9"/>
                    <a:pt x="21" y="0"/>
                    <a:pt x="0" y="12"/>
                  </a:cubicBezTo>
                </a:path>
              </a:pathLst>
            </a:custGeom>
            <a:noFill/>
            <a:ln w="14288" cap="rnd">
              <a:solidFill>
                <a:srgbClr val="F3885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0">
              <a:extLst>
                <a:ext uri="{FF2B5EF4-FFF2-40B4-BE49-F238E27FC236}">
                  <a16:creationId xmlns:a16="http://schemas.microsoft.com/office/drawing/2014/main" id="{7AFA57BA-7648-49A2-86A0-43F5698C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133" y="3068515"/>
              <a:ext cx="17463" cy="34925"/>
            </a:xfrm>
            <a:custGeom>
              <a:avLst/>
              <a:gdLst>
                <a:gd name="T0" fmla="*/ 5 w 10"/>
                <a:gd name="T1" fmla="*/ 20 h 20"/>
                <a:gd name="T2" fmla="*/ 5 w 10"/>
                <a:gd name="T3" fmla="*/ 20 h 20"/>
                <a:gd name="T4" fmla="*/ 0 w 10"/>
                <a:gd name="T5" fmla="*/ 15 h 20"/>
                <a:gd name="T6" fmla="*/ 0 w 10"/>
                <a:gd name="T7" fmla="*/ 5 h 20"/>
                <a:gd name="T8" fmla="*/ 5 w 10"/>
                <a:gd name="T9" fmla="*/ 0 h 20"/>
                <a:gd name="T10" fmla="*/ 10 w 10"/>
                <a:gd name="T11" fmla="*/ 5 h 20"/>
                <a:gd name="T12" fmla="*/ 10 w 10"/>
                <a:gd name="T13" fmla="*/ 15 h 20"/>
                <a:gd name="T14" fmla="*/ 5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7"/>
                    <a:pt x="8" y="20"/>
                    <a:pt x="5" y="20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1">
              <a:extLst>
                <a:ext uri="{FF2B5EF4-FFF2-40B4-BE49-F238E27FC236}">
                  <a16:creationId xmlns:a16="http://schemas.microsoft.com/office/drawing/2014/main" id="{61DD89DC-8F38-43F9-878E-924C205A2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071" y="3068515"/>
              <a:ext cx="15875" cy="34925"/>
            </a:xfrm>
            <a:custGeom>
              <a:avLst/>
              <a:gdLst>
                <a:gd name="T0" fmla="*/ 5 w 10"/>
                <a:gd name="T1" fmla="*/ 20 h 20"/>
                <a:gd name="T2" fmla="*/ 5 w 10"/>
                <a:gd name="T3" fmla="*/ 20 h 20"/>
                <a:gd name="T4" fmla="*/ 0 w 10"/>
                <a:gd name="T5" fmla="*/ 15 h 20"/>
                <a:gd name="T6" fmla="*/ 0 w 10"/>
                <a:gd name="T7" fmla="*/ 5 h 20"/>
                <a:gd name="T8" fmla="*/ 5 w 10"/>
                <a:gd name="T9" fmla="*/ 0 h 20"/>
                <a:gd name="T10" fmla="*/ 10 w 10"/>
                <a:gd name="T11" fmla="*/ 5 h 20"/>
                <a:gd name="T12" fmla="*/ 10 w 10"/>
                <a:gd name="T13" fmla="*/ 15 h 20"/>
                <a:gd name="T14" fmla="*/ 5 w 1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0">
                  <a:moveTo>
                    <a:pt x="5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7"/>
                    <a:pt x="7" y="20"/>
                    <a:pt x="5" y="20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8" name="TextBox 447">
            <a:extLst>
              <a:ext uri="{FF2B5EF4-FFF2-40B4-BE49-F238E27FC236}">
                <a16:creationId xmlns:a16="http://schemas.microsoft.com/office/drawing/2014/main" id="{626EB059-0EC3-41FD-ADC5-6BFAA4CC6108}"/>
              </a:ext>
            </a:extLst>
          </p:cNvPr>
          <p:cNvSpPr txBox="1"/>
          <p:nvPr/>
        </p:nvSpPr>
        <p:spPr>
          <a:xfrm>
            <a:off x="1202800" y="2908178"/>
            <a:ext cx="3477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oboto" pitchFamily="2" charset="0"/>
                <a:ea typeface="Roboto" pitchFamily="2" charset="0"/>
              </a:rPr>
              <a:t>Lorem ipsum dolor sit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ligula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eget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dolor.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massa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Cum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sociis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natoque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penatibus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et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magnis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dis parturient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montes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nascetur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ridiculus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mus. 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id="{BA85DC6B-99D6-471A-AB78-D124BD4BFBE4}"/>
              </a:ext>
            </a:extLst>
          </p:cNvPr>
          <p:cNvSpPr/>
          <p:nvPr/>
        </p:nvSpPr>
        <p:spPr>
          <a:xfrm>
            <a:off x="1306334" y="4865646"/>
            <a:ext cx="1114237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id="{5A804846-D13E-418A-942D-66C321C95442}"/>
              </a:ext>
            </a:extLst>
          </p:cNvPr>
          <p:cNvSpPr/>
          <p:nvPr/>
        </p:nvSpPr>
        <p:spPr>
          <a:xfrm>
            <a:off x="2578313" y="4870431"/>
            <a:ext cx="1142280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274838EC-870B-4832-8B14-AE14D9AAEF6B}"/>
              </a:ext>
            </a:extLst>
          </p:cNvPr>
          <p:cNvSpPr/>
          <p:nvPr/>
        </p:nvSpPr>
        <p:spPr>
          <a:xfrm>
            <a:off x="3874580" y="4865646"/>
            <a:ext cx="825193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605051B8-AACE-4864-A630-CD2882266C24}"/>
              </a:ext>
            </a:extLst>
          </p:cNvPr>
          <p:cNvSpPr txBox="1"/>
          <p:nvPr/>
        </p:nvSpPr>
        <p:spPr>
          <a:xfrm>
            <a:off x="1358355" y="4831225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Education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645EB9E5-0C44-4B8C-B5A1-5EF3752A55C0}"/>
              </a:ext>
            </a:extLst>
          </p:cNvPr>
          <p:cNvSpPr txBox="1"/>
          <p:nvPr/>
        </p:nvSpPr>
        <p:spPr>
          <a:xfrm>
            <a:off x="2644356" y="4836010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Inovation</a:t>
            </a:r>
            <a:endParaRPr lang="en-US" sz="12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9A5CB948-5864-4213-852C-5F94050E5C3A}"/>
              </a:ext>
            </a:extLst>
          </p:cNvPr>
          <p:cNvSpPr txBox="1"/>
          <p:nvPr/>
        </p:nvSpPr>
        <p:spPr>
          <a:xfrm>
            <a:off x="3883847" y="4831225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Future</a:t>
            </a:r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A9BCA4D6-0A8E-4F14-B374-00273127086F}"/>
              </a:ext>
            </a:extLst>
          </p:cNvPr>
          <p:cNvGrpSpPr/>
          <p:nvPr/>
        </p:nvGrpSpPr>
        <p:grpSpPr>
          <a:xfrm>
            <a:off x="5952521" y="4789366"/>
            <a:ext cx="1735138" cy="798511"/>
            <a:chOff x="5952521" y="4789366"/>
            <a:chExt cx="1735138" cy="798511"/>
          </a:xfrm>
        </p:grpSpPr>
        <p:sp>
          <p:nvSpPr>
            <p:cNvPr id="452" name="Freeform 33">
              <a:extLst>
                <a:ext uri="{FF2B5EF4-FFF2-40B4-BE49-F238E27FC236}">
                  <a16:creationId xmlns:a16="http://schemas.microsoft.com/office/drawing/2014/main" id="{A15D997A-5862-45C0-B0CB-9B4CF188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121" y="4789366"/>
              <a:ext cx="673100" cy="133350"/>
            </a:xfrm>
            <a:custGeom>
              <a:avLst/>
              <a:gdLst>
                <a:gd name="T0" fmla="*/ 0 w 403"/>
                <a:gd name="T1" fmla="*/ 0 h 79"/>
                <a:gd name="T2" fmla="*/ 0 w 403"/>
                <a:gd name="T3" fmla="*/ 79 h 79"/>
                <a:gd name="T4" fmla="*/ 363 w 403"/>
                <a:gd name="T5" fmla="*/ 79 h 79"/>
                <a:gd name="T6" fmla="*/ 403 w 403"/>
                <a:gd name="T7" fmla="*/ 39 h 79"/>
                <a:gd name="T8" fmla="*/ 391 w 403"/>
                <a:gd name="T9" fmla="*/ 12 h 79"/>
                <a:gd name="T10" fmla="*/ 363 w 403"/>
                <a:gd name="T11" fmla="*/ 0 h 79"/>
                <a:gd name="T12" fmla="*/ 0 w 403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85" y="79"/>
                    <a:pt x="403" y="61"/>
                    <a:pt x="403" y="39"/>
                  </a:cubicBezTo>
                  <a:cubicBezTo>
                    <a:pt x="403" y="29"/>
                    <a:pt x="398" y="19"/>
                    <a:pt x="391" y="12"/>
                  </a:cubicBezTo>
                  <a:cubicBezTo>
                    <a:pt x="384" y="5"/>
                    <a:pt x="374" y="0"/>
                    <a:pt x="3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34">
              <a:extLst>
                <a:ext uri="{FF2B5EF4-FFF2-40B4-BE49-F238E27FC236}">
                  <a16:creationId xmlns:a16="http://schemas.microsoft.com/office/drawing/2014/main" id="{D3C8D1F9-12AC-4D31-99EB-B3DD35D57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133" y="4789366"/>
              <a:ext cx="315913" cy="42863"/>
            </a:xfrm>
            <a:custGeom>
              <a:avLst/>
              <a:gdLst>
                <a:gd name="T0" fmla="*/ 0 w 189"/>
                <a:gd name="T1" fmla="*/ 26 h 26"/>
                <a:gd name="T2" fmla="*/ 0 w 189"/>
                <a:gd name="T3" fmla="*/ 0 h 26"/>
                <a:gd name="T4" fmla="*/ 152 w 189"/>
                <a:gd name="T5" fmla="*/ 0 h 26"/>
                <a:gd name="T6" fmla="*/ 189 w 189"/>
                <a:gd name="T7" fmla="*/ 26 h 26"/>
                <a:gd name="T8" fmla="*/ 0 w 18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6">
                  <a:moveTo>
                    <a:pt x="0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9" y="0"/>
                    <a:pt x="184" y="11"/>
                    <a:pt x="189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D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35">
              <a:extLst>
                <a:ext uri="{FF2B5EF4-FFF2-40B4-BE49-F238E27FC236}">
                  <a16:creationId xmlns:a16="http://schemas.microsoft.com/office/drawing/2014/main" id="{F6273037-03A7-4D4A-A9E0-F373DE6D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071" y="4789366"/>
              <a:ext cx="674688" cy="133350"/>
            </a:xfrm>
            <a:custGeom>
              <a:avLst/>
              <a:gdLst>
                <a:gd name="T0" fmla="*/ 0 w 403"/>
                <a:gd name="T1" fmla="*/ 0 h 79"/>
                <a:gd name="T2" fmla="*/ 0 w 403"/>
                <a:gd name="T3" fmla="*/ 79 h 79"/>
                <a:gd name="T4" fmla="*/ 363 w 403"/>
                <a:gd name="T5" fmla="*/ 79 h 79"/>
                <a:gd name="T6" fmla="*/ 403 w 403"/>
                <a:gd name="T7" fmla="*/ 39 h 79"/>
                <a:gd name="T8" fmla="*/ 391 w 403"/>
                <a:gd name="T9" fmla="*/ 12 h 79"/>
                <a:gd name="T10" fmla="*/ 363 w 403"/>
                <a:gd name="T11" fmla="*/ 0 h 79"/>
                <a:gd name="T12" fmla="*/ 0 w 403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363" y="79"/>
                    <a:pt x="363" y="79"/>
                    <a:pt x="363" y="79"/>
                  </a:cubicBezTo>
                  <a:cubicBezTo>
                    <a:pt x="385" y="79"/>
                    <a:pt x="403" y="61"/>
                    <a:pt x="403" y="39"/>
                  </a:cubicBezTo>
                  <a:cubicBezTo>
                    <a:pt x="403" y="29"/>
                    <a:pt x="398" y="19"/>
                    <a:pt x="391" y="12"/>
                  </a:cubicBezTo>
                  <a:cubicBezTo>
                    <a:pt x="384" y="5"/>
                    <a:pt x="374" y="0"/>
                    <a:pt x="3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8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36">
              <a:extLst>
                <a:ext uri="{FF2B5EF4-FFF2-40B4-BE49-F238E27FC236}">
                  <a16:creationId xmlns:a16="http://schemas.microsoft.com/office/drawing/2014/main" id="{79A6EDA9-7FD4-4EBC-BD42-F25473CDE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071" y="4813178"/>
              <a:ext cx="631825" cy="84138"/>
            </a:xfrm>
            <a:custGeom>
              <a:avLst/>
              <a:gdLst>
                <a:gd name="T0" fmla="*/ 0 w 378"/>
                <a:gd name="T1" fmla="*/ 0 h 50"/>
                <a:gd name="T2" fmla="*/ 0 w 378"/>
                <a:gd name="T3" fmla="*/ 50 h 50"/>
                <a:gd name="T4" fmla="*/ 353 w 378"/>
                <a:gd name="T5" fmla="*/ 50 h 50"/>
                <a:gd name="T6" fmla="*/ 378 w 378"/>
                <a:gd name="T7" fmla="*/ 25 h 50"/>
                <a:gd name="T8" fmla="*/ 371 w 378"/>
                <a:gd name="T9" fmla="*/ 7 h 50"/>
                <a:gd name="T10" fmla="*/ 353 w 378"/>
                <a:gd name="T11" fmla="*/ 0 h 50"/>
                <a:gd name="T12" fmla="*/ 0 w 378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53" y="50"/>
                    <a:pt x="353" y="50"/>
                    <a:pt x="353" y="50"/>
                  </a:cubicBezTo>
                  <a:cubicBezTo>
                    <a:pt x="367" y="50"/>
                    <a:pt x="378" y="39"/>
                    <a:pt x="378" y="25"/>
                  </a:cubicBezTo>
                  <a:cubicBezTo>
                    <a:pt x="378" y="18"/>
                    <a:pt x="375" y="12"/>
                    <a:pt x="371" y="7"/>
                  </a:cubicBezTo>
                  <a:cubicBezTo>
                    <a:pt x="366" y="2"/>
                    <a:pt x="360" y="0"/>
                    <a:pt x="3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37">
              <a:extLst>
                <a:ext uri="{FF2B5EF4-FFF2-40B4-BE49-F238E27FC236}">
                  <a16:creationId xmlns:a16="http://schemas.microsoft.com/office/drawing/2014/main" id="{B6C7ED2D-1637-4011-B410-DD0701D3A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721" y="4922716"/>
              <a:ext cx="673100" cy="131763"/>
            </a:xfrm>
            <a:custGeom>
              <a:avLst/>
              <a:gdLst>
                <a:gd name="T0" fmla="*/ 0 w 403"/>
                <a:gd name="T1" fmla="*/ 0 h 79"/>
                <a:gd name="T2" fmla="*/ 0 w 403"/>
                <a:gd name="T3" fmla="*/ 79 h 79"/>
                <a:gd name="T4" fmla="*/ 364 w 403"/>
                <a:gd name="T5" fmla="*/ 79 h 79"/>
                <a:gd name="T6" fmla="*/ 403 w 403"/>
                <a:gd name="T7" fmla="*/ 39 h 79"/>
                <a:gd name="T8" fmla="*/ 399 w 403"/>
                <a:gd name="T9" fmla="*/ 21 h 79"/>
                <a:gd name="T10" fmla="*/ 392 w 403"/>
                <a:gd name="T11" fmla="*/ 12 h 79"/>
                <a:gd name="T12" fmla="*/ 364 w 403"/>
                <a:gd name="T13" fmla="*/ 0 h 79"/>
                <a:gd name="T14" fmla="*/ 0 w 403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3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364" y="79"/>
                    <a:pt x="364" y="79"/>
                    <a:pt x="364" y="79"/>
                  </a:cubicBezTo>
                  <a:cubicBezTo>
                    <a:pt x="386" y="79"/>
                    <a:pt x="403" y="61"/>
                    <a:pt x="403" y="39"/>
                  </a:cubicBezTo>
                  <a:cubicBezTo>
                    <a:pt x="403" y="33"/>
                    <a:pt x="402" y="26"/>
                    <a:pt x="399" y="21"/>
                  </a:cubicBezTo>
                  <a:cubicBezTo>
                    <a:pt x="397" y="17"/>
                    <a:pt x="395" y="14"/>
                    <a:pt x="392" y="12"/>
                  </a:cubicBezTo>
                  <a:cubicBezTo>
                    <a:pt x="385" y="4"/>
                    <a:pt x="375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2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38">
              <a:extLst>
                <a:ext uri="{FF2B5EF4-FFF2-40B4-BE49-F238E27FC236}">
                  <a16:creationId xmlns:a16="http://schemas.microsoft.com/office/drawing/2014/main" id="{A9CA8709-73BB-45A5-9ADB-2D0C2973A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221" y="4922716"/>
              <a:ext cx="603250" cy="34925"/>
            </a:xfrm>
            <a:custGeom>
              <a:avLst/>
              <a:gdLst>
                <a:gd name="T0" fmla="*/ 0 w 361"/>
                <a:gd name="T1" fmla="*/ 0 h 21"/>
                <a:gd name="T2" fmla="*/ 0 w 361"/>
                <a:gd name="T3" fmla="*/ 21 h 21"/>
                <a:gd name="T4" fmla="*/ 361 w 361"/>
                <a:gd name="T5" fmla="*/ 21 h 21"/>
                <a:gd name="T6" fmla="*/ 354 w 361"/>
                <a:gd name="T7" fmla="*/ 12 h 21"/>
                <a:gd name="T8" fmla="*/ 326 w 361"/>
                <a:gd name="T9" fmla="*/ 0 h 21"/>
                <a:gd name="T10" fmla="*/ 0 w 36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21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59" y="17"/>
                    <a:pt x="357" y="14"/>
                    <a:pt x="354" y="12"/>
                  </a:cubicBezTo>
                  <a:cubicBezTo>
                    <a:pt x="347" y="4"/>
                    <a:pt x="337" y="0"/>
                    <a:pt x="32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9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39">
              <a:extLst>
                <a:ext uri="{FF2B5EF4-FFF2-40B4-BE49-F238E27FC236}">
                  <a16:creationId xmlns:a16="http://schemas.microsoft.com/office/drawing/2014/main" id="{08FF9698-3BFB-4FC3-B3B5-BEFAB9E8C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221" y="5019553"/>
              <a:ext cx="603250" cy="34925"/>
            </a:xfrm>
            <a:custGeom>
              <a:avLst/>
              <a:gdLst>
                <a:gd name="T0" fmla="*/ 0 w 361"/>
                <a:gd name="T1" fmla="*/ 21 h 21"/>
                <a:gd name="T2" fmla="*/ 0 w 361"/>
                <a:gd name="T3" fmla="*/ 0 h 21"/>
                <a:gd name="T4" fmla="*/ 361 w 361"/>
                <a:gd name="T5" fmla="*/ 0 h 21"/>
                <a:gd name="T6" fmla="*/ 354 w 361"/>
                <a:gd name="T7" fmla="*/ 9 h 21"/>
                <a:gd name="T8" fmla="*/ 326 w 361"/>
                <a:gd name="T9" fmla="*/ 21 h 21"/>
                <a:gd name="T10" fmla="*/ 0 w 361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21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59" y="3"/>
                    <a:pt x="357" y="6"/>
                    <a:pt x="354" y="9"/>
                  </a:cubicBezTo>
                  <a:cubicBezTo>
                    <a:pt x="347" y="16"/>
                    <a:pt x="337" y="21"/>
                    <a:pt x="326" y="21"/>
                  </a:cubicBezTo>
                  <a:cubicBezTo>
                    <a:pt x="0" y="21"/>
                    <a:pt x="0" y="21"/>
                    <a:pt x="0" y="21"/>
                  </a:cubicBezTo>
                </a:path>
              </a:pathLst>
            </a:custGeom>
            <a:solidFill>
              <a:srgbClr val="709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0">
              <a:extLst>
                <a:ext uri="{FF2B5EF4-FFF2-40B4-BE49-F238E27FC236}">
                  <a16:creationId xmlns:a16="http://schemas.microsoft.com/office/drawing/2014/main" id="{A986D596-F6B6-4889-8E14-8206961C0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108" y="4922716"/>
              <a:ext cx="674688" cy="131763"/>
            </a:xfrm>
            <a:custGeom>
              <a:avLst/>
              <a:gdLst>
                <a:gd name="T0" fmla="*/ 0 w 403"/>
                <a:gd name="T1" fmla="*/ 0 h 79"/>
                <a:gd name="T2" fmla="*/ 0 w 403"/>
                <a:gd name="T3" fmla="*/ 79 h 79"/>
                <a:gd name="T4" fmla="*/ 364 w 403"/>
                <a:gd name="T5" fmla="*/ 79 h 79"/>
                <a:gd name="T6" fmla="*/ 403 w 403"/>
                <a:gd name="T7" fmla="*/ 39 h 79"/>
                <a:gd name="T8" fmla="*/ 391 w 403"/>
                <a:gd name="T9" fmla="*/ 12 h 79"/>
                <a:gd name="T10" fmla="*/ 364 w 403"/>
                <a:gd name="T11" fmla="*/ 0 h 79"/>
                <a:gd name="T12" fmla="*/ 0 w 403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364" y="79"/>
                    <a:pt x="364" y="79"/>
                    <a:pt x="364" y="79"/>
                  </a:cubicBezTo>
                  <a:cubicBezTo>
                    <a:pt x="385" y="79"/>
                    <a:pt x="403" y="61"/>
                    <a:pt x="403" y="39"/>
                  </a:cubicBezTo>
                  <a:cubicBezTo>
                    <a:pt x="403" y="29"/>
                    <a:pt x="398" y="19"/>
                    <a:pt x="391" y="12"/>
                  </a:cubicBezTo>
                  <a:cubicBezTo>
                    <a:pt x="384" y="4"/>
                    <a:pt x="374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8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1">
              <a:extLst>
                <a:ext uri="{FF2B5EF4-FFF2-40B4-BE49-F238E27FC236}">
                  <a16:creationId xmlns:a16="http://schemas.microsoft.com/office/drawing/2014/main" id="{837125FB-84EB-4C19-BEDB-1421F925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108" y="4944941"/>
              <a:ext cx="633413" cy="85725"/>
            </a:xfrm>
            <a:custGeom>
              <a:avLst/>
              <a:gdLst>
                <a:gd name="T0" fmla="*/ 0 w 378"/>
                <a:gd name="T1" fmla="*/ 0 h 50"/>
                <a:gd name="T2" fmla="*/ 0 w 378"/>
                <a:gd name="T3" fmla="*/ 50 h 50"/>
                <a:gd name="T4" fmla="*/ 353 w 378"/>
                <a:gd name="T5" fmla="*/ 50 h 50"/>
                <a:gd name="T6" fmla="*/ 378 w 378"/>
                <a:gd name="T7" fmla="*/ 25 h 50"/>
                <a:gd name="T8" fmla="*/ 371 w 378"/>
                <a:gd name="T9" fmla="*/ 7 h 50"/>
                <a:gd name="T10" fmla="*/ 353 w 378"/>
                <a:gd name="T11" fmla="*/ 0 h 50"/>
                <a:gd name="T12" fmla="*/ 0 w 378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53" y="50"/>
                    <a:pt x="353" y="50"/>
                    <a:pt x="353" y="50"/>
                  </a:cubicBezTo>
                  <a:cubicBezTo>
                    <a:pt x="367" y="50"/>
                    <a:pt x="378" y="39"/>
                    <a:pt x="378" y="25"/>
                  </a:cubicBezTo>
                  <a:cubicBezTo>
                    <a:pt x="378" y="18"/>
                    <a:pt x="375" y="11"/>
                    <a:pt x="371" y="7"/>
                  </a:cubicBezTo>
                  <a:cubicBezTo>
                    <a:pt x="366" y="2"/>
                    <a:pt x="360" y="0"/>
                    <a:pt x="3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130">
              <a:extLst>
                <a:ext uri="{FF2B5EF4-FFF2-40B4-BE49-F238E27FC236}">
                  <a16:creationId xmlns:a16="http://schemas.microsoft.com/office/drawing/2014/main" id="{7B53BE66-CF0D-43D4-BC96-ECCF10517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983" y="5135441"/>
              <a:ext cx="122238" cy="79375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135">
              <a:extLst>
                <a:ext uri="{FF2B5EF4-FFF2-40B4-BE49-F238E27FC236}">
                  <a16:creationId xmlns:a16="http://schemas.microsoft.com/office/drawing/2014/main" id="{1CA245AC-119C-465C-A918-3ABF7E847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558" y="5230691"/>
              <a:ext cx="68263" cy="158750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136">
              <a:extLst>
                <a:ext uri="{FF2B5EF4-FFF2-40B4-BE49-F238E27FC236}">
                  <a16:creationId xmlns:a16="http://schemas.microsoft.com/office/drawing/2014/main" id="{B0F48647-2B25-49A4-98A1-EB23B3884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9208" y="5389441"/>
              <a:ext cx="85725" cy="87313"/>
            </a:xfrm>
            <a:prstGeom prst="ellipse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137">
              <a:extLst>
                <a:ext uri="{FF2B5EF4-FFF2-40B4-BE49-F238E27FC236}">
                  <a16:creationId xmlns:a16="http://schemas.microsoft.com/office/drawing/2014/main" id="{2561B9F0-B1CD-472D-9586-6DB23D1E8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508" y="5357691"/>
              <a:ext cx="117475" cy="69850"/>
            </a:xfrm>
            <a:custGeom>
              <a:avLst/>
              <a:gdLst>
                <a:gd name="T0" fmla="*/ 71 w 71"/>
                <a:gd name="T1" fmla="*/ 42 h 42"/>
                <a:gd name="T2" fmla="*/ 0 w 71"/>
                <a:gd name="T3" fmla="*/ 42 h 42"/>
                <a:gd name="T4" fmla="*/ 0 w 71"/>
                <a:gd name="T5" fmla="*/ 34 h 42"/>
                <a:gd name="T6" fmla="*/ 34 w 71"/>
                <a:gd name="T7" fmla="*/ 0 h 42"/>
                <a:gd name="T8" fmla="*/ 37 w 71"/>
                <a:gd name="T9" fmla="*/ 0 h 42"/>
                <a:gd name="T10" fmla="*/ 71 w 71"/>
                <a:gd name="T11" fmla="*/ 34 h 42"/>
                <a:gd name="T12" fmla="*/ 71 w 7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2">
                  <a:moveTo>
                    <a:pt x="7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6" y="0"/>
                    <a:pt x="71" y="16"/>
                    <a:pt x="71" y="34"/>
                  </a:cubicBezTo>
                  <a:lnTo>
                    <a:pt x="71" y="42"/>
                  </a:lnTo>
                  <a:close/>
                </a:path>
              </a:pathLst>
            </a:custGeom>
            <a:solidFill>
              <a:srgbClr val="394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311">
              <a:extLst>
                <a:ext uri="{FF2B5EF4-FFF2-40B4-BE49-F238E27FC236}">
                  <a16:creationId xmlns:a16="http://schemas.microsoft.com/office/drawing/2014/main" id="{65E06D35-6948-45D0-BE96-887743B4B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246" y="5060827"/>
              <a:ext cx="598488" cy="125413"/>
            </a:xfrm>
            <a:custGeom>
              <a:avLst/>
              <a:gdLst>
                <a:gd name="T0" fmla="*/ 0 w 358"/>
                <a:gd name="T1" fmla="*/ 0 h 75"/>
                <a:gd name="T2" fmla="*/ 0 w 358"/>
                <a:gd name="T3" fmla="*/ 75 h 75"/>
                <a:gd name="T4" fmla="*/ 320 w 358"/>
                <a:gd name="T5" fmla="*/ 75 h 75"/>
                <a:gd name="T6" fmla="*/ 358 w 358"/>
                <a:gd name="T7" fmla="*/ 38 h 75"/>
                <a:gd name="T8" fmla="*/ 347 w 358"/>
                <a:gd name="T9" fmla="*/ 11 h 75"/>
                <a:gd name="T10" fmla="*/ 320 w 358"/>
                <a:gd name="T11" fmla="*/ 0 h 75"/>
                <a:gd name="T12" fmla="*/ 0 w 358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75">
                  <a:moveTo>
                    <a:pt x="0" y="0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341" y="75"/>
                    <a:pt x="358" y="58"/>
                    <a:pt x="358" y="38"/>
                  </a:cubicBezTo>
                  <a:cubicBezTo>
                    <a:pt x="358" y="27"/>
                    <a:pt x="354" y="18"/>
                    <a:pt x="347" y="11"/>
                  </a:cubicBezTo>
                  <a:cubicBezTo>
                    <a:pt x="340" y="5"/>
                    <a:pt x="331" y="0"/>
                    <a:pt x="32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0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312">
              <a:extLst>
                <a:ext uri="{FF2B5EF4-FFF2-40B4-BE49-F238E27FC236}">
                  <a16:creationId xmlns:a16="http://schemas.microsoft.com/office/drawing/2014/main" id="{84437262-11AD-4FAB-8E1F-C93CDDF9D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609" y="5060827"/>
              <a:ext cx="600075" cy="125413"/>
            </a:xfrm>
            <a:custGeom>
              <a:avLst/>
              <a:gdLst>
                <a:gd name="T0" fmla="*/ 0 w 358"/>
                <a:gd name="T1" fmla="*/ 0 h 75"/>
                <a:gd name="T2" fmla="*/ 0 w 358"/>
                <a:gd name="T3" fmla="*/ 75 h 75"/>
                <a:gd name="T4" fmla="*/ 320 w 358"/>
                <a:gd name="T5" fmla="*/ 75 h 75"/>
                <a:gd name="T6" fmla="*/ 358 w 358"/>
                <a:gd name="T7" fmla="*/ 38 h 75"/>
                <a:gd name="T8" fmla="*/ 347 w 358"/>
                <a:gd name="T9" fmla="*/ 11 h 75"/>
                <a:gd name="T10" fmla="*/ 320 w 358"/>
                <a:gd name="T11" fmla="*/ 0 h 75"/>
                <a:gd name="T12" fmla="*/ 0 w 358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75">
                  <a:moveTo>
                    <a:pt x="0" y="0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341" y="75"/>
                    <a:pt x="358" y="58"/>
                    <a:pt x="358" y="38"/>
                  </a:cubicBezTo>
                  <a:cubicBezTo>
                    <a:pt x="358" y="27"/>
                    <a:pt x="354" y="18"/>
                    <a:pt x="347" y="11"/>
                  </a:cubicBezTo>
                  <a:cubicBezTo>
                    <a:pt x="340" y="5"/>
                    <a:pt x="331" y="0"/>
                    <a:pt x="32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313">
              <a:extLst>
                <a:ext uri="{FF2B5EF4-FFF2-40B4-BE49-F238E27FC236}">
                  <a16:creationId xmlns:a16="http://schemas.microsoft.com/office/drawing/2014/main" id="{4209BE3A-0A3A-4B93-8CCB-D4B96B1A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609" y="5081465"/>
              <a:ext cx="558800" cy="80963"/>
            </a:xfrm>
            <a:custGeom>
              <a:avLst/>
              <a:gdLst>
                <a:gd name="T0" fmla="*/ 0 w 334"/>
                <a:gd name="T1" fmla="*/ 0 h 48"/>
                <a:gd name="T2" fmla="*/ 0 w 334"/>
                <a:gd name="T3" fmla="*/ 48 h 48"/>
                <a:gd name="T4" fmla="*/ 310 w 334"/>
                <a:gd name="T5" fmla="*/ 48 h 48"/>
                <a:gd name="T6" fmla="*/ 334 w 334"/>
                <a:gd name="T7" fmla="*/ 24 h 48"/>
                <a:gd name="T8" fmla="*/ 327 w 334"/>
                <a:gd name="T9" fmla="*/ 7 h 48"/>
                <a:gd name="T10" fmla="*/ 310 w 334"/>
                <a:gd name="T11" fmla="*/ 0 h 48"/>
                <a:gd name="T12" fmla="*/ 0 w 33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4" h="48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10" y="48"/>
                    <a:pt x="310" y="48"/>
                    <a:pt x="310" y="48"/>
                  </a:cubicBezTo>
                  <a:cubicBezTo>
                    <a:pt x="323" y="48"/>
                    <a:pt x="334" y="37"/>
                    <a:pt x="334" y="24"/>
                  </a:cubicBezTo>
                  <a:cubicBezTo>
                    <a:pt x="334" y="18"/>
                    <a:pt x="332" y="12"/>
                    <a:pt x="327" y="7"/>
                  </a:cubicBezTo>
                  <a:cubicBezTo>
                    <a:pt x="323" y="3"/>
                    <a:pt x="317" y="0"/>
                    <a:pt x="31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4">
              <a:extLst>
                <a:ext uri="{FF2B5EF4-FFF2-40B4-BE49-F238E27FC236}">
                  <a16:creationId xmlns:a16="http://schemas.microsoft.com/office/drawing/2014/main" id="{442481D8-F4E5-478C-8631-AE7003B5C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046" y="5048127"/>
              <a:ext cx="836613" cy="539750"/>
            </a:xfrm>
            <a:prstGeom prst="rect">
              <a:avLst/>
            </a:prstGeom>
            <a:solidFill>
              <a:srgbClr val="BF7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15">
              <a:extLst>
                <a:ext uri="{FF2B5EF4-FFF2-40B4-BE49-F238E27FC236}">
                  <a16:creationId xmlns:a16="http://schemas.microsoft.com/office/drawing/2014/main" id="{3EAB67E8-6B5E-4939-A260-7827F7EC0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1796" y="5048127"/>
              <a:ext cx="835025" cy="539750"/>
            </a:xfrm>
            <a:prstGeom prst="rect">
              <a:avLst/>
            </a:prstGeom>
            <a:solidFill>
              <a:srgbClr val="DD9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16">
              <a:extLst>
                <a:ext uri="{FF2B5EF4-FFF2-40B4-BE49-F238E27FC236}">
                  <a16:creationId xmlns:a16="http://schemas.microsoft.com/office/drawing/2014/main" id="{5CD3C8EE-DF71-4679-AB18-BA9118232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1796" y="5048127"/>
              <a:ext cx="83502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317">
              <a:extLst>
                <a:ext uri="{FF2B5EF4-FFF2-40B4-BE49-F238E27FC236}">
                  <a16:creationId xmlns:a16="http://schemas.microsoft.com/office/drawing/2014/main" id="{ADDFD572-C658-4EFE-B8F2-AE6307AD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659" y="5122740"/>
              <a:ext cx="241300" cy="77788"/>
            </a:xfrm>
            <a:custGeom>
              <a:avLst/>
              <a:gdLst>
                <a:gd name="T0" fmla="*/ 121 w 144"/>
                <a:gd name="T1" fmla="*/ 46 h 46"/>
                <a:gd name="T2" fmla="*/ 23 w 144"/>
                <a:gd name="T3" fmla="*/ 46 h 46"/>
                <a:gd name="T4" fmla="*/ 0 w 144"/>
                <a:gd name="T5" fmla="*/ 23 h 46"/>
                <a:gd name="T6" fmla="*/ 23 w 144"/>
                <a:gd name="T7" fmla="*/ 0 h 46"/>
                <a:gd name="T8" fmla="*/ 121 w 144"/>
                <a:gd name="T9" fmla="*/ 0 h 46"/>
                <a:gd name="T10" fmla="*/ 144 w 144"/>
                <a:gd name="T11" fmla="*/ 23 h 46"/>
                <a:gd name="T12" fmla="*/ 121 w 144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46">
                  <a:moveTo>
                    <a:pt x="121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3" y="0"/>
                    <a:pt x="144" y="10"/>
                    <a:pt x="144" y="23"/>
                  </a:cubicBezTo>
                  <a:cubicBezTo>
                    <a:pt x="144" y="35"/>
                    <a:pt x="133" y="46"/>
                    <a:pt x="121" y="46"/>
                  </a:cubicBezTo>
                </a:path>
              </a:pathLst>
            </a:custGeom>
            <a:solidFill>
              <a:srgbClr val="2D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318">
              <a:extLst>
                <a:ext uri="{FF2B5EF4-FFF2-40B4-BE49-F238E27FC236}">
                  <a16:creationId xmlns:a16="http://schemas.microsoft.com/office/drawing/2014/main" id="{D6856528-F3EC-45F7-A8D7-2C0671C3F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048127"/>
              <a:ext cx="334963" cy="538163"/>
            </a:xfrm>
            <a:custGeom>
              <a:avLst/>
              <a:gdLst>
                <a:gd name="T0" fmla="*/ 160 w 201"/>
                <a:gd name="T1" fmla="*/ 0 h 319"/>
                <a:gd name="T2" fmla="*/ 0 w 201"/>
                <a:gd name="T3" fmla="*/ 0 h 319"/>
                <a:gd name="T4" fmla="*/ 0 w 201"/>
                <a:gd name="T5" fmla="*/ 13 h 319"/>
                <a:gd name="T6" fmla="*/ 7 w 201"/>
                <a:gd name="T7" fmla="*/ 25 h 319"/>
                <a:gd name="T8" fmla="*/ 7 w 201"/>
                <a:gd name="T9" fmla="*/ 67 h 319"/>
                <a:gd name="T10" fmla="*/ 0 w 201"/>
                <a:gd name="T11" fmla="*/ 79 h 319"/>
                <a:gd name="T12" fmla="*/ 0 w 201"/>
                <a:gd name="T13" fmla="*/ 90 h 319"/>
                <a:gd name="T14" fmla="*/ 34 w 201"/>
                <a:gd name="T15" fmla="*/ 90 h 319"/>
                <a:gd name="T16" fmla="*/ 57 w 201"/>
                <a:gd name="T17" fmla="*/ 100 h 319"/>
                <a:gd name="T18" fmla="*/ 66 w 201"/>
                <a:gd name="T19" fmla="*/ 123 h 319"/>
                <a:gd name="T20" fmla="*/ 34 w 201"/>
                <a:gd name="T21" fmla="*/ 155 h 319"/>
                <a:gd name="T22" fmla="*/ 0 w 201"/>
                <a:gd name="T23" fmla="*/ 155 h 319"/>
                <a:gd name="T24" fmla="*/ 0 w 201"/>
                <a:gd name="T25" fmla="*/ 162 h 319"/>
                <a:gd name="T26" fmla="*/ 5 w 201"/>
                <a:gd name="T27" fmla="*/ 175 h 319"/>
                <a:gd name="T28" fmla="*/ 5 w 201"/>
                <a:gd name="T29" fmla="*/ 221 h 319"/>
                <a:gd name="T30" fmla="*/ 0 w 201"/>
                <a:gd name="T31" fmla="*/ 234 h 319"/>
                <a:gd name="T32" fmla="*/ 0 w 201"/>
                <a:gd name="T33" fmla="*/ 236 h 319"/>
                <a:gd name="T34" fmla="*/ 4 w 201"/>
                <a:gd name="T35" fmla="*/ 236 h 319"/>
                <a:gd name="T36" fmla="*/ 22 w 201"/>
                <a:gd name="T37" fmla="*/ 254 h 319"/>
                <a:gd name="T38" fmla="*/ 22 w 201"/>
                <a:gd name="T39" fmla="*/ 300 h 319"/>
                <a:gd name="T40" fmla="*/ 4 w 201"/>
                <a:gd name="T41" fmla="*/ 319 h 319"/>
                <a:gd name="T42" fmla="*/ 0 w 201"/>
                <a:gd name="T43" fmla="*/ 319 h 319"/>
                <a:gd name="T44" fmla="*/ 0 w 201"/>
                <a:gd name="T45" fmla="*/ 319 h 319"/>
                <a:gd name="T46" fmla="*/ 149 w 201"/>
                <a:gd name="T47" fmla="*/ 319 h 319"/>
                <a:gd name="T48" fmla="*/ 169 w 201"/>
                <a:gd name="T49" fmla="*/ 299 h 319"/>
                <a:gd name="T50" fmla="*/ 169 w 201"/>
                <a:gd name="T51" fmla="*/ 250 h 319"/>
                <a:gd name="T52" fmla="*/ 149 w 201"/>
                <a:gd name="T53" fmla="*/ 230 h 319"/>
                <a:gd name="T54" fmla="*/ 143 w 201"/>
                <a:gd name="T55" fmla="*/ 230 h 319"/>
                <a:gd name="T56" fmla="*/ 150 w 201"/>
                <a:gd name="T57" fmla="*/ 215 h 319"/>
                <a:gd name="T58" fmla="*/ 150 w 201"/>
                <a:gd name="T59" fmla="*/ 166 h 319"/>
                <a:gd name="T60" fmla="*/ 131 w 201"/>
                <a:gd name="T61" fmla="*/ 146 h 319"/>
                <a:gd name="T62" fmla="*/ 129 w 201"/>
                <a:gd name="T63" fmla="*/ 146 h 319"/>
                <a:gd name="T64" fmla="*/ 167 w 201"/>
                <a:gd name="T65" fmla="*/ 146 h 319"/>
                <a:gd name="T66" fmla="*/ 201 w 201"/>
                <a:gd name="T67" fmla="*/ 111 h 319"/>
                <a:gd name="T68" fmla="*/ 192 w 201"/>
                <a:gd name="T69" fmla="*/ 88 h 319"/>
                <a:gd name="T70" fmla="*/ 183 w 201"/>
                <a:gd name="T71" fmla="*/ 81 h 319"/>
                <a:gd name="T72" fmla="*/ 167 w 201"/>
                <a:gd name="T73" fmla="*/ 77 h 319"/>
                <a:gd name="T74" fmla="*/ 150 w 201"/>
                <a:gd name="T75" fmla="*/ 77 h 319"/>
                <a:gd name="T76" fmla="*/ 162 w 201"/>
                <a:gd name="T77" fmla="*/ 59 h 319"/>
                <a:gd name="T78" fmla="*/ 162 w 201"/>
                <a:gd name="T79" fmla="*/ 9 h 319"/>
                <a:gd name="T80" fmla="*/ 160 w 201"/>
                <a:gd name="T8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" h="319">
                  <a:moveTo>
                    <a:pt x="1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7" y="20"/>
                    <a:pt x="7" y="2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72"/>
                    <a:pt x="4" y="77"/>
                    <a:pt x="0" y="7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3" y="90"/>
                    <a:pt x="51" y="94"/>
                    <a:pt x="57" y="100"/>
                  </a:cubicBezTo>
                  <a:cubicBezTo>
                    <a:pt x="63" y="106"/>
                    <a:pt x="66" y="114"/>
                    <a:pt x="66" y="123"/>
                  </a:cubicBezTo>
                  <a:cubicBezTo>
                    <a:pt x="66" y="141"/>
                    <a:pt x="52" y="155"/>
                    <a:pt x="34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3" y="166"/>
                    <a:pt x="5" y="170"/>
                    <a:pt x="5" y="175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6"/>
                    <a:pt x="3" y="231"/>
                    <a:pt x="0" y="23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14" y="236"/>
                    <a:pt x="22" y="244"/>
                    <a:pt x="22" y="254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22" y="311"/>
                    <a:pt x="14" y="319"/>
                    <a:pt x="4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149" y="319"/>
                    <a:pt x="149" y="319"/>
                    <a:pt x="149" y="319"/>
                  </a:cubicBezTo>
                  <a:cubicBezTo>
                    <a:pt x="160" y="319"/>
                    <a:pt x="169" y="310"/>
                    <a:pt x="169" y="299"/>
                  </a:cubicBezTo>
                  <a:cubicBezTo>
                    <a:pt x="169" y="250"/>
                    <a:pt x="169" y="250"/>
                    <a:pt x="169" y="250"/>
                  </a:cubicBezTo>
                  <a:cubicBezTo>
                    <a:pt x="169" y="239"/>
                    <a:pt x="160" y="230"/>
                    <a:pt x="149" y="230"/>
                  </a:cubicBezTo>
                  <a:cubicBezTo>
                    <a:pt x="143" y="230"/>
                    <a:pt x="143" y="230"/>
                    <a:pt x="143" y="230"/>
                  </a:cubicBezTo>
                  <a:cubicBezTo>
                    <a:pt x="148" y="227"/>
                    <a:pt x="150" y="221"/>
                    <a:pt x="150" y="215"/>
                  </a:cubicBezTo>
                  <a:cubicBezTo>
                    <a:pt x="150" y="166"/>
                    <a:pt x="150" y="166"/>
                    <a:pt x="150" y="166"/>
                  </a:cubicBezTo>
                  <a:cubicBezTo>
                    <a:pt x="150" y="155"/>
                    <a:pt x="142" y="146"/>
                    <a:pt x="131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86" y="146"/>
                    <a:pt x="201" y="130"/>
                    <a:pt x="201" y="111"/>
                  </a:cubicBezTo>
                  <a:cubicBezTo>
                    <a:pt x="201" y="102"/>
                    <a:pt x="198" y="94"/>
                    <a:pt x="192" y="88"/>
                  </a:cubicBezTo>
                  <a:cubicBezTo>
                    <a:pt x="188" y="86"/>
                    <a:pt x="185" y="84"/>
                    <a:pt x="183" y="81"/>
                  </a:cubicBezTo>
                  <a:cubicBezTo>
                    <a:pt x="178" y="78"/>
                    <a:pt x="172" y="77"/>
                    <a:pt x="167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7" y="74"/>
                    <a:pt x="162" y="67"/>
                    <a:pt x="162" y="59"/>
                  </a:cubicBezTo>
                  <a:cubicBezTo>
                    <a:pt x="162" y="9"/>
                    <a:pt x="162" y="9"/>
                    <a:pt x="162" y="9"/>
                  </a:cubicBezTo>
                  <a:cubicBezTo>
                    <a:pt x="162" y="6"/>
                    <a:pt x="161" y="3"/>
                    <a:pt x="160" y="0"/>
                  </a:cubicBezTo>
                </a:path>
              </a:pathLst>
            </a:custGeom>
            <a:solidFill>
              <a:srgbClr val="824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319">
              <a:extLst>
                <a:ext uri="{FF2B5EF4-FFF2-40B4-BE49-F238E27FC236}">
                  <a16:creationId xmlns:a16="http://schemas.microsoft.com/office/drawing/2014/main" id="{8C6AFEE5-8A81-4D0A-8A9D-FF70056B8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6596" y="5184652"/>
              <a:ext cx="15875" cy="12700"/>
            </a:xfrm>
            <a:custGeom>
              <a:avLst/>
              <a:gdLst>
                <a:gd name="T0" fmla="*/ 0 w 9"/>
                <a:gd name="T1" fmla="*/ 0 h 7"/>
                <a:gd name="T2" fmla="*/ 9 w 9"/>
                <a:gd name="T3" fmla="*/ 7 h 7"/>
                <a:gd name="T4" fmla="*/ 8 w 9"/>
                <a:gd name="T5" fmla="*/ 6 h 7"/>
                <a:gd name="T6" fmla="*/ 0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2" y="3"/>
                    <a:pt x="5" y="5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6" y="4"/>
                    <a:pt x="3" y="1"/>
                    <a:pt x="0" y="0"/>
                  </a:cubicBezTo>
                </a:path>
              </a:pathLst>
            </a:custGeom>
            <a:solidFill>
              <a:srgbClr val="432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20">
              <a:extLst>
                <a:ext uri="{FF2B5EF4-FFF2-40B4-BE49-F238E27FC236}">
                  <a16:creationId xmlns:a16="http://schemas.microsoft.com/office/drawing/2014/main" id="{036075B6-2AF9-4BB1-A1D1-17B2AF9A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11652"/>
              <a:ext cx="427038" cy="141288"/>
            </a:xfrm>
            <a:custGeom>
              <a:avLst/>
              <a:gdLst>
                <a:gd name="T0" fmla="*/ 241 w 255"/>
                <a:gd name="T1" fmla="*/ 0 h 84"/>
                <a:gd name="T2" fmla="*/ 0 w 255"/>
                <a:gd name="T3" fmla="*/ 0 h 84"/>
                <a:gd name="T4" fmla="*/ 0 w 255"/>
                <a:gd name="T5" fmla="*/ 21 h 84"/>
                <a:gd name="T6" fmla="*/ 0 w 255"/>
                <a:gd name="T7" fmla="*/ 6 h 84"/>
                <a:gd name="T8" fmla="*/ 233 w 255"/>
                <a:gd name="T9" fmla="*/ 6 h 84"/>
                <a:gd name="T10" fmla="*/ 248 w 255"/>
                <a:gd name="T11" fmla="*/ 22 h 84"/>
                <a:gd name="T12" fmla="*/ 248 w 255"/>
                <a:gd name="T13" fmla="*/ 63 h 84"/>
                <a:gd name="T14" fmla="*/ 233 w 255"/>
                <a:gd name="T15" fmla="*/ 79 h 84"/>
                <a:gd name="T16" fmla="*/ 0 w 255"/>
                <a:gd name="T17" fmla="*/ 79 h 84"/>
                <a:gd name="T18" fmla="*/ 0 w 255"/>
                <a:gd name="T19" fmla="*/ 63 h 84"/>
                <a:gd name="T20" fmla="*/ 0 w 255"/>
                <a:gd name="T21" fmla="*/ 84 h 84"/>
                <a:gd name="T22" fmla="*/ 18 w 255"/>
                <a:gd name="T23" fmla="*/ 84 h 84"/>
                <a:gd name="T24" fmla="*/ 18 w 255"/>
                <a:gd name="T25" fmla="*/ 80 h 84"/>
                <a:gd name="T26" fmla="*/ 253 w 255"/>
                <a:gd name="T27" fmla="*/ 80 h 84"/>
                <a:gd name="T28" fmla="*/ 255 w 255"/>
                <a:gd name="T29" fmla="*/ 78 h 84"/>
                <a:gd name="T30" fmla="*/ 255 w 255"/>
                <a:gd name="T31" fmla="*/ 6 h 84"/>
                <a:gd name="T32" fmla="*/ 241 w 255"/>
                <a:gd name="T3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84">
                  <a:moveTo>
                    <a:pt x="2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41" y="6"/>
                    <a:pt x="248" y="13"/>
                    <a:pt x="248" y="22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8" y="71"/>
                    <a:pt x="241" y="79"/>
                    <a:pt x="233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53" y="80"/>
                    <a:pt x="253" y="80"/>
                    <a:pt x="253" y="80"/>
                  </a:cubicBezTo>
                  <a:cubicBezTo>
                    <a:pt x="254" y="79"/>
                    <a:pt x="254" y="79"/>
                    <a:pt x="255" y="78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2" y="3"/>
                    <a:pt x="247" y="0"/>
                    <a:pt x="241" y="0"/>
                  </a:cubicBezTo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21">
              <a:extLst>
                <a:ext uri="{FF2B5EF4-FFF2-40B4-BE49-F238E27FC236}">
                  <a16:creationId xmlns:a16="http://schemas.microsoft.com/office/drawing/2014/main" id="{DB8242DB-7CAC-4589-99B6-A57BF098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321177"/>
              <a:ext cx="7938" cy="122238"/>
            </a:xfrm>
            <a:custGeom>
              <a:avLst/>
              <a:gdLst>
                <a:gd name="T0" fmla="*/ 0 w 5"/>
                <a:gd name="T1" fmla="*/ 0 h 72"/>
                <a:gd name="T2" fmla="*/ 0 w 5"/>
                <a:gd name="T3" fmla="*/ 72 h 72"/>
                <a:gd name="T4" fmla="*/ 5 w 5"/>
                <a:gd name="T5" fmla="*/ 59 h 72"/>
                <a:gd name="T6" fmla="*/ 5 w 5"/>
                <a:gd name="T7" fmla="*/ 13 h 72"/>
                <a:gd name="T8" fmla="*/ 0 w 5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3" y="69"/>
                    <a:pt x="5" y="64"/>
                    <a:pt x="5" y="5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8"/>
                    <a:pt x="3" y="4"/>
                    <a:pt x="0" y="0"/>
                  </a:cubicBezTo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322">
              <a:extLst>
                <a:ext uri="{FF2B5EF4-FFF2-40B4-BE49-F238E27FC236}">
                  <a16:creationId xmlns:a16="http://schemas.microsoft.com/office/drawing/2014/main" id="{0BA9546B-1D78-4B70-81C9-DF02AF234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21177"/>
              <a:ext cx="414338" cy="123825"/>
            </a:xfrm>
            <a:custGeom>
              <a:avLst/>
              <a:gdLst>
                <a:gd name="T0" fmla="*/ 233 w 248"/>
                <a:gd name="T1" fmla="*/ 0 h 73"/>
                <a:gd name="T2" fmla="*/ 0 w 248"/>
                <a:gd name="T3" fmla="*/ 0 h 73"/>
                <a:gd name="T4" fmla="*/ 0 w 248"/>
                <a:gd name="T5" fmla="*/ 15 h 73"/>
                <a:gd name="T6" fmla="*/ 242 w 248"/>
                <a:gd name="T7" fmla="*/ 15 h 73"/>
                <a:gd name="T8" fmla="*/ 0 w 248"/>
                <a:gd name="T9" fmla="*/ 15 h 73"/>
                <a:gd name="T10" fmla="*/ 0 w 248"/>
                <a:gd name="T11" fmla="*/ 29 h 73"/>
                <a:gd name="T12" fmla="*/ 242 w 248"/>
                <a:gd name="T13" fmla="*/ 29 h 73"/>
                <a:gd name="T14" fmla="*/ 0 w 248"/>
                <a:gd name="T15" fmla="*/ 29 h 73"/>
                <a:gd name="T16" fmla="*/ 0 w 248"/>
                <a:gd name="T17" fmla="*/ 43 h 73"/>
                <a:gd name="T18" fmla="*/ 242 w 248"/>
                <a:gd name="T19" fmla="*/ 43 h 73"/>
                <a:gd name="T20" fmla="*/ 0 w 248"/>
                <a:gd name="T21" fmla="*/ 43 h 73"/>
                <a:gd name="T22" fmla="*/ 0 w 248"/>
                <a:gd name="T23" fmla="*/ 57 h 73"/>
                <a:gd name="T24" fmla="*/ 242 w 248"/>
                <a:gd name="T25" fmla="*/ 57 h 73"/>
                <a:gd name="T26" fmla="*/ 0 w 248"/>
                <a:gd name="T27" fmla="*/ 57 h 73"/>
                <a:gd name="T28" fmla="*/ 0 w 248"/>
                <a:gd name="T29" fmla="*/ 73 h 73"/>
                <a:gd name="T30" fmla="*/ 233 w 248"/>
                <a:gd name="T31" fmla="*/ 73 h 73"/>
                <a:gd name="T32" fmla="*/ 248 w 248"/>
                <a:gd name="T33" fmla="*/ 57 h 73"/>
                <a:gd name="T34" fmla="*/ 248 w 248"/>
                <a:gd name="T35" fmla="*/ 16 h 73"/>
                <a:gd name="T36" fmla="*/ 233 w 248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8" h="73">
                  <a:moveTo>
                    <a:pt x="2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42" y="57"/>
                    <a:pt x="242" y="57"/>
                    <a:pt x="242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41" y="73"/>
                    <a:pt x="248" y="65"/>
                    <a:pt x="248" y="57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8" y="7"/>
                    <a:pt x="241" y="0"/>
                    <a:pt x="233" y="0"/>
                  </a:cubicBezTo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23">
              <a:extLst>
                <a:ext uri="{FF2B5EF4-FFF2-40B4-BE49-F238E27FC236}">
                  <a16:creationId xmlns:a16="http://schemas.microsoft.com/office/drawing/2014/main" id="{5F36B4A4-3AD4-4C8B-88CE-83721F7C7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571" y="5065590"/>
              <a:ext cx="403225" cy="120650"/>
            </a:xfrm>
            <a:custGeom>
              <a:avLst/>
              <a:gdLst>
                <a:gd name="T0" fmla="*/ 232 w 241"/>
                <a:gd name="T1" fmla="*/ 0 h 72"/>
                <a:gd name="T2" fmla="*/ 0 w 241"/>
                <a:gd name="T3" fmla="*/ 0 h 72"/>
                <a:gd name="T4" fmla="*/ 0 w 241"/>
                <a:gd name="T5" fmla="*/ 17 h 72"/>
                <a:gd name="T6" fmla="*/ 239 w 241"/>
                <a:gd name="T7" fmla="*/ 17 h 72"/>
                <a:gd name="T8" fmla="*/ 0 w 241"/>
                <a:gd name="T9" fmla="*/ 17 h 72"/>
                <a:gd name="T10" fmla="*/ 0 w 241"/>
                <a:gd name="T11" fmla="*/ 31 h 72"/>
                <a:gd name="T12" fmla="*/ 239 w 241"/>
                <a:gd name="T13" fmla="*/ 31 h 72"/>
                <a:gd name="T14" fmla="*/ 0 w 241"/>
                <a:gd name="T15" fmla="*/ 31 h 72"/>
                <a:gd name="T16" fmla="*/ 0 w 241"/>
                <a:gd name="T17" fmla="*/ 45 h 72"/>
                <a:gd name="T18" fmla="*/ 239 w 241"/>
                <a:gd name="T19" fmla="*/ 45 h 72"/>
                <a:gd name="T20" fmla="*/ 0 w 241"/>
                <a:gd name="T21" fmla="*/ 45 h 72"/>
                <a:gd name="T22" fmla="*/ 0 w 241"/>
                <a:gd name="T23" fmla="*/ 59 h 72"/>
                <a:gd name="T24" fmla="*/ 239 w 241"/>
                <a:gd name="T25" fmla="*/ 59 h 72"/>
                <a:gd name="T26" fmla="*/ 0 w 241"/>
                <a:gd name="T27" fmla="*/ 59 h 72"/>
                <a:gd name="T28" fmla="*/ 0 w 241"/>
                <a:gd name="T29" fmla="*/ 72 h 72"/>
                <a:gd name="T30" fmla="*/ 232 w 241"/>
                <a:gd name="T31" fmla="*/ 72 h 72"/>
                <a:gd name="T32" fmla="*/ 241 w 241"/>
                <a:gd name="T33" fmla="*/ 69 h 72"/>
                <a:gd name="T34" fmla="*/ 241 w 241"/>
                <a:gd name="T35" fmla="*/ 3 h 72"/>
                <a:gd name="T36" fmla="*/ 232 w 241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72">
                  <a:moveTo>
                    <a:pt x="2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39" y="17"/>
                    <a:pt x="239" y="17"/>
                    <a:pt x="239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32" y="72"/>
                    <a:pt x="232" y="72"/>
                    <a:pt x="232" y="72"/>
                  </a:cubicBezTo>
                  <a:cubicBezTo>
                    <a:pt x="235" y="72"/>
                    <a:pt x="238" y="71"/>
                    <a:pt x="241" y="69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38" y="1"/>
                    <a:pt x="235" y="0"/>
                    <a:pt x="232" y="0"/>
                  </a:cubicBezTo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24">
              <a:extLst>
                <a:ext uri="{FF2B5EF4-FFF2-40B4-BE49-F238E27FC236}">
                  <a16:creationId xmlns:a16="http://schemas.microsoft.com/office/drawing/2014/main" id="{315DF297-E261-4B7D-BB51-5EB35358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070352"/>
              <a:ext cx="11113" cy="111125"/>
            </a:xfrm>
            <a:custGeom>
              <a:avLst/>
              <a:gdLst>
                <a:gd name="T0" fmla="*/ 0 w 7"/>
                <a:gd name="T1" fmla="*/ 0 h 66"/>
                <a:gd name="T2" fmla="*/ 0 w 7"/>
                <a:gd name="T3" fmla="*/ 66 h 66"/>
                <a:gd name="T4" fmla="*/ 7 w 7"/>
                <a:gd name="T5" fmla="*/ 54 h 66"/>
                <a:gd name="T6" fmla="*/ 7 w 7"/>
                <a:gd name="T7" fmla="*/ 12 h 66"/>
                <a:gd name="T8" fmla="*/ 0 w 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6">
                  <a:moveTo>
                    <a:pt x="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" y="64"/>
                    <a:pt x="7" y="59"/>
                    <a:pt x="7" y="5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25">
              <a:extLst>
                <a:ext uri="{FF2B5EF4-FFF2-40B4-BE49-F238E27FC236}">
                  <a16:creationId xmlns:a16="http://schemas.microsoft.com/office/drawing/2014/main" id="{F9C155F3-FC57-4AAE-90F3-7A0FF8AF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446590"/>
              <a:ext cx="396875" cy="139700"/>
            </a:xfrm>
            <a:custGeom>
              <a:avLst/>
              <a:gdLst>
                <a:gd name="T0" fmla="*/ 237 w 237"/>
                <a:gd name="T1" fmla="*/ 0 h 83"/>
                <a:gd name="T2" fmla="*/ 235 w 237"/>
                <a:gd name="T3" fmla="*/ 0 h 83"/>
                <a:gd name="T4" fmla="*/ 0 w 237"/>
                <a:gd name="T5" fmla="*/ 0 h 83"/>
                <a:gd name="T6" fmla="*/ 0 w 237"/>
                <a:gd name="T7" fmla="*/ 4 h 83"/>
                <a:gd name="T8" fmla="*/ 0 w 237"/>
                <a:gd name="T9" fmla="*/ 83 h 83"/>
                <a:gd name="T10" fmla="*/ 237 w 237"/>
                <a:gd name="T11" fmla="*/ 83 h 83"/>
                <a:gd name="T12" fmla="*/ 237 w 237"/>
                <a:gd name="T13" fmla="*/ 77 h 83"/>
                <a:gd name="T14" fmla="*/ 232 w 237"/>
                <a:gd name="T15" fmla="*/ 78 h 83"/>
                <a:gd name="T16" fmla="*/ 0 w 237"/>
                <a:gd name="T17" fmla="*/ 78 h 83"/>
                <a:gd name="T18" fmla="*/ 0 w 237"/>
                <a:gd name="T19" fmla="*/ 5 h 83"/>
                <a:gd name="T20" fmla="*/ 232 w 237"/>
                <a:gd name="T21" fmla="*/ 5 h 83"/>
                <a:gd name="T22" fmla="*/ 237 w 237"/>
                <a:gd name="T23" fmla="*/ 6 h 83"/>
                <a:gd name="T24" fmla="*/ 237 w 237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83">
                  <a:moveTo>
                    <a:pt x="237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37" y="83"/>
                    <a:pt x="237" y="83"/>
                    <a:pt x="237" y="83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5" y="77"/>
                    <a:pt x="234" y="78"/>
                    <a:pt x="232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4" y="5"/>
                    <a:pt x="235" y="5"/>
                    <a:pt x="237" y="6"/>
                  </a:cubicBez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26">
              <a:extLst>
                <a:ext uri="{FF2B5EF4-FFF2-40B4-BE49-F238E27FC236}">
                  <a16:creationId xmlns:a16="http://schemas.microsoft.com/office/drawing/2014/main" id="{9581E18F-0C46-4C99-87E1-434B6C6B6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446590"/>
              <a:ext cx="36513" cy="139700"/>
            </a:xfrm>
            <a:custGeom>
              <a:avLst/>
              <a:gdLst>
                <a:gd name="T0" fmla="*/ 4 w 22"/>
                <a:gd name="T1" fmla="*/ 0 h 83"/>
                <a:gd name="T2" fmla="*/ 0 w 22"/>
                <a:gd name="T3" fmla="*/ 0 h 83"/>
                <a:gd name="T4" fmla="*/ 0 w 22"/>
                <a:gd name="T5" fmla="*/ 6 h 83"/>
                <a:gd name="T6" fmla="*/ 11 w 22"/>
                <a:gd name="T7" fmla="*/ 21 h 83"/>
                <a:gd name="T8" fmla="*/ 11 w 22"/>
                <a:gd name="T9" fmla="*/ 62 h 83"/>
                <a:gd name="T10" fmla="*/ 0 w 22"/>
                <a:gd name="T11" fmla="*/ 77 h 83"/>
                <a:gd name="T12" fmla="*/ 0 w 22"/>
                <a:gd name="T13" fmla="*/ 83 h 83"/>
                <a:gd name="T14" fmla="*/ 4 w 22"/>
                <a:gd name="T15" fmla="*/ 83 h 83"/>
                <a:gd name="T16" fmla="*/ 22 w 22"/>
                <a:gd name="T17" fmla="*/ 64 h 83"/>
                <a:gd name="T18" fmla="*/ 22 w 22"/>
                <a:gd name="T19" fmla="*/ 18 h 83"/>
                <a:gd name="T20" fmla="*/ 4 w 22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8"/>
                    <a:pt x="11" y="14"/>
                    <a:pt x="11" y="2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9"/>
                    <a:pt x="6" y="75"/>
                    <a:pt x="0" y="7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14" y="83"/>
                    <a:pt x="22" y="75"/>
                    <a:pt x="22" y="6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8"/>
                    <a:pt x="14" y="0"/>
                    <a:pt x="4" y="0"/>
                  </a:cubicBezTo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27">
              <a:extLst>
                <a:ext uri="{FF2B5EF4-FFF2-40B4-BE49-F238E27FC236}">
                  <a16:creationId xmlns:a16="http://schemas.microsoft.com/office/drawing/2014/main" id="{53F1C1BB-0CA9-4B51-A7CE-BA54A1A4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454527"/>
              <a:ext cx="396875" cy="123825"/>
            </a:xfrm>
            <a:custGeom>
              <a:avLst/>
              <a:gdLst>
                <a:gd name="T0" fmla="*/ 232 w 237"/>
                <a:gd name="T1" fmla="*/ 0 h 73"/>
                <a:gd name="T2" fmla="*/ 0 w 237"/>
                <a:gd name="T3" fmla="*/ 0 h 73"/>
                <a:gd name="T4" fmla="*/ 0 w 237"/>
                <a:gd name="T5" fmla="*/ 73 h 73"/>
                <a:gd name="T6" fmla="*/ 232 w 237"/>
                <a:gd name="T7" fmla="*/ 73 h 73"/>
                <a:gd name="T8" fmla="*/ 237 w 237"/>
                <a:gd name="T9" fmla="*/ 72 h 73"/>
                <a:gd name="T10" fmla="*/ 237 w 237"/>
                <a:gd name="T11" fmla="*/ 57 h 73"/>
                <a:gd name="T12" fmla="*/ 0 w 237"/>
                <a:gd name="T13" fmla="*/ 57 h 73"/>
                <a:gd name="T14" fmla="*/ 237 w 237"/>
                <a:gd name="T15" fmla="*/ 57 h 73"/>
                <a:gd name="T16" fmla="*/ 237 w 237"/>
                <a:gd name="T17" fmla="*/ 44 h 73"/>
                <a:gd name="T18" fmla="*/ 0 w 237"/>
                <a:gd name="T19" fmla="*/ 44 h 73"/>
                <a:gd name="T20" fmla="*/ 237 w 237"/>
                <a:gd name="T21" fmla="*/ 44 h 73"/>
                <a:gd name="T22" fmla="*/ 237 w 237"/>
                <a:gd name="T23" fmla="*/ 30 h 73"/>
                <a:gd name="T24" fmla="*/ 0 w 237"/>
                <a:gd name="T25" fmla="*/ 30 h 73"/>
                <a:gd name="T26" fmla="*/ 237 w 237"/>
                <a:gd name="T27" fmla="*/ 30 h 73"/>
                <a:gd name="T28" fmla="*/ 237 w 237"/>
                <a:gd name="T29" fmla="*/ 16 h 73"/>
                <a:gd name="T30" fmla="*/ 0 w 237"/>
                <a:gd name="T31" fmla="*/ 16 h 73"/>
                <a:gd name="T32" fmla="*/ 237 w 237"/>
                <a:gd name="T33" fmla="*/ 16 h 73"/>
                <a:gd name="T34" fmla="*/ 237 w 237"/>
                <a:gd name="T35" fmla="*/ 1 h 73"/>
                <a:gd name="T36" fmla="*/ 232 w 237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73">
                  <a:moveTo>
                    <a:pt x="2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32" y="73"/>
                    <a:pt x="232" y="73"/>
                    <a:pt x="232" y="73"/>
                  </a:cubicBezTo>
                  <a:cubicBezTo>
                    <a:pt x="234" y="73"/>
                    <a:pt x="235" y="72"/>
                    <a:pt x="237" y="72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7" y="1"/>
                    <a:pt x="237" y="1"/>
                    <a:pt x="237" y="1"/>
                  </a:cubicBezTo>
                  <a:cubicBezTo>
                    <a:pt x="235" y="0"/>
                    <a:pt x="234" y="0"/>
                    <a:pt x="232" y="0"/>
                  </a:cubicBezTo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28">
              <a:extLst>
                <a:ext uri="{FF2B5EF4-FFF2-40B4-BE49-F238E27FC236}">
                  <a16:creationId xmlns:a16="http://schemas.microsoft.com/office/drawing/2014/main" id="{5E3476F5-AF2A-4B2E-80F0-AF30E009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456115"/>
              <a:ext cx="17463" cy="120650"/>
            </a:xfrm>
            <a:custGeom>
              <a:avLst/>
              <a:gdLst>
                <a:gd name="T0" fmla="*/ 0 w 11"/>
                <a:gd name="T1" fmla="*/ 0 h 71"/>
                <a:gd name="T2" fmla="*/ 0 w 11"/>
                <a:gd name="T3" fmla="*/ 15 h 71"/>
                <a:gd name="T4" fmla="*/ 5 w 11"/>
                <a:gd name="T5" fmla="*/ 15 h 71"/>
                <a:gd name="T6" fmla="*/ 0 w 11"/>
                <a:gd name="T7" fmla="*/ 15 h 71"/>
                <a:gd name="T8" fmla="*/ 0 w 11"/>
                <a:gd name="T9" fmla="*/ 29 h 71"/>
                <a:gd name="T10" fmla="*/ 5 w 11"/>
                <a:gd name="T11" fmla="*/ 29 h 71"/>
                <a:gd name="T12" fmla="*/ 0 w 11"/>
                <a:gd name="T13" fmla="*/ 29 h 71"/>
                <a:gd name="T14" fmla="*/ 0 w 11"/>
                <a:gd name="T15" fmla="*/ 43 h 71"/>
                <a:gd name="T16" fmla="*/ 5 w 11"/>
                <a:gd name="T17" fmla="*/ 43 h 71"/>
                <a:gd name="T18" fmla="*/ 0 w 11"/>
                <a:gd name="T19" fmla="*/ 43 h 71"/>
                <a:gd name="T20" fmla="*/ 0 w 11"/>
                <a:gd name="T21" fmla="*/ 56 h 71"/>
                <a:gd name="T22" fmla="*/ 5 w 11"/>
                <a:gd name="T23" fmla="*/ 56 h 71"/>
                <a:gd name="T24" fmla="*/ 0 w 11"/>
                <a:gd name="T25" fmla="*/ 56 h 71"/>
                <a:gd name="T26" fmla="*/ 0 w 11"/>
                <a:gd name="T27" fmla="*/ 71 h 71"/>
                <a:gd name="T28" fmla="*/ 11 w 11"/>
                <a:gd name="T29" fmla="*/ 56 h 71"/>
                <a:gd name="T30" fmla="*/ 11 w 11"/>
                <a:gd name="T31" fmla="*/ 15 h 71"/>
                <a:gd name="T32" fmla="*/ 0 w 1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1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6" y="69"/>
                    <a:pt x="11" y="63"/>
                    <a:pt x="11" y="5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8"/>
                    <a:pt x="6" y="2"/>
                    <a:pt x="0" y="0"/>
                  </a:cubicBezTo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329">
              <a:extLst>
                <a:ext uri="{FF2B5EF4-FFF2-40B4-BE49-F238E27FC236}">
                  <a16:creationId xmlns:a16="http://schemas.microsoft.com/office/drawing/2014/main" id="{6E7C87C7-E495-47E0-A898-E3E01EB1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421" y="5200527"/>
              <a:ext cx="333375" cy="109538"/>
            </a:xfrm>
            <a:custGeom>
              <a:avLst/>
              <a:gdLst>
                <a:gd name="T0" fmla="*/ 210 w 210"/>
                <a:gd name="T1" fmla="*/ 0 h 69"/>
                <a:gd name="T2" fmla="*/ 0 w 210"/>
                <a:gd name="T3" fmla="*/ 0 h 69"/>
                <a:gd name="T4" fmla="*/ 0 w 210"/>
                <a:gd name="T5" fmla="*/ 69 h 69"/>
                <a:gd name="T6" fmla="*/ 210 w 210"/>
                <a:gd name="T7" fmla="*/ 69 h 69"/>
                <a:gd name="T8" fmla="*/ 210 w 210"/>
                <a:gd name="T9" fmla="*/ 56 h 69"/>
                <a:gd name="T10" fmla="*/ 0 w 210"/>
                <a:gd name="T11" fmla="*/ 56 h 69"/>
                <a:gd name="T12" fmla="*/ 0 w 210"/>
                <a:gd name="T13" fmla="*/ 11 h 69"/>
                <a:gd name="T14" fmla="*/ 210 w 210"/>
                <a:gd name="T15" fmla="*/ 11 h 69"/>
                <a:gd name="T16" fmla="*/ 210 w 210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69">
                  <a:moveTo>
                    <a:pt x="210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10" y="69"/>
                  </a:lnTo>
                  <a:lnTo>
                    <a:pt x="210" y="56"/>
                  </a:lnTo>
                  <a:lnTo>
                    <a:pt x="0" y="56"/>
                  </a:lnTo>
                  <a:lnTo>
                    <a:pt x="0" y="11"/>
                  </a:lnTo>
                  <a:lnTo>
                    <a:pt x="210" y="1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330">
              <a:extLst>
                <a:ext uri="{FF2B5EF4-FFF2-40B4-BE49-F238E27FC236}">
                  <a16:creationId xmlns:a16="http://schemas.microsoft.com/office/drawing/2014/main" id="{53919E34-9CBA-4F77-ACFA-C81E5314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421" y="5200527"/>
              <a:ext cx="333375" cy="109538"/>
            </a:xfrm>
            <a:custGeom>
              <a:avLst/>
              <a:gdLst>
                <a:gd name="T0" fmla="*/ 210 w 210"/>
                <a:gd name="T1" fmla="*/ 0 h 69"/>
                <a:gd name="T2" fmla="*/ 0 w 210"/>
                <a:gd name="T3" fmla="*/ 0 h 69"/>
                <a:gd name="T4" fmla="*/ 0 w 210"/>
                <a:gd name="T5" fmla="*/ 69 h 69"/>
                <a:gd name="T6" fmla="*/ 210 w 210"/>
                <a:gd name="T7" fmla="*/ 69 h 69"/>
                <a:gd name="T8" fmla="*/ 210 w 210"/>
                <a:gd name="T9" fmla="*/ 56 h 69"/>
                <a:gd name="T10" fmla="*/ 0 w 210"/>
                <a:gd name="T11" fmla="*/ 56 h 69"/>
                <a:gd name="T12" fmla="*/ 0 w 210"/>
                <a:gd name="T13" fmla="*/ 11 h 69"/>
                <a:gd name="T14" fmla="*/ 210 w 210"/>
                <a:gd name="T15" fmla="*/ 11 h 69"/>
                <a:gd name="T16" fmla="*/ 210 w 210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69">
                  <a:moveTo>
                    <a:pt x="210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210" y="69"/>
                  </a:lnTo>
                  <a:lnTo>
                    <a:pt x="210" y="56"/>
                  </a:lnTo>
                  <a:lnTo>
                    <a:pt x="0" y="56"/>
                  </a:lnTo>
                  <a:lnTo>
                    <a:pt x="0" y="11"/>
                  </a:lnTo>
                  <a:lnTo>
                    <a:pt x="210" y="11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331">
              <a:extLst>
                <a:ext uri="{FF2B5EF4-FFF2-40B4-BE49-F238E27FC236}">
                  <a16:creationId xmlns:a16="http://schemas.microsoft.com/office/drawing/2014/main" id="{A5249B2A-FDB0-4972-A413-BBA0E8CFE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200527"/>
              <a:ext cx="109538" cy="109538"/>
            </a:xfrm>
            <a:custGeom>
              <a:avLst/>
              <a:gdLst>
                <a:gd name="T0" fmla="*/ 34 w 66"/>
                <a:gd name="T1" fmla="*/ 0 h 65"/>
                <a:gd name="T2" fmla="*/ 0 w 66"/>
                <a:gd name="T3" fmla="*/ 0 h 65"/>
                <a:gd name="T4" fmla="*/ 0 w 66"/>
                <a:gd name="T5" fmla="*/ 8 h 65"/>
                <a:gd name="T6" fmla="*/ 0 w 66"/>
                <a:gd name="T7" fmla="*/ 11 h 65"/>
                <a:gd name="T8" fmla="*/ 25 w 66"/>
                <a:gd name="T9" fmla="*/ 11 h 65"/>
                <a:gd name="T10" fmla="*/ 40 w 66"/>
                <a:gd name="T11" fmla="*/ 17 h 65"/>
                <a:gd name="T12" fmla="*/ 46 w 66"/>
                <a:gd name="T13" fmla="*/ 32 h 65"/>
                <a:gd name="T14" fmla="*/ 25 w 66"/>
                <a:gd name="T15" fmla="*/ 53 h 65"/>
                <a:gd name="T16" fmla="*/ 0 w 66"/>
                <a:gd name="T17" fmla="*/ 53 h 65"/>
                <a:gd name="T18" fmla="*/ 0 w 66"/>
                <a:gd name="T19" fmla="*/ 56 h 65"/>
                <a:gd name="T20" fmla="*/ 0 w 66"/>
                <a:gd name="T21" fmla="*/ 65 h 65"/>
                <a:gd name="T22" fmla="*/ 34 w 66"/>
                <a:gd name="T23" fmla="*/ 65 h 65"/>
                <a:gd name="T24" fmla="*/ 66 w 66"/>
                <a:gd name="T25" fmla="*/ 33 h 65"/>
                <a:gd name="T26" fmla="*/ 57 w 66"/>
                <a:gd name="T27" fmla="*/ 10 h 65"/>
                <a:gd name="T28" fmla="*/ 34 w 66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6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31" y="11"/>
                    <a:pt x="36" y="14"/>
                    <a:pt x="40" y="17"/>
                  </a:cubicBezTo>
                  <a:cubicBezTo>
                    <a:pt x="44" y="21"/>
                    <a:pt x="46" y="26"/>
                    <a:pt x="46" y="32"/>
                  </a:cubicBezTo>
                  <a:cubicBezTo>
                    <a:pt x="46" y="44"/>
                    <a:pt x="37" y="53"/>
                    <a:pt x="25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52" y="65"/>
                    <a:pt x="66" y="51"/>
                    <a:pt x="66" y="33"/>
                  </a:cubicBezTo>
                  <a:cubicBezTo>
                    <a:pt x="66" y="24"/>
                    <a:pt x="63" y="16"/>
                    <a:pt x="57" y="10"/>
                  </a:cubicBezTo>
                  <a:cubicBezTo>
                    <a:pt x="51" y="4"/>
                    <a:pt x="43" y="0"/>
                    <a:pt x="34" y="0"/>
                  </a:cubicBezTo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332">
              <a:extLst>
                <a:ext uri="{FF2B5EF4-FFF2-40B4-BE49-F238E27FC236}">
                  <a16:creationId xmlns:a16="http://schemas.microsoft.com/office/drawing/2014/main" id="{25DB37E5-3C32-46CD-B988-E8F990383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421" y="5217990"/>
              <a:ext cx="333375" cy="71438"/>
            </a:xfrm>
            <a:prstGeom prst="rect">
              <a:avLst/>
            </a:pr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333">
              <a:extLst>
                <a:ext uri="{FF2B5EF4-FFF2-40B4-BE49-F238E27FC236}">
                  <a16:creationId xmlns:a16="http://schemas.microsoft.com/office/drawing/2014/main" id="{96DDB888-BC7A-4FCE-96B9-F3074FD3C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421" y="5217990"/>
              <a:ext cx="333375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334">
              <a:extLst>
                <a:ext uri="{FF2B5EF4-FFF2-40B4-BE49-F238E27FC236}">
                  <a16:creationId xmlns:a16="http://schemas.microsoft.com/office/drawing/2014/main" id="{8CF4AC6B-004C-406D-96BE-579BE8A9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217990"/>
              <a:ext cx="76200" cy="71438"/>
            </a:xfrm>
            <a:custGeom>
              <a:avLst/>
              <a:gdLst>
                <a:gd name="T0" fmla="*/ 25 w 46"/>
                <a:gd name="T1" fmla="*/ 0 h 42"/>
                <a:gd name="T2" fmla="*/ 0 w 46"/>
                <a:gd name="T3" fmla="*/ 0 h 42"/>
                <a:gd name="T4" fmla="*/ 0 w 46"/>
                <a:gd name="T5" fmla="*/ 42 h 42"/>
                <a:gd name="T6" fmla="*/ 25 w 46"/>
                <a:gd name="T7" fmla="*/ 42 h 42"/>
                <a:gd name="T8" fmla="*/ 46 w 46"/>
                <a:gd name="T9" fmla="*/ 21 h 42"/>
                <a:gd name="T10" fmla="*/ 40 w 46"/>
                <a:gd name="T11" fmla="*/ 6 h 42"/>
                <a:gd name="T12" fmla="*/ 25 w 4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2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7" y="42"/>
                    <a:pt x="46" y="33"/>
                    <a:pt x="46" y="21"/>
                  </a:cubicBezTo>
                  <a:cubicBezTo>
                    <a:pt x="46" y="15"/>
                    <a:pt x="44" y="10"/>
                    <a:pt x="40" y="6"/>
                  </a:cubicBezTo>
                  <a:cubicBezTo>
                    <a:pt x="36" y="3"/>
                    <a:pt x="31" y="0"/>
                    <a:pt x="25" y="0"/>
                  </a:cubicBezTo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335">
              <a:extLst>
                <a:ext uri="{FF2B5EF4-FFF2-40B4-BE49-F238E27FC236}">
                  <a16:creationId xmlns:a16="http://schemas.microsoft.com/office/drawing/2014/main" id="{A0AFCB20-8711-4126-9944-B2B06809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094165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336">
              <a:extLst>
                <a:ext uri="{FF2B5EF4-FFF2-40B4-BE49-F238E27FC236}">
                  <a16:creationId xmlns:a16="http://schemas.microsoft.com/office/drawing/2014/main" id="{8F8367D2-93CA-413A-9CD1-3748DC25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094165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337">
              <a:extLst>
                <a:ext uri="{FF2B5EF4-FFF2-40B4-BE49-F238E27FC236}">
                  <a16:creationId xmlns:a16="http://schemas.microsoft.com/office/drawing/2014/main" id="{D394027C-E527-4C5C-9A87-808CEFCE8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117977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338">
              <a:extLst>
                <a:ext uri="{FF2B5EF4-FFF2-40B4-BE49-F238E27FC236}">
                  <a16:creationId xmlns:a16="http://schemas.microsoft.com/office/drawing/2014/main" id="{CC270A3F-63C0-4DBE-A4D7-9DD46958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117977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339">
              <a:extLst>
                <a:ext uri="{FF2B5EF4-FFF2-40B4-BE49-F238E27FC236}">
                  <a16:creationId xmlns:a16="http://schemas.microsoft.com/office/drawing/2014/main" id="{D8F07671-8A1A-48BD-9D96-666666753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141790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340">
              <a:extLst>
                <a:ext uri="{FF2B5EF4-FFF2-40B4-BE49-F238E27FC236}">
                  <a16:creationId xmlns:a16="http://schemas.microsoft.com/office/drawing/2014/main" id="{C51907EA-6C5F-4F34-ADF3-6DFE5D306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141790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341">
              <a:extLst>
                <a:ext uri="{FF2B5EF4-FFF2-40B4-BE49-F238E27FC236}">
                  <a16:creationId xmlns:a16="http://schemas.microsoft.com/office/drawing/2014/main" id="{FD73F231-32B6-4902-B7AD-5CB2F0A7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165602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342">
              <a:extLst>
                <a:ext uri="{FF2B5EF4-FFF2-40B4-BE49-F238E27FC236}">
                  <a16:creationId xmlns:a16="http://schemas.microsoft.com/office/drawing/2014/main" id="{D49B8882-4731-4500-87FE-846F97B9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221" y="5165602"/>
              <a:ext cx="404813" cy="0"/>
            </a:xfrm>
            <a:custGeom>
              <a:avLst/>
              <a:gdLst>
                <a:gd name="T0" fmla="*/ 255 w 255"/>
                <a:gd name="T1" fmla="*/ 4 w 255"/>
                <a:gd name="T2" fmla="*/ 0 w 255"/>
                <a:gd name="T3" fmla="*/ 4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343">
              <a:extLst>
                <a:ext uri="{FF2B5EF4-FFF2-40B4-BE49-F238E27FC236}">
                  <a16:creationId xmlns:a16="http://schemas.microsoft.com/office/drawing/2014/main" id="{245CF6EC-97D8-4036-B886-AFB11FF08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46577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344">
              <a:extLst>
                <a:ext uri="{FF2B5EF4-FFF2-40B4-BE49-F238E27FC236}">
                  <a16:creationId xmlns:a16="http://schemas.microsoft.com/office/drawing/2014/main" id="{B6667BA6-84CE-405B-97E2-A3CDE921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46577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345">
              <a:extLst>
                <a:ext uri="{FF2B5EF4-FFF2-40B4-BE49-F238E27FC236}">
                  <a16:creationId xmlns:a16="http://schemas.microsoft.com/office/drawing/2014/main" id="{49693BFD-F71E-4048-ABF8-53B16CC9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70390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346">
              <a:extLst>
                <a:ext uri="{FF2B5EF4-FFF2-40B4-BE49-F238E27FC236}">
                  <a16:creationId xmlns:a16="http://schemas.microsoft.com/office/drawing/2014/main" id="{81966A4C-CD6F-4B98-A72B-B9130976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70390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347">
              <a:extLst>
                <a:ext uri="{FF2B5EF4-FFF2-40B4-BE49-F238E27FC236}">
                  <a16:creationId xmlns:a16="http://schemas.microsoft.com/office/drawing/2014/main" id="{EB74A5C2-4267-46A4-99DF-CE94D6C22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94202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348">
              <a:extLst>
                <a:ext uri="{FF2B5EF4-FFF2-40B4-BE49-F238E27FC236}">
                  <a16:creationId xmlns:a16="http://schemas.microsoft.com/office/drawing/2014/main" id="{DBAC66DF-DBF6-4C8A-B3DC-A4E328B4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394202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349">
              <a:extLst>
                <a:ext uri="{FF2B5EF4-FFF2-40B4-BE49-F238E27FC236}">
                  <a16:creationId xmlns:a16="http://schemas.microsoft.com/office/drawing/2014/main" id="{8DCDE6B7-FA98-4FCD-8F1D-9F9B8FA88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418015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350">
              <a:extLst>
                <a:ext uri="{FF2B5EF4-FFF2-40B4-BE49-F238E27FC236}">
                  <a16:creationId xmlns:a16="http://schemas.microsoft.com/office/drawing/2014/main" id="{DE6920A6-A058-482C-80F9-6E513CC52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759" y="5418015"/>
              <a:ext cx="404813" cy="0"/>
            </a:xfrm>
            <a:custGeom>
              <a:avLst/>
              <a:gdLst>
                <a:gd name="T0" fmla="*/ 255 w 255"/>
                <a:gd name="T1" fmla="*/ 0 w 255"/>
                <a:gd name="T2" fmla="*/ 0 w 255"/>
                <a:gd name="T3" fmla="*/ 0 w 255"/>
                <a:gd name="T4" fmla="*/ 255 w 2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55">
                  <a:moveTo>
                    <a:pt x="25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351">
              <a:extLst>
                <a:ext uri="{FF2B5EF4-FFF2-40B4-BE49-F238E27FC236}">
                  <a16:creationId xmlns:a16="http://schemas.microsoft.com/office/drawing/2014/main" id="{4B1CD95B-70B4-49CA-841E-775E1BF3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481515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352">
              <a:extLst>
                <a:ext uri="{FF2B5EF4-FFF2-40B4-BE49-F238E27FC236}">
                  <a16:creationId xmlns:a16="http://schemas.microsoft.com/office/drawing/2014/main" id="{D37BFCB2-C51D-456A-AA17-EE9696FC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481515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353">
              <a:extLst>
                <a:ext uri="{FF2B5EF4-FFF2-40B4-BE49-F238E27FC236}">
                  <a16:creationId xmlns:a16="http://schemas.microsoft.com/office/drawing/2014/main" id="{2121FCD5-4966-48D0-9949-5253BBFC0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481515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354">
              <a:extLst>
                <a:ext uri="{FF2B5EF4-FFF2-40B4-BE49-F238E27FC236}">
                  <a16:creationId xmlns:a16="http://schemas.microsoft.com/office/drawing/2014/main" id="{FD7C07F9-387D-4FA5-A7F3-A351C1F56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481515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355">
              <a:extLst>
                <a:ext uri="{FF2B5EF4-FFF2-40B4-BE49-F238E27FC236}">
                  <a16:creationId xmlns:a16="http://schemas.microsoft.com/office/drawing/2014/main" id="{851B3876-029E-42A4-A2FF-1B3E3513C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505327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356">
              <a:extLst>
                <a:ext uri="{FF2B5EF4-FFF2-40B4-BE49-F238E27FC236}">
                  <a16:creationId xmlns:a16="http://schemas.microsoft.com/office/drawing/2014/main" id="{E6EF60A1-F080-4376-B22A-DD23E36B2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505327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357">
              <a:extLst>
                <a:ext uri="{FF2B5EF4-FFF2-40B4-BE49-F238E27FC236}">
                  <a16:creationId xmlns:a16="http://schemas.microsoft.com/office/drawing/2014/main" id="{2DBE5FBE-1E17-4491-8FF1-9EF5A6458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505327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358">
              <a:extLst>
                <a:ext uri="{FF2B5EF4-FFF2-40B4-BE49-F238E27FC236}">
                  <a16:creationId xmlns:a16="http://schemas.microsoft.com/office/drawing/2014/main" id="{500AF482-BCEF-41D3-9F3C-EFEEA38E5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505327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359">
              <a:extLst>
                <a:ext uri="{FF2B5EF4-FFF2-40B4-BE49-F238E27FC236}">
                  <a16:creationId xmlns:a16="http://schemas.microsoft.com/office/drawing/2014/main" id="{7962684A-0504-45FE-962B-81FFF085E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529140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360">
              <a:extLst>
                <a:ext uri="{FF2B5EF4-FFF2-40B4-BE49-F238E27FC236}">
                  <a16:creationId xmlns:a16="http://schemas.microsoft.com/office/drawing/2014/main" id="{E7940508-3633-44C2-8114-C1EC68DA2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529140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361">
              <a:extLst>
                <a:ext uri="{FF2B5EF4-FFF2-40B4-BE49-F238E27FC236}">
                  <a16:creationId xmlns:a16="http://schemas.microsoft.com/office/drawing/2014/main" id="{82B9031F-A360-406E-ABA1-590A78BD9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529140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362">
              <a:extLst>
                <a:ext uri="{FF2B5EF4-FFF2-40B4-BE49-F238E27FC236}">
                  <a16:creationId xmlns:a16="http://schemas.microsoft.com/office/drawing/2014/main" id="{4B2A3ED0-41B5-49BA-8C6D-42F893020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529140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363">
              <a:extLst>
                <a:ext uri="{FF2B5EF4-FFF2-40B4-BE49-F238E27FC236}">
                  <a16:creationId xmlns:a16="http://schemas.microsoft.com/office/drawing/2014/main" id="{A0E449A7-BFE0-46CF-88FF-A617C539F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551365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B98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364">
              <a:extLst>
                <a:ext uri="{FF2B5EF4-FFF2-40B4-BE49-F238E27FC236}">
                  <a16:creationId xmlns:a16="http://schemas.microsoft.com/office/drawing/2014/main" id="{1D86833D-0F5E-4B61-A0FF-37CAF42D2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921" y="5551365"/>
              <a:ext cx="396875" cy="0"/>
            </a:xfrm>
            <a:custGeom>
              <a:avLst/>
              <a:gdLst>
                <a:gd name="T0" fmla="*/ 250 w 250"/>
                <a:gd name="T1" fmla="*/ 0 w 250"/>
                <a:gd name="T2" fmla="*/ 250 w 2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365">
              <a:extLst>
                <a:ext uri="{FF2B5EF4-FFF2-40B4-BE49-F238E27FC236}">
                  <a16:creationId xmlns:a16="http://schemas.microsoft.com/office/drawing/2014/main" id="{9336F249-143B-41F3-87A9-E9FD3060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551365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4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366">
              <a:extLst>
                <a:ext uri="{FF2B5EF4-FFF2-40B4-BE49-F238E27FC236}">
                  <a16:creationId xmlns:a16="http://schemas.microsoft.com/office/drawing/2014/main" id="{283C69BB-03B9-4CA7-974E-555A51C6B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796" y="5551365"/>
              <a:ext cx="7938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367">
              <a:extLst>
                <a:ext uri="{FF2B5EF4-FFF2-40B4-BE49-F238E27FC236}">
                  <a16:creationId xmlns:a16="http://schemas.microsoft.com/office/drawing/2014/main" id="{0813CBB8-2E88-4156-80A2-04F2808D2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384" y="5268790"/>
              <a:ext cx="503238" cy="163513"/>
            </a:xfrm>
            <a:custGeom>
              <a:avLst/>
              <a:gdLst>
                <a:gd name="T0" fmla="*/ 279 w 300"/>
                <a:gd name="T1" fmla="*/ 97 h 97"/>
                <a:gd name="T2" fmla="*/ 0 w 300"/>
                <a:gd name="T3" fmla="*/ 97 h 97"/>
                <a:gd name="T4" fmla="*/ 0 w 300"/>
                <a:gd name="T5" fmla="*/ 0 h 97"/>
                <a:gd name="T6" fmla="*/ 279 w 300"/>
                <a:gd name="T7" fmla="*/ 0 h 97"/>
                <a:gd name="T8" fmla="*/ 300 w 300"/>
                <a:gd name="T9" fmla="*/ 21 h 97"/>
                <a:gd name="T10" fmla="*/ 300 w 300"/>
                <a:gd name="T11" fmla="*/ 75 h 97"/>
                <a:gd name="T12" fmla="*/ 279 w 300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97">
                  <a:moveTo>
                    <a:pt x="279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90" y="0"/>
                    <a:pt x="300" y="10"/>
                    <a:pt x="300" y="21"/>
                  </a:cubicBezTo>
                  <a:cubicBezTo>
                    <a:pt x="300" y="75"/>
                    <a:pt x="300" y="75"/>
                    <a:pt x="300" y="75"/>
                  </a:cubicBezTo>
                  <a:cubicBezTo>
                    <a:pt x="300" y="87"/>
                    <a:pt x="290" y="97"/>
                    <a:pt x="279" y="97"/>
                  </a:cubicBez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368">
              <a:extLst>
                <a:ext uri="{FF2B5EF4-FFF2-40B4-BE49-F238E27FC236}">
                  <a16:creationId xmlns:a16="http://schemas.microsoft.com/office/drawing/2014/main" id="{4E76F7A7-028F-48FC-9FF8-EFFCF2D7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521" y="5268790"/>
              <a:ext cx="501650" cy="163513"/>
            </a:xfrm>
            <a:custGeom>
              <a:avLst/>
              <a:gdLst>
                <a:gd name="T0" fmla="*/ 279 w 300"/>
                <a:gd name="T1" fmla="*/ 97 h 97"/>
                <a:gd name="T2" fmla="*/ 0 w 300"/>
                <a:gd name="T3" fmla="*/ 97 h 97"/>
                <a:gd name="T4" fmla="*/ 0 w 300"/>
                <a:gd name="T5" fmla="*/ 0 h 97"/>
                <a:gd name="T6" fmla="*/ 279 w 300"/>
                <a:gd name="T7" fmla="*/ 0 h 97"/>
                <a:gd name="T8" fmla="*/ 300 w 300"/>
                <a:gd name="T9" fmla="*/ 21 h 97"/>
                <a:gd name="T10" fmla="*/ 300 w 300"/>
                <a:gd name="T11" fmla="*/ 75 h 97"/>
                <a:gd name="T12" fmla="*/ 279 w 300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97">
                  <a:moveTo>
                    <a:pt x="279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91" y="0"/>
                    <a:pt x="300" y="10"/>
                    <a:pt x="300" y="21"/>
                  </a:cubicBezTo>
                  <a:cubicBezTo>
                    <a:pt x="300" y="75"/>
                    <a:pt x="300" y="75"/>
                    <a:pt x="300" y="75"/>
                  </a:cubicBezTo>
                  <a:cubicBezTo>
                    <a:pt x="300" y="87"/>
                    <a:pt x="291" y="97"/>
                    <a:pt x="279" y="97"/>
                  </a:cubicBez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369">
              <a:extLst>
                <a:ext uri="{FF2B5EF4-FFF2-40B4-BE49-F238E27FC236}">
                  <a16:creationId xmlns:a16="http://schemas.microsoft.com/office/drawing/2014/main" id="{ABBB0B3D-034F-4B95-A582-C6E8B85E2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521" y="5279902"/>
              <a:ext cx="479425" cy="141288"/>
            </a:xfrm>
            <a:custGeom>
              <a:avLst/>
              <a:gdLst>
                <a:gd name="T0" fmla="*/ 269 w 287"/>
                <a:gd name="T1" fmla="*/ 84 h 84"/>
                <a:gd name="T2" fmla="*/ 0 w 287"/>
                <a:gd name="T3" fmla="*/ 84 h 84"/>
                <a:gd name="T4" fmla="*/ 0 w 287"/>
                <a:gd name="T5" fmla="*/ 0 h 84"/>
                <a:gd name="T6" fmla="*/ 269 w 287"/>
                <a:gd name="T7" fmla="*/ 0 h 84"/>
                <a:gd name="T8" fmla="*/ 287 w 287"/>
                <a:gd name="T9" fmla="*/ 19 h 84"/>
                <a:gd name="T10" fmla="*/ 287 w 287"/>
                <a:gd name="T11" fmla="*/ 66 h 84"/>
                <a:gd name="T12" fmla="*/ 269 w 287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84">
                  <a:moveTo>
                    <a:pt x="26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9" y="0"/>
                    <a:pt x="287" y="8"/>
                    <a:pt x="287" y="19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76"/>
                    <a:pt x="279" y="84"/>
                    <a:pt x="26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Rectangle 370">
              <a:extLst>
                <a:ext uri="{FF2B5EF4-FFF2-40B4-BE49-F238E27FC236}">
                  <a16:creationId xmlns:a16="http://schemas.microsoft.com/office/drawing/2014/main" id="{C4200962-4F01-4BFE-8551-F8AA383A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984" y="5321177"/>
              <a:ext cx="12858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371">
              <a:extLst>
                <a:ext uri="{FF2B5EF4-FFF2-40B4-BE49-F238E27FC236}">
                  <a16:creationId xmlns:a16="http://schemas.microsoft.com/office/drawing/2014/main" id="{D21D8C15-C163-408B-AAC2-17D9A3801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096" y="5333877"/>
              <a:ext cx="107950" cy="11113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Rectangle 372">
              <a:extLst>
                <a:ext uri="{FF2B5EF4-FFF2-40B4-BE49-F238E27FC236}">
                  <a16:creationId xmlns:a16="http://schemas.microsoft.com/office/drawing/2014/main" id="{A7B91CA2-79A6-4DF8-A1CB-A1ECC9F34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096" y="5352927"/>
              <a:ext cx="107950" cy="12700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373">
              <a:extLst>
                <a:ext uri="{FF2B5EF4-FFF2-40B4-BE49-F238E27FC236}">
                  <a16:creationId xmlns:a16="http://schemas.microsoft.com/office/drawing/2014/main" id="{47665AF8-F418-4F22-A98E-6A3FD49DE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609" y="4983040"/>
              <a:ext cx="501650" cy="161925"/>
            </a:xfrm>
            <a:custGeom>
              <a:avLst/>
              <a:gdLst>
                <a:gd name="T0" fmla="*/ 278 w 300"/>
                <a:gd name="T1" fmla="*/ 96 h 96"/>
                <a:gd name="T2" fmla="*/ 0 w 300"/>
                <a:gd name="T3" fmla="*/ 96 h 96"/>
                <a:gd name="T4" fmla="*/ 0 w 300"/>
                <a:gd name="T5" fmla="*/ 0 h 96"/>
                <a:gd name="T6" fmla="*/ 278 w 300"/>
                <a:gd name="T7" fmla="*/ 0 h 96"/>
                <a:gd name="T8" fmla="*/ 300 w 300"/>
                <a:gd name="T9" fmla="*/ 21 h 96"/>
                <a:gd name="T10" fmla="*/ 300 w 300"/>
                <a:gd name="T11" fmla="*/ 75 h 96"/>
                <a:gd name="T12" fmla="*/ 278 w 300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96">
                  <a:moveTo>
                    <a:pt x="278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90" y="0"/>
                    <a:pt x="300" y="10"/>
                    <a:pt x="300" y="21"/>
                  </a:cubicBezTo>
                  <a:cubicBezTo>
                    <a:pt x="300" y="75"/>
                    <a:pt x="300" y="75"/>
                    <a:pt x="300" y="75"/>
                  </a:cubicBezTo>
                  <a:cubicBezTo>
                    <a:pt x="300" y="87"/>
                    <a:pt x="290" y="96"/>
                    <a:pt x="278" y="96"/>
                  </a:cubicBez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374">
              <a:extLst>
                <a:ext uri="{FF2B5EF4-FFF2-40B4-BE49-F238E27FC236}">
                  <a16:creationId xmlns:a16="http://schemas.microsoft.com/office/drawing/2014/main" id="{7B85A9D1-4E41-4C4D-9B26-8131AC3A5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571" y="4983040"/>
              <a:ext cx="504825" cy="161925"/>
            </a:xfrm>
            <a:custGeom>
              <a:avLst/>
              <a:gdLst>
                <a:gd name="T0" fmla="*/ 281 w 302"/>
                <a:gd name="T1" fmla="*/ 96 h 96"/>
                <a:gd name="T2" fmla="*/ 0 w 302"/>
                <a:gd name="T3" fmla="*/ 96 h 96"/>
                <a:gd name="T4" fmla="*/ 0 w 302"/>
                <a:gd name="T5" fmla="*/ 0 h 96"/>
                <a:gd name="T6" fmla="*/ 281 w 302"/>
                <a:gd name="T7" fmla="*/ 0 h 96"/>
                <a:gd name="T8" fmla="*/ 302 w 302"/>
                <a:gd name="T9" fmla="*/ 21 h 96"/>
                <a:gd name="T10" fmla="*/ 302 w 302"/>
                <a:gd name="T11" fmla="*/ 75 h 96"/>
                <a:gd name="T12" fmla="*/ 281 w 30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96">
                  <a:moveTo>
                    <a:pt x="281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2" y="10"/>
                    <a:pt x="302" y="21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87"/>
                    <a:pt x="293" y="96"/>
                    <a:pt x="281" y="96"/>
                  </a:cubicBezTo>
                  <a:close/>
                </a:path>
              </a:pathLst>
            </a:cu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375">
              <a:extLst>
                <a:ext uri="{FF2B5EF4-FFF2-40B4-BE49-F238E27FC236}">
                  <a16:creationId xmlns:a16="http://schemas.microsoft.com/office/drawing/2014/main" id="{F93D39EB-183A-4E8C-85F6-429BA78E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571" y="4992565"/>
              <a:ext cx="482600" cy="141288"/>
            </a:xfrm>
            <a:custGeom>
              <a:avLst/>
              <a:gdLst>
                <a:gd name="T0" fmla="*/ 271 w 289"/>
                <a:gd name="T1" fmla="*/ 84 h 84"/>
                <a:gd name="T2" fmla="*/ 0 w 289"/>
                <a:gd name="T3" fmla="*/ 84 h 84"/>
                <a:gd name="T4" fmla="*/ 0 w 289"/>
                <a:gd name="T5" fmla="*/ 0 h 84"/>
                <a:gd name="T6" fmla="*/ 271 w 289"/>
                <a:gd name="T7" fmla="*/ 0 h 84"/>
                <a:gd name="T8" fmla="*/ 289 w 289"/>
                <a:gd name="T9" fmla="*/ 18 h 84"/>
                <a:gd name="T10" fmla="*/ 289 w 289"/>
                <a:gd name="T11" fmla="*/ 66 h 84"/>
                <a:gd name="T12" fmla="*/ 271 w 289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84">
                  <a:moveTo>
                    <a:pt x="271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1" y="0"/>
                    <a:pt x="289" y="8"/>
                    <a:pt x="289" y="18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9" y="76"/>
                    <a:pt x="281" y="84"/>
                    <a:pt x="271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376">
              <a:extLst>
                <a:ext uri="{FF2B5EF4-FFF2-40B4-BE49-F238E27FC236}">
                  <a16:creationId xmlns:a16="http://schemas.microsoft.com/office/drawing/2014/main" id="{6DDBFD97-BBF7-40E0-A1D0-D61338291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209" y="5033840"/>
              <a:ext cx="12858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377">
              <a:extLst>
                <a:ext uri="{FF2B5EF4-FFF2-40B4-BE49-F238E27FC236}">
                  <a16:creationId xmlns:a16="http://schemas.microsoft.com/office/drawing/2014/main" id="{24A1469E-AC68-46D9-A5EE-B452031D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321" y="5046540"/>
              <a:ext cx="106363" cy="12700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378">
              <a:extLst>
                <a:ext uri="{FF2B5EF4-FFF2-40B4-BE49-F238E27FC236}">
                  <a16:creationId xmlns:a16="http://schemas.microsoft.com/office/drawing/2014/main" id="{069268C9-06D6-4FDE-9163-6840D609C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321" y="5067177"/>
              <a:ext cx="106363" cy="9525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379">
              <a:extLst>
                <a:ext uri="{FF2B5EF4-FFF2-40B4-BE49-F238E27FC236}">
                  <a16:creationId xmlns:a16="http://schemas.microsoft.com/office/drawing/2014/main" id="{96BB0D13-8EE9-4402-A04C-15082383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309" y="5422777"/>
              <a:ext cx="501650" cy="163513"/>
            </a:xfrm>
            <a:custGeom>
              <a:avLst/>
              <a:gdLst>
                <a:gd name="T0" fmla="*/ 279 w 300"/>
                <a:gd name="T1" fmla="*/ 97 h 97"/>
                <a:gd name="T2" fmla="*/ 0 w 300"/>
                <a:gd name="T3" fmla="*/ 97 h 97"/>
                <a:gd name="T4" fmla="*/ 0 w 300"/>
                <a:gd name="T5" fmla="*/ 0 h 97"/>
                <a:gd name="T6" fmla="*/ 279 w 300"/>
                <a:gd name="T7" fmla="*/ 0 h 97"/>
                <a:gd name="T8" fmla="*/ 300 w 300"/>
                <a:gd name="T9" fmla="*/ 22 h 97"/>
                <a:gd name="T10" fmla="*/ 300 w 300"/>
                <a:gd name="T11" fmla="*/ 76 h 97"/>
                <a:gd name="T12" fmla="*/ 279 w 300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97">
                  <a:moveTo>
                    <a:pt x="279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91" y="0"/>
                    <a:pt x="300" y="10"/>
                    <a:pt x="300" y="22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87"/>
                    <a:pt x="291" y="97"/>
                    <a:pt x="279" y="97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380">
              <a:extLst>
                <a:ext uri="{FF2B5EF4-FFF2-40B4-BE49-F238E27FC236}">
                  <a16:creationId xmlns:a16="http://schemas.microsoft.com/office/drawing/2014/main" id="{868CC0A8-163F-4E8D-871D-23DEEE027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446" y="5422777"/>
              <a:ext cx="501650" cy="163513"/>
            </a:xfrm>
            <a:custGeom>
              <a:avLst/>
              <a:gdLst>
                <a:gd name="T0" fmla="*/ 278 w 300"/>
                <a:gd name="T1" fmla="*/ 97 h 97"/>
                <a:gd name="T2" fmla="*/ 0 w 300"/>
                <a:gd name="T3" fmla="*/ 97 h 97"/>
                <a:gd name="T4" fmla="*/ 0 w 300"/>
                <a:gd name="T5" fmla="*/ 0 h 97"/>
                <a:gd name="T6" fmla="*/ 278 w 300"/>
                <a:gd name="T7" fmla="*/ 0 h 97"/>
                <a:gd name="T8" fmla="*/ 300 w 300"/>
                <a:gd name="T9" fmla="*/ 22 h 97"/>
                <a:gd name="T10" fmla="*/ 300 w 300"/>
                <a:gd name="T11" fmla="*/ 76 h 97"/>
                <a:gd name="T12" fmla="*/ 278 w 300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97">
                  <a:moveTo>
                    <a:pt x="278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90" y="0"/>
                    <a:pt x="300" y="10"/>
                    <a:pt x="300" y="22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87"/>
                    <a:pt x="290" y="97"/>
                    <a:pt x="278" y="97"/>
                  </a:cubicBezTo>
                  <a:close/>
                </a:path>
              </a:pathLst>
            </a:cu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381">
              <a:extLst>
                <a:ext uri="{FF2B5EF4-FFF2-40B4-BE49-F238E27FC236}">
                  <a16:creationId xmlns:a16="http://schemas.microsoft.com/office/drawing/2014/main" id="{816A8DE9-07AB-446C-9DAF-0F984F315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446" y="5433890"/>
              <a:ext cx="477838" cy="142875"/>
            </a:xfrm>
            <a:custGeom>
              <a:avLst/>
              <a:gdLst>
                <a:gd name="T0" fmla="*/ 268 w 286"/>
                <a:gd name="T1" fmla="*/ 84 h 84"/>
                <a:gd name="T2" fmla="*/ 0 w 286"/>
                <a:gd name="T3" fmla="*/ 84 h 84"/>
                <a:gd name="T4" fmla="*/ 0 w 286"/>
                <a:gd name="T5" fmla="*/ 0 h 84"/>
                <a:gd name="T6" fmla="*/ 268 w 286"/>
                <a:gd name="T7" fmla="*/ 0 h 84"/>
                <a:gd name="T8" fmla="*/ 286 w 286"/>
                <a:gd name="T9" fmla="*/ 18 h 84"/>
                <a:gd name="T10" fmla="*/ 286 w 286"/>
                <a:gd name="T11" fmla="*/ 65 h 84"/>
                <a:gd name="T12" fmla="*/ 268 w 2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84">
                  <a:moveTo>
                    <a:pt x="268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8" y="0"/>
                    <a:pt x="286" y="8"/>
                    <a:pt x="286" y="18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6" y="76"/>
                    <a:pt x="278" y="84"/>
                    <a:pt x="26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382">
              <a:extLst>
                <a:ext uri="{FF2B5EF4-FFF2-40B4-BE49-F238E27FC236}">
                  <a16:creationId xmlns:a16="http://schemas.microsoft.com/office/drawing/2014/main" id="{E26976FF-5464-4C31-99FF-3A5A57B53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321" y="5475165"/>
              <a:ext cx="1301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383">
              <a:extLst>
                <a:ext uri="{FF2B5EF4-FFF2-40B4-BE49-F238E27FC236}">
                  <a16:creationId xmlns:a16="http://schemas.microsoft.com/office/drawing/2014/main" id="{3CD77931-5B2B-4A2E-9CB0-57D897592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021" y="5487865"/>
              <a:ext cx="106363" cy="12700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Rectangle 384">
              <a:extLst>
                <a:ext uri="{FF2B5EF4-FFF2-40B4-BE49-F238E27FC236}">
                  <a16:creationId xmlns:a16="http://schemas.microsoft.com/office/drawing/2014/main" id="{C8586248-981F-4DB0-A0AE-F1F742444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021" y="5506915"/>
              <a:ext cx="106363" cy="12700"/>
            </a:xfrm>
            <a:prstGeom prst="rect">
              <a:avLst/>
            </a:prstGeom>
            <a:solidFill>
              <a:srgbClr val="0A1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385">
              <a:extLst>
                <a:ext uri="{FF2B5EF4-FFF2-40B4-BE49-F238E27FC236}">
                  <a16:creationId xmlns:a16="http://schemas.microsoft.com/office/drawing/2014/main" id="{A41C06EB-27B3-43C4-AAE3-08DB9D5E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621" y="5143377"/>
              <a:ext cx="598488" cy="125413"/>
            </a:xfrm>
            <a:custGeom>
              <a:avLst/>
              <a:gdLst>
                <a:gd name="T0" fmla="*/ 0 w 358"/>
                <a:gd name="T1" fmla="*/ 0 h 75"/>
                <a:gd name="T2" fmla="*/ 0 w 358"/>
                <a:gd name="T3" fmla="*/ 75 h 75"/>
                <a:gd name="T4" fmla="*/ 321 w 358"/>
                <a:gd name="T5" fmla="*/ 75 h 75"/>
                <a:gd name="T6" fmla="*/ 358 w 358"/>
                <a:gd name="T7" fmla="*/ 37 h 75"/>
                <a:gd name="T8" fmla="*/ 347 w 358"/>
                <a:gd name="T9" fmla="*/ 11 h 75"/>
                <a:gd name="T10" fmla="*/ 321 w 358"/>
                <a:gd name="T11" fmla="*/ 0 h 75"/>
                <a:gd name="T12" fmla="*/ 0 w 358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75">
                  <a:moveTo>
                    <a:pt x="0" y="0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321" y="75"/>
                    <a:pt x="321" y="75"/>
                    <a:pt x="321" y="75"/>
                  </a:cubicBezTo>
                  <a:cubicBezTo>
                    <a:pt x="341" y="75"/>
                    <a:pt x="358" y="58"/>
                    <a:pt x="358" y="37"/>
                  </a:cubicBezTo>
                  <a:cubicBezTo>
                    <a:pt x="358" y="27"/>
                    <a:pt x="354" y="17"/>
                    <a:pt x="347" y="11"/>
                  </a:cubicBezTo>
                  <a:cubicBezTo>
                    <a:pt x="340" y="4"/>
                    <a:pt x="331" y="0"/>
                    <a:pt x="3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386">
              <a:extLst>
                <a:ext uri="{FF2B5EF4-FFF2-40B4-BE49-F238E27FC236}">
                  <a16:creationId xmlns:a16="http://schemas.microsoft.com/office/drawing/2014/main" id="{4F489CFD-53EC-4557-BCB0-748DC8BF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709" y="5143377"/>
              <a:ext cx="514350" cy="125413"/>
            </a:xfrm>
            <a:custGeom>
              <a:avLst/>
              <a:gdLst>
                <a:gd name="T0" fmla="*/ 0 w 307"/>
                <a:gd name="T1" fmla="*/ 0 h 75"/>
                <a:gd name="T2" fmla="*/ 0 w 307"/>
                <a:gd name="T3" fmla="*/ 75 h 75"/>
                <a:gd name="T4" fmla="*/ 270 w 307"/>
                <a:gd name="T5" fmla="*/ 75 h 75"/>
                <a:gd name="T6" fmla="*/ 307 w 307"/>
                <a:gd name="T7" fmla="*/ 37 h 75"/>
                <a:gd name="T8" fmla="*/ 296 w 307"/>
                <a:gd name="T9" fmla="*/ 11 h 75"/>
                <a:gd name="T10" fmla="*/ 270 w 307"/>
                <a:gd name="T11" fmla="*/ 0 h 75"/>
                <a:gd name="T12" fmla="*/ 0 w 307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75">
                  <a:moveTo>
                    <a:pt x="0" y="0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70" y="75"/>
                    <a:pt x="270" y="75"/>
                    <a:pt x="270" y="75"/>
                  </a:cubicBezTo>
                  <a:cubicBezTo>
                    <a:pt x="290" y="75"/>
                    <a:pt x="307" y="58"/>
                    <a:pt x="307" y="37"/>
                  </a:cubicBezTo>
                  <a:cubicBezTo>
                    <a:pt x="307" y="27"/>
                    <a:pt x="303" y="17"/>
                    <a:pt x="296" y="11"/>
                  </a:cubicBezTo>
                  <a:cubicBezTo>
                    <a:pt x="289" y="4"/>
                    <a:pt x="280" y="0"/>
                    <a:pt x="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9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387">
              <a:extLst>
                <a:ext uri="{FF2B5EF4-FFF2-40B4-BE49-F238E27FC236}">
                  <a16:creationId xmlns:a16="http://schemas.microsoft.com/office/drawing/2014/main" id="{A17A9968-A481-48B4-8909-D2D4364A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709" y="5165602"/>
              <a:ext cx="476250" cy="79375"/>
            </a:xfrm>
            <a:custGeom>
              <a:avLst/>
              <a:gdLst>
                <a:gd name="T0" fmla="*/ 0 w 284"/>
                <a:gd name="T1" fmla="*/ 0 h 48"/>
                <a:gd name="T2" fmla="*/ 0 w 284"/>
                <a:gd name="T3" fmla="*/ 48 h 48"/>
                <a:gd name="T4" fmla="*/ 259 w 284"/>
                <a:gd name="T5" fmla="*/ 48 h 48"/>
                <a:gd name="T6" fmla="*/ 284 w 284"/>
                <a:gd name="T7" fmla="*/ 24 h 48"/>
                <a:gd name="T8" fmla="*/ 277 w 284"/>
                <a:gd name="T9" fmla="*/ 7 h 48"/>
                <a:gd name="T10" fmla="*/ 259 w 284"/>
                <a:gd name="T11" fmla="*/ 0 h 48"/>
                <a:gd name="T12" fmla="*/ 0 w 284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48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73" y="48"/>
                    <a:pt x="284" y="37"/>
                    <a:pt x="284" y="24"/>
                  </a:cubicBezTo>
                  <a:cubicBezTo>
                    <a:pt x="284" y="17"/>
                    <a:pt x="281" y="11"/>
                    <a:pt x="277" y="7"/>
                  </a:cubicBezTo>
                  <a:cubicBezTo>
                    <a:pt x="272" y="2"/>
                    <a:pt x="266" y="0"/>
                    <a:pt x="2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Line 388">
              <a:extLst>
                <a:ext uri="{FF2B5EF4-FFF2-40B4-BE49-F238E27FC236}">
                  <a16:creationId xmlns:a16="http://schemas.microsoft.com/office/drawing/2014/main" id="{D916A6D1-E80D-4FA0-9307-97D2263D2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1571" y="5025902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Line 389">
              <a:extLst>
                <a:ext uri="{FF2B5EF4-FFF2-40B4-BE49-F238E27FC236}">
                  <a16:creationId xmlns:a16="http://schemas.microsoft.com/office/drawing/2014/main" id="{92A39DE2-64FC-43F4-AF17-0D096B16D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1571" y="5052890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Line 390">
              <a:extLst>
                <a:ext uri="{FF2B5EF4-FFF2-40B4-BE49-F238E27FC236}">
                  <a16:creationId xmlns:a16="http://schemas.microsoft.com/office/drawing/2014/main" id="{43292849-1727-49D0-9CA5-9DBCB055B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1571" y="5079877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Line 391">
              <a:extLst>
                <a:ext uri="{FF2B5EF4-FFF2-40B4-BE49-F238E27FC236}">
                  <a16:creationId xmlns:a16="http://schemas.microsoft.com/office/drawing/2014/main" id="{79D1BDD4-B937-45AD-88E0-4770B5AD3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1571" y="5106865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Line 392">
              <a:extLst>
                <a:ext uri="{FF2B5EF4-FFF2-40B4-BE49-F238E27FC236}">
                  <a16:creationId xmlns:a16="http://schemas.microsoft.com/office/drawing/2014/main" id="{C767DF43-57D1-4835-8AEC-8DC0F0B20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2521" y="5310065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Line 393">
              <a:extLst>
                <a:ext uri="{FF2B5EF4-FFF2-40B4-BE49-F238E27FC236}">
                  <a16:creationId xmlns:a16="http://schemas.microsoft.com/office/drawing/2014/main" id="{A50DC43C-BE78-4CB7-BFFE-E24B7AEBB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2521" y="5337052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Line 394">
              <a:extLst>
                <a:ext uri="{FF2B5EF4-FFF2-40B4-BE49-F238E27FC236}">
                  <a16:creationId xmlns:a16="http://schemas.microsoft.com/office/drawing/2014/main" id="{EEA5A6D3-7628-419A-881E-E69D5278A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2521" y="5364040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Line 395">
              <a:extLst>
                <a:ext uri="{FF2B5EF4-FFF2-40B4-BE49-F238E27FC236}">
                  <a16:creationId xmlns:a16="http://schemas.microsoft.com/office/drawing/2014/main" id="{5EE0B76F-A5F4-43F4-8BAE-7221B491B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2521" y="5391027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Line 396">
              <a:extLst>
                <a:ext uri="{FF2B5EF4-FFF2-40B4-BE49-F238E27FC236}">
                  <a16:creationId xmlns:a16="http://schemas.microsoft.com/office/drawing/2014/main" id="{584DBC13-AC59-4874-BBCA-74AE06083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7446" y="5465640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Line 397">
              <a:extLst>
                <a:ext uri="{FF2B5EF4-FFF2-40B4-BE49-F238E27FC236}">
                  <a16:creationId xmlns:a16="http://schemas.microsoft.com/office/drawing/2014/main" id="{A0F1441E-32B0-46E1-8F4D-93C36B45C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7446" y="5492627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Line 398">
              <a:extLst>
                <a:ext uri="{FF2B5EF4-FFF2-40B4-BE49-F238E27FC236}">
                  <a16:creationId xmlns:a16="http://schemas.microsoft.com/office/drawing/2014/main" id="{A7A357CE-F717-4CEB-9316-65F566181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7446" y="5519615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Line 399">
              <a:extLst>
                <a:ext uri="{FF2B5EF4-FFF2-40B4-BE49-F238E27FC236}">
                  <a16:creationId xmlns:a16="http://schemas.microsoft.com/office/drawing/2014/main" id="{FAC46FA9-EB98-4145-A48F-516452DB2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7446" y="5546602"/>
              <a:ext cx="466725" cy="0"/>
            </a:xfrm>
            <a:prstGeom prst="line">
              <a:avLst/>
            </a:prstGeom>
            <a:noFill/>
            <a:ln w="9525" cap="flat">
              <a:solidFill>
                <a:srgbClr val="B0ACB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1924BE1D-69B3-41CD-8319-A221B2E326E7}"/>
              </a:ext>
            </a:extLst>
          </p:cNvPr>
          <p:cNvGrpSpPr/>
          <p:nvPr/>
        </p:nvGrpSpPr>
        <p:grpSpPr>
          <a:xfrm>
            <a:off x="8114696" y="4948115"/>
            <a:ext cx="1322387" cy="665162"/>
            <a:chOff x="8114696" y="4948115"/>
            <a:chExt cx="1322387" cy="665162"/>
          </a:xfrm>
        </p:grpSpPr>
        <p:sp>
          <p:nvSpPr>
            <p:cNvPr id="559" name="Freeform 403">
              <a:extLst>
                <a:ext uri="{FF2B5EF4-FFF2-40B4-BE49-F238E27FC236}">
                  <a16:creationId xmlns:a16="http://schemas.microsoft.com/office/drawing/2014/main" id="{6DB5CCC4-F969-4E03-ACE4-1448241A5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5534" y="4948115"/>
              <a:ext cx="217488" cy="255588"/>
            </a:xfrm>
            <a:custGeom>
              <a:avLst/>
              <a:gdLst>
                <a:gd name="T0" fmla="*/ 0 w 130"/>
                <a:gd name="T1" fmla="*/ 129 h 152"/>
                <a:gd name="T2" fmla="*/ 0 w 130"/>
                <a:gd name="T3" fmla="*/ 35 h 152"/>
                <a:gd name="T4" fmla="*/ 35 w 130"/>
                <a:gd name="T5" fmla="*/ 0 h 152"/>
                <a:gd name="T6" fmla="*/ 70 w 130"/>
                <a:gd name="T7" fmla="*/ 35 h 152"/>
                <a:gd name="T8" fmla="*/ 70 w 130"/>
                <a:gd name="T9" fmla="*/ 152 h 152"/>
                <a:gd name="T10" fmla="*/ 130 w 130"/>
                <a:gd name="T11" fmla="*/ 152 h 152"/>
                <a:gd name="T12" fmla="*/ 130 w 130"/>
                <a:gd name="T13" fmla="*/ 78 h 152"/>
                <a:gd name="T14" fmla="*/ 83 w 130"/>
                <a:gd name="T15" fmla="*/ 31 h 152"/>
                <a:gd name="T16" fmla="*/ 36 w 130"/>
                <a:gd name="T17" fmla="*/ 78 h 152"/>
                <a:gd name="T18" fmla="*/ 36 w 130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52">
                  <a:moveTo>
                    <a:pt x="0" y="12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54" y="0"/>
                    <a:pt x="70" y="16"/>
                    <a:pt x="70" y="35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130" y="52"/>
                    <a:pt x="109" y="31"/>
                    <a:pt x="83" y="31"/>
                  </a:cubicBezTo>
                  <a:cubicBezTo>
                    <a:pt x="57" y="31"/>
                    <a:pt x="36" y="52"/>
                    <a:pt x="36" y="78"/>
                  </a:cubicBezTo>
                  <a:cubicBezTo>
                    <a:pt x="36" y="152"/>
                    <a:pt x="36" y="152"/>
                    <a:pt x="36" y="152"/>
                  </a:cubicBezTo>
                </a:path>
              </a:pathLst>
            </a:custGeom>
            <a:noFill/>
            <a:ln w="12700" cap="flat">
              <a:solidFill>
                <a:srgbClr val="0A19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404">
              <a:extLst>
                <a:ext uri="{FF2B5EF4-FFF2-40B4-BE49-F238E27FC236}">
                  <a16:creationId xmlns:a16="http://schemas.microsoft.com/office/drawing/2014/main" id="{53A54BC8-DA3B-4E46-9C12-98EA5EC1A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371" y="5000502"/>
              <a:ext cx="69850" cy="85725"/>
            </a:xfrm>
            <a:custGeom>
              <a:avLst/>
              <a:gdLst>
                <a:gd name="T0" fmla="*/ 42 w 42"/>
                <a:gd name="T1" fmla="*/ 50 h 50"/>
                <a:gd name="T2" fmla="*/ 0 w 42"/>
                <a:gd name="T3" fmla="*/ 50 h 50"/>
                <a:gd name="T4" fmla="*/ 0 w 42"/>
                <a:gd name="T5" fmla="*/ 21 h 50"/>
                <a:gd name="T6" fmla="*/ 21 w 42"/>
                <a:gd name="T7" fmla="*/ 0 h 50"/>
                <a:gd name="T8" fmla="*/ 42 w 42"/>
                <a:gd name="T9" fmla="*/ 21 h 50"/>
                <a:gd name="T10" fmla="*/ 42 w 42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42" y="5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lnTo>
                    <a:pt x="42" y="50"/>
                  </a:lnTo>
                  <a:close/>
                </a:path>
              </a:pathLst>
            </a:custGeom>
            <a:solidFill>
              <a:srgbClr val="60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406">
              <a:extLst>
                <a:ext uri="{FF2B5EF4-FFF2-40B4-BE49-F238E27FC236}">
                  <a16:creationId xmlns:a16="http://schemas.microsoft.com/office/drawing/2014/main" id="{5EB13E47-BF93-4752-9668-71A9BF503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4946" y="5065590"/>
              <a:ext cx="460375" cy="323850"/>
            </a:xfrm>
            <a:custGeom>
              <a:avLst/>
              <a:gdLst>
                <a:gd name="T0" fmla="*/ 232 w 275"/>
                <a:gd name="T1" fmla="*/ 192 h 192"/>
                <a:gd name="T2" fmla="*/ 43 w 275"/>
                <a:gd name="T3" fmla="*/ 192 h 192"/>
                <a:gd name="T4" fmla="*/ 0 w 275"/>
                <a:gd name="T5" fmla="*/ 149 h 192"/>
                <a:gd name="T6" fmla="*/ 0 w 275"/>
                <a:gd name="T7" fmla="*/ 42 h 192"/>
                <a:gd name="T8" fmla="*/ 43 w 275"/>
                <a:gd name="T9" fmla="*/ 0 h 192"/>
                <a:gd name="T10" fmla="*/ 232 w 275"/>
                <a:gd name="T11" fmla="*/ 0 h 192"/>
                <a:gd name="T12" fmla="*/ 275 w 275"/>
                <a:gd name="T13" fmla="*/ 42 h 192"/>
                <a:gd name="T14" fmla="*/ 275 w 275"/>
                <a:gd name="T15" fmla="*/ 149 h 192"/>
                <a:gd name="T16" fmla="*/ 232 w 275"/>
                <a:gd name="T1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192">
                  <a:moveTo>
                    <a:pt x="232" y="192"/>
                  </a:moveTo>
                  <a:cubicBezTo>
                    <a:pt x="43" y="192"/>
                    <a:pt x="43" y="192"/>
                    <a:pt x="43" y="192"/>
                  </a:cubicBezTo>
                  <a:cubicBezTo>
                    <a:pt x="19" y="192"/>
                    <a:pt x="0" y="173"/>
                    <a:pt x="0" y="1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55" y="0"/>
                    <a:pt x="275" y="19"/>
                    <a:pt x="275" y="42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73"/>
                    <a:pt x="255" y="192"/>
                    <a:pt x="232" y="192"/>
                  </a:cubicBezTo>
                  <a:close/>
                </a:path>
              </a:pathLst>
            </a:custGeom>
            <a:solidFill>
              <a:srgbClr val="868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407">
              <a:extLst>
                <a:ext uri="{FF2B5EF4-FFF2-40B4-BE49-F238E27FC236}">
                  <a16:creationId xmlns:a16="http://schemas.microsoft.com/office/drawing/2014/main" id="{7745A137-5BD5-4CC2-B1F3-9C0721B69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746" y="5065590"/>
              <a:ext cx="460375" cy="323850"/>
            </a:xfrm>
            <a:custGeom>
              <a:avLst/>
              <a:gdLst>
                <a:gd name="T0" fmla="*/ 232 w 275"/>
                <a:gd name="T1" fmla="*/ 192 h 192"/>
                <a:gd name="T2" fmla="*/ 43 w 275"/>
                <a:gd name="T3" fmla="*/ 192 h 192"/>
                <a:gd name="T4" fmla="*/ 0 w 275"/>
                <a:gd name="T5" fmla="*/ 149 h 192"/>
                <a:gd name="T6" fmla="*/ 0 w 275"/>
                <a:gd name="T7" fmla="*/ 42 h 192"/>
                <a:gd name="T8" fmla="*/ 43 w 275"/>
                <a:gd name="T9" fmla="*/ 0 h 192"/>
                <a:gd name="T10" fmla="*/ 232 w 275"/>
                <a:gd name="T11" fmla="*/ 0 h 192"/>
                <a:gd name="T12" fmla="*/ 275 w 275"/>
                <a:gd name="T13" fmla="*/ 42 h 192"/>
                <a:gd name="T14" fmla="*/ 275 w 275"/>
                <a:gd name="T15" fmla="*/ 149 h 192"/>
                <a:gd name="T16" fmla="*/ 232 w 275"/>
                <a:gd name="T1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192">
                  <a:moveTo>
                    <a:pt x="232" y="192"/>
                  </a:moveTo>
                  <a:cubicBezTo>
                    <a:pt x="43" y="192"/>
                    <a:pt x="43" y="192"/>
                    <a:pt x="43" y="192"/>
                  </a:cubicBezTo>
                  <a:cubicBezTo>
                    <a:pt x="19" y="192"/>
                    <a:pt x="0" y="173"/>
                    <a:pt x="0" y="1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55" y="0"/>
                    <a:pt x="275" y="19"/>
                    <a:pt x="275" y="42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73"/>
                    <a:pt x="255" y="192"/>
                    <a:pt x="232" y="192"/>
                  </a:cubicBezTo>
                  <a:close/>
                </a:path>
              </a:pathLst>
            </a:custGeom>
            <a:solidFill>
              <a:srgbClr val="B0A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409">
              <a:extLst>
                <a:ext uri="{FF2B5EF4-FFF2-40B4-BE49-F238E27FC236}">
                  <a16:creationId xmlns:a16="http://schemas.microsoft.com/office/drawing/2014/main" id="{56D68BCD-EFC3-424C-BD86-82305CBE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6771" y="5076702"/>
              <a:ext cx="352425" cy="263525"/>
            </a:xfrm>
            <a:custGeom>
              <a:avLst/>
              <a:gdLst>
                <a:gd name="T0" fmla="*/ 210 w 210"/>
                <a:gd name="T1" fmla="*/ 156 h 156"/>
                <a:gd name="T2" fmla="*/ 0 w 210"/>
                <a:gd name="T3" fmla="*/ 156 h 156"/>
                <a:gd name="T4" fmla="*/ 0 w 210"/>
                <a:gd name="T5" fmla="*/ 59 h 156"/>
                <a:gd name="T6" fmla="*/ 59 w 210"/>
                <a:gd name="T7" fmla="*/ 0 h 156"/>
                <a:gd name="T8" fmla="*/ 152 w 210"/>
                <a:gd name="T9" fmla="*/ 0 h 156"/>
                <a:gd name="T10" fmla="*/ 210 w 210"/>
                <a:gd name="T11" fmla="*/ 59 h 156"/>
                <a:gd name="T12" fmla="*/ 210 w 210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56">
                  <a:moveTo>
                    <a:pt x="21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84" y="0"/>
                    <a:pt x="210" y="27"/>
                    <a:pt x="210" y="59"/>
                  </a:cubicBezTo>
                  <a:lnTo>
                    <a:pt x="210" y="156"/>
                  </a:lnTo>
                  <a:close/>
                </a:path>
              </a:pathLst>
            </a:custGeom>
            <a:solidFill>
              <a:srgbClr val="607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411">
              <a:extLst>
                <a:ext uri="{FF2B5EF4-FFF2-40B4-BE49-F238E27FC236}">
                  <a16:creationId xmlns:a16="http://schemas.microsoft.com/office/drawing/2014/main" id="{055D32F6-2E58-424C-A501-3D9152841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0596" y="5076702"/>
              <a:ext cx="352425" cy="263525"/>
            </a:xfrm>
            <a:custGeom>
              <a:avLst/>
              <a:gdLst>
                <a:gd name="T0" fmla="*/ 210 w 210"/>
                <a:gd name="T1" fmla="*/ 156 h 156"/>
                <a:gd name="T2" fmla="*/ 0 w 210"/>
                <a:gd name="T3" fmla="*/ 156 h 156"/>
                <a:gd name="T4" fmla="*/ 0 w 210"/>
                <a:gd name="T5" fmla="*/ 59 h 156"/>
                <a:gd name="T6" fmla="*/ 58 w 210"/>
                <a:gd name="T7" fmla="*/ 0 h 156"/>
                <a:gd name="T8" fmla="*/ 151 w 210"/>
                <a:gd name="T9" fmla="*/ 0 h 156"/>
                <a:gd name="T10" fmla="*/ 210 w 210"/>
                <a:gd name="T11" fmla="*/ 59 h 156"/>
                <a:gd name="T12" fmla="*/ 210 w 210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56">
                  <a:moveTo>
                    <a:pt x="21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84" y="0"/>
                    <a:pt x="210" y="27"/>
                    <a:pt x="210" y="59"/>
                  </a:cubicBezTo>
                  <a:lnTo>
                    <a:pt x="210" y="156"/>
                  </a:lnTo>
                  <a:close/>
                </a:path>
              </a:pathLst>
            </a:custGeom>
            <a:solidFill>
              <a:srgbClr val="2B3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412">
              <a:extLst>
                <a:ext uri="{FF2B5EF4-FFF2-40B4-BE49-F238E27FC236}">
                  <a16:creationId xmlns:a16="http://schemas.microsoft.com/office/drawing/2014/main" id="{A318DD46-8BFB-4ADE-A10F-4F7ECF0C1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5833" y="5141790"/>
              <a:ext cx="504825" cy="471487"/>
            </a:xfrm>
            <a:prstGeom prst="rect">
              <a:avLst/>
            </a:prstGeom>
            <a:solidFill>
              <a:srgbClr val="BF7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413">
              <a:extLst>
                <a:ext uri="{FF2B5EF4-FFF2-40B4-BE49-F238E27FC236}">
                  <a16:creationId xmlns:a16="http://schemas.microsoft.com/office/drawing/2014/main" id="{2973481C-B6E9-44FC-97D6-E8AE228F7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4696" y="5141790"/>
              <a:ext cx="504825" cy="471487"/>
            </a:xfrm>
            <a:prstGeom prst="rect">
              <a:avLst/>
            </a:prstGeom>
            <a:solidFill>
              <a:srgbClr val="DD9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414">
              <a:extLst>
                <a:ext uri="{FF2B5EF4-FFF2-40B4-BE49-F238E27FC236}">
                  <a16:creationId xmlns:a16="http://schemas.microsoft.com/office/drawing/2014/main" id="{94B602A9-EDE9-4763-83B5-799AAADC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083" y="5205290"/>
              <a:ext cx="146050" cy="69850"/>
            </a:xfrm>
            <a:custGeom>
              <a:avLst/>
              <a:gdLst>
                <a:gd name="T0" fmla="*/ 70 w 87"/>
                <a:gd name="T1" fmla="*/ 41 h 41"/>
                <a:gd name="T2" fmla="*/ 17 w 87"/>
                <a:gd name="T3" fmla="*/ 41 h 41"/>
                <a:gd name="T4" fmla="*/ 0 w 87"/>
                <a:gd name="T5" fmla="*/ 24 h 41"/>
                <a:gd name="T6" fmla="*/ 0 w 87"/>
                <a:gd name="T7" fmla="*/ 17 h 41"/>
                <a:gd name="T8" fmla="*/ 17 w 87"/>
                <a:gd name="T9" fmla="*/ 0 h 41"/>
                <a:gd name="T10" fmla="*/ 70 w 87"/>
                <a:gd name="T11" fmla="*/ 0 h 41"/>
                <a:gd name="T12" fmla="*/ 87 w 87"/>
                <a:gd name="T13" fmla="*/ 17 h 41"/>
                <a:gd name="T14" fmla="*/ 87 w 87"/>
                <a:gd name="T15" fmla="*/ 24 h 41"/>
                <a:gd name="T16" fmla="*/ 70 w 87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41">
                  <a:moveTo>
                    <a:pt x="70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7" y="8"/>
                    <a:pt x="87" y="17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33"/>
                    <a:pt x="79" y="41"/>
                    <a:pt x="70" y="41"/>
                  </a:cubicBezTo>
                  <a:close/>
                </a:path>
              </a:pathLst>
            </a:custGeom>
            <a:solidFill>
              <a:srgbClr val="2D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Rectangle 415">
              <a:extLst>
                <a:ext uri="{FF2B5EF4-FFF2-40B4-BE49-F238E27FC236}">
                  <a16:creationId xmlns:a16="http://schemas.microsoft.com/office/drawing/2014/main" id="{7C907F70-7476-4781-95F7-979F2BB5F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258" y="5141790"/>
              <a:ext cx="504825" cy="471487"/>
            </a:xfrm>
            <a:prstGeom prst="rect">
              <a:avLst/>
            </a:prstGeom>
            <a:solidFill>
              <a:srgbClr val="BF7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416">
              <a:extLst>
                <a:ext uri="{FF2B5EF4-FFF2-40B4-BE49-F238E27FC236}">
                  <a16:creationId xmlns:a16="http://schemas.microsoft.com/office/drawing/2014/main" id="{CD339B60-80E4-433B-8900-EE8109E6D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1121" y="5141790"/>
              <a:ext cx="503238" cy="471487"/>
            </a:xfrm>
            <a:prstGeom prst="rect">
              <a:avLst/>
            </a:prstGeom>
            <a:solidFill>
              <a:srgbClr val="DD9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417">
              <a:extLst>
                <a:ext uri="{FF2B5EF4-FFF2-40B4-BE49-F238E27FC236}">
                  <a16:creationId xmlns:a16="http://schemas.microsoft.com/office/drawing/2014/main" id="{CEA08601-503B-4C83-BFCB-F0ECCE117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0508" y="5205290"/>
              <a:ext cx="144463" cy="69850"/>
            </a:xfrm>
            <a:custGeom>
              <a:avLst/>
              <a:gdLst>
                <a:gd name="T0" fmla="*/ 70 w 87"/>
                <a:gd name="T1" fmla="*/ 41 h 41"/>
                <a:gd name="T2" fmla="*/ 17 w 87"/>
                <a:gd name="T3" fmla="*/ 41 h 41"/>
                <a:gd name="T4" fmla="*/ 0 w 87"/>
                <a:gd name="T5" fmla="*/ 24 h 41"/>
                <a:gd name="T6" fmla="*/ 0 w 87"/>
                <a:gd name="T7" fmla="*/ 17 h 41"/>
                <a:gd name="T8" fmla="*/ 17 w 87"/>
                <a:gd name="T9" fmla="*/ 0 h 41"/>
                <a:gd name="T10" fmla="*/ 70 w 87"/>
                <a:gd name="T11" fmla="*/ 0 h 41"/>
                <a:gd name="T12" fmla="*/ 87 w 87"/>
                <a:gd name="T13" fmla="*/ 17 h 41"/>
                <a:gd name="T14" fmla="*/ 87 w 87"/>
                <a:gd name="T15" fmla="*/ 24 h 41"/>
                <a:gd name="T16" fmla="*/ 70 w 87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41">
                  <a:moveTo>
                    <a:pt x="70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0" y="0"/>
                    <a:pt x="87" y="8"/>
                    <a:pt x="87" y="17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33"/>
                    <a:pt x="80" y="41"/>
                    <a:pt x="70" y="41"/>
                  </a:cubicBezTo>
                  <a:close/>
                </a:path>
              </a:pathLst>
            </a:custGeom>
            <a:solidFill>
              <a:srgbClr val="2D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D3E30B0D-EAA8-4254-98B1-0E8F3B40716F}"/>
              </a:ext>
            </a:extLst>
          </p:cNvPr>
          <p:cNvGrpSpPr/>
          <p:nvPr/>
        </p:nvGrpSpPr>
        <p:grpSpPr>
          <a:xfrm>
            <a:off x="9286271" y="1666753"/>
            <a:ext cx="1622425" cy="1243013"/>
            <a:chOff x="9286271" y="1666753"/>
            <a:chExt cx="1622425" cy="1243013"/>
          </a:xfrm>
        </p:grpSpPr>
        <p:sp>
          <p:nvSpPr>
            <p:cNvPr id="572" name="Rectangle 400">
              <a:extLst>
                <a:ext uri="{FF2B5EF4-FFF2-40B4-BE49-F238E27FC236}">
                  <a16:creationId xmlns:a16="http://schemas.microsoft.com/office/drawing/2014/main" id="{1D2421F6-788A-4EA2-9844-18EF5C4D4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5821" y="2225552"/>
              <a:ext cx="1412875" cy="111125"/>
            </a:xfrm>
            <a:prstGeom prst="rect">
              <a:avLst/>
            </a:prstGeom>
            <a:solidFill>
              <a:srgbClr val="D26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401">
              <a:extLst>
                <a:ext uri="{FF2B5EF4-FFF2-40B4-BE49-F238E27FC236}">
                  <a16:creationId xmlns:a16="http://schemas.microsoft.com/office/drawing/2014/main" id="{D55A2A32-1056-49DD-95F7-BB988EEF2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0596" y="2136652"/>
              <a:ext cx="714375" cy="96838"/>
            </a:xfrm>
            <a:prstGeom prst="rect">
              <a:avLst/>
            </a:prstGeom>
            <a:solidFill>
              <a:srgbClr val="6C1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402">
              <a:extLst>
                <a:ext uri="{FF2B5EF4-FFF2-40B4-BE49-F238E27FC236}">
                  <a16:creationId xmlns:a16="http://schemas.microsoft.com/office/drawing/2014/main" id="{9F57DB47-1C2F-4D48-BD90-0740BA7C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3584" y="2136652"/>
              <a:ext cx="714375" cy="96838"/>
            </a:xfrm>
            <a:prstGeom prst="rect">
              <a:avLst/>
            </a:prstGeom>
            <a:solidFill>
              <a:srgbClr val="F1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0831DD33-7857-4A2E-914E-DF1FC04473B5}"/>
                </a:ext>
              </a:extLst>
            </p:cNvPr>
            <p:cNvGrpSpPr/>
            <p:nvPr/>
          </p:nvGrpSpPr>
          <p:grpSpPr>
            <a:xfrm>
              <a:off x="9286271" y="1666753"/>
              <a:ext cx="1612900" cy="1243013"/>
              <a:chOff x="9286271" y="1666753"/>
              <a:chExt cx="1612900" cy="1243013"/>
            </a:xfrm>
          </p:grpSpPr>
          <p:sp>
            <p:nvSpPr>
              <p:cNvPr id="576" name="Freeform 9">
                <a:extLst>
                  <a:ext uri="{FF2B5EF4-FFF2-40B4-BE49-F238E27FC236}">
                    <a16:creationId xmlns:a16="http://schemas.microsoft.com/office/drawing/2014/main" id="{2E00A2C0-DB71-488D-8B6D-2CB87A468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8633" y="1720728"/>
                <a:ext cx="228600" cy="258763"/>
              </a:xfrm>
              <a:custGeom>
                <a:avLst/>
                <a:gdLst>
                  <a:gd name="T0" fmla="*/ 31 w 137"/>
                  <a:gd name="T1" fmla="*/ 104 h 154"/>
                  <a:gd name="T2" fmla="*/ 125 w 137"/>
                  <a:gd name="T3" fmla="*/ 154 h 154"/>
                  <a:gd name="T4" fmla="*/ 106 w 137"/>
                  <a:gd name="T5" fmla="*/ 50 h 154"/>
                  <a:gd name="T6" fmla="*/ 12 w 137"/>
                  <a:gd name="T7" fmla="*/ 0 h 154"/>
                  <a:gd name="T8" fmla="*/ 31 w 137"/>
                  <a:gd name="T9" fmla="*/ 10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54">
                    <a:moveTo>
                      <a:pt x="31" y="104"/>
                    </a:moveTo>
                    <a:cubicBezTo>
                      <a:pt x="62" y="147"/>
                      <a:pt x="125" y="154"/>
                      <a:pt x="125" y="154"/>
                    </a:cubicBezTo>
                    <a:cubicBezTo>
                      <a:pt x="125" y="154"/>
                      <a:pt x="137" y="92"/>
                      <a:pt x="106" y="50"/>
                    </a:cubicBezTo>
                    <a:cubicBezTo>
                      <a:pt x="74" y="7"/>
                      <a:pt x="12" y="0"/>
                      <a:pt x="12" y="0"/>
                    </a:cubicBezTo>
                    <a:cubicBezTo>
                      <a:pt x="12" y="0"/>
                      <a:pt x="0" y="62"/>
                      <a:pt x="31" y="104"/>
                    </a:cubicBezTo>
                    <a:close/>
                  </a:path>
                </a:pathLst>
              </a:custGeom>
              <a:solidFill>
                <a:srgbClr val="517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0">
                <a:extLst>
                  <a:ext uri="{FF2B5EF4-FFF2-40B4-BE49-F238E27FC236}">
                    <a16:creationId xmlns:a16="http://schemas.microsoft.com/office/drawing/2014/main" id="{6F0815AC-5E81-4BC1-9CD1-1CC2CD724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0883" y="1806453"/>
                <a:ext cx="179388" cy="179388"/>
              </a:xfrm>
              <a:custGeom>
                <a:avLst/>
                <a:gdLst>
                  <a:gd name="T0" fmla="*/ 29 w 107"/>
                  <a:gd name="T1" fmla="*/ 28 h 106"/>
                  <a:gd name="T2" fmla="*/ 2 w 107"/>
                  <a:gd name="T3" fmla="*/ 104 h 106"/>
                  <a:gd name="T4" fmla="*/ 79 w 107"/>
                  <a:gd name="T5" fmla="*/ 78 h 106"/>
                  <a:gd name="T6" fmla="*/ 106 w 107"/>
                  <a:gd name="T7" fmla="*/ 2 h 106"/>
                  <a:gd name="T8" fmla="*/ 29 w 107"/>
                  <a:gd name="T9" fmla="*/ 2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6">
                    <a:moveTo>
                      <a:pt x="29" y="28"/>
                    </a:moveTo>
                    <a:cubicBezTo>
                      <a:pt x="0" y="56"/>
                      <a:pt x="2" y="104"/>
                      <a:pt x="2" y="104"/>
                    </a:cubicBezTo>
                    <a:cubicBezTo>
                      <a:pt x="2" y="104"/>
                      <a:pt x="50" y="106"/>
                      <a:pt x="79" y="78"/>
                    </a:cubicBezTo>
                    <a:cubicBezTo>
                      <a:pt x="107" y="50"/>
                      <a:pt x="106" y="2"/>
                      <a:pt x="106" y="2"/>
                    </a:cubicBezTo>
                    <a:cubicBezTo>
                      <a:pt x="106" y="2"/>
                      <a:pt x="58" y="0"/>
                      <a:pt x="29" y="28"/>
                    </a:cubicBezTo>
                    <a:close/>
                  </a:path>
                </a:pathLst>
              </a:custGeom>
              <a:solidFill>
                <a:srgbClr val="3B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1">
                <a:extLst>
                  <a:ext uri="{FF2B5EF4-FFF2-40B4-BE49-F238E27FC236}">
                    <a16:creationId xmlns:a16="http://schemas.microsoft.com/office/drawing/2014/main" id="{C989242F-1CC6-4FA0-A4C2-D4B411AD3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9921" y="1666753"/>
                <a:ext cx="174625" cy="320675"/>
              </a:xfrm>
              <a:custGeom>
                <a:avLst/>
                <a:gdLst>
                  <a:gd name="T0" fmla="*/ 6 w 104"/>
                  <a:gd name="T1" fmla="*/ 90 h 190"/>
                  <a:gd name="T2" fmla="*/ 42 w 104"/>
                  <a:gd name="T3" fmla="*/ 190 h 190"/>
                  <a:gd name="T4" fmla="*/ 98 w 104"/>
                  <a:gd name="T5" fmla="*/ 100 h 190"/>
                  <a:gd name="T6" fmla="*/ 63 w 104"/>
                  <a:gd name="T7" fmla="*/ 0 h 190"/>
                  <a:gd name="T8" fmla="*/ 6 w 104"/>
                  <a:gd name="T9" fmla="*/ 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90">
                    <a:moveTo>
                      <a:pt x="6" y="90"/>
                    </a:moveTo>
                    <a:cubicBezTo>
                      <a:pt x="0" y="142"/>
                      <a:pt x="42" y="190"/>
                      <a:pt x="42" y="190"/>
                    </a:cubicBezTo>
                    <a:cubicBezTo>
                      <a:pt x="42" y="190"/>
                      <a:pt x="92" y="152"/>
                      <a:pt x="98" y="100"/>
                    </a:cubicBezTo>
                    <a:cubicBezTo>
                      <a:pt x="104" y="47"/>
                      <a:pt x="63" y="0"/>
                      <a:pt x="63" y="0"/>
                    </a:cubicBezTo>
                    <a:cubicBezTo>
                      <a:pt x="63" y="0"/>
                      <a:pt x="12" y="37"/>
                      <a:pt x="6" y="90"/>
                    </a:cubicBezTo>
                    <a:close/>
                  </a:path>
                </a:pathLst>
              </a:custGeom>
              <a:solidFill>
                <a:srgbClr val="65B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2">
                <a:extLst>
                  <a:ext uri="{FF2B5EF4-FFF2-40B4-BE49-F238E27FC236}">
                    <a16:creationId xmlns:a16="http://schemas.microsoft.com/office/drawing/2014/main" id="{1ED20171-4917-4F4B-B682-0E2DA4510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058" y="1963616"/>
                <a:ext cx="301625" cy="268288"/>
              </a:xfrm>
              <a:custGeom>
                <a:avLst/>
                <a:gdLst>
                  <a:gd name="T0" fmla="*/ 38 w 190"/>
                  <a:gd name="T1" fmla="*/ 169 h 169"/>
                  <a:gd name="T2" fmla="*/ 153 w 190"/>
                  <a:gd name="T3" fmla="*/ 169 h 169"/>
                  <a:gd name="T4" fmla="*/ 190 w 190"/>
                  <a:gd name="T5" fmla="*/ 0 h 169"/>
                  <a:gd name="T6" fmla="*/ 0 w 190"/>
                  <a:gd name="T7" fmla="*/ 0 h 169"/>
                  <a:gd name="T8" fmla="*/ 38 w 190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69">
                    <a:moveTo>
                      <a:pt x="38" y="169"/>
                    </a:moveTo>
                    <a:lnTo>
                      <a:pt x="153" y="169"/>
                    </a:lnTo>
                    <a:lnTo>
                      <a:pt x="190" y="0"/>
                    </a:lnTo>
                    <a:lnTo>
                      <a:pt x="0" y="0"/>
                    </a:lnTo>
                    <a:lnTo>
                      <a:pt x="38" y="169"/>
                    </a:lnTo>
                    <a:close/>
                  </a:path>
                </a:pathLst>
              </a:custGeom>
              <a:solidFill>
                <a:srgbClr val="623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3">
                <a:extLst>
                  <a:ext uri="{FF2B5EF4-FFF2-40B4-BE49-F238E27FC236}">
                    <a16:creationId xmlns:a16="http://schemas.microsoft.com/office/drawing/2014/main" id="{A5D54592-9E6D-473A-AA36-01ABF37B1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796" y="1963616"/>
                <a:ext cx="269875" cy="268288"/>
              </a:xfrm>
              <a:custGeom>
                <a:avLst/>
                <a:gdLst>
                  <a:gd name="T0" fmla="*/ 38 w 170"/>
                  <a:gd name="T1" fmla="*/ 169 h 169"/>
                  <a:gd name="T2" fmla="*/ 153 w 170"/>
                  <a:gd name="T3" fmla="*/ 169 h 169"/>
                  <a:gd name="T4" fmla="*/ 170 w 170"/>
                  <a:gd name="T5" fmla="*/ 0 h 169"/>
                  <a:gd name="T6" fmla="*/ 0 w 170"/>
                  <a:gd name="T7" fmla="*/ 0 h 169"/>
                  <a:gd name="T8" fmla="*/ 38 w 170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9">
                    <a:moveTo>
                      <a:pt x="38" y="169"/>
                    </a:moveTo>
                    <a:lnTo>
                      <a:pt x="153" y="169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38" y="169"/>
                    </a:lnTo>
                    <a:close/>
                  </a:path>
                </a:pathLst>
              </a:custGeom>
              <a:solidFill>
                <a:srgbClr val="A052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Rectangle 20">
                <a:extLst>
                  <a:ext uri="{FF2B5EF4-FFF2-40B4-BE49-F238E27FC236}">
                    <a16:creationId xmlns:a16="http://schemas.microsoft.com/office/drawing/2014/main" id="{126C52B7-C86B-4FBA-BB15-07BB72F9E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6296" y="2320803"/>
                <a:ext cx="1412875" cy="201613"/>
              </a:xfrm>
              <a:prstGeom prst="rect">
                <a:avLst/>
              </a:prstGeom>
              <a:solidFill>
                <a:srgbClr val="D4D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Rectangle 21">
                <a:extLst>
                  <a:ext uri="{FF2B5EF4-FFF2-40B4-BE49-F238E27FC236}">
                    <a16:creationId xmlns:a16="http://schemas.microsoft.com/office/drawing/2014/main" id="{FF436E6E-C9A0-404B-B2A4-B7A9C8723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6296" y="2320803"/>
                <a:ext cx="1412875" cy="201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22">
                <a:extLst>
                  <a:ext uri="{FF2B5EF4-FFF2-40B4-BE49-F238E27FC236}">
                    <a16:creationId xmlns:a16="http://schemas.microsoft.com/office/drawing/2014/main" id="{25973AF7-1E9D-4E84-908C-7541E670C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0821" y="2620841"/>
                <a:ext cx="158750" cy="236538"/>
              </a:xfrm>
              <a:custGeom>
                <a:avLst/>
                <a:gdLst>
                  <a:gd name="T0" fmla="*/ 93 w 95"/>
                  <a:gd name="T1" fmla="*/ 0 h 140"/>
                  <a:gd name="T2" fmla="*/ 46 w 95"/>
                  <a:gd name="T3" fmla="*/ 29 h 140"/>
                  <a:gd name="T4" fmla="*/ 18 w 95"/>
                  <a:gd name="T5" fmla="*/ 129 h 140"/>
                  <a:gd name="T6" fmla="*/ 24 w 95"/>
                  <a:gd name="T7" fmla="*/ 140 h 140"/>
                  <a:gd name="T8" fmla="*/ 95 w 95"/>
                  <a:gd name="T9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40">
                    <a:moveTo>
                      <a:pt x="93" y="0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12" y="50"/>
                      <a:pt x="0" y="93"/>
                      <a:pt x="18" y="129"/>
                    </a:cubicBezTo>
                    <a:cubicBezTo>
                      <a:pt x="22" y="136"/>
                      <a:pt x="24" y="140"/>
                      <a:pt x="24" y="140"/>
                    </a:cubicBezTo>
                    <a:cubicBezTo>
                      <a:pt x="22" y="138"/>
                      <a:pt x="95" y="1"/>
                      <a:pt x="95" y="1"/>
                    </a:cubicBezTo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28">
                <a:extLst>
                  <a:ext uri="{FF2B5EF4-FFF2-40B4-BE49-F238E27FC236}">
                    <a16:creationId xmlns:a16="http://schemas.microsoft.com/office/drawing/2014/main" id="{144D0358-0E6E-40E0-ADC3-A66007004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4633" y="2881191"/>
                <a:ext cx="95250" cy="28575"/>
              </a:xfrm>
              <a:custGeom>
                <a:avLst/>
                <a:gdLst>
                  <a:gd name="T0" fmla="*/ 8 w 57"/>
                  <a:gd name="T1" fmla="*/ 17 h 17"/>
                  <a:gd name="T2" fmla="*/ 49 w 57"/>
                  <a:gd name="T3" fmla="*/ 17 h 17"/>
                  <a:gd name="T4" fmla="*/ 57 w 57"/>
                  <a:gd name="T5" fmla="*/ 8 h 17"/>
                  <a:gd name="T6" fmla="*/ 49 w 57"/>
                  <a:gd name="T7" fmla="*/ 0 h 17"/>
                  <a:gd name="T8" fmla="*/ 8 w 57"/>
                  <a:gd name="T9" fmla="*/ 0 h 17"/>
                  <a:gd name="T10" fmla="*/ 0 w 57"/>
                  <a:gd name="T11" fmla="*/ 8 h 17"/>
                  <a:gd name="T12" fmla="*/ 8 w 5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8" y="17"/>
                    </a:moveTo>
                    <a:cubicBezTo>
                      <a:pt x="49" y="17"/>
                      <a:pt x="49" y="17"/>
                      <a:pt x="49" y="17"/>
                    </a:cubicBezTo>
                    <a:cubicBezTo>
                      <a:pt x="53" y="17"/>
                      <a:pt x="57" y="13"/>
                      <a:pt x="57" y="8"/>
                    </a:cubicBezTo>
                    <a:cubicBezTo>
                      <a:pt x="57" y="4"/>
                      <a:pt x="53" y="0"/>
                      <a:pt x="4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lose/>
                  </a:path>
                </a:pathLst>
              </a:custGeom>
              <a:solidFill>
                <a:srgbClr val="7C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Rectangle 42">
                <a:extLst>
                  <a:ext uri="{FF2B5EF4-FFF2-40B4-BE49-F238E27FC236}">
                    <a16:creationId xmlns:a16="http://schemas.microsoft.com/office/drawing/2014/main" id="{1FDD22D1-0A05-4E87-8C34-AF713CEC2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13283" y="1974728"/>
                <a:ext cx="768350" cy="165100"/>
              </a:xfrm>
              <a:prstGeom prst="rect">
                <a:avLst/>
              </a:prstGeom>
              <a:solidFill>
                <a:srgbClr val="DAD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Rectangle 43">
                <a:extLst>
                  <a:ext uri="{FF2B5EF4-FFF2-40B4-BE49-F238E27FC236}">
                    <a16:creationId xmlns:a16="http://schemas.microsoft.com/office/drawing/2014/main" id="{C2500E89-F61A-4263-B959-02014F2F0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9208" y="1973141"/>
                <a:ext cx="355600" cy="1682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Line 44">
                <a:extLst>
                  <a:ext uri="{FF2B5EF4-FFF2-40B4-BE49-F238E27FC236}">
                    <a16:creationId xmlns:a16="http://schemas.microsoft.com/office/drawing/2014/main" id="{57D17671-28F9-4700-AD5A-962A716E3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4871" y="2004891"/>
                <a:ext cx="768350" cy="0"/>
              </a:xfrm>
              <a:prstGeom prst="line">
                <a:avLst/>
              </a:prstGeom>
              <a:noFill/>
              <a:ln w="12700" cap="flat">
                <a:solidFill>
                  <a:srgbClr val="B0ACB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Line 45">
                <a:extLst>
                  <a:ext uri="{FF2B5EF4-FFF2-40B4-BE49-F238E27FC236}">
                    <a16:creationId xmlns:a16="http://schemas.microsoft.com/office/drawing/2014/main" id="{9156513B-3581-492B-B9AD-3463AC663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4871" y="2039816"/>
                <a:ext cx="768350" cy="0"/>
              </a:xfrm>
              <a:prstGeom prst="line">
                <a:avLst/>
              </a:prstGeom>
              <a:noFill/>
              <a:ln w="12700" cap="flat">
                <a:solidFill>
                  <a:srgbClr val="B0ACB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Line 46">
                <a:extLst>
                  <a:ext uri="{FF2B5EF4-FFF2-40B4-BE49-F238E27FC236}">
                    <a16:creationId xmlns:a16="http://schemas.microsoft.com/office/drawing/2014/main" id="{2B6E7085-A355-4CD5-B417-501730CDC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4871" y="2073153"/>
                <a:ext cx="768350" cy="0"/>
              </a:xfrm>
              <a:prstGeom prst="line">
                <a:avLst/>
              </a:prstGeom>
              <a:noFill/>
              <a:ln w="12700" cap="flat">
                <a:solidFill>
                  <a:srgbClr val="B0ACB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Line 47">
                <a:extLst>
                  <a:ext uri="{FF2B5EF4-FFF2-40B4-BE49-F238E27FC236}">
                    <a16:creationId xmlns:a16="http://schemas.microsoft.com/office/drawing/2014/main" id="{9262DF73-2315-4C77-AF13-78E5879CF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4871" y="2104903"/>
                <a:ext cx="768350" cy="0"/>
              </a:xfrm>
              <a:prstGeom prst="line">
                <a:avLst/>
              </a:prstGeom>
              <a:noFill/>
              <a:ln w="12700" cap="flat">
                <a:solidFill>
                  <a:srgbClr val="B0ACB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Rectangle 424">
                <a:extLst>
                  <a:ext uri="{FF2B5EF4-FFF2-40B4-BE49-F238E27FC236}">
                    <a16:creationId xmlns:a16="http://schemas.microsoft.com/office/drawing/2014/main" id="{3C2E76A2-5EF3-4283-84E0-8440FB296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6271" y="2225552"/>
                <a:ext cx="1411288" cy="111125"/>
              </a:xfrm>
              <a:prstGeom prst="rect">
                <a:avLst/>
              </a:prstGeom>
              <a:solidFill>
                <a:srgbClr val="FC9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766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8" grpId="0"/>
      <p:bldP spid="449" grpId="0" animBg="1"/>
      <p:bldP spid="451" grpId="0" animBg="1"/>
      <p:bldP spid="453" grpId="0" animBg="1"/>
      <p:bldP spid="461" grpId="0"/>
      <p:bldP spid="462" grpId="0"/>
      <p:bldP spid="4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Box 436">
            <a:extLst>
              <a:ext uri="{FF2B5EF4-FFF2-40B4-BE49-F238E27FC236}">
                <a16:creationId xmlns:a16="http://schemas.microsoft.com/office/drawing/2014/main" id="{0C490763-A802-40BE-8194-F335A6F24164}"/>
              </a:ext>
            </a:extLst>
          </p:cNvPr>
          <p:cNvSpPr txBox="1"/>
          <p:nvPr/>
        </p:nvSpPr>
        <p:spPr>
          <a:xfrm>
            <a:off x="7003248" y="866791"/>
            <a:ext cx="3607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Roboto" pitchFamily="2" charset="0"/>
                <a:ea typeface="Roboto" pitchFamily="2" charset="0"/>
              </a:rPr>
              <a:t>WHAT WE DO?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78C77F65-9C97-4026-9DDD-2BBB8582413E}"/>
              </a:ext>
            </a:extLst>
          </p:cNvPr>
          <p:cNvSpPr txBox="1"/>
          <p:nvPr/>
        </p:nvSpPr>
        <p:spPr>
          <a:xfrm>
            <a:off x="7082284" y="3287501"/>
            <a:ext cx="401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Roboto" pitchFamily="2" charset="0"/>
                <a:ea typeface="Roboto" pitchFamily="2" charset="0"/>
              </a:rPr>
              <a:t>Lorem ipsum dolor sit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ligula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eget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dolor. 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id="{9F0C3D69-DD80-4BB1-A9AC-374CF79B5DA4}"/>
              </a:ext>
            </a:extLst>
          </p:cNvPr>
          <p:cNvSpPr/>
          <p:nvPr/>
        </p:nvSpPr>
        <p:spPr>
          <a:xfrm>
            <a:off x="7082284" y="2908511"/>
            <a:ext cx="1114237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0ABDD5AC-E43A-4F35-A078-35486200C0E6}"/>
              </a:ext>
            </a:extLst>
          </p:cNvPr>
          <p:cNvSpPr txBox="1"/>
          <p:nvPr/>
        </p:nvSpPr>
        <p:spPr>
          <a:xfrm>
            <a:off x="7082284" y="4467303"/>
            <a:ext cx="4014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Roboto" pitchFamily="2" charset="0"/>
                <a:ea typeface="Roboto" pitchFamily="2" charset="0"/>
              </a:rPr>
              <a:t>Aenean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massa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. Cum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sociis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natoque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penatibus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et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magnis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dis parturient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montes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nascetur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ridiculus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mus.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Donec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quam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felis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ultricies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nec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pellentesque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eu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pretium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latin typeface="Roboto" pitchFamily="2" charset="0"/>
                <a:ea typeface="Roboto" pitchFamily="2" charset="0"/>
              </a:rPr>
              <a:t>quis</a:t>
            </a:r>
            <a:r>
              <a:rPr lang="en-US" sz="1200" dirty="0">
                <a:latin typeface="Roboto" pitchFamily="2" charset="0"/>
                <a:ea typeface="Roboto" pitchFamily="2" charset="0"/>
              </a:rPr>
              <a:t>, sem. 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id="{8A55452A-93C0-479E-B385-A9EDFB207825}"/>
              </a:ext>
            </a:extLst>
          </p:cNvPr>
          <p:cNvSpPr/>
          <p:nvPr/>
        </p:nvSpPr>
        <p:spPr>
          <a:xfrm>
            <a:off x="7082284" y="4088313"/>
            <a:ext cx="1114237" cy="3385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B85AFF-E53F-48AB-8207-BDBA1DF23E09}"/>
              </a:ext>
            </a:extLst>
          </p:cNvPr>
          <p:cNvGrpSpPr/>
          <p:nvPr/>
        </p:nvGrpSpPr>
        <p:grpSpPr>
          <a:xfrm>
            <a:off x="283820" y="2182066"/>
            <a:ext cx="6042029" cy="3531943"/>
            <a:chOff x="283820" y="2182066"/>
            <a:chExt cx="6042029" cy="3531943"/>
          </a:xfrm>
        </p:grpSpPr>
        <p:sp>
          <p:nvSpPr>
            <p:cNvPr id="625" name="Line 5">
              <a:extLst>
                <a:ext uri="{FF2B5EF4-FFF2-40B4-BE49-F238E27FC236}">
                  <a16:creationId xmlns:a16="http://schemas.microsoft.com/office/drawing/2014/main" id="{3C8C668A-BF50-4D90-A20C-DEFFE3F0D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20" y="5714009"/>
              <a:ext cx="6042029" cy="0"/>
            </a:xfrm>
            <a:prstGeom prst="line">
              <a:avLst/>
            </a:prstGeom>
            <a:noFill/>
            <a:ln w="46038" cap="flat">
              <a:solidFill>
                <a:srgbClr val="716F8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Rectangle 6">
              <a:extLst>
                <a:ext uri="{FF2B5EF4-FFF2-40B4-BE49-F238E27FC236}">
                  <a16:creationId xmlns:a16="http://schemas.microsoft.com/office/drawing/2014/main" id="{E84F4CFA-F8D5-4FA5-A9F5-F17FDBCAE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800" y="2595358"/>
              <a:ext cx="513772" cy="109958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Rectangle 7">
              <a:extLst>
                <a:ext uri="{FF2B5EF4-FFF2-40B4-BE49-F238E27FC236}">
                  <a16:creationId xmlns:a16="http://schemas.microsoft.com/office/drawing/2014/main" id="{7A71E593-74CF-437C-8452-BBD84DA54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800" y="2595358"/>
              <a:ext cx="513772" cy="109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8">
              <a:extLst>
                <a:ext uri="{FF2B5EF4-FFF2-40B4-BE49-F238E27FC236}">
                  <a16:creationId xmlns:a16="http://schemas.microsoft.com/office/drawing/2014/main" id="{32F19D24-B237-4F50-A40A-AC4040C52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54" y="2182066"/>
              <a:ext cx="1645586" cy="1126127"/>
            </a:xfrm>
            <a:custGeom>
              <a:avLst/>
              <a:gdLst>
                <a:gd name="T0" fmla="*/ 0 w 849"/>
                <a:gd name="T1" fmla="*/ 582 h 582"/>
                <a:gd name="T2" fmla="*/ 849 w 849"/>
                <a:gd name="T3" fmla="*/ 582 h 582"/>
                <a:gd name="T4" fmla="*/ 849 w 849"/>
                <a:gd name="T5" fmla="*/ 35 h 582"/>
                <a:gd name="T6" fmla="*/ 814 w 849"/>
                <a:gd name="T7" fmla="*/ 0 h 582"/>
                <a:gd name="T8" fmla="*/ 35 w 849"/>
                <a:gd name="T9" fmla="*/ 0 h 582"/>
                <a:gd name="T10" fmla="*/ 0 w 849"/>
                <a:gd name="T11" fmla="*/ 35 h 582"/>
                <a:gd name="T12" fmla="*/ 0 w 849"/>
                <a:gd name="T13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582">
                  <a:moveTo>
                    <a:pt x="0" y="582"/>
                  </a:moveTo>
                  <a:cubicBezTo>
                    <a:pt x="849" y="582"/>
                    <a:pt x="849" y="582"/>
                    <a:pt x="849" y="582"/>
                  </a:cubicBezTo>
                  <a:cubicBezTo>
                    <a:pt x="849" y="35"/>
                    <a:pt x="849" y="35"/>
                    <a:pt x="849" y="35"/>
                  </a:cubicBezTo>
                  <a:cubicBezTo>
                    <a:pt x="849" y="15"/>
                    <a:pt x="833" y="0"/>
                    <a:pt x="81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582"/>
                    <a:pt x="0" y="582"/>
                    <a:pt x="0" y="582"/>
                  </a:cubicBezTo>
                </a:path>
              </a:pathLst>
            </a:custGeom>
            <a:solidFill>
              <a:srgbClr val="747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9">
              <a:extLst>
                <a:ext uri="{FF2B5EF4-FFF2-40B4-BE49-F238E27FC236}">
                  <a16:creationId xmlns:a16="http://schemas.microsoft.com/office/drawing/2014/main" id="{D851676D-BB75-4C53-96A6-5D79D77DC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12" y="3277859"/>
              <a:ext cx="1639898" cy="195271"/>
            </a:xfrm>
            <a:custGeom>
              <a:avLst/>
              <a:gdLst>
                <a:gd name="T0" fmla="*/ 73 w 847"/>
                <a:gd name="T1" fmla="*/ 101 h 101"/>
                <a:gd name="T2" fmla="*/ 774 w 847"/>
                <a:gd name="T3" fmla="*/ 101 h 101"/>
                <a:gd name="T4" fmla="*/ 847 w 847"/>
                <a:gd name="T5" fmla="*/ 28 h 101"/>
                <a:gd name="T6" fmla="*/ 847 w 847"/>
                <a:gd name="T7" fmla="*/ 0 h 101"/>
                <a:gd name="T8" fmla="*/ 0 w 847"/>
                <a:gd name="T9" fmla="*/ 0 h 101"/>
                <a:gd name="T10" fmla="*/ 0 w 847"/>
                <a:gd name="T11" fmla="*/ 28 h 101"/>
                <a:gd name="T12" fmla="*/ 73 w 847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7" h="101">
                  <a:moveTo>
                    <a:pt x="73" y="101"/>
                  </a:moveTo>
                  <a:cubicBezTo>
                    <a:pt x="774" y="101"/>
                    <a:pt x="774" y="101"/>
                    <a:pt x="774" y="101"/>
                  </a:cubicBezTo>
                  <a:cubicBezTo>
                    <a:pt x="815" y="101"/>
                    <a:pt x="847" y="69"/>
                    <a:pt x="847" y="28"/>
                  </a:cubicBezTo>
                  <a:cubicBezTo>
                    <a:pt x="847" y="0"/>
                    <a:pt x="847" y="0"/>
                    <a:pt x="8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9"/>
                    <a:pt x="32" y="101"/>
                    <a:pt x="73" y="101"/>
                  </a:cubicBezTo>
                </a:path>
              </a:pathLst>
            </a:custGeom>
            <a:solidFill>
              <a:srgbClr val="747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10">
              <a:extLst>
                <a:ext uri="{FF2B5EF4-FFF2-40B4-BE49-F238E27FC236}">
                  <a16:creationId xmlns:a16="http://schemas.microsoft.com/office/drawing/2014/main" id="{C75E64EF-1590-451D-9C5B-F3772B062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25" y="2182066"/>
              <a:ext cx="1643690" cy="1126127"/>
            </a:xfrm>
            <a:custGeom>
              <a:avLst/>
              <a:gdLst>
                <a:gd name="T0" fmla="*/ 848 w 848"/>
                <a:gd name="T1" fmla="*/ 35 h 582"/>
                <a:gd name="T2" fmla="*/ 848 w 848"/>
                <a:gd name="T3" fmla="*/ 582 h 582"/>
                <a:gd name="T4" fmla="*/ 640 w 848"/>
                <a:gd name="T5" fmla="*/ 579 h 582"/>
                <a:gd name="T6" fmla="*/ 422 w 848"/>
                <a:gd name="T7" fmla="*/ 575 h 582"/>
                <a:gd name="T8" fmla="*/ 353 w 848"/>
                <a:gd name="T9" fmla="*/ 574 h 582"/>
                <a:gd name="T10" fmla="*/ 133 w 848"/>
                <a:gd name="T11" fmla="*/ 571 h 582"/>
                <a:gd name="T12" fmla="*/ 0 w 848"/>
                <a:gd name="T13" fmla="*/ 569 h 582"/>
                <a:gd name="T14" fmla="*/ 0 w 848"/>
                <a:gd name="T15" fmla="*/ 35 h 582"/>
                <a:gd name="T16" fmla="*/ 35 w 848"/>
                <a:gd name="T17" fmla="*/ 0 h 582"/>
                <a:gd name="T18" fmla="*/ 814 w 848"/>
                <a:gd name="T19" fmla="*/ 0 h 582"/>
                <a:gd name="T20" fmla="*/ 848 w 848"/>
                <a:gd name="T21" fmla="*/ 35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582">
                  <a:moveTo>
                    <a:pt x="848" y="35"/>
                  </a:moveTo>
                  <a:cubicBezTo>
                    <a:pt x="848" y="582"/>
                    <a:pt x="848" y="582"/>
                    <a:pt x="848" y="582"/>
                  </a:cubicBezTo>
                  <a:cubicBezTo>
                    <a:pt x="640" y="579"/>
                    <a:pt x="640" y="579"/>
                    <a:pt x="640" y="579"/>
                  </a:cubicBezTo>
                  <a:cubicBezTo>
                    <a:pt x="422" y="575"/>
                    <a:pt x="422" y="575"/>
                    <a:pt x="422" y="575"/>
                  </a:cubicBezTo>
                  <a:cubicBezTo>
                    <a:pt x="353" y="574"/>
                    <a:pt x="353" y="574"/>
                    <a:pt x="353" y="574"/>
                  </a:cubicBezTo>
                  <a:cubicBezTo>
                    <a:pt x="133" y="571"/>
                    <a:pt x="133" y="571"/>
                    <a:pt x="133" y="571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814" y="0"/>
                    <a:pt x="814" y="0"/>
                    <a:pt x="814" y="0"/>
                  </a:cubicBezTo>
                  <a:cubicBezTo>
                    <a:pt x="833" y="0"/>
                    <a:pt x="848" y="15"/>
                    <a:pt x="848" y="35"/>
                  </a:cubicBezTo>
                </a:path>
              </a:pathLst>
            </a:custGeom>
            <a:solidFill>
              <a:srgbClr val="2D2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11">
              <a:extLst>
                <a:ext uri="{FF2B5EF4-FFF2-40B4-BE49-F238E27FC236}">
                  <a16:creationId xmlns:a16="http://schemas.microsoft.com/office/drawing/2014/main" id="{ABCDC34C-2400-490C-B1EA-0BAE713B8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87" y="2273066"/>
              <a:ext cx="1520460" cy="946022"/>
            </a:xfrm>
            <a:custGeom>
              <a:avLst/>
              <a:gdLst>
                <a:gd name="T0" fmla="*/ 0 w 785"/>
                <a:gd name="T1" fmla="*/ 3 h 489"/>
                <a:gd name="T2" fmla="*/ 0 w 785"/>
                <a:gd name="T3" fmla="*/ 486 h 489"/>
                <a:gd name="T4" fmla="*/ 3 w 785"/>
                <a:gd name="T5" fmla="*/ 489 h 489"/>
                <a:gd name="T6" fmla="*/ 781 w 785"/>
                <a:gd name="T7" fmla="*/ 489 h 489"/>
                <a:gd name="T8" fmla="*/ 785 w 785"/>
                <a:gd name="T9" fmla="*/ 486 h 489"/>
                <a:gd name="T10" fmla="*/ 785 w 785"/>
                <a:gd name="T11" fmla="*/ 3 h 489"/>
                <a:gd name="T12" fmla="*/ 781 w 785"/>
                <a:gd name="T13" fmla="*/ 0 h 489"/>
                <a:gd name="T14" fmla="*/ 3 w 785"/>
                <a:gd name="T15" fmla="*/ 0 h 489"/>
                <a:gd name="T16" fmla="*/ 0 w 785"/>
                <a:gd name="T17" fmla="*/ 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5" h="489">
                  <a:moveTo>
                    <a:pt x="0" y="3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488"/>
                    <a:pt x="1" y="489"/>
                    <a:pt x="3" y="489"/>
                  </a:cubicBezTo>
                  <a:cubicBezTo>
                    <a:pt x="781" y="489"/>
                    <a:pt x="781" y="489"/>
                    <a:pt x="781" y="489"/>
                  </a:cubicBezTo>
                  <a:cubicBezTo>
                    <a:pt x="783" y="489"/>
                    <a:pt x="785" y="488"/>
                    <a:pt x="785" y="486"/>
                  </a:cubicBezTo>
                  <a:cubicBezTo>
                    <a:pt x="785" y="3"/>
                    <a:pt x="785" y="3"/>
                    <a:pt x="785" y="3"/>
                  </a:cubicBezTo>
                  <a:cubicBezTo>
                    <a:pt x="785" y="1"/>
                    <a:pt x="783" y="0"/>
                    <a:pt x="78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2">
              <a:extLst>
                <a:ext uri="{FF2B5EF4-FFF2-40B4-BE49-F238E27FC236}">
                  <a16:creationId xmlns:a16="http://schemas.microsoft.com/office/drawing/2014/main" id="{9CBA107A-00AB-44DF-B99C-A6A9944FB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25" y="3277859"/>
              <a:ext cx="1643690" cy="195271"/>
            </a:xfrm>
            <a:custGeom>
              <a:avLst/>
              <a:gdLst>
                <a:gd name="T0" fmla="*/ 73 w 848"/>
                <a:gd name="T1" fmla="*/ 101 h 101"/>
                <a:gd name="T2" fmla="*/ 775 w 848"/>
                <a:gd name="T3" fmla="*/ 101 h 101"/>
                <a:gd name="T4" fmla="*/ 848 w 848"/>
                <a:gd name="T5" fmla="*/ 28 h 101"/>
                <a:gd name="T6" fmla="*/ 848 w 848"/>
                <a:gd name="T7" fmla="*/ 0 h 101"/>
                <a:gd name="T8" fmla="*/ 0 w 848"/>
                <a:gd name="T9" fmla="*/ 0 h 101"/>
                <a:gd name="T10" fmla="*/ 0 w 848"/>
                <a:gd name="T11" fmla="*/ 28 h 101"/>
                <a:gd name="T12" fmla="*/ 73 w 848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101">
                  <a:moveTo>
                    <a:pt x="73" y="101"/>
                  </a:moveTo>
                  <a:cubicBezTo>
                    <a:pt x="775" y="101"/>
                    <a:pt x="775" y="101"/>
                    <a:pt x="775" y="101"/>
                  </a:cubicBezTo>
                  <a:cubicBezTo>
                    <a:pt x="815" y="101"/>
                    <a:pt x="848" y="69"/>
                    <a:pt x="848" y="28"/>
                  </a:cubicBezTo>
                  <a:cubicBezTo>
                    <a:pt x="848" y="0"/>
                    <a:pt x="848" y="0"/>
                    <a:pt x="8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69"/>
                    <a:pt x="33" y="101"/>
                    <a:pt x="73" y="101"/>
                  </a:cubicBezTo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3">
              <a:extLst>
                <a:ext uri="{FF2B5EF4-FFF2-40B4-BE49-F238E27FC236}">
                  <a16:creationId xmlns:a16="http://schemas.microsoft.com/office/drawing/2014/main" id="{7FB16DBE-3543-4B80-B665-6A08718D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13" y="3624797"/>
              <a:ext cx="764022" cy="73938"/>
            </a:xfrm>
            <a:custGeom>
              <a:avLst/>
              <a:gdLst>
                <a:gd name="T0" fmla="*/ 20 w 394"/>
                <a:gd name="T1" fmla="*/ 39 h 39"/>
                <a:gd name="T2" fmla="*/ 374 w 394"/>
                <a:gd name="T3" fmla="*/ 39 h 39"/>
                <a:gd name="T4" fmla="*/ 394 w 394"/>
                <a:gd name="T5" fmla="*/ 19 h 39"/>
                <a:gd name="T6" fmla="*/ 374 w 394"/>
                <a:gd name="T7" fmla="*/ 0 h 39"/>
                <a:gd name="T8" fmla="*/ 20 w 394"/>
                <a:gd name="T9" fmla="*/ 0 h 39"/>
                <a:gd name="T10" fmla="*/ 0 w 394"/>
                <a:gd name="T11" fmla="*/ 19 h 39"/>
                <a:gd name="T12" fmla="*/ 20 w 394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9">
                  <a:moveTo>
                    <a:pt x="20" y="39"/>
                  </a:moveTo>
                  <a:cubicBezTo>
                    <a:pt x="374" y="39"/>
                    <a:pt x="374" y="39"/>
                    <a:pt x="374" y="39"/>
                  </a:cubicBezTo>
                  <a:cubicBezTo>
                    <a:pt x="385" y="39"/>
                    <a:pt x="394" y="30"/>
                    <a:pt x="394" y="19"/>
                  </a:cubicBezTo>
                  <a:cubicBezTo>
                    <a:pt x="394" y="8"/>
                    <a:pt x="385" y="0"/>
                    <a:pt x="37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4">
              <a:extLst>
                <a:ext uri="{FF2B5EF4-FFF2-40B4-BE49-F238E27FC236}">
                  <a16:creationId xmlns:a16="http://schemas.microsoft.com/office/drawing/2014/main" id="{C8305819-1A11-4148-BF43-1079939EF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17" y="2318566"/>
              <a:ext cx="1389648" cy="119438"/>
            </a:xfrm>
            <a:custGeom>
              <a:avLst/>
              <a:gdLst>
                <a:gd name="T0" fmla="*/ 707 w 718"/>
                <a:gd name="T1" fmla="*/ 62 h 62"/>
                <a:gd name="T2" fmla="*/ 10 w 718"/>
                <a:gd name="T3" fmla="*/ 62 h 62"/>
                <a:gd name="T4" fmla="*/ 0 w 718"/>
                <a:gd name="T5" fmla="*/ 51 h 62"/>
                <a:gd name="T6" fmla="*/ 0 w 718"/>
                <a:gd name="T7" fmla="*/ 11 h 62"/>
                <a:gd name="T8" fmla="*/ 10 w 718"/>
                <a:gd name="T9" fmla="*/ 0 h 62"/>
                <a:gd name="T10" fmla="*/ 707 w 718"/>
                <a:gd name="T11" fmla="*/ 0 h 62"/>
                <a:gd name="T12" fmla="*/ 718 w 718"/>
                <a:gd name="T13" fmla="*/ 11 h 62"/>
                <a:gd name="T14" fmla="*/ 718 w 718"/>
                <a:gd name="T15" fmla="*/ 51 h 62"/>
                <a:gd name="T16" fmla="*/ 707 w 71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8" h="62">
                  <a:moveTo>
                    <a:pt x="70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713" y="0"/>
                    <a:pt x="718" y="5"/>
                    <a:pt x="718" y="11"/>
                  </a:cubicBezTo>
                  <a:cubicBezTo>
                    <a:pt x="718" y="51"/>
                    <a:pt x="718" y="51"/>
                    <a:pt x="718" y="51"/>
                  </a:cubicBezTo>
                  <a:cubicBezTo>
                    <a:pt x="718" y="57"/>
                    <a:pt x="713" y="62"/>
                    <a:pt x="707" y="62"/>
                  </a:cubicBezTo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Oval 15">
              <a:extLst>
                <a:ext uri="{FF2B5EF4-FFF2-40B4-BE49-F238E27FC236}">
                  <a16:creationId xmlns:a16="http://schemas.microsoft.com/office/drawing/2014/main" id="{82B9E0E6-0194-4492-B368-FDA4246CC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00" y="2350795"/>
              <a:ext cx="51188" cy="53083"/>
            </a:xfrm>
            <a:prstGeom prst="ellipse">
              <a:avLst/>
            </a:pr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Oval 16">
              <a:extLst>
                <a:ext uri="{FF2B5EF4-FFF2-40B4-BE49-F238E27FC236}">
                  <a16:creationId xmlns:a16="http://schemas.microsoft.com/office/drawing/2014/main" id="{5A391991-357B-43A5-B6D1-FD02ACB32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96" y="2350795"/>
              <a:ext cx="51188" cy="53083"/>
            </a:xfrm>
            <a:prstGeom prst="ellipse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Oval 17">
              <a:extLst>
                <a:ext uri="{FF2B5EF4-FFF2-40B4-BE49-F238E27FC236}">
                  <a16:creationId xmlns:a16="http://schemas.microsoft.com/office/drawing/2014/main" id="{3CAEF50A-2304-42F7-A666-E9B99B571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092" y="2350795"/>
              <a:ext cx="51188" cy="53083"/>
            </a:xfrm>
            <a:prstGeom prst="ellipse">
              <a:avLst/>
            </a:prstGeom>
            <a:solidFill>
              <a:srgbClr val="A2C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18">
              <a:extLst>
                <a:ext uri="{FF2B5EF4-FFF2-40B4-BE49-F238E27FC236}">
                  <a16:creationId xmlns:a16="http://schemas.microsoft.com/office/drawing/2014/main" id="{DA2A34D7-3E11-4DB8-B21E-9E8C6DA9B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25" y="2485399"/>
              <a:ext cx="473959" cy="161146"/>
            </a:xfrm>
            <a:custGeom>
              <a:avLst/>
              <a:gdLst>
                <a:gd name="T0" fmla="*/ 239 w 245"/>
                <a:gd name="T1" fmla="*/ 84 h 84"/>
                <a:gd name="T2" fmla="*/ 6 w 245"/>
                <a:gd name="T3" fmla="*/ 84 h 84"/>
                <a:gd name="T4" fmla="*/ 0 w 245"/>
                <a:gd name="T5" fmla="*/ 78 h 84"/>
                <a:gd name="T6" fmla="*/ 0 w 245"/>
                <a:gd name="T7" fmla="*/ 7 h 84"/>
                <a:gd name="T8" fmla="*/ 6 w 245"/>
                <a:gd name="T9" fmla="*/ 0 h 84"/>
                <a:gd name="T10" fmla="*/ 239 w 245"/>
                <a:gd name="T11" fmla="*/ 0 h 84"/>
                <a:gd name="T12" fmla="*/ 245 w 245"/>
                <a:gd name="T13" fmla="*/ 7 h 84"/>
                <a:gd name="T14" fmla="*/ 245 w 245"/>
                <a:gd name="T15" fmla="*/ 78 h 84"/>
                <a:gd name="T16" fmla="*/ 239 w 245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84">
                  <a:moveTo>
                    <a:pt x="239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3" y="0"/>
                    <a:pt x="245" y="3"/>
                    <a:pt x="245" y="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81"/>
                    <a:pt x="243" y="84"/>
                    <a:pt x="239" y="84"/>
                  </a:cubicBezTo>
                </a:path>
              </a:pathLst>
            </a:custGeom>
            <a:solidFill>
              <a:srgbClr val="313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19">
              <a:extLst>
                <a:ext uri="{FF2B5EF4-FFF2-40B4-BE49-F238E27FC236}">
                  <a16:creationId xmlns:a16="http://schemas.microsoft.com/office/drawing/2014/main" id="{E23C87A3-1A75-4066-819B-35EA8965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009" y="2690150"/>
              <a:ext cx="473959" cy="161146"/>
            </a:xfrm>
            <a:custGeom>
              <a:avLst/>
              <a:gdLst>
                <a:gd name="T0" fmla="*/ 239 w 245"/>
                <a:gd name="T1" fmla="*/ 84 h 84"/>
                <a:gd name="T2" fmla="*/ 6 w 245"/>
                <a:gd name="T3" fmla="*/ 84 h 84"/>
                <a:gd name="T4" fmla="*/ 0 w 245"/>
                <a:gd name="T5" fmla="*/ 78 h 84"/>
                <a:gd name="T6" fmla="*/ 0 w 245"/>
                <a:gd name="T7" fmla="*/ 6 h 84"/>
                <a:gd name="T8" fmla="*/ 6 w 245"/>
                <a:gd name="T9" fmla="*/ 0 h 84"/>
                <a:gd name="T10" fmla="*/ 239 w 245"/>
                <a:gd name="T11" fmla="*/ 0 h 84"/>
                <a:gd name="T12" fmla="*/ 245 w 245"/>
                <a:gd name="T13" fmla="*/ 6 h 84"/>
                <a:gd name="T14" fmla="*/ 245 w 245"/>
                <a:gd name="T15" fmla="*/ 78 h 84"/>
                <a:gd name="T16" fmla="*/ 239 w 245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84">
                  <a:moveTo>
                    <a:pt x="239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3" y="0"/>
                    <a:pt x="245" y="3"/>
                    <a:pt x="245" y="6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81"/>
                    <a:pt x="243" y="84"/>
                    <a:pt x="239" y="84"/>
                  </a:cubicBezTo>
                </a:path>
              </a:pathLst>
            </a:custGeom>
            <a:solidFill>
              <a:srgbClr val="678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0">
              <a:extLst>
                <a:ext uri="{FF2B5EF4-FFF2-40B4-BE49-F238E27FC236}">
                  <a16:creationId xmlns:a16="http://schemas.microsoft.com/office/drawing/2014/main" id="{B9C65EED-8DEE-40F1-B054-FFC740653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218" y="2485399"/>
              <a:ext cx="297646" cy="161146"/>
            </a:xfrm>
            <a:custGeom>
              <a:avLst/>
              <a:gdLst>
                <a:gd name="T0" fmla="*/ 148 w 154"/>
                <a:gd name="T1" fmla="*/ 84 h 84"/>
                <a:gd name="T2" fmla="*/ 7 w 154"/>
                <a:gd name="T3" fmla="*/ 84 h 84"/>
                <a:gd name="T4" fmla="*/ 0 w 154"/>
                <a:gd name="T5" fmla="*/ 78 h 84"/>
                <a:gd name="T6" fmla="*/ 0 w 154"/>
                <a:gd name="T7" fmla="*/ 7 h 84"/>
                <a:gd name="T8" fmla="*/ 7 w 154"/>
                <a:gd name="T9" fmla="*/ 0 h 84"/>
                <a:gd name="T10" fmla="*/ 148 w 154"/>
                <a:gd name="T11" fmla="*/ 0 h 84"/>
                <a:gd name="T12" fmla="*/ 154 w 154"/>
                <a:gd name="T13" fmla="*/ 7 h 84"/>
                <a:gd name="T14" fmla="*/ 154 w 154"/>
                <a:gd name="T15" fmla="*/ 78 h 84"/>
                <a:gd name="T16" fmla="*/ 148 w 154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4">
                  <a:moveTo>
                    <a:pt x="148" y="84"/>
                  </a:moveTo>
                  <a:cubicBezTo>
                    <a:pt x="7" y="84"/>
                    <a:pt x="7" y="84"/>
                    <a:pt x="7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3"/>
                    <a:pt x="154" y="7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4" y="81"/>
                    <a:pt x="151" y="84"/>
                    <a:pt x="148" y="84"/>
                  </a:cubicBezTo>
                  <a:close/>
                </a:path>
              </a:pathLst>
            </a:custGeom>
            <a:solidFill>
              <a:srgbClr val="678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1">
              <a:extLst>
                <a:ext uri="{FF2B5EF4-FFF2-40B4-BE49-F238E27FC236}">
                  <a16:creationId xmlns:a16="http://schemas.microsoft.com/office/drawing/2014/main" id="{47356E5D-E01F-450D-BF6F-E671D48C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218" y="2693941"/>
              <a:ext cx="297646" cy="163042"/>
            </a:xfrm>
            <a:custGeom>
              <a:avLst/>
              <a:gdLst>
                <a:gd name="T0" fmla="*/ 148 w 154"/>
                <a:gd name="T1" fmla="*/ 84 h 84"/>
                <a:gd name="T2" fmla="*/ 7 w 154"/>
                <a:gd name="T3" fmla="*/ 84 h 84"/>
                <a:gd name="T4" fmla="*/ 0 w 154"/>
                <a:gd name="T5" fmla="*/ 77 h 84"/>
                <a:gd name="T6" fmla="*/ 0 w 154"/>
                <a:gd name="T7" fmla="*/ 6 h 84"/>
                <a:gd name="T8" fmla="*/ 7 w 154"/>
                <a:gd name="T9" fmla="*/ 0 h 84"/>
                <a:gd name="T10" fmla="*/ 148 w 154"/>
                <a:gd name="T11" fmla="*/ 0 h 84"/>
                <a:gd name="T12" fmla="*/ 154 w 154"/>
                <a:gd name="T13" fmla="*/ 6 h 84"/>
                <a:gd name="T14" fmla="*/ 154 w 154"/>
                <a:gd name="T15" fmla="*/ 77 h 84"/>
                <a:gd name="T16" fmla="*/ 148 w 154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4">
                  <a:moveTo>
                    <a:pt x="148" y="84"/>
                  </a:moveTo>
                  <a:cubicBezTo>
                    <a:pt x="7" y="84"/>
                    <a:pt x="7" y="84"/>
                    <a:pt x="7" y="84"/>
                  </a:cubicBezTo>
                  <a:cubicBezTo>
                    <a:pt x="3" y="84"/>
                    <a:pt x="0" y="81"/>
                    <a:pt x="0" y="7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3"/>
                    <a:pt x="154" y="6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1" y="84"/>
                    <a:pt x="148" y="84"/>
                  </a:cubicBezTo>
                  <a:close/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Rectangle 22">
              <a:extLst>
                <a:ext uri="{FF2B5EF4-FFF2-40B4-BE49-F238E27FC236}">
                  <a16:creationId xmlns:a16="http://schemas.microsoft.com/office/drawing/2014/main" id="{73810038-1E6E-4EE8-84C9-7EF78725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614316"/>
              <a:ext cx="473959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Rectangle 23">
              <a:extLst>
                <a:ext uri="{FF2B5EF4-FFF2-40B4-BE49-F238E27FC236}">
                  <a16:creationId xmlns:a16="http://schemas.microsoft.com/office/drawing/2014/main" id="{891BEB65-64AA-4CAC-82EA-7F70466E3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614316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Rectangle 24">
              <a:extLst>
                <a:ext uri="{FF2B5EF4-FFF2-40B4-BE49-F238E27FC236}">
                  <a16:creationId xmlns:a16="http://schemas.microsoft.com/office/drawing/2014/main" id="{4184ACA7-44EF-468F-8507-5156644EE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574504"/>
              <a:ext cx="473959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Rectangle 25">
              <a:extLst>
                <a:ext uri="{FF2B5EF4-FFF2-40B4-BE49-F238E27FC236}">
                  <a16:creationId xmlns:a16="http://schemas.microsoft.com/office/drawing/2014/main" id="{FBC57793-F5EB-4B8B-9BF7-9E047D81E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574504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Rectangle 26">
              <a:extLst>
                <a:ext uri="{FF2B5EF4-FFF2-40B4-BE49-F238E27FC236}">
                  <a16:creationId xmlns:a16="http://schemas.microsoft.com/office/drawing/2014/main" id="{EEFD45D1-304A-426A-ADDB-B04AA458D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532795"/>
              <a:ext cx="473959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Rectangle 27">
              <a:extLst>
                <a:ext uri="{FF2B5EF4-FFF2-40B4-BE49-F238E27FC236}">
                  <a16:creationId xmlns:a16="http://schemas.microsoft.com/office/drawing/2014/main" id="{2E65D16B-8A69-4156-999A-8B9E019B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532795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Rectangle 28">
              <a:extLst>
                <a:ext uri="{FF2B5EF4-FFF2-40B4-BE49-F238E27FC236}">
                  <a16:creationId xmlns:a16="http://schemas.microsoft.com/office/drawing/2014/main" id="{8CBEB1B0-C729-40EE-A7DA-A7C61ABF1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491087"/>
              <a:ext cx="473959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Rectangle 29">
              <a:extLst>
                <a:ext uri="{FF2B5EF4-FFF2-40B4-BE49-F238E27FC236}">
                  <a16:creationId xmlns:a16="http://schemas.microsoft.com/office/drawing/2014/main" id="{DF510456-67A9-4AC4-8695-61DB1CB22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491087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30">
              <a:extLst>
                <a:ext uri="{FF2B5EF4-FFF2-40B4-BE49-F238E27FC236}">
                  <a16:creationId xmlns:a16="http://schemas.microsoft.com/office/drawing/2014/main" id="{B7655DC7-367E-4A47-A281-896F26ECC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25" y="2891108"/>
              <a:ext cx="473959" cy="163042"/>
            </a:xfrm>
            <a:custGeom>
              <a:avLst/>
              <a:gdLst>
                <a:gd name="T0" fmla="*/ 239 w 245"/>
                <a:gd name="T1" fmla="*/ 84 h 84"/>
                <a:gd name="T2" fmla="*/ 6 w 245"/>
                <a:gd name="T3" fmla="*/ 84 h 84"/>
                <a:gd name="T4" fmla="*/ 0 w 245"/>
                <a:gd name="T5" fmla="*/ 78 h 84"/>
                <a:gd name="T6" fmla="*/ 0 w 245"/>
                <a:gd name="T7" fmla="*/ 7 h 84"/>
                <a:gd name="T8" fmla="*/ 6 w 245"/>
                <a:gd name="T9" fmla="*/ 0 h 84"/>
                <a:gd name="T10" fmla="*/ 239 w 245"/>
                <a:gd name="T11" fmla="*/ 0 h 84"/>
                <a:gd name="T12" fmla="*/ 245 w 245"/>
                <a:gd name="T13" fmla="*/ 7 h 84"/>
                <a:gd name="T14" fmla="*/ 245 w 245"/>
                <a:gd name="T15" fmla="*/ 78 h 84"/>
                <a:gd name="T16" fmla="*/ 239 w 245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84">
                  <a:moveTo>
                    <a:pt x="239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1"/>
                    <a:pt x="0" y="7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3" y="0"/>
                    <a:pt x="245" y="3"/>
                    <a:pt x="245" y="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81"/>
                    <a:pt x="243" y="84"/>
                    <a:pt x="239" y="84"/>
                  </a:cubicBezTo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Rectangle 31">
              <a:extLst>
                <a:ext uri="{FF2B5EF4-FFF2-40B4-BE49-F238E27FC236}">
                  <a16:creationId xmlns:a16="http://schemas.microsoft.com/office/drawing/2014/main" id="{4C835B6C-72D7-4469-93BB-D4751DB4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3020025"/>
              <a:ext cx="473959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Rectangle 32">
              <a:extLst>
                <a:ext uri="{FF2B5EF4-FFF2-40B4-BE49-F238E27FC236}">
                  <a16:creationId xmlns:a16="http://schemas.microsoft.com/office/drawing/2014/main" id="{3698A3B3-571C-4223-B2FB-E6B3E69A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3020025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Rectangle 33">
              <a:extLst>
                <a:ext uri="{FF2B5EF4-FFF2-40B4-BE49-F238E27FC236}">
                  <a16:creationId xmlns:a16="http://schemas.microsoft.com/office/drawing/2014/main" id="{52FF9DC4-098D-46F2-834F-98B3FFE7F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980213"/>
              <a:ext cx="473959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Rectangle 34">
              <a:extLst>
                <a:ext uri="{FF2B5EF4-FFF2-40B4-BE49-F238E27FC236}">
                  <a16:creationId xmlns:a16="http://schemas.microsoft.com/office/drawing/2014/main" id="{9B3A6188-FA31-40FB-9CF9-6C12D47F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980213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Rectangle 35">
              <a:extLst>
                <a:ext uri="{FF2B5EF4-FFF2-40B4-BE49-F238E27FC236}">
                  <a16:creationId xmlns:a16="http://schemas.microsoft.com/office/drawing/2014/main" id="{0AA3D433-C880-4E28-BA67-5E73564B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938504"/>
              <a:ext cx="473959" cy="13271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Rectangle 36">
              <a:extLst>
                <a:ext uri="{FF2B5EF4-FFF2-40B4-BE49-F238E27FC236}">
                  <a16:creationId xmlns:a16="http://schemas.microsoft.com/office/drawing/2014/main" id="{DF366653-1B49-4B47-BF5C-D4A7D7F82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938504"/>
              <a:ext cx="473959" cy="1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Rectangle 37">
              <a:extLst>
                <a:ext uri="{FF2B5EF4-FFF2-40B4-BE49-F238E27FC236}">
                  <a16:creationId xmlns:a16="http://schemas.microsoft.com/office/drawing/2014/main" id="{9112F6CB-FA6E-4E01-8F0E-20B738541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896796"/>
              <a:ext cx="473959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Rectangle 38">
              <a:extLst>
                <a:ext uri="{FF2B5EF4-FFF2-40B4-BE49-F238E27FC236}">
                  <a16:creationId xmlns:a16="http://schemas.microsoft.com/office/drawing/2014/main" id="{14DA0964-3562-46A4-BF20-A59D48F1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896796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Rectangle 39">
              <a:extLst>
                <a:ext uri="{FF2B5EF4-FFF2-40B4-BE49-F238E27FC236}">
                  <a16:creationId xmlns:a16="http://schemas.microsoft.com/office/drawing/2014/main" id="{5B616EDE-54C3-4120-8DC2-7CD34B49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813379"/>
              <a:ext cx="475855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Rectangle 40">
              <a:extLst>
                <a:ext uri="{FF2B5EF4-FFF2-40B4-BE49-F238E27FC236}">
                  <a16:creationId xmlns:a16="http://schemas.microsoft.com/office/drawing/2014/main" id="{3FCDBB7F-6631-4787-811E-30FB3623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813379"/>
              <a:ext cx="475855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Rectangle 41">
              <a:extLst>
                <a:ext uri="{FF2B5EF4-FFF2-40B4-BE49-F238E27FC236}">
                  <a16:creationId xmlns:a16="http://schemas.microsoft.com/office/drawing/2014/main" id="{6FE80651-0795-4E4D-97F1-259F05C7B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773566"/>
              <a:ext cx="475855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Rectangle 42">
              <a:extLst>
                <a:ext uri="{FF2B5EF4-FFF2-40B4-BE49-F238E27FC236}">
                  <a16:creationId xmlns:a16="http://schemas.microsoft.com/office/drawing/2014/main" id="{AF0B477E-D1A5-4B7C-B9DA-602EA6B6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773566"/>
              <a:ext cx="475855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Rectangle 43">
              <a:extLst>
                <a:ext uri="{FF2B5EF4-FFF2-40B4-BE49-F238E27FC236}">
                  <a16:creationId xmlns:a16="http://schemas.microsoft.com/office/drawing/2014/main" id="{C1BC212C-46F7-4AB7-99EF-AE0A4575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729962"/>
              <a:ext cx="475855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Rectangle 44">
              <a:extLst>
                <a:ext uri="{FF2B5EF4-FFF2-40B4-BE49-F238E27FC236}">
                  <a16:creationId xmlns:a16="http://schemas.microsoft.com/office/drawing/2014/main" id="{03AD13D5-8A4D-4695-BBF9-CA980D9CF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729962"/>
              <a:ext cx="475855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Rectangle 45">
              <a:extLst>
                <a:ext uri="{FF2B5EF4-FFF2-40B4-BE49-F238E27FC236}">
                  <a16:creationId xmlns:a16="http://schemas.microsoft.com/office/drawing/2014/main" id="{2020D870-BB91-4DB7-BED6-D1878EA3F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690150"/>
              <a:ext cx="475855" cy="11375"/>
            </a:xfrm>
            <a:prstGeom prst="rect">
              <a:avLst/>
            </a:prstGeom>
            <a:solidFill>
              <a:srgbClr val="07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Rectangle 46">
              <a:extLst>
                <a:ext uri="{FF2B5EF4-FFF2-40B4-BE49-F238E27FC236}">
                  <a16:creationId xmlns:a16="http://schemas.microsoft.com/office/drawing/2014/main" id="{0C70F5C2-09D7-48B0-A7A9-E038FFE97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9" y="2690150"/>
              <a:ext cx="475855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47">
              <a:extLst>
                <a:ext uri="{FF2B5EF4-FFF2-40B4-BE49-F238E27FC236}">
                  <a16:creationId xmlns:a16="http://schemas.microsoft.com/office/drawing/2014/main" id="{4B993183-2C3B-4E0E-A5AE-D87B2BED3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654" y="2182066"/>
              <a:ext cx="889147" cy="1095793"/>
            </a:xfrm>
            <a:custGeom>
              <a:avLst/>
              <a:gdLst>
                <a:gd name="T0" fmla="*/ 302 w 459"/>
                <a:gd name="T1" fmla="*/ 536 h 566"/>
                <a:gd name="T2" fmla="*/ 13 w 459"/>
                <a:gd name="T3" fmla="*/ 536 h 566"/>
                <a:gd name="T4" fmla="*/ 0 w 459"/>
                <a:gd name="T5" fmla="*/ 566 h 566"/>
                <a:gd name="T6" fmla="*/ 289 w 459"/>
                <a:gd name="T7" fmla="*/ 566 h 566"/>
                <a:gd name="T8" fmla="*/ 302 w 459"/>
                <a:gd name="T9" fmla="*/ 536 h 566"/>
                <a:gd name="T10" fmla="*/ 434 w 459"/>
                <a:gd name="T11" fmla="*/ 0 h 566"/>
                <a:gd name="T12" fmla="*/ 260 w 459"/>
                <a:gd name="T13" fmla="*/ 0 h 566"/>
                <a:gd name="T14" fmla="*/ 238 w 459"/>
                <a:gd name="T15" fmla="*/ 47 h 566"/>
                <a:gd name="T16" fmla="*/ 459 w 459"/>
                <a:gd name="T17" fmla="*/ 47 h 566"/>
                <a:gd name="T18" fmla="*/ 434 w 459"/>
                <a:gd name="T1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566">
                  <a:moveTo>
                    <a:pt x="302" y="536"/>
                  </a:moveTo>
                  <a:cubicBezTo>
                    <a:pt x="13" y="536"/>
                    <a:pt x="13" y="536"/>
                    <a:pt x="13" y="53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89" y="566"/>
                    <a:pt x="289" y="566"/>
                    <a:pt x="289" y="566"/>
                  </a:cubicBezTo>
                  <a:cubicBezTo>
                    <a:pt x="302" y="536"/>
                    <a:pt x="302" y="536"/>
                    <a:pt x="302" y="536"/>
                  </a:cubicBezTo>
                  <a:moveTo>
                    <a:pt x="434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38" y="47"/>
                    <a:pt x="238" y="47"/>
                    <a:pt x="238" y="47"/>
                  </a:cubicBezTo>
                  <a:cubicBezTo>
                    <a:pt x="459" y="47"/>
                    <a:pt x="459" y="47"/>
                    <a:pt x="459" y="47"/>
                  </a:cubicBezTo>
                  <a:cubicBezTo>
                    <a:pt x="450" y="34"/>
                    <a:pt x="441" y="18"/>
                    <a:pt x="434" y="0"/>
                  </a:cubicBezTo>
                </a:path>
              </a:pathLst>
            </a:custGeom>
            <a:solidFill>
              <a:srgbClr val="3A3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48">
              <a:extLst>
                <a:ext uri="{FF2B5EF4-FFF2-40B4-BE49-F238E27FC236}">
                  <a16:creationId xmlns:a16="http://schemas.microsoft.com/office/drawing/2014/main" id="{80FF0111-0167-47EE-8E1D-98E371BA1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300" y="2273066"/>
              <a:ext cx="925168" cy="946022"/>
            </a:xfrm>
            <a:custGeom>
              <a:avLst/>
              <a:gdLst>
                <a:gd name="T0" fmla="*/ 211 w 477"/>
                <a:gd name="T1" fmla="*/ 112 h 489"/>
                <a:gd name="T2" fmla="*/ 456 w 477"/>
                <a:gd name="T3" fmla="*/ 118 h 489"/>
                <a:gd name="T4" fmla="*/ 477 w 477"/>
                <a:gd name="T5" fmla="*/ 85 h 489"/>
                <a:gd name="T6" fmla="*/ 168 w 477"/>
                <a:gd name="T7" fmla="*/ 124 h 489"/>
                <a:gd name="T8" fmla="*/ 162 w 477"/>
                <a:gd name="T9" fmla="*/ 193 h 489"/>
                <a:gd name="T10" fmla="*/ 127 w 477"/>
                <a:gd name="T11" fmla="*/ 215 h 489"/>
                <a:gd name="T12" fmla="*/ 168 w 477"/>
                <a:gd name="T13" fmla="*/ 221 h 489"/>
                <a:gd name="T14" fmla="*/ 117 w 477"/>
                <a:gd name="T15" fmla="*/ 236 h 489"/>
                <a:gd name="T16" fmla="*/ 168 w 477"/>
                <a:gd name="T17" fmla="*/ 242 h 489"/>
                <a:gd name="T18" fmla="*/ 107 w 477"/>
                <a:gd name="T19" fmla="*/ 258 h 489"/>
                <a:gd name="T20" fmla="*/ 168 w 477"/>
                <a:gd name="T21" fmla="*/ 264 h 489"/>
                <a:gd name="T22" fmla="*/ 97 w 477"/>
                <a:gd name="T23" fmla="*/ 279 h 489"/>
                <a:gd name="T24" fmla="*/ 168 w 477"/>
                <a:gd name="T25" fmla="*/ 285 h 489"/>
                <a:gd name="T26" fmla="*/ 79 w 477"/>
                <a:gd name="T27" fmla="*/ 319 h 489"/>
                <a:gd name="T28" fmla="*/ 168 w 477"/>
                <a:gd name="T29" fmla="*/ 326 h 489"/>
                <a:gd name="T30" fmla="*/ 162 w 477"/>
                <a:gd name="T31" fmla="*/ 403 h 489"/>
                <a:gd name="T32" fmla="*/ 0 w 477"/>
                <a:gd name="T33" fmla="*/ 489 h 489"/>
                <a:gd name="T34" fmla="*/ 334 w 477"/>
                <a:gd name="T35" fmla="*/ 392 h 489"/>
                <a:gd name="T36" fmla="*/ 211 w 477"/>
                <a:gd name="T37" fmla="*/ 386 h 489"/>
                <a:gd name="T38" fmla="*/ 344 w 477"/>
                <a:gd name="T39" fmla="*/ 371 h 489"/>
                <a:gd name="T40" fmla="*/ 211 w 477"/>
                <a:gd name="T41" fmla="*/ 365 h 489"/>
                <a:gd name="T42" fmla="*/ 354 w 477"/>
                <a:gd name="T43" fmla="*/ 350 h 489"/>
                <a:gd name="T44" fmla="*/ 211 w 477"/>
                <a:gd name="T45" fmla="*/ 344 h 489"/>
                <a:gd name="T46" fmla="*/ 364 w 477"/>
                <a:gd name="T47" fmla="*/ 328 h 489"/>
                <a:gd name="T48" fmla="*/ 211 w 477"/>
                <a:gd name="T49" fmla="*/ 322 h 489"/>
                <a:gd name="T50" fmla="*/ 378 w 477"/>
                <a:gd name="T51" fmla="*/ 299 h 489"/>
                <a:gd name="T52" fmla="*/ 209 w 477"/>
                <a:gd name="T53" fmla="*/ 293 h 489"/>
                <a:gd name="T54" fmla="*/ 215 w 477"/>
                <a:gd name="T55" fmla="*/ 215 h 489"/>
                <a:gd name="T56" fmla="*/ 432 w 477"/>
                <a:gd name="T57" fmla="*/ 182 h 489"/>
                <a:gd name="T58" fmla="*/ 211 w 477"/>
                <a:gd name="T59" fmla="*/ 176 h 489"/>
                <a:gd name="T60" fmla="*/ 442 w 477"/>
                <a:gd name="T61" fmla="*/ 161 h 489"/>
                <a:gd name="T62" fmla="*/ 211 w 477"/>
                <a:gd name="T63" fmla="*/ 155 h 489"/>
                <a:gd name="T64" fmla="*/ 451 w 477"/>
                <a:gd name="T65" fmla="*/ 140 h 489"/>
                <a:gd name="T66" fmla="*/ 211 w 477"/>
                <a:gd name="T67" fmla="*/ 134 h 489"/>
                <a:gd name="T68" fmla="*/ 477 w 477"/>
                <a:gd name="T69" fmla="*/ 85 h 489"/>
                <a:gd name="T70" fmla="*/ 225 w 477"/>
                <a:gd name="T71" fmla="*/ 0 h 489"/>
                <a:gd name="T72" fmla="*/ 464 w 477"/>
                <a:gd name="T73" fmla="*/ 23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7" h="489">
                  <a:moveTo>
                    <a:pt x="211" y="118"/>
                  </a:moveTo>
                  <a:cubicBezTo>
                    <a:pt x="211" y="112"/>
                    <a:pt x="211" y="112"/>
                    <a:pt x="211" y="112"/>
                  </a:cubicBezTo>
                  <a:cubicBezTo>
                    <a:pt x="456" y="112"/>
                    <a:pt x="456" y="112"/>
                    <a:pt x="456" y="112"/>
                  </a:cubicBezTo>
                  <a:cubicBezTo>
                    <a:pt x="456" y="118"/>
                    <a:pt x="456" y="118"/>
                    <a:pt x="456" y="118"/>
                  </a:cubicBezTo>
                  <a:cubicBezTo>
                    <a:pt x="211" y="118"/>
                    <a:pt x="211" y="118"/>
                    <a:pt x="211" y="118"/>
                  </a:cubicBezTo>
                  <a:moveTo>
                    <a:pt x="477" y="85"/>
                  </a:moveTo>
                  <a:cubicBezTo>
                    <a:pt x="186" y="85"/>
                    <a:pt x="186" y="85"/>
                    <a:pt x="186" y="85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87"/>
                    <a:pt x="168" y="187"/>
                    <a:pt x="168" y="187"/>
                  </a:cubicBezTo>
                  <a:cubicBezTo>
                    <a:pt x="168" y="190"/>
                    <a:pt x="166" y="193"/>
                    <a:pt x="162" y="193"/>
                  </a:cubicBezTo>
                  <a:cubicBezTo>
                    <a:pt x="137" y="193"/>
                    <a:pt x="137" y="193"/>
                    <a:pt x="137" y="193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68" y="215"/>
                    <a:pt x="168" y="215"/>
                    <a:pt x="168" y="215"/>
                  </a:cubicBezTo>
                  <a:cubicBezTo>
                    <a:pt x="168" y="221"/>
                    <a:pt x="168" y="221"/>
                    <a:pt x="168" y="221"/>
                  </a:cubicBezTo>
                  <a:cubicBezTo>
                    <a:pt x="124" y="221"/>
                    <a:pt x="124" y="221"/>
                    <a:pt x="124" y="221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8" y="242"/>
                    <a:pt x="168" y="242"/>
                    <a:pt x="168" y="242"/>
                  </a:cubicBezTo>
                  <a:cubicBezTo>
                    <a:pt x="114" y="242"/>
                    <a:pt x="114" y="242"/>
                    <a:pt x="114" y="242"/>
                  </a:cubicBezTo>
                  <a:cubicBezTo>
                    <a:pt x="107" y="258"/>
                    <a:pt x="107" y="258"/>
                    <a:pt x="107" y="258"/>
                  </a:cubicBezTo>
                  <a:cubicBezTo>
                    <a:pt x="168" y="258"/>
                    <a:pt x="168" y="258"/>
                    <a:pt x="168" y="258"/>
                  </a:cubicBezTo>
                  <a:cubicBezTo>
                    <a:pt x="168" y="264"/>
                    <a:pt x="168" y="264"/>
                    <a:pt x="168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97" y="279"/>
                    <a:pt x="97" y="279"/>
                    <a:pt x="97" y="279"/>
                  </a:cubicBezTo>
                  <a:cubicBezTo>
                    <a:pt x="168" y="279"/>
                    <a:pt x="168" y="279"/>
                    <a:pt x="168" y="279"/>
                  </a:cubicBezTo>
                  <a:cubicBezTo>
                    <a:pt x="168" y="285"/>
                    <a:pt x="168" y="285"/>
                    <a:pt x="168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162" y="319"/>
                    <a:pt x="162" y="319"/>
                    <a:pt x="162" y="319"/>
                  </a:cubicBezTo>
                  <a:cubicBezTo>
                    <a:pt x="166" y="319"/>
                    <a:pt x="168" y="322"/>
                    <a:pt x="168" y="326"/>
                  </a:cubicBezTo>
                  <a:cubicBezTo>
                    <a:pt x="168" y="397"/>
                    <a:pt x="168" y="397"/>
                    <a:pt x="168" y="397"/>
                  </a:cubicBezTo>
                  <a:cubicBezTo>
                    <a:pt x="168" y="400"/>
                    <a:pt x="166" y="403"/>
                    <a:pt x="162" y="403"/>
                  </a:cubicBezTo>
                  <a:cubicBezTo>
                    <a:pt x="40" y="403"/>
                    <a:pt x="40" y="403"/>
                    <a:pt x="40" y="403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89" y="489"/>
                    <a:pt x="289" y="489"/>
                    <a:pt x="289" y="489"/>
                  </a:cubicBezTo>
                  <a:cubicBezTo>
                    <a:pt x="334" y="392"/>
                    <a:pt x="334" y="392"/>
                    <a:pt x="334" y="392"/>
                  </a:cubicBezTo>
                  <a:cubicBezTo>
                    <a:pt x="211" y="392"/>
                    <a:pt x="211" y="392"/>
                    <a:pt x="211" y="392"/>
                  </a:cubicBezTo>
                  <a:cubicBezTo>
                    <a:pt x="211" y="386"/>
                    <a:pt x="211" y="386"/>
                    <a:pt x="211" y="386"/>
                  </a:cubicBezTo>
                  <a:cubicBezTo>
                    <a:pt x="337" y="386"/>
                    <a:pt x="337" y="386"/>
                    <a:pt x="337" y="386"/>
                  </a:cubicBezTo>
                  <a:cubicBezTo>
                    <a:pt x="344" y="371"/>
                    <a:pt x="344" y="371"/>
                    <a:pt x="344" y="371"/>
                  </a:cubicBezTo>
                  <a:cubicBezTo>
                    <a:pt x="211" y="371"/>
                    <a:pt x="211" y="371"/>
                    <a:pt x="211" y="371"/>
                  </a:cubicBezTo>
                  <a:cubicBezTo>
                    <a:pt x="211" y="365"/>
                    <a:pt x="211" y="365"/>
                    <a:pt x="211" y="365"/>
                  </a:cubicBezTo>
                  <a:cubicBezTo>
                    <a:pt x="347" y="365"/>
                    <a:pt x="347" y="365"/>
                    <a:pt x="347" y="365"/>
                  </a:cubicBezTo>
                  <a:cubicBezTo>
                    <a:pt x="354" y="350"/>
                    <a:pt x="354" y="350"/>
                    <a:pt x="354" y="350"/>
                  </a:cubicBezTo>
                  <a:cubicBezTo>
                    <a:pt x="211" y="350"/>
                    <a:pt x="211" y="350"/>
                    <a:pt x="211" y="350"/>
                  </a:cubicBezTo>
                  <a:cubicBezTo>
                    <a:pt x="211" y="344"/>
                    <a:pt x="211" y="344"/>
                    <a:pt x="211" y="344"/>
                  </a:cubicBezTo>
                  <a:cubicBezTo>
                    <a:pt x="357" y="344"/>
                    <a:pt x="357" y="344"/>
                    <a:pt x="357" y="344"/>
                  </a:cubicBezTo>
                  <a:cubicBezTo>
                    <a:pt x="364" y="328"/>
                    <a:pt x="364" y="328"/>
                    <a:pt x="364" y="328"/>
                  </a:cubicBezTo>
                  <a:cubicBezTo>
                    <a:pt x="211" y="328"/>
                    <a:pt x="211" y="328"/>
                    <a:pt x="211" y="328"/>
                  </a:cubicBezTo>
                  <a:cubicBezTo>
                    <a:pt x="211" y="322"/>
                    <a:pt x="211" y="322"/>
                    <a:pt x="211" y="322"/>
                  </a:cubicBezTo>
                  <a:cubicBezTo>
                    <a:pt x="367" y="322"/>
                    <a:pt x="367" y="322"/>
                    <a:pt x="367" y="322"/>
                  </a:cubicBezTo>
                  <a:cubicBezTo>
                    <a:pt x="378" y="299"/>
                    <a:pt x="378" y="299"/>
                    <a:pt x="378" y="299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2" y="299"/>
                    <a:pt x="209" y="296"/>
                    <a:pt x="209" y="293"/>
                  </a:cubicBezTo>
                  <a:cubicBezTo>
                    <a:pt x="209" y="221"/>
                    <a:pt x="209" y="221"/>
                    <a:pt x="209" y="221"/>
                  </a:cubicBezTo>
                  <a:cubicBezTo>
                    <a:pt x="209" y="218"/>
                    <a:pt x="212" y="215"/>
                    <a:pt x="215" y="215"/>
                  </a:cubicBezTo>
                  <a:cubicBezTo>
                    <a:pt x="416" y="215"/>
                    <a:pt x="416" y="215"/>
                    <a:pt x="416" y="215"/>
                  </a:cubicBezTo>
                  <a:cubicBezTo>
                    <a:pt x="432" y="182"/>
                    <a:pt x="432" y="182"/>
                    <a:pt x="432" y="182"/>
                  </a:cubicBezTo>
                  <a:cubicBezTo>
                    <a:pt x="211" y="182"/>
                    <a:pt x="211" y="182"/>
                    <a:pt x="211" y="182"/>
                  </a:cubicBezTo>
                  <a:cubicBezTo>
                    <a:pt x="211" y="176"/>
                    <a:pt x="211" y="176"/>
                    <a:pt x="211" y="176"/>
                  </a:cubicBezTo>
                  <a:cubicBezTo>
                    <a:pt x="434" y="176"/>
                    <a:pt x="434" y="176"/>
                    <a:pt x="434" y="176"/>
                  </a:cubicBezTo>
                  <a:cubicBezTo>
                    <a:pt x="442" y="161"/>
                    <a:pt x="442" y="161"/>
                    <a:pt x="442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444" y="155"/>
                    <a:pt x="444" y="155"/>
                    <a:pt x="444" y="155"/>
                  </a:cubicBezTo>
                  <a:cubicBezTo>
                    <a:pt x="451" y="140"/>
                    <a:pt x="451" y="140"/>
                    <a:pt x="451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11" y="134"/>
                    <a:pt x="211" y="134"/>
                    <a:pt x="211" y="134"/>
                  </a:cubicBezTo>
                  <a:cubicBezTo>
                    <a:pt x="454" y="134"/>
                    <a:pt x="454" y="134"/>
                    <a:pt x="454" y="134"/>
                  </a:cubicBezTo>
                  <a:cubicBezTo>
                    <a:pt x="477" y="85"/>
                    <a:pt x="477" y="85"/>
                    <a:pt x="477" y="85"/>
                  </a:cubicBezTo>
                  <a:moveTo>
                    <a:pt x="446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464" y="23"/>
                    <a:pt x="464" y="23"/>
                    <a:pt x="464" y="23"/>
                  </a:cubicBezTo>
                  <a:cubicBezTo>
                    <a:pt x="458" y="16"/>
                    <a:pt x="452" y="9"/>
                    <a:pt x="4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49">
              <a:extLst>
                <a:ext uri="{FF2B5EF4-FFF2-40B4-BE49-F238E27FC236}">
                  <a16:creationId xmlns:a16="http://schemas.microsoft.com/office/drawing/2014/main" id="{D8D07E27-F1A4-4870-BE1F-F5A84BC14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58" y="3277859"/>
              <a:ext cx="561167" cy="1896"/>
            </a:xfrm>
            <a:custGeom>
              <a:avLst/>
              <a:gdLst>
                <a:gd name="T0" fmla="*/ 296 w 296"/>
                <a:gd name="T1" fmla="*/ 0 h 1"/>
                <a:gd name="T2" fmla="*/ 1 w 296"/>
                <a:gd name="T3" fmla="*/ 0 h 1"/>
                <a:gd name="T4" fmla="*/ 0 w 296"/>
                <a:gd name="T5" fmla="*/ 1 h 1"/>
                <a:gd name="T6" fmla="*/ 295 w 296"/>
                <a:gd name="T7" fmla="*/ 1 h 1"/>
                <a:gd name="T8" fmla="*/ 296 w 29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">
                  <a:moveTo>
                    <a:pt x="296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95" y="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EB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50">
              <a:extLst>
                <a:ext uri="{FF2B5EF4-FFF2-40B4-BE49-F238E27FC236}">
                  <a16:creationId xmlns:a16="http://schemas.microsoft.com/office/drawing/2014/main" id="{206355B4-ECBD-44AD-8F6C-17EF83EC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758" y="3277859"/>
              <a:ext cx="561167" cy="1896"/>
            </a:xfrm>
            <a:custGeom>
              <a:avLst/>
              <a:gdLst>
                <a:gd name="T0" fmla="*/ 296 w 296"/>
                <a:gd name="T1" fmla="*/ 0 h 1"/>
                <a:gd name="T2" fmla="*/ 1 w 296"/>
                <a:gd name="T3" fmla="*/ 0 h 1"/>
                <a:gd name="T4" fmla="*/ 0 w 296"/>
                <a:gd name="T5" fmla="*/ 1 h 1"/>
                <a:gd name="T6" fmla="*/ 295 w 296"/>
                <a:gd name="T7" fmla="*/ 1 h 1"/>
                <a:gd name="T8" fmla="*/ 296 w 29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">
                  <a:moveTo>
                    <a:pt x="296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95" y="1"/>
                  </a:lnTo>
                  <a:lnTo>
                    <a:pt x="2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51">
              <a:extLst>
                <a:ext uri="{FF2B5EF4-FFF2-40B4-BE49-F238E27FC236}">
                  <a16:creationId xmlns:a16="http://schemas.microsoft.com/office/drawing/2014/main" id="{A976540C-1CE5-47CD-8C77-CC8A9A5D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509" y="2318566"/>
              <a:ext cx="595292" cy="119438"/>
            </a:xfrm>
            <a:custGeom>
              <a:avLst/>
              <a:gdLst>
                <a:gd name="T0" fmla="*/ 278 w 307"/>
                <a:gd name="T1" fmla="*/ 0 h 62"/>
                <a:gd name="T2" fmla="*/ 29 w 307"/>
                <a:gd name="T3" fmla="*/ 0 h 62"/>
                <a:gd name="T4" fmla="*/ 0 w 307"/>
                <a:gd name="T5" fmla="*/ 62 h 62"/>
                <a:gd name="T6" fmla="*/ 291 w 307"/>
                <a:gd name="T7" fmla="*/ 62 h 62"/>
                <a:gd name="T8" fmla="*/ 307 w 307"/>
                <a:gd name="T9" fmla="*/ 28 h 62"/>
                <a:gd name="T10" fmla="*/ 278 w 30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2">
                  <a:moveTo>
                    <a:pt x="278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299" y="22"/>
                    <a:pt x="288" y="12"/>
                    <a:pt x="278" y="0"/>
                  </a:cubicBezTo>
                </a:path>
              </a:pathLst>
            </a:custGeom>
            <a:solidFill>
              <a:srgbClr val="8EA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52">
              <a:extLst>
                <a:ext uri="{FF2B5EF4-FFF2-40B4-BE49-F238E27FC236}">
                  <a16:creationId xmlns:a16="http://schemas.microsoft.com/office/drawing/2014/main" id="{2D4799B3-DB32-4063-89A2-19BE954FF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17" y="2513837"/>
              <a:ext cx="60667" cy="132709"/>
            </a:xfrm>
            <a:custGeom>
              <a:avLst/>
              <a:gdLst>
                <a:gd name="T0" fmla="*/ 31 w 31"/>
                <a:gd name="T1" fmla="*/ 0 h 69"/>
                <a:gd name="T2" fmla="*/ 0 w 31"/>
                <a:gd name="T3" fmla="*/ 69 h 69"/>
                <a:gd name="T4" fmla="*/ 25 w 31"/>
                <a:gd name="T5" fmla="*/ 69 h 69"/>
                <a:gd name="T6" fmla="*/ 31 w 31"/>
                <a:gd name="T7" fmla="*/ 63 h 69"/>
                <a:gd name="T8" fmla="*/ 31 w 3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9">
                  <a:moveTo>
                    <a:pt x="31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9" y="69"/>
                    <a:pt x="31" y="66"/>
                    <a:pt x="31" y="6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3F5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53">
              <a:extLst>
                <a:ext uri="{FF2B5EF4-FFF2-40B4-BE49-F238E27FC236}">
                  <a16:creationId xmlns:a16="http://schemas.microsoft.com/office/drawing/2014/main" id="{CF21A42E-F396-4191-9D26-198956FD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009" y="2690150"/>
              <a:ext cx="400021" cy="161146"/>
            </a:xfrm>
            <a:custGeom>
              <a:avLst/>
              <a:gdLst>
                <a:gd name="T0" fmla="*/ 207 w 207"/>
                <a:gd name="T1" fmla="*/ 0 h 84"/>
                <a:gd name="T2" fmla="*/ 6 w 207"/>
                <a:gd name="T3" fmla="*/ 0 h 84"/>
                <a:gd name="T4" fmla="*/ 0 w 207"/>
                <a:gd name="T5" fmla="*/ 6 h 84"/>
                <a:gd name="T6" fmla="*/ 0 w 207"/>
                <a:gd name="T7" fmla="*/ 78 h 84"/>
                <a:gd name="T8" fmla="*/ 6 w 207"/>
                <a:gd name="T9" fmla="*/ 84 h 84"/>
                <a:gd name="T10" fmla="*/ 169 w 207"/>
                <a:gd name="T11" fmla="*/ 84 h 84"/>
                <a:gd name="T12" fmla="*/ 207 w 20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84">
                  <a:moveTo>
                    <a:pt x="2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3" y="84"/>
                    <a:pt x="6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86B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54">
              <a:extLst>
                <a:ext uri="{FF2B5EF4-FFF2-40B4-BE49-F238E27FC236}">
                  <a16:creationId xmlns:a16="http://schemas.microsoft.com/office/drawing/2014/main" id="{8EF69670-EE66-4CF1-BFA5-35F9E1B73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614316"/>
              <a:ext cx="432251" cy="11375"/>
            </a:xfrm>
            <a:custGeom>
              <a:avLst/>
              <a:gdLst>
                <a:gd name="T0" fmla="*/ 228 w 228"/>
                <a:gd name="T1" fmla="*/ 0 h 6"/>
                <a:gd name="T2" fmla="*/ 0 w 228"/>
                <a:gd name="T3" fmla="*/ 0 h 6"/>
                <a:gd name="T4" fmla="*/ 0 w 228"/>
                <a:gd name="T5" fmla="*/ 6 h 6"/>
                <a:gd name="T6" fmla="*/ 226 w 228"/>
                <a:gd name="T7" fmla="*/ 6 h 6"/>
                <a:gd name="T8" fmla="*/ 228 w 22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6">
                  <a:moveTo>
                    <a:pt x="2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6" y="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55">
              <a:extLst>
                <a:ext uri="{FF2B5EF4-FFF2-40B4-BE49-F238E27FC236}">
                  <a16:creationId xmlns:a16="http://schemas.microsoft.com/office/drawing/2014/main" id="{E6C39C1C-8AAA-44C4-B8CF-A8589B05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614316"/>
              <a:ext cx="432251" cy="11375"/>
            </a:xfrm>
            <a:custGeom>
              <a:avLst/>
              <a:gdLst>
                <a:gd name="T0" fmla="*/ 228 w 228"/>
                <a:gd name="T1" fmla="*/ 0 h 6"/>
                <a:gd name="T2" fmla="*/ 0 w 228"/>
                <a:gd name="T3" fmla="*/ 0 h 6"/>
                <a:gd name="T4" fmla="*/ 0 w 228"/>
                <a:gd name="T5" fmla="*/ 6 h 6"/>
                <a:gd name="T6" fmla="*/ 226 w 228"/>
                <a:gd name="T7" fmla="*/ 6 h 6"/>
                <a:gd name="T8" fmla="*/ 228 w 22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6">
                  <a:moveTo>
                    <a:pt x="2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6" y="6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56">
              <a:extLst>
                <a:ext uri="{FF2B5EF4-FFF2-40B4-BE49-F238E27FC236}">
                  <a16:creationId xmlns:a16="http://schemas.microsoft.com/office/drawing/2014/main" id="{FBA6AECC-1EEC-495A-9A44-FF55014D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574504"/>
              <a:ext cx="451209" cy="11375"/>
            </a:xfrm>
            <a:custGeom>
              <a:avLst/>
              <a:gdLst>
                <a:gd name="T0" fmla="*/ 238 w 238"/>
                <a:gd name="T1" fmla="*/ 0 h 6"/>
                <a:gd name="T2" fmla="*/ 0 w 238"/>
                <a:gd name="T3" fmla="*/ 0 h 6"/>
                <a:gd name="T4" fmla="*/ 0 w 238"/>
                <a:gd name="T5" fmla="*/ 6 h 6"/>
                <a:gd name="T6" fmla="*/ 236 w 238"/>
                <a:gd name="T7" fmla="*/ 6 h 6"/>
                <a:gd name="T8" fmla="*/ 238 w 23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6">
                  <a:moveTo>
                    <a:pt x="2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36" y="6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57">
              <a:extLst>
                <a:ext uri="{FF2B5EF4-FFF2-40B4-BE49-F238E27FC236}">
                  <a16:creationId xmlns:a16="http://schemas.microsoft.com/office/drawing/2014/main" id="{CB7C8A0E-E1CF-4F9F-87EF-A600F5DC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574504"/>
              <a:ext cx="451209" cy="11375"/>
            </a:xfrm>
            <a:custGeom>
              <a:avLst/>
              <a:gdLst>
                <a:gd name="T0" fmla="*/ 238 w 238"/>
                <a:gd name="T1" fmla="*/ 0 h 6"/>
                <a:gd name="T2" fmla="*/ 0 w 238"/>
                <a:gd name="T3" fmla="*/ 0 h 6"/>
                <a:gd name="T4" fmla="*/ 0 w 238"/>
                <a:gd name="T5" fmla="*/ 6 h 6"/>
                <a:gd name="T6" fmla="*/ 236 w 238"/>
                <a:gd name="T7" fmla="*/ 6 h 6"/>
                <a:gd name="T8" fmla="*/ 238 w 23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6">
                  <a:moveTo>
                    <a:pt x="2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36" y="6"/>
                  </a:lnTo>
                  <a:lnTo>
                    <a:pt x="2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58">
              <a:extLst>
                <a:ext uri="{FF2B5EF4-FFF2-40B4-BE49-F238E27FC236}">
                  <a16:creationId xmlns:a16="http://schemas.microsoft.com/office/drawing/2014/main" id="{817AD811-D5E4-49FE-B8FE-57C9B25C9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532795"/>
              <a:ext cx="470167" cy="11375"/>
            </a:xfrm>
            <a:custGeom>
              <a:avLst/>
              <a:gdLst>
                <a:gd name="T0" fmla="*/ 248 w 248"/>
                <a:gd name="T1" fmla="*/ 0 h 6"/>
                <a:gd name="T2" fmla="*/ 0 w 248"/>
                <a:gd name="T3" fmla="*/ 0 h 6"/>
                <a:gd name="T4" fmla="*/ 0 w 248"/>
                <a:gd name="T5" fmla="*/ 6 h 6"/>
                <a:gd name="T6" fmla="*/ 245 w 248"/>
                <a:gd name="T7" fmla="*/ 6 h 6"/>
                <a:gd name="T8" fmla="*/ 248 w 24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6">
                  <a:moveTo>
                    <a:pt x="24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45" y="6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59">
              <a:extLst>
                <a:ext uri="{FF2B5EF4-FFF2-40B4-BE49-F238E27FC236}">
                  <a16:creationId xmlns:a16="http://schemas.microsoft.com/office/drawing/2014/main" id="{2066AC65-221A-4F3F-85D0-902ADE0D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532795"/>
              <a:ext cx="470167" cy="11375"/>
            </a:xfrm>
            <a:custGeom>
              <a:avLst/>
              <a:gdLst>
                <a:gd name="T0" fmla="*/ 248 w 248"/>
                <a:gd name="T1" fmla="*/ 0 h 6"/>
                <a:gd name="T2" fmla="*/ 0 w 248"/>
                <a:gd name="T3" fmla="*/ 0 h 6"/>
                <a:gd name="T4" fmla="*/ 0 w 248"/>
                <a:gd name="T5" fmla="*/ 6 h 6"/>
                <a:gd name="T6" fmla="*/ 245 w 248"/>
                <a:gd name="T7" fmla="*/ 6 h 6"/>
                <a:gd name="T8" fmla="*/ 248 w 24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6">
                  <a:moveTo>
                    <a:pt x="24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45" y="6"/>
                  </a:lnTo>
                  <a:lnTo>
                    <a:pt x="2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Rectangle 60">
              <a:extLst>
                <a:ext uri="{FF2B5EF4-FFF2-40B4-BE49-F238E27FC236}">
                  <a16:creationId xmlns:a16="http://schemas.microsoft.com/office/drawing/2014/main" id="{5C6B4DDE-213F-4240-AC03-82A4DA632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491087"/>
              <a:ext cx="473959" cy="11375"/>
            </a:xfrm>
            <a:prstGeom prst="rect">
              <a:avLst/>
            </a:pr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Rectangle 61">
              <a:extLst>
                <a:ext uri="{FF2B5EF4-FFF2-40B4-BE49-F238E27FC236}">
                  <a16:creationId xmlns:a16="http://schemas.microsoft.com/office/drawing/2014/main" id="{3EABE591-85AF-41D4-BB0D-B35F5C382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801" y="2491087"/>
              <a:ext cx="473959" cy="1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62">
              <a:extLst>
                <a:ext uri="{FF2B5EF4-FFF2-40B4-BE49-F238E27FC236}">
                  <a16:creationId xmlns:a16="http://schemas.microsoft.com/office/drawing/2014/main" id="{10A7E56C-6C71-43C2-A4E4-C88ED6283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29" y="2891108"/>
              <a:ext cx="248355" cy="163042"/>
            </a:xfrm>
            <a:custGeom>
              <a:avLst/>
              <a:gdLst>
                <a:gd name="T0" fmla="*/ 122 w 128"/>
                <a:gd name="T1" fmla="*/ 0 h 84"/>
                <a:gd name="T2" fmla="*/ 39 w 128"/>
                <a:gd name="T3" fmla="*/ 0 h 84"/>
                <a:gd name="T4" fmla="*/ 0 w 128"/>
                <a:gd name="T5" fmla="*/ 84 h 84"/>
                <a:gd name="T6" fmla="*/ 122 w 128"/>
                <a:gd name="T7" fmla="*/ 84 h 84"/>
                <a:gd name="T8" fmla="*/ 128 w 128"/>
                <a:gd name="T9" fmla="*/ 78 h 84"/>
                <a:gd name="T10" fmla="*/ 128 w 128"/>
                <a:gd name="T11" fmla="*/ 7 h 84"/>
                <a:gd name="T12" fmla="*/ 122 w 128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84">
                  <a:moveTo>
                    <a:pt x="122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6" y="84"/>
                    <a:pt x="128" y="81"/>
                    <a:pt x="128" y="7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3"/>
                    <a:pt x="126" y="0"/>
                    <a:pt x="122" y="0"/>
                  </a:cubicBezTo>
                </a:path>
              </a:pathLst>
            </a:custGeom>
            <a:solidFill>
              <a:srgbClr val="F16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63">
              <a:extLst>
                <a:ext uri="{FF2B5EF4-FFF2-40B4-BE49-F238E27FC236}">
                  <a16:creationId xmlns:a16="http://schemas.microsoft.com/office/drawing/2014/main" id="{94D1CC4E-7B70-4C95-9A45-53BDB700E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3020025"/>
              <a:ext cx="244563" cy="11375"/>
            </a:xfrm>
            <a:custGeom>
              <a:avLst/>
              <a:gdLst>
                <a:gd name="T0" fmla="*/ 129 w 129"/>
                <a:gd name="T1" fmla="*/ 0 h 6"/>
                <a:gd name="T2" fmla="*/ 0 w 129"/>
                <a:gd name="T3" fmla="*/ 0 h 6"/>
                <a:gd name="T4" fmla="*/ 0 w 129"/>
                <a:gd name="T5" fmla="*/ 6 h 6"/>
                <a:gd name="T6" fmla="*/ 126 w 129"/>
                <a:gd name="T7" fmla="*/ 6 h 6"/>
                <a:gd name="T8" fmla="*/ 129 w 1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">
                  <a:moveTo>
                    <a:pt x="129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6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64">
              <a:extLst>
                <a:ext uri="{FF2B5EF4-FFF2-40B4-BE49-F238E27FC236}">
                  <a16:creationId xmlns:a16="http://schemas.microsoft.com/office/drawing/2014/main" id="{F14A673D-10EF-4110-ADF1-5253A744C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3020025"/>
              <a:ext cx="244563" cy="11375"/>
            </a:xfrm>
            <a:custGeom>
              <a:avLst/>
              <a:gdLst>
                <a:gd name="T0" fmla="*/ 129 w 129"/>
                <a:gd name="T1" fmla="*/ 0 h 6"/>
                <a:gd name="T2" fmla="*/ 0 w 129"/>
                <a:gd name="T3" fmla="*/ 0 h 6"/>
                <a:gd name="T4" fmla="*/ 0 w 129"/>
                <a:gd name="T5" fmla="*/ 6 h 6"/>
                <a:gd name="T6" fmla="*/ 126 w 129"/>
                <a:gd name="T7" fmla="*/ 6 h 6"/>
                <a:gd name="T8" fmla="*/ 129 w 1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">
                  <a:moveTo>
                    <a:pt x="129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6" y="6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65">
              <a:extLst>
                <a:ext uri="{FF2B5EF4-FFF2-40B4-BE49-F238E27FC236}">
                  <a16:creationId xmlns:a16="http://schemas.microsoft.com/office/drawing/2014/main" id="{981348FD-B43E-4B21-8DB5-73B6E64E0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980213"/>
              <a:ext cx="263521" cy="11375"/>
            </a:xfrm>
            <a:custGeom>
              <a:avLst/>
              <a:gdLst>
                <a:gd name="T0" fmla="*/ 139 w 139"/>
                <a:gd name="T1" fmla="*/ 0 h 6"/>
                <a:gd name="T2" fmla="*/ 0 w 139"/>
                <a:gd name="T3" fmla="*/ 0 h 6"/>
                <a:gd name="T4" fmla="*/ 0 w 139"/>
                <a:gd name="T5" fmla="*/ 6 h 6"/>
                <a:gd name="T6" fmla="*/ 136 w 139"/>
                <a:gd name="T7" fmla="*/ 6 h 6"/>
                <a:gd name="T8" fmla="*/ 139 w 13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">
                  <a:moveTo>
                    <a:pt x="139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66">
              <a:extLst>
                <a:ext uri="{FF2B5EF4-FFF2-40B4-BE49-F238E27FC236}">
                  <a16:creationId xmlns:a16="http://schemas.microsoft.com/office/drawing/2014/main" id="{D5A73EE6-9889-4B05-AD45-B35D8C12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980213"/>
              <a:ext cx="263521" cy="11375"/>
            </a:xfrm>
            <a:custGeom>
              <a:avLst/>
              <a:gdLst>
                <a:gd name="T0" fmla="*/ 139 w 139"/>
                <a:gd name="T1" fmla="*/ 0 h 6"/>
                <a:gd name="T2" fmla="*/ 0 w 139"/>
                <a:gd name="T3" fmla="*/ 0 h 6"/>
                <a:gd name="T4" fmla="*/ 0 w 139"/>
                <a:gd name="T5" fmla="*/ 6 h 6"/>
                <a:gd name="T6" fmla="*/ 136 w 139"/>
                <a:gd name="T7" fmla="*/ 6 h 6"/>
                <a:gd name="T8" fmla="*/ 139 w 13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6">
                  <a:moveTo>
                    <a:pt x="139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67">
              <a:extLst>
                <a:ext uri="{FF2B5EF4-FFF2-40B4-BE49-F238E27FC236}">
                  <a16:creationId xmlns:a16="http://schemas.microsoft.com/office/drawing/2014/main" id="{711F3EAA-9D53-43D4-A86E-BCCEFC202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938504"/>
              <a:ext cx="282480" cy="13271"/>
            </a:xfrm>
            <a:custGeom>
              <a:avLst/>
              <a:gdLst>
                <a:gd name="T0" fmla="*/ 149 w 149"/>
                <a:gd name="T1" fmla="*/ 0 h 7"/>
                <a:gd name="T2" fmla="*/ 0 w 149"/>
                <a:gd name="T3" fmla="*/ 0 h 7"/>
                <a:gd name="T4" fmla="*/ 0 w 149"/>
                <a:gd name="T5" fmla="*/ 7 h 7"/>
                <a:gd name="T6" fmla="*/ 146 w 149"/>
                <a:gd name="T7" fmla="*/ 7 h 7"/>
                <a:gd name="T8" fmla="*/ 149 w 14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">
                  <a:moveTo>
                    <a:pt x="149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46" y="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68">
              <a:extLst>
                <a:ext uri="{FF2B5EF4-FFF2-40B4-BE49-F238E27FC236}">
                  <a16:creationId xmlns:a16="http://schemas.microsoft.com/office/drawing/2014/main" id="{ADBE610A-3BD2-4FD9-9FBB-A38C9476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938504"/>
              <a:ext cx="282480" cy="13271"/>
            </a:xfrm>
            <a:custGeom>
              <a:avLst/>
              <a:gdLst>
                <a:gd name="T0" fmla="*/ 149 w 149"/>
                <a:gd name="T1" fmla="*/ 0 h 7"/>
                <a:gd name="T2" fmla="*/ 0 w 149"/>
                <a:gd name="T3" fmla="*/ 0 h 7"/>
                <a:gd name="T4" fmla="*/ 0 w 149"/>
                <a:gd name="T5" fmla="*/ 7 h 7"/>
                <a:gd name="T6" fmla="*/ 146 w 149"/>
                <a:gd name="T7" fmla="*/ 7 h 7"/>
                <a:gd name="T8" fmla="*/ 149 w 14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">
                  <a:moveTo>
                    <a:pt x="149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46" y="7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69">
              <a:extLst>
                <a:ext uri="{FF2B5EF4-FFF2-40B4-BE49-F238E27FC236}">
                  <a16:creationId xmlns:a16="http://schemas.microsoft.com/office/drawing/2014/main" id="{585EF622-CE00-4A28-B248-B4467AEE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896796"/>
              <a:ext cx="301438" cy="11375"/>
            </a:xfrm>
            <a:custGeom>
              <a:avLst/>
              <a:gdLst>
                <a:gd name="T0" fmla="*/ 159 w 159"/>
                <a:gd name="T1" fmla="*/ 0 h 6"/>
                <a:gd name="T2" fmla="*/ 0 w 159"/>
                <a:gd name="T3" fmla="*/ 0 h 6"/>
                <a:gd name="T4" fmla="*/ 0 w 159"/>
                <a:gd name="T5" fmla="*/ 6 h 6"/>
                <a:gd name="T6" fmla="*/ 156 w 159"/>
                <a:gd name="T7" fmla="*/ 6 h 6"/>
                <a:gd name="T8" fmla="*/ 159 w 15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">
                  <a:moveTo>
                    <a:pt x="159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56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70">
              <a:extLst>
                <a:ext uri="{FF2B5EF4-FFF2-40B4-BE49-F238E27FC236}">
                  <a16:creationId xmlns:a16="http://schemas.microsoft.com/office/drawing/2014/main" id="{A9C3CE38-429B-4DF1-9F83-FD5161AFE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01" y="2896796"/>
              <a:ext cx="301438" cy="11375"/>
            </a:xfrm>
            <a:custGeom>
              <a:avLst/>
              <a:gdLst>
                <a:gd name="T0" fmla="*/ 159 w 159"/>
                <a:gd name="T1" fmla="*/ 0 h 6"/>
                <a:gd name="T2" fmla="*/ 0 w 159"/>
                <a:gd name="T3" fmla="*/ 0 h 6"/>
                <a:gd name="T4" fmla="*/ 0 w 159"/>
                <a:gd name="T5" fmla="*/ 6 h 6"/>
                <a:gd name="T6" fmla="*/ 156 w 159"/>
                <a:gd name="T7" fmla="*/ 6 h 6"/>
                <a:gd name="T8" fmla="*/ 159 w 15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">
                  <a:moveTo>
                    <a:pt x="159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56" y="6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71">
              <a:extLst>
                <a:ext uri="{FF2B5EF4-FFF2-40B4-BE49-F238E27FC236}">
                  <a16:creationId xmlns:a16="http://schemas.microsoft.com/office/drawing/2014/main" id="{24CDFA4E-8B21-49E1-B3CF-F0B33D83F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300" y="2813379"/>
              <a:ext cx="144084" cy="11375"/>
            </a:xfrm>
            <a:custGeom>
              <a:avLst/>
              <a:gdLst>
                <a:gd name="T0" fmla="*/ 76 w 76"/>
                <a:gd name="T1" fmla="*/ 0 h 6"/>
                <a:gd name="T2" fmla="*/ 3 w 76"/>
                <a:gd name="T3" fmla="*/ 0 h 6"/>
                <a:gd name="T4" fmla="*/ 0 w 76"/>
                <a:gd name="T5" fmla="*/ 6 h 6"/>
                <a:gd name="T6" fmla="*/ 76 w 76"/>
                <a:gd name="T7" fmla="*/ 6 h 6"/>
                <a:gd name="T8" fmla="*/ 76 w 7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">
                  <a:moveTo>
                    <a:pt x="76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76" y="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72">
              <a:extLst>
                <a:ext uri="{FF2B5EF4-FFF2-40B4-BE49-F238E27FC236}">
                  <a16:creationId xmlns:a16="http://schemas.microsoft.com/office/drawing/2014/main" id="{61E6D80F-FA71-4C6B-9032-43D7EA1EF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300" y="2813379"/>
              <a:ext cx="144084" cy="11375"/>
            </a:xfrm>
            <a:custGeom>
              <a:avLst/>
              <a:gdLst>
                <a:gd name="T0" fmla="*/ 76 w 76"/>
                <a:gd name="T1" fmla="*/ 0 h 6"/>
                <a:gd name="T2" fmla="*/ 3 w 76"/>
                <a:gd name="T3" fmla="*/ 0 h 6"/>
                <a:gd name="T4" fmla="*/ 0 w 76"/>
                <a:gd name="T5" fmla="*/ 6 h 6"/>
                <a:gd name="T6" fmla="*/ 76 w 76"/>
                <a:gd name="T7" fmla="*/ 6 h 6"/>
                <a:gd name="T8" fmla="*/ 76 w 7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">
                  <a:moveTo>
                    <a:pt x="76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76" y="6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73">
              <a:extLst>
                <a:ext uri="{FF2B5EF4-FFF2-40B4-BE49-F238E27FC236}">
                  <a16:creationId xmlns:a16="http://schemas.microsoft.com/office/drawing/2014/main" id="{DA13A5D3-87E1-422F-811D-EAA03513E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54" y="2773566"/>
              <a:ext cx="123229" cy="11375"/>
            </a:xfrm>
            <a:custGeom>
              <a:avLst/>
              <a:gdLst>
                <a:gd name="T0" fmla="*/ 65 w 65"/>
                <a:gd name="T1" fmla="*/ 0 h 6"/>
                <a:gd name="T2" fmla="*/ 3 w 65"/>
                <a:gd name="T3" fmla="*/ 0 h 6"/>
                <a:gd name="T4" fmla="*/ 0 w 65"/>
                <a:gd name="T5" fmla="*/ 6 h 6"/>
                <a:gd name="T6" fmla="*/ 65 w 65"/>
                <a:gd name="T7" fmla="*/ 6 h 6"/>
                <a:gd name="T8" fmla="*/ 65 w 6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5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74">
              <a:extLst>
                <a:ext uri="{FF2B5EF4-FFF2-40B4-BE49-F238E27FC236}">
                  <a16:creationId xmlns:a16="http://schemas.microsoft.com/office/drawing/2014/main" id="{D812FE55-0ECB-4D9C-A83B-02A211EF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54" y="2773566"/>
              <a:ext cx="123229" cy="11375"/>
            </a:xfrm>
            <a:custGeom>
              <a:avLst/>
              <a:gdLst>
                <a:gd name="T0" fmla="*/ 65 w 65"/>
                <a:gd name="T1" fmla="*/ 0 h 6"/>
                <a:gd name="T2" fmla="*/ 3 w 65"/>
                <a:gd name="T3" fmla="*/ 0 h 6"/>
                <a:gd name="T4" fmla="*/ 0 w 65"/>
                <a:gd name="T5" fmla="*/ 6 h 6"/>
                <a:gd name="T6" fmla="*/ 65 w 65"/>
                <a:gd name="T7" fmla="*/ 6 h 6"/>
                <a:gd name="T8" fmla="*/ 65 w 6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65" y="6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75">
              <a:extLst>
                <a:ext uri="{FF2B5EF4-FFF2-40B4-BE49-F238E27FC236}">
                  <a16:creationId xmlns:a16="http://schemas.microsoft.com/office/drawing/2014/main" id="{5BCB022C-CA8F-4121-82B6-1E12EDCA3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113" y="2729962"/>
              <a:ext cx="104271" cy="11375"/>
            </a:xfrm>
            <a:custGeom>
              <a:avLst/>
              <a:gdLst>
                <a:gd name="T0" fmla="*/ 55 w 55"/>
                <a:gd name="T1" fmla="*/ 0 h 6"/>
                <a:gd name="T2" fmla="*/ 3 w 55"/>
                <a:gd name="T3" fmla="*/ 0 h 6"/>
                <a:gd name="T4" fmla="*/ 0 w 55"/>
                <a:gd name="T5" fmla="*/ 6 h 6"/>
                <a:gd name="T6" fmla="*/ 55 w 55"/>
                <a:gd name="T7" fmla="*/ 6 h 6"/>
                <a:gd name="T8" fmla="*/ 55 w 5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5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76">
              <a:extLst>
                <a:ext uri="{FF2B5EF4-FFF2-40B4-BE49-F238E27FC236}">
                  <a16:creationId xmlns:a16="http://schemas.microsoft.com/office/drawing/2014/main" id="{AD8F3069-2DE3-449D-9921-6E025553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113" y="2729962"/>
              <a:ext cx="104271" cy="11375"/>
            </a:xfrm>
            <a:custGeom>
              <a:avLst/>
              <a:gdLst>
                <a:gd name="T0" fmla="*/ 55 w 55"/>
                <a:gd name="T1" fmla="*/ 0 h 6"/>
                <a:gd name="T2" fmla="*/ 3 w 55"/>
                <a:gd name="T3" fmla="*/ 0 h 6"/>
                <a:gd name="T4" fmla="*/ 0 w 55"/>
                <a:gd name="T5" fmla="*/ 6 h 6"/>
                <a:gd name="T6" fmla="*/ 55 w 55"/>
                <a:gd name="T7" fmla="*/ 6 h 6"/>
                <a:gd name="T8" fmla="*/ 55 w 5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55" y="6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77">
              <a:extLst>
                <a:ext uri="{FF2B5EF4-FFF2-40B4-BE49-F238E27FC236}">
                  <a16:creationId xmlns:a16="http://schemas.microsoft.com/office/drawing/2014/main" id="{E1BDE940-9E1B-41F0-9184-0484C771C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71" y="2690150"/>
              <a:ext cx="85313" cy="11375"/>
            </a:xfrm>
            <a:custGeom>
              <a:avLst/>
              <a:gdLst>
                <a:gd name="T0" fmla="*/ 45 w 45"/>
                <a:gd name="T1" fmla="*/ 0 h 6"/>
                <a:gd name="T2" fmla="*/ 3 w 45"/>
                <a:gd name="T3" fmla="*/ 0 h 6"/>
                <a:gd name="T4" fmla="*/ 0 w 45"/>
                <a:gd name="T5" fmla="*/ 6 h 6"/>
                <a:gd name="T6" fmla="*/ 45 w 45"/>
                <a:gd name="T7" fmla="*/ 6 h 6"/>
                <a:gd name="T8" fmla="*/ 45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45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45" y="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92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78">
              <a:extLst>
                <a:ext uri="{FF2B5EF4-FFF2-40B4-BE49-F238E27FC236}">
                  <a16:creationId xmlns:a16="http://schemas.microsoft.com/office/drawing/2014/main" id="{63C971E8-9B68-4693-A9D1-FB574E619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071" y="2690150"/>
              <a:ext cx="85313" cy="11375"/>
            </a:xfrm>
            <a:custGeom>
              <a:avLst/>
              <a:gdLst>
                <a:gd name="T0" fmla="*/ 45 w 45"/>
                <a:gd name="T1" fmla="*/ 0 h 6"/>
                <a:gd name="T2" fmla="*/ 3 w 45"/>
                <a:gd name="T3" fmla="*/ 0 h 6"/>
                <a:gd name="T4" fmla="*/ 0 w 45"/>
                <a:gd name="T5" fmla="*/ 6 h 6"/>
                <a:gd name="T6" fmla="*/ 45 w 45"/>
                <a:gd name="T7" fmla="*/ 6 h 6"/>
                <a:gd name="T8" fmla="*/ 45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45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45" y="6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91">
              <a:extLst>
                <a:ext uri="{FF2B5EF4-FFF2-40B4-BE49-F238E27FC236}">
                  <a16:creationId xmlns:a16="http://schemas.microsoft.com/office/drawing/2014/main" id="{C23C9E27-9C94-46E6-809B-57DB14C96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154" y="5522529"/>
              <a:ext cx="0" cy="49292"/>
            </a:xfrm>
            <a:custGeom>
              <a:avLst/>
              <a:gdLst>
                <a:gd name="T0" fmla="*/ 0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Line 92">
              <a:extLst>
                <a:ext uri="{FF2B5EF4-FFF2-40B4-BE49-F238E27FC236}">
                  <a16:creationId xmlns:a16="http://schemas.microsoft.com/office/drawing/2014/main" id="{148DE61F-92EA-4071-A74C-5FF5C0CA7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154" y="5522529"/>
              <a:ext cx="0" cy="492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Rectangle 93">
              <a:extLst>
                <a:ext uri="{FF2B5EF4-FFF2-40B4-BE49-F238E27FC236}">
                  <a16:creationId xmlns:a16="http://schemas.microsoft.com/office/drawing/2014/main" id="{F1433174-D1C3-4B80-8AB6-42CB3262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096" y="4301611"/>
              <a:ext cx="659751" cy="130813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94">
              <a:extLst>
                <a:ext uri="{FF2B5EF4-FFF2-40B4-BE49-F238E27FC236}">
                  <a16:creationId xmlns:a16="http://schemas.microsoft.com/office/drawing/2014/main" id="{5B2FF99A-8CE6-45C0-B86F-D26D5669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784" y="3850402"/>
              <a:ext cx="149771" cy="1861711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Rectangle 95">
              <a:extLst>
                <a:ext uri="{FF2B5EF4-FFF2-40B4-BE49-F238E27FC236}">
                  <a16:creationId xmlns:a16="http://schemas.microsoft.com/office/drawing/2014/main" id="{EF553947-EB38-45A9-A144-83ADB5AD1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700" y="3840922"/>
              <a:ext cx="147875" cy="1871190"/>
            </a:xfrm>
            <a:prstGeom prst="rect">
              <a:avLst/>
            </a:prstGeom>
            <a:solidFill>
              <a:srgbClr val="B1A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Rectangle 96">
              <a:extLst>
                <a:ext uri="{FF2B5EF4-FFF2-40B4-BE49-F238E27FC236}">
                  <a16:creationId xmlns:a16="http://schemas.microsoft.com/office/drawing/2014/main" id="{AC2AE08B-EDDD-48C3-9641-4A9FEAB56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700" y="3765089"/>
              <a:ext cx="147875" cy="798147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Rectangle 97">
              <a:extLst>
                <a:ext uri="{FF2B5EF4-FFF2-40B4-BE49-F238E27FC236}">
                  <a16:creationId xmlns:a16="http://schemas.microsoft.com/office/drawing/2014/main" id="{9AA09700-F3C4-47BD-B869-4718D017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66" y="4301611"/>
              <a:ext cx="655959" cy="130813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Rectangle 98">
              <a:extLst>
                <a:ext uri="{FF2B5EF4-FFF2-40B4-BE49-F238E27FC236}">
                  <a16:creationId xmlns:a16="http://schemas.microsoft.com/office/drawing/2014/main" id="{7B9C5C63-6810-4EFC-9D69-7E2D24FA2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759" y="3850402"/>
              <a:ext cx="151667" cy="1861711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Rectangle 99">
              <a:extLst>
                <a:ext uri="{FF2B5EF4-FFF2-40B4-BE49-F238E27FC236}">
                  <a16:creationId xmlns:a16="http://schemas.microsoft.com/office/drawing/2014/main" id="{823FE396-07A0-49B4-8098-78610570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79" y="3840922"/>
              <a:ext cx="151667" cy="1871190"/>
            </a:xfrm>
            <a:prstGeom prst="rect">
              <a:avLst/>
            </a:prstGeom>
            <a:solidFill>
              <a:srgbClr val="716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Rectangle 100">
              <a:extLst>
                <a:ext uri="{FF2B5EF4-FFF2-40B4-BE49-F238E27FC236}">
                  <a16:creationId xmlns:a16="http://schemas.microsoft.com/office/drawing/2014/main" id="{B0EE1A2A-C4A0-4069-BA2F-0F820CC2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803" y="2601045"/>
              <a:ext cx="494813" cy="1059773"/>
            </a:xfrm>
            <a:prstGeom prst="rect">
              <a:avLst/>
            </a:prstGeom>
            <a:solidFill>
              <a:srgbClr val="585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Rectangle 101">
              <a:extLst>
                <a:ext uri="{FF2B5EF4-FFF2-40B4-BE49-F238E27FC236}">
                  <a16:creationId xmlns:a16="http://schemas.microsoft.com/office/drawing/2014/main" id="{F572EA66-8A41-4924-A703-6A367AC60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803" y="2601045"/>
              <a:ext cx="494813" cy="1059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02">
              <a:extLst>
                <a:ext uri="{FF2B5EF4-FFF2-40B4-BE49-F238E27FC236}">
                  <a16:creationId xmlns:a16="http://schemas.microsoft.com/office/drawing/2014/main" id="{FE39F0E0-1CF0-44FB-9637-99353E52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823" y="2257899"/>
              <a:ext cx="1620940" cy="1054085"/>
            </a:xfrm>
            <a:custGeom>
              <a:avLst/>
              <a:gdLst>
                <a:gd name="T0" fmla="*/ 837 w 837"/>
                <a:gd name="T1" fmla="*/ 545 h 545"/>
                <a:gd name="T2" fmla="*/ 0 w 837"/>
                <a:gd name="T3" fmla="*/ 545 h 545"/>
                <a:gd name="T4" fmla="*/ 0 w 837"/>
                <a:gd name="T5" fmla="*/ 34 h 545"/>
                <a:gd name="T6" fmla="*/ 33 w 837"/>
                <a:gd name="T7" fmla="*/ 0 h 545"/>
                <a:gd name="T8" fmla="*/ 803 w 837"/>
                <a:gd name="T9" fmla="*/ 0 h 545"/>
                <a:gd name="T10" fmla="*/ 837 w 837"/>
                <a:gd name="T11" fmla="*/ 34 h 545"/>
                <a:gd name="T12" fmla="*/ 837 w 837"/>
                <a:gd name="T13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545">
                  <a:moveTo>
                    <a:pt x="837" y="545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22" y="0"/>
                    <a:pt x="837" y="15"/>
                    <a:pt x="837" y="34"/>
                  </a:cubicBezTo>
                  <a:cubicBezTo>
                    <a:pt x="837" y="545"/>
                    <a:pt x="837" y="545"/>
                    <a:pt x="837" y="545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103">
              <a:extLst>
                <a:ext uri="{FF2B5EF4-FFF2-40B4-BE49-F238E27FC236}">
                  <a16:creationId xmlns:a16="http://schemas.microsoft.com/office/drawing/2014/main" id="{DED390D8-5634-4E48-A7CD-78DE5CC2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761" y="3283546"/>
              <a:ext cx="1622836" cy="187688"/>
            </a:xfrm>
            <a:custGeom>
              <a:avLst/>
              <a:gdLst>
                <a:gd name="T0" fmla="*/ 766 w 837"/>
                <a:gd name="T1" fmla="*/ 97 h 97"/>
                <a:gd name="T2" fmla="*/ 70 w 837"/>
                <a:gd name="T3" fmla="*/ 97 h 97"/>
                <a:gd name="T4" fmla="*/ 0 w 837"/>
                <a:gd name="T5" fmla="*/ 27 h 97"/>
                <a:gd name="T6" fmla="*/ 0 w 837"/>
                <a:gd name="T7" fmla="*/ 0 h 97"/>
                <a:gd name="T8" fmla="*/ 837 w 837"/>
                <a:gd name="T9" fmla="*/ 0 h 97"/>
                <a:gd name="T10" fmla="*/ 837 w 837"/>
                <a:gd name="T11" fmla="*/ 27 h 97"/>
                <a:gd name="T12" fmla="*/ 766 w 837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97">
                  <a:moveTo>
                    <a:pt x="766" y="97"/>
                  </a:moveTo>
                  <a:cubicBezTo>
                    <a:pt x="70" y="97"/>
                    <a:pt x="70" y="97"/>
                    <a:pt x="70" y="97"/>
                  </a:cubicBezTo>
                  <a:cubicBezTo>
                    <a:pt x="31" y="97"/>
                    <a:pt x="0" y="66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7" y="0"/>
                    <a:pt x="837" y="0"/>
                    <a:pt x="837" y="0"/>
                  </a:cubicBezTo>
                  <a:cubicBezTo>
                    <a:pt x="837" y="27"/>
                    <a:pt x="837" y="27"/>
                    <a:pt x="837" y="27"/>
                  </a:cubicBezTo>
                  <a:cubicBezTo>
                    <a:pt x="837" y="66"/>
                    <a:pt x="805" y="97"/>
                    <a:pt x="766" y="97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104">
              <a:extLst>
                <a:ext uri="{FF2B5EF4-FFF2-40B4-BE49-F238E27FC236}">
                  <a16:creationId xmlns:a16="http://schemas.microsoft.com/office/drawing/2014/main" id="{7C118DC8-EAE3-4CAA-BC71-350EC8C6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948" y="2257899"/>
              <a:ext cx="1620940" cy="1054085"/>
            </a:xfrm>
            <a:custGeom>
              <a:avLst/>
              <a:gdLst>
                <a:gd name="T0" fmla="*/ 837 w 837"/>
                <a:gd name="T1" fmla="*/ 34 h 545"/>
                <a:gd name="T2" fmla="*/ 837 w 837"/>
                <a:gd name="T3" fmla="*/ 545 h 545"/>
                <a:gd name="T4" fmla="*/ 0 w 837"/>
                <a:gd name="T5" fmla="*/ 545 h 545"/>
                <a:gd name="T6" fmla="*/ 0 w 837"/>
                <a:gd name="T7" fmla="*/ 34 h 545"/>
                <a:gd name="T8" fmla="*/ 33 w 837"/>
                <a:gd name="T9" fmla="*/ 0 h 545"/>
                <a:gd name="T10" fmla="*/ 804 w 837"/>
                <a:gd name="T11" fmla="*/ 0 h 545"/>
                <a:gd name="T12" fmla="*/ 837 w 837"/>
                <a:gd name="T13" fmla="*/ 3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545">
                  <a:moveTo>
                    <a:pt x="837" y="34"/>
                  </a:moveTo>
                  <a:cubicBezTo>
                    <a:pt x="837" y="545"/>
                    <a:pt x="837" y="545"/>
                    <a:pt x="837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822" y="0"/>
                    <a:pt x="837" y="15"/>
                    <a:pt x="837" y="34"/>
                  </a:cubicBezTo>
                </a:path>
              </a:pathLst>
            </a:custGeom>
            <a:solidFill>
              <a:srgbClr val="767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105">
              <a:extLst>
                <a:ext uri="{FF2B5EF4-FFF2-40B4-BE49-F238E27FC236}">
                  <a16:creationId xmlns:a16="http://schemas.microsoft.com/office/drawing/2014/main" id="{D1EDF188-B5E0-405A-9BEB-B9A3B299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2316670"/>
              <a:ext cx="1503398" cy="910001"/>
            </a:xfrm>
            <a:custGeom>
              <a:avLst/>
              <a:gdLst>
                <a:gd name="T0" fmla="*/ 776 w 776"/>
                <a:gd name="T1" fmla="*/ 3 h 471"/>
                <a:gd name="T2" fmla="*/ 776 w 776"/>
                <a:gd name="T3" fmla="*/ 468 h 471"/>
                <a:gd name="T4" fmla="*/ 773 w 776"/>
                <a:gd name="T5" fmla="*/ 471 h 471"/>
                <a:gd name="T6" fmla="*/ 3 w 776"/>
                <a:gd name="T7" fmla="*/ 471 h 471"/>
                <a:gd name="T8" fmla="*/ 0 w 776"/>
                <a:gd name="T9" fmla="*/ 468 h 471"/>
                <a:gd name="T10" fmla="*/ 0 w 776"/>
                <a:gd name="T11" fmla="*/ 3 h 471"/>
                <a:gd name="T12" fmla="*/ 3 w 776"/>
                <a:gd name="T13" fmla="*/ 0 h 471"/>
                <a:gd name="T14" fmla="*/ 773 w 776"/>
                <a:gd name="T15" fmla="*/ 0 h 471"/>
                <a:gd name="T16" fmla="*/ 776 w 776"/>
                <a:gd name="T17" fmla="*/ 3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471">
                  <a:moveTo>
                    <a:pt x="776" y="3"/>
                  </a:moveTo>
                  <a:cubicBezTo>
                    <a:pt x="776" y="468"/>
                    <a:pt x="776" y="468"/>
                    <a:pt x="776" y="468"/>
                  </a:cubicBezTo>
                  <a:cubicBezTo>
                    <a:pt x="776" y="470"/>
                    <a:pt x="775" y="471"/>
                    <a:pt x="773" y="471"/>
                  </a:cubicBezTo>
                  <a:cubicBezTo>
                    <a:pt x="3" y="471"/>
                    <a:pt x="3" y="471"/>
                    <a:pt x="3" y="471"/>
                  </a:cubicBezTo>
                  <a:cubicBezTo>
                    <a:pt x="2" y="471"/>
                    <a:pt x="0" y="470"/>
                    <a:pt x="0" y="46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773" y="0"/>
                    <a:pt x="773" y="0"/>
                    <a:pt x="773" y="0"/>
                  </a:cubicBezTo>
                  <a:cubicBezTo>
                    <a:pt x="775" y="0"/>
                    <a:pt x="776" y="1"/>
                    <a:pt x="776" y="3"/>
                  </a:cubicBezTo>
                </a:path>
              </a:pathLst>
            </a:custGeom>
            <a:solidFill>
              <a:srgbClr val="1F3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106">
              <a:extLst>
                <a:ext uri="{FF2B5EF4-FFF2-40B4-BE49-F238E27FC236}">
                  <a16:creationId xmlns:a16="http://schemas.microsoft.com/office/drawing/2014/main" id="{0310C58F-3E36-4DAE-A076-3633E3078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948" y="3283546"/>
              <a:ext cx="1620940" cy="187688"/>
            </a:xfrm>
            <a:custGeom>
              <a:avLst/>
              <a:gdLst>
                <a:gd name="T0" fmla="*/ 837 w 837"/>
                <a:gd name="T1" fmla="*/ 0 h 97"/>
                <a:gd name="T2" fmla="*/ 837 w 837"/>
                <a:gd name="T3" fmla="*/ 27 h 97"/>
                <a:gd name="T4" fmla="*/ 796 w 837"/>
                <a:gd name="T5" fmla="*/ 91 h 97"/>
                <a:gd name="T6" fmla="*/ 766 w 837"/>
                <a:gd name="T7" fmla="*/ 97 h 97"/>
                <a:gd name="T8" fmla="*/ 70 w 837"/>
                <a:gd name="T9" fmla="*/ 97 h 97"/>
                <a:gd name="T10" fmla="*/ 0 w 837"/>
                <a:gd name="T11" fmla="*/ 27 h 97"/>
                <a:gd name="T12" fmla="*/ 0 w 837"/>
                <a:gd name="T13" fmla="*/ 0 h 97"/>
                <a:gd name="T14" fmla="*/ 837 w 837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7" h="97">
                  <a:moveTo>
                    <a:pt x="837" y="0"/>
                  </a:moveTo>
                  <a:cubicBezTo>
                    <a:pt x="837" y="27"/>
                    <a:pt x="837" y="27"/>
                    <a:pt x="837" y="27"/>
                  </a:cubicBezTo>
                  <a:cubicBezTo>
                    <a:pt x="837" y="55"/>
                    <a:pt x="820" y="79"/>
                    <a:pt x="796" y="91"/>
                  </a:cubicBezTo>
                  <a:cubicBezTo>
                    <a:pt x="787" y="95"/>
                    <a:pt x="777" y="97"/>
                    <a:pt x="766" y="97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31" y="97"/>
                    <a:pt x="0" y="66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7" y="0"/>
                    <a:pt x="837" y="0"/>
                    <a:pt x="837" y="0"/>
                  </a:cubicBezTo>
                </a:path>
              </a:pathLst>
            </a:custGeom>
            <a:solidFill>
              <a:srgbClr val="ABA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Rectangle 107">
              <a:extLst>
                <a:ext uri="{FF2B5EF4-FFF2-40B4-BE49-F238E27FC236}">
                  <a16:creationId xmlns:a16="http://schemas.microsoft.com/office/drawing/2014/main" id="{C4539ABB-BACB-490E-A35D-BEED7EA4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426628"/>
              <a:ext cx="502397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Rectangle 108">
              <a:extLst>
                <a:ext uri="{FF2B5EF4-FFF2-40B4-BE49-F238E27FC236}">
                  <a16:creationId xmlns:a16="http://schemas.microsoft.com/office/drawing/2014/main" id="{A2ACE982-095A-4D92-863B-EBF043FAB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241" y="2426628"/>
              <a:ext cx="236979" cy="170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Rectangle 109">
              <a:extLst>
                <a:ext uri="{FF2B5EF4-FFF2-40B4-BE49-F238E27FC236}">
                  <a16:creationId xmlns:a16="http://schemas.microsoft.com/office/drawing/2014/main" id="{D7B72127-6EC1-448A-AD38-8F677E38D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241" y="2426628"/>
              <a:ext cx="23697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Rectangle 110">
              <a:extLst>
                <a:ext uri="{FF2B5EF4-FFF2-40B4-BE49-F238E27FC236}">
                  <a16:creationId xmlns:a16="http://schemas.microsoft.com/office/drawing/2014/main" id="{C0378610-0A11-45C1-AABB-636DB0420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283" y="2426628"/>
              <a:ext cx="236979" cy="17063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Rectangle 111">
              <a:extLst>
                <a:ext uri="{FF2B5EF4-FFF2-40B4-BE49-F238E27FC236}">
                  <a16:creationId xmlns:a16="http://schemas.microsoft.com/office/drawing/2014/main" id="{F29F32E4-7906-48C1-AE32-109E0642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283" y="2426628"/>
              <a:ext cx="23697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Rectangle 112">
              <a:extLst>
                <a:ext uri="{FF2B5EF4-FFF2-40B4-BE49-F238E27FC236}">
                  <a16:creationId xmlns:a16="http://schemas.microsoft.com/office/drawing/2014/main" id="{87AEBDCC-D698-46A2-A01A-5CDC14353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970" y="2426628"/>
              <a:ext cx="54979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Rectangle 113">
              <a:extLst>
                <a:ext uri="{FF2B5EF4-FFF2-40B4-BE49-F238E27FC236}">
                  <a16:creationId xmlns:a16="http://schemas.microsoft.com/office/drawing/2014/main" id="{609BC542-192C-4C0F-A468-ED6E8F97B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970" y="2426628"/>
              <a:ext cx="5497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Rectangle 114">
              <a:extLst>
                <a:ext uri="{FF2B5EF4-FFF2-40B4-BE49-F238E27FC236}">
                  <a16:creationId xmlns:a16="http://schemas.microsoft.com/office/drawing/2014/main" id="{327EC31E-B235-4BB5-A3FB-0AACAC0C5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70" y="2426628"/>
              <a:ext cx="166834" cy="17063"/>
            </a:xfrm>
            <a:prstGeom prst="rect">
              <a:avLst/>
            </a:pr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Rectangle 115">
              <a:extLst>
                <a:ext uri="{FF2B5EF4-FFF2-40B4-BE49-F238E27FC236}">
                  <a16:creationId xmlns:a16="http://schemas.microsoft.com/office/drawing/2014/main" id="{A1E99F1F-7E74-42A9-B3F6-EC04BCC3F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70" y="2426628"/>
              <a:ext cx="166834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Rectangle 116">
              <a:extLst>
                <a:ext uri="{FF2B5EF4-FFF2-40B4-BE49-F238E27FC236}">
                  <a16:creationId xmlns:a16="http://schemas.microsoft.com/office/drawing/2014/main" id="{C2B4F8CF-11C6-40CA-948C-0B995B496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874046"/>
              <a:ext cx="502397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Rectangle 117">
              <a:extLst>
                <a:ext uri="{FF2B5EF4-FFF2-40B4-BE49-F238E27FC236}">
                  <a16:creationId xmlns:a16="http://schemas.microsoft.com/office/drawing/2014/main" id="{CE2D3A11-F670-46D1-9AE2-69BA0D70C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874046"/>
              <a:ext cx="502397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Rectangle 118">
              <a:extLst>
                <a:ext uri="{FF2B5EF4-FFF2-40B4-BE49-F238E27FC236}">
                  <a16:creationId xmlns:a16="http://schemas.microsoft.com/office/drawing/2014/main" id="{4B28B2F3-43D1-4E85-929B-7BB7C67F9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241" y="2874046"/>
              <a:ext cx="236979" cy="170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Rectangle 119">
              <a:extLst>
                <a:ext uri="{FF2B5EF4-FFF2-40B4-BE49-F238E27FC236}">
                  <a16:creationId xmlns:a16="http://schemas.microsoft.com/office/drawing/2014/main" id="{22BD397E-AB47-467B-B32A-3BFC252D1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241" y="2874046"/>
              <a:ext cx="23697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Rectangle 120">
              <a:extLst>
                <a:ext uri="{FF2B5EF4-FFF2-40B4-BE49-F238E27FC236}">
                  <a16:creationId xmlns:a16="http://schemas.microsoft.com/office/drawing/2014/main" id="{98E52540-9A28-476A-B1DA-08BE5179D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283" y="2874046"/>
              <a:ext cx="236979" cy="17063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Rectangle 121">
              <a:extLst>
                <a:ext uri="{FF2B5EF4-FFF2-40B4-BE49-F238E27FC236}">
                  <a16:creationId xmlns:a16="http://schemas.microsoft.com/office/drawing/2014/main" id="{6F79BEEE-DAF8-4F42-8718-7B13CDA3B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970" y="2874046"/>
              <a:ext cx="54979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Rectangle 122">
              <a:extLst>
                <a:ext uri="{FF2B5EF4-FFF2-40B4-BE49-F238E27FC236}">
                  <a16:creationId xmlns:a16="http://schemas.microsoft.com/office/drawing/2014/main" id="{97E1943E-EE5C-4DFC-AD5E-76C18C9BC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70" y="2874046"/>
              <a:ext cx="166834" cy="17063"/>
            </a:xfrm>
            <a:prstGeom prst="rect">
              <a:avLst/>
            </a:pr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Rectangle 123">
              <a:extLst>
                <a:ext uri="{FF2B5EF4-FFF2-40B4-BE49-F238E27FC236}">
                  <a16:creationId xmlns:a16="http://schemas.microsoft.com/office/drawing/2014/main" id="{33737590-6AF0-47E0-B201-9D44CAB0B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70" y="2874046"/>
              <a:ext cx="166834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Rectangle 124">
              <a:extLst>
                <a:ext uri="{FF2B5EF4-FFF2-40B4-BE49-F238E27FC236}">
                  <a16:creationId xmlns:a16="http://schemas.microsoft.com/office/drawing/2014/main" id="{184E510D-9E76-4E03-BF38-756202F2B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866" y="2724275"/>
              <a:ext cx="502397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Rectangle 125">
              <a:extLst>
                <a:ext uri="{FF2B5EF4-FFF2-40B4-BE49-F238E27FC236}">
                  <a16:creationId xmlns:a16="http://schemas.microsoft.com/office/drawing/2014/main" id="{C489D336-3955-4B8A-AACE-5A4D02666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866" y="2724275"/>
              <a:ext cx="502397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Rectangle 126">
              <a:extLst>
                <a:ext uri="{FF2B5EF4-FFF2-40B4-BE49-F238E27FC236}">
                  <a16:creationId xmlns:a16="http://schemas.microsoft.com/office/drawing/2014/main" id="{B3B42C47-C140-480E-9527-AD98F8F52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074" y="2724275"/>
              <a:ext cx="238875" cy="170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Rectangle 127">
              <a:extLst>
                <a:ext uri="{FF2B5EF4-FFF2-40B4-BE49-F238E27FC236}">
                  <a16:creationId xmlns:a16="http://schemas.microsoft.com/office/drawing/2014/main" id="{CDAFBF7A-716A-412D-9075-7CB72A88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074" y="2724275"/>
              <a:ext cx="238875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Rectangle 128">
              <a:extLst>
                <a:ext uri="{FF2B5EF4-FFF2-40B4-BE49-F238E27FC236}">
                  <a16:creationId xmlns:a16="http://schemas.microsoft.com/office/drawing/2014/main" id="{AEF927FD-B484-4FA4-B1F5-9024B1D75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724275"/>
              <a:ext cx="236979" cy="17063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Rectangle 129">
              <a:extLst>
                <a:ext uri="{FF2B5EF4-FFF2-40B4-BE49-F238E27FC236}">
                  <a16:creationId xmlns:a16="http://schemas.microsoft.com/office/drawing/2014/main" id="{FB7115F1-31E9-4C10-9BDD-F264BEA8F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240" y="2724275"/>
              <a:ext cx="54979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Rectangle 130">
              <a:extLst>
                <a:ext uri="{FF2B5EF4-FFF2-40B4-BE49-F238E27FC236}">
                  <a16:creationId xmlns:a16="http://schemas.microsoft.com/office/drawing/2014/main" id="{50B149A2-8CC6-4353-B0BB-284B25865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491" y="2724275"/>
              <a:ext cx="168729" cy="17063"/>
            </a:xfrm>
            <a:prstGeom prst="rect">
              <a:avLst/>
            </a:pr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Rectangle 131">
              <a:extLst>
                <a:ext uri="{FF2B5EF4-FFF2-40B4-BE49-F238E27FC236}">
                  <a16:creationId xmlns:a16="http://schemas.microsoft.com/office/drawing/2014/main" id="{FF39DD78-0684-490B-8F6C-19DC23114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491" y="2724275"/>
              <a:ext cx="16872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Rectangle 132">
              <a:extLst>
                <a:ext uri="{FF2B5EF4-FFF2-40B4-BE49-F238E27FC236}">
                  <a16:creationId xmlns:a16="http://schemas.microsoft.com/office/drawing/2014/main" id="{301085B0-AFE7-4831-BCA7-CCE7D17E3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502462"/>
              <a:ext cx="189584" cy="17063"/>
            </a:xfrm>
            <a:prstGeom prst="rect">
              <a:avLst/>
            </a:pr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Rectangle 133">
              <a:extLst>
                <a:ext uri="{FF2B5EF4-FFF2-40B4-BE49-F238E27FC236}">
                  <a16:creationId xmlns:a16="http://schemas.microsoft.com/office/drawing/2014/main" id="{9862EF75-1A99-4903-85AE-D2C4C608A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7" y="2502462"/>
              <a:ext cx="81521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Rectangle 134">
              <a:extLst>
                <a:ext uri="{FF2B5EF4-FFF2-40B4-BE49-F238E27FC236}">
                  <a16:creationId xmlns:a16="http://schemas.microsoft.com/office/drawing/2014/main" id="{5AA92F9F-1DE7-4CE1-945E-0B34B8CA5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7" y="2502462"/>
              <a:ext cx="81521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Rectangle 135">
              <a:extLst>
                <a:ext uri="{FF2B5EF4-FFF2-40B4-BE49-F238E27FC236}">
                  <a16:creationId xmlns:a16="http://schemas.microsoft.com/office/drawing/2014/main" id="{DC20A75C-9BB5-4E97-88AB-B4FC368E9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929" y="2502462"/>
              <a:ext cx="394334" cy="170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Rectangle 136">
              <a:extLst>
                <a:ext uri="{FF2B5EF4-FFF2-40B4-BE49-F238E27FC236}">
                  <a16:creationId xmlns:a16="http://schemas.microsoft.com/office/drawing/2014/main" id="{6E8702F1-A260-425D-B287-FD95D0C3F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929" y="2502462"/>
              <a:ext cx="394334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Rectangle 137">
              <a:extLst>
                <a:ext uri="{FF2B5EF4-FFF2-40B4-BE49-F238E27FC236}">
                  <a16:creationId xmlns:a16="http://schemas.microsoft.com/office/drawing/2014/main" id="{36258361-C01F-440E-868B-37D575B6E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2" y="2502462"/>
              <a:ext cx="214229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Rectangle 138">
              <a:extLst>
                <a:ext uri="{FF2B5EF4-FFF2-40B4-BE49-F238E27FC236}">
                  <a16:creationId xmlns:a16="http://schemas.microsoft.com/office/drawing/2014/main" id="{ADB8DD68-178B-4894-956A-9D3C7973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2" y="2502462"/>
              <a:ext cx="21422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Rectangle 139">
              <a:extLst>
                <a:ext uri="{FF2B5EF4-FFF2-40B4-BE49-F238E27FC236}">
                  <a16:creationId xmlns:a16="http://schemas.microsoft.com/office/drawing/2014/main" id="{2881D933-F369-48E3-BCC9-4BE4B23BD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61" y="2502462"/>
              <a:ext cx="324188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Rectangle 140">
              <a:extLst>
                <a:ext uri="{FF2B5EF4-FFF2-40B4-BE49-F238E27FC236}">
                  <a16:creationId xmlns:a16="http://schemas.microsoft.com/office/drawing/2014/main" id="{34C58E63-36CC-47EB-8584-8377C4377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946088"/>
              <a:ext cx="189584" cy="18958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Rectangle 141">
              <a:extLst>
                <a:ext uri="{FF2B5EF4-FFF2-40B4-BE49-F238E27FC236}">
                  <a16:creationId xmlns:a16="http://schemas.microsoft.com/office/drawing/2014/main" id="{4D8BFF04-AD48-43C5-A929-1E4CE0F31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7" y="2946088"/>
              <a:ext cx="81521" cy="18958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Rectangle 142">
              <a:extLst>
                <a:ext uri="{FF2B5EF4-FFF2-40B4-BE49-F238E27FC236}">
                  <a16:creationId xmlns:a16="http://schemas.microsoft.com/office/drawing/2014/main" id="{3CE20165-3375-4ACA-ACED-B4E084D3B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7" y="2946088"/>
              <a:ext cx="81521" cy="1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Rectangle 143">
              <a:extLst>
                <a:ext uri="{FF2B5EF4-FFF2-40B4-BE49-F238E27FC236}">
                  <a16:creationId xmlns:a16="http://schemas.microsoft.com/office/drawing/2014/main" id="{8A223C64-E0D2-4300-9D26-9A3631334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929" y="2946088"/>
              <a:ext cx="394334" cy="18958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Rectangle 144">
              <a:extLst>
                <a:ext uri="{FF2B5EF4-FFF2-40B4-BE49-F238E27FC236}">
                  <a16:creationId xmlns:a16="http://schemas.microsoft.com/office/drawing/2014/main" id="{83F3D930-A0C9-463F-9BB3-7C7E2816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2" y="2946088"/>
              <a:ext cx="214229" cy="18958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Rectangle 145">
              <a:extLst>
                <a:ext uri="{FF2B5EF4-FFF2-40B4-BE49-F238E27FC236}">
                  <a16:creationId xmlns:a16="http://schemas.microsoft.com/office/drawing/2014/main" id="{68C6B239-D1E5-4788-8D31-359A17DBC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2" y="2946088"/>
              <a:ext cx="214229" cy="1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Rectangle 146">
              <a:extLst>
                <a:ext uri="{FF2B5EF4-FFF2-40B4-BE49-F238E27FC236}">
                  <a16:creationId xmlns:a16="http://schemas.microsoft.com/office/drawing/2014/main" id="{1CF688C1-1083-468B-813D-09F2FB0B8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61" y="2946088"/>
              <a:ext cx="324188" cy="18958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Rectangle 147">
              <a:extLst>
                <a:ext uri="{FF2B5EF4-FFF2-40B4-BE49-F238E27FC236}">
                  <a16:creationId xmlns:a16="http://schemas.microsoft.com/office/drawing/2014/main" id="{0316AFA9-9574-404C-A3FB-589A3B286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61" y="2946088"/>
              <a:ext cx="324188" cy="1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Rectangle 148">
              <a:extLst>
                <a:ext uri="{FF2B5EF4-FFF2-40B4-BE49-F238E27FC236}">
                  <a16:creationId xmlns:a16="http://schemas.microsoft.com/office/drawing/2014/main" id="{CCA3C9D4-DAD5-48DD-BBE4-54B4B5F92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798212"/>
              <a:ext cx="189584" cy="17063"/>
            </a:xfrm>
            <a:prstGeom prst="rect">
              <a:avLst/>
            </a:pr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72DDA554-4481-45CC-B1E4-002C68B2E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7" y="2798212"/>
              <a:ext cx="81521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Rectangle 150">
              <a:extLst>
                <a:ext uri="{FF2B5EF4-FFF2-40B4-BE49-F238E27FC236}">
                  <a16:creationId xmlns:a16="http://schemas.microsoft.com/office/drawing/2014/main" id="{3AA400C1-2A01-4BD3-80A1-A3BE0664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7" y="2798212"/>
              <a:ext cx="81521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Rectangle 151">
              <a:extLst>
                <a:ext uri="{FF2B5EF4-FFF2-40B4-BE49-F238E27FC236}">
                  <a16:creationId xmlns:a16="http://schemas.microsoft.com/office/drawing/2014/main" id="{2BCFB03A-952B-4AAE-9C58-BBEFA8642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929" y="2798212"/>
              <a:ext cx="394334" cy="170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A73FDCC8-377D-4600-AE0C-7FDC40D78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2" y="2798212"/>
              <a:ext cx="214229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Rectangle 153">
              <a:extLst>
                <a:ext uri="{FF2B5EF4-FFF2-40B4-BE49-F238E27FC236}">
                  <a16:creationId xmlns:a16="http://schemas.microsoft.com/office/drawing/2014/main" id="{B4B34E7E-917A-4530-9256-9153F0406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2" y="2798212"/>
              <a:ext cx="21422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Rectangle 154">
              <a:extLst>
                <a:ext uri="{FF2B5EF4-FFF2-40B4-BE49-F238E27FC236}">
                  <a16:creationId xmlns:a16="http://schemas.microsoft.com/office/drawing/2014/main" id="{9E51F8C3-EA33-4256-9871-20757EDB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61" y="2798212"/>
              <a:ext cx="324188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Rectangle 155">
              <a:extLst>
                <a:ext uri="{FF2B5EF4-FFF2-40B4-BE49-F238E27FC236}">
                  <a16:creationId xmlns:a16="http://schemas.microsoft.com/office/drawing/2014/main" id="{FB995817-1B59-4563-9492-57ED6A2CA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61" y="2798212"/>
              <a:ext cx="324188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Rectangle 156">
              <a:extLst>
                <a:ext uri="{FF2B5EF4-FFF2-40B4-BE49-F238E27FC236}">
                  <a16:creationId xmlns:a16="http://schemas.microsoft.com/office/drawing/2014/main" id="{5F611F5B-6FF5-46B5-B0A6-D3A81F217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576400"/>
              <a:ext cx="189584" cy="1706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Rectangle 157">
              <a:extLst>
                <a:ext uri="{FF2B5EF4-FFF2-40B4-BE49-F238E27FC236}">
                  <a16:creationId xmlns:a16="http://schemas.microsoft.com/office/drawing/2014/main" id="{532D5D9D-A987-42FC-9EC2-FDFD1DCE5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61" y="2576400"/>
              <a:ext cx="324188" cy="17063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Rectangle 158">
              <a:extLst>
                <a:ext uri="{FF2B5EF4-FFF2-40B4-BE49-F238E27FC236}">
                  <a16:creationId xmlns:a16="http://schemas.microsoft.com/office/drawing/2014/main" id="{031E5335-46DB-4EFD-BD28-F8DDF3C74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261" y="2576400"/>
              <a:ext cx="324188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Rectangle 159">
              <a:extLst>
                <a:ext uri="{FF2B5EF4-FFF2-40B4-BE49-F238E27FC236}">
                  <a16:creationId xmlns:a16="http://schemas.microsoft.com/office/drawing/2014/main" id="{D667064A-36FF-4E38-9B0D-F1A9BF0F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761" y="2648441"/>
              <a:ext cx="187688" cy="189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Rectangle 160">
              <a:extLst>
                <a:ext uri="{FF2B5EF4-FFF2-40B4-BE49-F238E27FC236}">
                  <a16:creationId xmlns:a16="http://schemas.microsoft.com/office/drawing/2014/main" id="{9C6954B8-BDAE-4B36-A43B-002E95078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761" y="2648441"/>
              <a:ext cx="187688" cy="1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Rectangle 161">
              <a:extLst>
                <a:ext uri="{FF2B5EF4-FFF2-40B4-BE49-F238E27FC236}">
                  <a16:creationId xmlns:a16="http://schemas.microsoft.com/office/drawing/2014/main" id="{5BD881FE-1745-4F36-A177-5E705BC43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927" y="2648441"/>
              <a:ext cx="324188" cy="18958"/>
            </a:xfrm>
            <a:prstGeom prst="rect">
              <a:avLst/>
            </a:pr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162">
              <a:extLst>
                <a:ext uri="{FF2B5EF4-FFF2-40B4-BE49-F238E27FC236}">
                  <a16:creationId xmlns:a16="http://schemas.microsoft.com/office/drawing/2014/main" id="{FE24D584-C91C-4B49-986C-3640F74C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574" y="3617214"/>
              <a:ext cx="733688" cy="72042"/>
            </a:xfrm>
            <a:custGeom>
              <a:avLst/>
              <a:gdLst>
                <a:gd name="T0" fmla="*/ 360 w 379"/>
                <a:gd name="T1" fmla="*/ 38 h 38"/>
                <a:gd name="T2" fmla="*/ 19 w 379"/>
                <a:gd name="T3" fmla="*/ 38 h 38"/>
                <a:gd name="T4" fmla="*/ 0 w 379"/>
                <a:gd name="T5" fmla="*/ 19 h 38"/>
                <a:gd name="T6" fmla="*/ 19 w 379"/>
                <a:gd name="T7" fmla="*/ 0 h 38"/>
                <a:gd name="T8" fmla="*/ 360 w 379"/>
                <a:gd name="T9" fmla="*/ 0 h 38"/>
                <a:gd name="T10" fmla="*/ 379 w 379"/>
                <a:gd name="T11" fmla="*/ 19 h 38"/>
                <a:gd name="T12" fmla="*/ 360 w 379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38">
                  <a:moveTo>
                    <a:pt x="3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71" y="0"/>
                    <a:pt x="379" y="8"/>
                    <a:pt x="379" y="19"/>
                  </a:cubicBezTo>
                  <a:cubicBezTo>
                    <a:pt x="379" y="29"/>
                    <a:pt x="371" y="38"/>
                    <a:pt x="360" y="38"/>
                  </a:cubicBezTo>
                </a:path>
              </a:pathLst>
            </a:custGeom>
            <a:solidFill>
              <a:srgbClr val="4A4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163">
              <a:extLst>
                <a:ext uri="{FF2B5EF4-FFF2-40B4-BE49-F238E27FC236}">
                  <a16:creationId xmlns:a16="http://schemas.microsoft.com/office/drawing/2014/main" id="{75999689-2AB2-46FC-B052-AD1EFFFDB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053" y="3681672"/>
              <a:ext cx="2083524" cy="168729"/>
            </a:xfrm>
            <a:custGeom>
              <a:avLst/>
              <a:gdLst>
                <a:gd name="T0" fmla="*/ 1076 w 1076"/>
                <a:gd name="T1" fmla="*/ 87 h 87"/>
                <a:gd name="T2" fmla="*/ 0 w 1076"/>
                <a:gd name="T3" fmla="*/ 87 h 87"/>
                <a:gd name="T4" fmla="*/ 0 w 1076"/>
                <a:gd name="T5" fmla="*/ 31 h 87"/>
                <a:gd name="T6" fmla="*/ 30 w 1076"/>
                <a:gd name="T7" fmla="*/ 0 h 87"/>
                <a:gd name="T8" fmla="*/ 1046 w 1076"/>
                <a:gd name="T9" fmla="*/ 0 h 87"/>
                <a:gd name="T10" fmla="*/ 1076 w 1076"/>
                <a:gd name="T11" fmla="*/ 31 h 87"/>
                <a:gd name="T12" fmla="*/ 1076 w 1076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6" h="87">
                  <a:moveTo>
                    <a:pt x="1076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046" y="0"/>
                    <a:pt x="1046" y="0"/>
                    <a:pt x="1046" y="0"/>
                  </a:cubicBezTo>
                  <a:cubicBezTo>
                    <a:pt x="1062" y="0"/>
                    <a:pt x="1076" y="14"/>
                    <a:pt x="1076" y="31"/>
                  </a:cubicBezTo>
                  <a:cubicBezTo>
                    <a:pt x="1076" y="87"/>
                    <a:pt x="1076" y="87"/>
                    <a:pt x="1076" y="87"/>
                  </a:cubicBezTo>
                </a:path>
              </a:pathLst>
            </a:custGeom>
            <a:solidFill>
              <a:srgbClr val="E79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164">
              <a:extLst>
                <a:ext uri="{FF2B5EF4-FFF2-40B4-BE49-F238E27FC236}">
                  <a16:creationId xmlns:a16="http://schemas.microsoft.com/office/drawing/2014/main" id="{CA5B5110-B8A5-4A60-BB31-DE36BDB20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28" y="3681672"/>
              <a:ext cx="4015380" cy="168729"/>
            </a:xfrm>
            <a:custGeom>
              <a:avLst/>
              <a:gdLst>
                <a:gd name="T0" fmla="*/ 2072 w 2072"/>
                <a:gd name="T1" fmla="*/ 31 h 87"/>
                <a:gd name="T2" fmla="*/ 2072 w 2072"/>
                <a:gd name="T3" fmla="*/ 87 h 87"/>
                <a:gd name="T4" fmla="*/ 0 w 2072"/>
                <a:gd name="T5" fmla="*/ 87 h 87"/>
                <a:gd name="T6" fmla="*/ 0 w 2072"/>
                <a:gd name="T7" fmla="*/ 31 h 87"/>
                <a:gd name="T8" fmla="*/ 30 w 2072"/>
                <a:gd name="T9" fmla="*/ 0 h 87"/>
                <a:gd name="T10" fmla="*/ 2042 w 2072"/>
                <a:gd name="T11" fmla="*/ 0 h 87"/>
                <a:gd name="T12" fmla="*/ 2072 w 2072"/>
                <a:gd name="T13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2" h="87">
                  <a:moveTo>
                    <a:pt x="2072" y="31"/>
                  </a:moveTo>
                  <a:cubicBezTo>
                    <a:pt x="2072" y="87"/>
                    <a:pt x="2072" y="87"/>
                    <a:pt x="2072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2042" y="0"/>
                    <a:pt x="2042" y="0"/>
                    <a:pt x="2042" y="0"/>
                  </a:cubicBezTo>
                  <a:cubicBezTo>
                    <a:pt x="2059" y="0"/>
                    <a:pt x="2072" y="14"/>
                    <a:pt x="2072" y="31"/>
                  </a:cubicBezTo>
                </a:path>
              </a:pathLst>
            </a:custGeom>
            <a:solidFill>
              <a:srgbClr val="A54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165">
              <a:extLst>
                <a:ext uri="{FF2B5EF4-FFF2-40B4-BE49-F238E27FC236}">
                  <a16:creationId xmlns:a16="http://schemas.microsoft.com/office/drawing/2014/main" id="{F26C444A-749F-4128-9282-8B32EE2D0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343" y="3681672"/>
              <a:ext cx="1086314" cy="168729"/>
            </a:xfrm>
            <a:custGeom>
              <a:avLst/>
              <a:gdLst>
                <a:gd name="T0" fmla="*/ 560 w 560"/>
                <a:gd name="T1" fmla="*/ 0 h 87"/>
                <a:gd name="T2" fmla="*/ 507 w 560"/>
                <a:gd name="T3" fmla="*/ 87 h 87"/>
                <a:gd name="T4" fmla="*/ 0 w 560"/>
                <a:gd name="T5" fmla="*/ 87 h 87"/>
                <a:gd name="T6" fmla="*/ 7 w 560"/>
                <a:gd name="T7" fmla="*/ 0 h 87"/>
                <a:gd name="T8" fmla="*/ 560 w 56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87">
                  <a:moveTo>
                    <a:pt x="560" y="0"/>
                  </a:moveTo>
                  <a:cubicBezTo>
                    <a:pt x="543" y="27"/>
                    <a:pt x="524" y="59"/>
                    <a:pt x="50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843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8">
              <a:extLst>
                <a:ext uri="{FF2B5EF4-FFF2-40B4-BE49-F238E27FC236}">
                  <a16:creationId xmlns:a16="http://schemas.microsoft.com/office/drawing/2014/main" id="{98A4FB13-7BD2-4A85-9C7C-11E07889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824" y="3226671"/>
              <a:ext cx="223709" cy="56875"/>
            </a:xfrm>
            <a:prstGeom prst="rect">
              <a:avLst/>
            </a:prstGeom>
            <a:solidFill>
              <a:srgbClr val="56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219">
              <a:extLst>
                <a:ext uri="{FF2B5EF4-FFF2-40B4-BE49-F238E27FC236}">
                  <a16:creationId xmlns:a16="http://schemas.microsoft.com/office/drawing/2014/main" id="{62E81D80-71D8-43C2-8A3D-AF06A2EF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907" y="2959359"/>
              <a:ext cx="244562" cy="267313"/>
            </a:xfrm>
            <a:custGeom>
              <a:avLst/>
              <a:gdLst>
                <a:gd name="T0" fmla="*/ 126 w 127"/>
                <a:gd name="T1" fmla="*/ 0 h 139"/>
                <a:gd name="T2" fmla="*/ 0 w 127"/>
                <a:gd name="T3" fmla="*/ 139 h 139"/>
                <a:gd name="T4" fmla="*/ 89 w 127"/>
                <a:gd name="T5" fmla="*/ 139 h 139"/>
                <a:gd name="T6" fmla="*/ 127 w 127"/>
                <a:gd name="T7" fmla="*/ 1 h 139"/>
                <a:gd name="T8" fmla="*/ 126 w 127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9">
                  <a:moveTo>
                    <a:pt x="126" y="0"/>
                  </a:moveTo>
                  <a:cubicBezTo>
                    <a:pt x="101" y="30"/>
                    <a:pt x="51" y="85"/>
                    <a:pt x="0" y="139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162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220">
              <a:extLst>
                <a:ext uri="{FF2B5EF4-FFF2-40B4-BE49-F238E27FC236}">
                  <a16:creationId xmlns:a16="http://schemas.microsoft.com/office/drawing/2014/main" id="{C8CCF5EF-A2EE-489A-BB80-BB9DFC12E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0824" y="3283546"/>
              <a:ext cx="390542" cy="187688"/>
            </a:xfrm>
            <a:custGeom>
              <a:avLst/>
              <a:gdLst>
                <a:gd name="T0" fmla="*/ 6 w 202"/>
                <a:gd name="T1" fmla="*/ 91 h 97"/>
                <a:gd name="T2" fmla="*/ 0 w 202"/>
                <a:gd name="T3" fmla="*/ 97 h 97"/>
                <a:gd name="T4" fmla="*/ 6 w 202"/>
                <a:gd name="T5" fmla="*/ 97 h 97"/>
                <a:gd name="T6" fmla="*/ 6 w 202"/>
                <a:gd name="T7" fmla="*/ 91 h 97"/>
                <a:gd name="T8" fmla="*/ 202 w 202"/>
                <a:gd name="T9" fmla="*/ 0 h 97"/>
                <a:gd name="T10" fmla="*/ 94 w 202"/>
                <a:gd name="T11" fmla="*/ 0 h 97"/>
                <a:gd name="T12" fmla="*/ 71 w 202"/>
                <a:gd name="T13" fmla="*/ 23 h 97"/>
                <a:gd name="T14" fmla="*/ 136 w 202"/>
                <a:gd name="T15" fmla="*/ 23 h 97"/>
                <a:gd name="T16" fmla="*/ 150 w 202"/>
                <a:gd name="T17" fmla="*/ 37 h 97"/>
                <a:gd name="T18" fmla="*/ 150 w 202"/>
                <a:gd name="T19" fmla="*/ 97 h 97"/>
                <a:gd name="T20" fmla="*/ 175 w 202"/>
                <a:gd name="T21" fmla="*/ 97 h 97"/>
                <a:gd name="T22" fmla="*/ 202 w 202"/>
                <a:gd name="T2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97">
                  <a:moveTo>
                    <a:pt x="6" y="91"/>
                  </a:moveTo>
                  <a:cubicBezTo>
                    <a:pt x="4" y="93"/>
                    <a:pt x="2" y="95"/>
                    <a:pt x="0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1"/>
                    <a:pt x="6" y="91"/>
                    <a:pt x="6" y="91"/>
                  </a:cubicBezTo>
                  <a:moveTo>
                    <a:pt x="2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86" y="8"/>
                    <a:pt x="79" y="16"/>
                    <a:pt x="71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44" y="23"/>
                    <a:pt x="150" y="29"/>
                    <a:pt x="150" y="3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7C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221">
              <a:extLst>
                <a:ext uri="{FF2B5EF4-FFF2-40B4-BE49-F238E27FC236}">
                  <a16:creationId xmlns:a16="http://schemas.microsoft.com/office/drawing/2014/main" id="{A57EE8A1-AE93-48AC-893D-474E4B7B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804" y="2913859"/>
              <a:ext cx="1050293" cy="767814"/>
            </a:xfrm>
            <a:custGeom>
              <a:avLst/>
              <a:gdLst>
                <a:gd name="T0" fmla="*/ 0 w 543"/>
                <a:gd name="T1" fmla="*/ 397 h 397"/>
                <a:gd name="T2" fmla="*/ 435 w 543"/>
                <a:gd name="T3" fmla="*/ 397 h 397"/>
                <a:gd name="T4" fmla="*/ 441 w 543"/>
                <a:gd name="T5" fmla="*/ 385 h 397"/>
                <a:gd name="T6" fmla="*/ 538 w 543"/>
                <a:gd name="T7" fmla="*/ 33 h 397"/>
                <a:gd name="T8" fmla="*/ 513 w 543"/>
                <a:gd name="T9" fmla="*/ 0 h 397"/>
                <a:gd name="T10" fmla="*/ 130 w 543"/>
                <a:gd name="T11" fmla="*/ 0 h 397"/>
                <a:gd name="T12" fmla="*/ 104 w 543"/>
                <a:gd name="T13" fmla="*/ 19 h 397"/>
                <a:gd name="T14" fmla="*/ 0 w 543"/>
                <a:gd name="T15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397">
                  <a:moveTo>
                    <a:pt x="0" y="397"/>
                  </a:moveTo>
                  <a:cubicBezTo>
                    <a:pt x="435" y="397"/>
                    <a:pt x="435" y="397"/>
                    <a:pt x="435" y="397"/>
                  </a:cubicBezTo>
                  <a:cubicBezTo>
                    <a:pt x="438" y="393"/>
                    <a:pt x="440" y="389"/>
                    <a:pt x="441" y="385"/>
                  </a:cubicBezTo>
                  <a:cubicBezTo>
                    <a:pt x="538" y="33"/>
                    <a:pt x="538" y="33"/>
                    <a:pt x="538" y="33"/>
                  </a:cubicBezTo>
                  <a:cubicBezTo>
                    <a:pt x="543" y="16"/>
                    <a:pt x="530" y="0"/>
                    <a:pt x="51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18" y="0"/>
                    <a:pt x="108" y="8"/>
                    <a:pt x="104" y="19"/>
                  </a:cubicBezTo>
                  <a:cubicBezTo>
                    <a:pt x="0" y="397"/>
                    <a:pt x="0" y="397"/>
                    <a:pt x="0" y="397"/>
                  </a:cubicBez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222">
              <a:extLst>
                <a:ext uri="{FF2B5EF4-FFF2-40B4-BE49-F238E27FC236}">
                  <a16:creationId xmlns:a16="http://schemas.microsoft.com/office/drawing/2014/main" id="{A7740E1B-1F6C-45DD-88A3-5FAC3480B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512" y="2889212"/>
              <a:ext cx="1059772" cy="798148"/>
            </a:xfrm>
            <a:custGeom>
              <a:avLst/>
              <a:gdLst>
                <a:gd name="T0" fmla="*/ 542 w 547"/>
                <a:gd name="T1" fmla="*/ 34 h 413"/>
                <a:gd name="T2" fmla="*/ 445 w 547"/>
                <a:gd name="T3" fmla="*/ 385 h 413"/>
                <a:gd name="T4" fmla="*/ 409 w 547"/>
                <a:gd name="T5" fmla="*/ 413 h 413"/>
                <a:gd name="T6" fmla="*/ 0 w 547"/>
                <a:gd name="T7" fmla="*/ 413 h 413"/>
                <a:gd name="T8" fmla="*/ 109 w 547"/>
                <a:gd name="T9" fmla="*/ 20 h 413"/>
                <a:gd name="T10" fmla="*/ 134 w 547"/>
                <a:gd name="T11" fmla="*/ 0 h 413"/>
                <a:gd name="T12" fmla="*/ 517 w 547"/>
                <a:gd name="T13" fmla="*/ 0 h 413"/>
                <a:gd name="T14" fmla="*/ 542 w 547"/>
                <a:gd name="T15" fmla="*/ 3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7" h="413">
                  <a:moveTo>
                    <a:pt x="542" y="34"/>
                  </a:moveTo>
                  <a:cubicBezTo>
                    <a:pt x="445" y="385"/>
                    <a:pt x="445" y="385"/>
                    <a:pt x="445" y="385"/>
                  </a:cubicBezTo>
                  <a:cubicBezTo>
                    <a:pt x="440" y="401"/>
                    <a:pt x="426" y="413"/>
                    <a:pt x="409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2" y="8"/>
                    <a:pt x="122" y="0"/>
                    <a:pt x="134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34" y="0"/>
                    <a:pt x="547" y="17"/>
                    <a:pt x="542" y="34"/>
                  </a:cubicBezTo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23">
              <a:extLst>
                <a:ext uri="{FF2B5EF4-FFF2-40B4-BE49-F238E27FC236}">
                  <a16:creationId xmlns:a16="http://schemas.microsoft.com/office/drawing/2014/main" id="{37DAE807-FCA8-48D3-BA18-D49DE14B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32" y="2923337"/>
              <a:ext cx="980147" cy="731793"/>
            </a:xfrm>
            <a:custGeom>
              <a:avLst/>
              <a:gdLst>
                <a:gd name="T0" fmla="*/ 502 w 506"/>
                <a:gd name="T1" fmla="*/ 31 h 378"/>
                <a:gd name="T2" fmla="*/ 422 w 506"/>
                <a:gd name="T3" fmla="*/ 318 h 378"/>
                <a:gd name="T4" fmla="*/ 406 w 506"/>
                <a:gd name="T5" fmla="*/ 378 h 378"/>
                <a:gd name="T6" fmla="*/ 0 w 506"/>
                <a:gd name="T7" fmla="*/ 378 h 378"/>
                <a:gd name="T8" fmla="*/ 17 w 506"/>
                <a:gd name="T9" fmla="*/ 318 h 378"/>
                <a:gd name="T10" fmla="*/ 100 w 506"/>
                <a:gd name="T11" fmla="*/ 18 h 378"/>
                <a:gd name="T12" fmla="*/ 124 w 506"/>
                <a:gd name="T13" fmla="*/ 0 h 378"/>
                <a:gd name="T14" fmla="*/ 478 w 506"/>
                <a:gd name="T15" fmla="*/ 0 h 378"/>
                <a:gd name="T16" fmla="*/ 502 w 506"/>
                <a:gd name="T17" fmla="*/ 3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6" h="378">
                  <a:moveTo>
                    <a:pt x="502" y="31"/>
                  </a:moveTo>
                  <a:cubicBezTo>
                    <a:pt x="422" y="318"/>
                    <a:pt x="422" y="318"/>
                    <a:pt x="422" y="318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17" y="318"/>
                    <a:pt x="17" y="318"/>
                    <a:pt x="17" y="3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3" y="8"/>
                    <a:pt x="113" y="0"/>
                    <a:pt x="124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94" y="0"/>
                    <a:pt x="506" y="16"/>
                    <a:pt x="502" y="31"/>
                  </a:cubicBezTo>
                </a:path>
              </a:pathLst>
            </a:custGeom>
            <a:solidFill>
              <a:srgbClr val="1F3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24">
              <a:extLst>
                <a:ext uri="{FF2B5EF4-FFF2-40B4-BE49-F238E27FC236}">
                  <a16:creationId xmlns:a16="http://schemas.microsoft.com/office/drawing/2014/main" id="{064F2C96-E641-4240-8E45-9CA64B3C7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846" y="2982109"/>
              <a:ext cx="248354" cy="17063"/>
            </a:xfrm>
            <a:custGeom>
              <a:avLst/>
              <a:gdLst>
                <a:gd name="T0" fmla="*/ 128 w 131"/>
                <a:gd name="T1" fmla="*/ 9 h 9"/>
                <a:gd name="T2" fmla="*/ 0 w 131"/>
                <a:gd name="T3" fmla="*/ 9 h 9"/>
                <a:gd name="T4" fmla="*/ 4 w 131"/>
                <a:gd name="T5" fmla="*/ 0 h 9"/>
                <a:gd name="T6" fmla="*/ 131 w 131"/>
                <a:gd name="T7" fmla="*/ 0 h 9"/>
                <a:gd name="T8" fmla="*/ 128 w 13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">
                  <a:moveTo>
                    <a:pt x="128" y="9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31" y="0"/>
                  </a:lnTo>
                  <a:lnTo>
                    <a:pt x="128" y="9"/>
                  </a:lnTo>
                  <a:close/>
                </a:path>
              </a:pathLst>
            </a:custGeom>
            <a:solidFill>
              <a:srgbClr val="ECE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25">
              <a:extLst>
                <a:ext uri="{FF2B5EF4-FFF2-40B4-BE49-F238E27FC236}">
                  <a16:creationId xmlns:a16="http://schemas.microsoft.com/office/drawing/2014/main" id="{B6ABCD9C-68D8-40C4-9527-ECAD7782C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846" y="2982109"/>
              <a:ext cx="248354" cy="17063"/>
            </a:xfrm>
            <a:custGeom>
              <a:avLst/>
              <a:gdLst>
                <a:gd name="T0" fmla="*/ 128 w 131"/>
                <a:gd name="T1" fmla="*/ 9 h 9"/>
                <a:gd name="T2" fmla="*/ 0 w 131"/>
                <a:gd name="T3" fmla="*/ 9 h 9"/>
                <a:gd name="T4" fmla="*/ 4 w 131"/>
                <a:gd name="T5" fmla="*/ 0 h 9"/>
                <a:gd name="T6" fmla="*/ 131 w 131"/>
                <a:gd name="T7" fmla="*/ 0 h 9"/>
                <a:gd name="T8" fmla="*/ 128 w 13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">
                  <a:moveTo>
                    <a:pt x="128" y="9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31" y="0"/>
                  </a:lnTo>
                  <a:lnTo>
                    <a:pt x="128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26">
              <a:extLst>
                <a:ext uri="{FF2B5EF4-FFF2-40B4-BE49-F238E27FC236}">
                  <a16:creationId xmlns:a16="http://schemas.microsoft.com/office/drawing/2014/main" id="{799FE211-0809-41F7-A79C-CC4151072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783" y="2982109"/>
              <a:ext cx="121334" cy="17063"/>
            </a:xfrm>
            <a:custGeom>
              <a:avLst/>
              <a:gdLst>
                <a:gd name="T0" fmla="*/ 61 w 64"/>
                <a:gd name="T1" fmla="*/ 9 h 9"/>
                <a:gd name="T2" fmla="*/ 0 w 64"/>
                <a:gd name="T3" fmla="*/ 9 h 9"/>
                <a:gd name="T4" fmla="*/ 3 w 64"/>
                <a:gd name="T5" fmla="*/ 0 h 9"/>
                <a:gd name="T6" fmla="*/ 64 w 64"/>
                <a:gd name="T7" fmla="*/ 0 h 9"/>
                <a:gd name="T8" fmla="*/ 61 w 6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61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64" y="0"/>
                  </a:lnTo>
                  <a:lnTo>
                    <a:pt x="61" y="9"/>
                  </a:lnTo>
                  <a:close/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27">
              <a:extLst>
                <a:ext uri="{FF2B5EF4-FFF2-40B4-BE49-F238E27FC236}">
                  <a16:creationId xmlns:a16="http://schemas.microsoft.com/office/drawing/2014/main" id="{4D93293A-6A64-4DF6-A608-587026B74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783" y="2982109"/>
              <a:ext cx="121334" cy="17063"/>
            </a:xfrm>
            <a:custGeom>
              <a:avLst/>
              <a:gdLst>
                <a:gd name="T0" fmla="*/ 61 w 64"/>
                <a:gd name="T1" fmla="*/ 9 h 9"/>
                <a:gd name="T2" fmla="*/ 0 w 64"/>
                <a:gd name="T3" fmla="*/ 9 h 9"/>
                <a:gd name="T4" fmla="*/ 3 w 64"/>
                <a:gd name="T5" fmla="*/ 0 h 9"/>
                <a:gd name="T6" fmla="*/ 64 w 64"/>
                <a:gd name="T7" fmla="*/ 0 h 9"/>
                <a:gd name="T8" fmla="*/ 61 w 6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61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64" y="0"/>
                  </a:lnTo>
                  <a:lnTo>
                    <a:pt x="6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28">
              <a:extLst>
                <a:ext uri="{FF2B5EF4-FFF2-40B4-BE49-F238E27FC236}">
                  <a16:creationId xmlns:a16="http://schemas.microsoft.com/office/drawing/2014/main" id="{91CF50FF-9A03-426C-991F-C175A508F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722" y="2982109"/>
              <a:ext cx="121334" cy="17063"/>
            </a:xfrm>
            <a:custGeom>
              <a:avLst/>
              <a:gdLst>
                <a:gd name="T0" fmla="*/ 60 w 64"/>
                <a:gd name="T1" fmla="*/ 9 h 9"/>
                <a:gd name="T2" fmla="*/ 0 w 64"/>
                <a:gd name="T3" fmla="*/ 9 h 9"/>
                <a:gd name="T4" fmla="*/ 3 w 64"/>
                <a:gd name="T5" fmla="*/ 0 h 9"/>
                <a:gd name="T6" fmla="*/ 64 w 64"/>
                <a:gd name="T7" fmla="*/ 0 h 9"/>
                <a:gd name="T8" fmla="*/ 60 w 6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60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64" y="0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29">
              <a:extLst>
                <a:ext uri="{FF2B5EF4-FFF2-40B4-BE49-F238E27FC236}">
                  <a16:creationId xmlns:a16="http://schemas.microsoft.com/office/drawing/2014/main" id="{AE0F673D-C2FD-4B10-B8CC-08C54F0B3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09" y="2982109"/>
              <a:ext cx="32229" cy="17063"/>
            </a:xfrm>
            <a:custGeom>
              <a:avLst/>
              <a:gdLst>
                <a:gd name="T0" fmla="*/ 14 w 17"/>
                <a:gd name="T1" fmla="*/ 9 h 9"/>
                <a:gd name="T2" fmla="*/ 0 w 17"/>
                <a:gd name="T3" fmla="*/ 9 h 9"/>
                <a:gd name="T4" fmla="*/ 3 w 17"/>
                <a:gd name="T5" fmla="*/ 0 h 9"/>
                <a:gd name="T6" fmla="*/ 17 w 17"/>
                <a:gd name="T7" fmla="*/ 0 h 9"/>
                <a:gd name="T8" fmla="*/ 14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17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30">
              <a:extLst>
                <a:ext uri="{FF2B5EF4-FFF2-40B4-BE49-F238E27FC236}">
                  <a16:creationId xmlns:a16="http://schemas.microsoft.com/office/drawing/2014/main" id="{3A5248F5-5AEC-412B-A28D-E282A1B2A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88" y="2982109"/>
              <a:ext cx="85312" cy="17063"/>
            </a:xfrm>
            <a:custGeom>
              <a:avLst/>
              <a:gdLst>
                <a:gd name="T0" fmla="*/ 42 w 45"/>
                <a:gd name="T1" fmla="*/ 9 h 9"/>
                <a:gd name="T2" fmla="*/ 0 w 45"/>
                <a:gd name="T3" fmla="*/ 9 h 9"/>
                <a:gd name="T4" fmla="*/ 3 w 45"/>
                <a:gd name="T5" fmla="*/ 0 h 9"/>
                <a:gd name="T6" fmla="*/ 45 w 45"/>
                <a:gd name="T7" fmla="*/ 0 h 9"/>
                <a:gd name="T8" fmla="*/ 42 w 4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9">
                  <a:moveTo>
                    <a:pt x="42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45" y="0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31">
              <a:extLst>
                <a:ext uri="{FF2B5EF4-FFF2-40B4-BE49-F238E27FC236}">
                  <a16:creationId xmlns:a16="http://schemas.microsoft.com/office/drawing/2014/main" id="{5436F8A1-F629-456E-BA5B-CB19B9555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88" y="2982109"/>
              <a:ext cx="85312" cy="17063"/>
            </a:xfrm>
            <a:custGeom>
              <a:avLst/>
              <a:gdLst>
                <a:gd name="T0" fmla="*/ 42 w 45"/>
                <a:gd name="T1" fmla="*/ 9 h 9"/>
                <a:gd name="T2" fmla="*/ 0 w 45"/>
                <a:gd name="T3" fmla="*/ 9 h 9"/>
                <a:gd name="T4" fmla="*/ 3 w 45"/>
                <a:gd name="T5" fmla="*/ 0 h 9"/>
                <a:gd name="T6" fmla="*/ 45 w 45"/>
                <a:gd name="T7" fmla="*/ 0 h 9"/>
                <a:gd name="T8" fmla="*/ 42 w 4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9">
                  <a:moveTo>
                    <a:pt x="42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45" y="0"/>
                  </a:lnTo>
                  <a:lnTo>
                    <a:pt x="4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32">
              <a:extLst>
                <a:ext uri="{FF2B5EF4-FFF2-40B4-BE49-F238E27FC236}">
                  <a16:creationId xmlns:a16="http://schemas.microsoft.com/office/drawing/2014/main" id="{DF7E83BC-4D6F-457E-945C-725C3ED6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83" y="3272171"/>
              <a:ext cx="121334" cy="17063"/>
            </a:xfrm>
            <a:custGeom>
              <a:avLst/>
              <a:gdLst>
                <a:gd name="T0" fmla="*/ 0 w 64"/>
                <a:gd name="T1" fmla="*/ 9 h 9"/>
                <a:gd name="T2" fmla="*/ 61 w 64"/>
                <a:gd name="T3" fmla="*/ 9 h 9"/>
                <a:gd name="T4" fmla="*/ 64 w 64"/>
                <a:gd name="T5" fmla="*/ 0 h 9"/>
                <a:gd name="T6" fmla="*/ 3 w 64"/>
                <a:gd name="T7" fmla="*/ 0 h 9"/>
                <a:gd name="T8" fmla="*/ 0 w 6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0" y="9"/>
                  </a:moveTo>
                  <a:lnTo>
                    <a:pt x="61" y="9"/>
                  </a:lnTo>
                  <a:lnTo>
                    <a:pt x="64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233">
              <a:extLst>
                <a:ext uri="{FF2B5EF4-FFF2-40B4-BE49-F238E27FC236}">
                  <a16:creationId xmlns:a16="http://schemas.microsoft.com/office/drawing/2014/main" id="{C87956B6-B3E7-47F2-AF6D-616A65F49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83" y="3272171"/>
              <a:ext cx="121334" cy="17063"/>
            </a:xfrm>
            <a:custGeom>
              <a:avLst/>
              <a:gdLst>
                <a:gd name="T0" fmla="*/ 0 w 64"/>
                <a:gd name="T1" fmla="*/ 9 h 9"/>
                <a:gd name="T2" fmla="*/ 61 w 64"/>
                <a:gd name="T3" fmla="*/ 9 h 9"/>
                <a:gd name="T4" fmla="*/ 64 w 64"/>
                <a:gd name="T5" fmla="*/ 0 h 9"/>
                <a:gd name="T6" fmla="*/ 3 w 64"/>
                <a:gd name="T7" fmla="*/ 0 h 9"/>
                <a:gd name="T8" fmla="*/ 0 w 6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0" y="9"/>
                  </a:moveTo>
                  <a:lnTo>
                    <a:pt x="61" y="9"/>
                  </a:lnTo>
                  <a:lnTo>
                    <a:pt x="64" y="0"/>
                  </a:lnTo>
                  <a:lnTo>
                    <a:pt x="3" y="0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234">
              <a:extLst>
                <a:ext uri="{FF2B5EF4-FFF2-40B4-BE49-F238E27FC236}">
                  <a16:creationId xmlns:a16="http://schemas.microsoft.com/office/drawing/2014/main" id="{33D34C7C-6A35-404D-94E7-994917D4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846" y="3272171"/>
              <a:ext cx="121334" cy="17063"/>
            </a:xfrm>
            <a:custGeom>
              <a:avLst/>
              <a:gdLst>
                <a:gd name="T0" fmla="*/ 0 w 64"/>
                <a:gd name="T1" fmla="*/ 9 h 9"/>
                <a:gd name="T2" fmla="*/ 61 w 64"/>
                <a:gd name="T3" fmla="*/ 9 h 9"/>
                <a:gd name="T4" fmla="*/ 64 w 64"/>
                <a:gd name="T5" fmla="*/ 0 h 9"/>
                <a:gd name="T6" fmla="*/ 3 w 64"/>
                <a:gd name="T7" fmla="*/ 0 h 9"/>
                <a:gd name="T8" fmla="*/ 0 w 6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0" y="9"/>
                  </a:moveTo>
                  <a:lnTo>
                    <a:pt x="61" y="9"/>
                  </a:lnTo>
                  <a:lnTo>
                    <a:pt x="64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235">
              <a:extLst>
                <a:ext uri="{FF2B5EF4-FFF2-40B4-BE49-F238E27FC236}">
                  <a16:creationId xmlns:a16="http://schemas.microsoft.com/office/drawing/2014/main" id="{72F790CE-DC6A-474B-BE45-0E9B27224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846" y="3272171"/>
              <a:ext cx="121334" cy="17063"/>
            </a:xfrm>
            <a:custGeom>
              <a:avLst/>
              <a:gdLst>
                <a:gd name="T0" fmla="*/ 0 w 64"/>
                <a:gd name="T1" fmla="*/ 9 h 9"/>
                <a:gd name="T2" fmla="*/ 61 w 64"/>
                <a:gd name="T3" fmla="*/ 9 h 9"/>
                <a:gd name="T4" fmla="*/ 64 w 64"/>
                <a:gd name="T5" fmla="*/ 0 h 9"/>
                <a:gd name="T6" fmla="*/ 3 w 64"/>
                <a:gd name="T7" fmla="*/ 0 h 9"/>
                <a:gd name="T8" fmla="*/ 0 w 6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0" y="9"/>
                  </a:moveTo>
                  <a:lnTo>
                    <a:pt x="61" y="9"/>
                  </a:lnTo>
                  <a:lnTo>
                    <a:pt x="64" y="0"/>
                  </a:lnTo>
                  <a:lnTo>
                    <a:pt x="3" y="0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236">
              <a:extLst>
                <a:ext uri="{FF2B5EF4-FFF2-40B4-BE49-F238E27FC236}">
                  <a16:creationId xmlns:a16="http://schemas.microsoft.com/office/drawing/2014/main" id="{B4D8C14F-FA1E-4782-9385-E008A388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763" y="3272171"/>
              <a:ext cx="32229" cy="17063"/>
            </a:xfrm>
            <a:custGeom>
              <a:avLst/>
              <a:gdLst>
                <a:gd name="T0" fmla="*/ 0 w 17"/>
                <a:gd name="T1" fmla="*/ 9 h 9"/>
                <a:gd name="T2" fmla="*/ 14 w 17"/>
                <a:gd name="T3" fmla="*/ 9 h 9"/>
                <a:gd name="T4" fmla="*/ 17 w 17"/>
                <a:gd name="T5" fmla="*/ 0 h 9"/>
                <a:gd name="T6" fmla="*/ 3 w 17"/>
                <a:gd name="T7" fmla="*/ 0 h 9"/>
                <a:gd name="T8" fmla="*/ 0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9"/>
                  </a:moveTo>
                  <a:lnTo>
                    <a:pt x="14" y="9"/>
                  </a:lnTo>
                  <a:lnTo>
                    <a:pt x="1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237">
              <a:extLst>
                <a:ext uri="{FF2B5EF4-FFF2-40B4-BE49-F238E27FC236}">
                  <a16:creationId xmlns:a16="http://schemas.microsoft.com/office/drawing/2014/main" id="{F1144781-1FD1-423E-B122-E94C23731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763" y="3272171"/>
              <a:ext cx="32229" cy="17063"/>
            </a:xfrm>
            <a:custGeom>
              <a:avLst/>
              <a:gdLst>
                <a:gd name="T0" fmla="*/ 0 w 17"/>
                <a:gd name="T1" fmla="*/ 9 h 9"/>
                <a:gd name="T2" fmla="*/ 14 w 17"/>
                <a:gd name="T3" fmla="*/ 9 h 9"/>
                <a:gd name="T4" fmla="*/ 17 w 17"/>
                <a:gd name="T5" fmla="*/ 0 h 9"/>
                <a:gd name="T6" fmla="*/ 3 w 17"/>
                <a:gd name="T7" fmla="*/ 0 h 9"/>
                <a:gd name="T8" fmla="*/ 0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9"/>
                  </a:moveTo>
                  <a:lnTo>
                    <a:pt x="14" y="9"/>
                  </a:lnTo>
                  <a:lnTo>
                    <a:pt x="17" y="0"/>
                  </a:lnTo>
                  <a:lnTo>
                    <a:pt x="3" y="0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238">
              <a:extLst>
                <a:ext uri="{FF2B5EF4-FFF2-40B4-BE49-F238E27FC236}">
                  <a16:creationId xmlns:a16="http://schemas.microsoft.com/office/drawing/2014/main" id="{AB4F00F8-7DFB-413F-B062-5735CF224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96" y="3056046"/>
              <a:ext cx="96687" cy="17063"/>
            </a:xfrm>
            <a:custGeom>
              <a:avLst/>
              <a:gdLst>
                <a:gd name="T0" fmla="*/ 48 w 51"/>
                <a:gd name="T1" fmla="*/ 9 h 9"/>
                <a:gd name="T2" fmla="*/ 0 w 51"/>
                <a:gd name="T3" fmla="*/ 9 h 9"/>
                <a:gd name="T4" fmla="*/ 3 w 51"/>
                <a:gd name="T5" fmla="*/ 0 h 9"/>
                <a:gd name="T6" fmla="*/ 51 w 51"/>
                <a:gd name="T7" fmla="*/ 0 h 9"/>
                <a:gd name="T8" fmla="*/ 48 w 5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">
                  <a:moveTo>
                    <a:pt x="48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51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239">
              <a:extLst>
                <a:ext uri="{FF2B5EF4-FFF2-40B4-BE49-F238E27FC236}">
                  <a16:creationId xmlns:a16="http://schemas.microsoft.com/office/drawing/2014/main" id="{4A525BF8-76EF-4A37-9814-CC6363AF5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00" y="3056046"/>
              <a:ext cx="45500" cy="17063"/>
            </a:xfrm>
            <a:custGeom>
              <a:avLst/>
              <a:gdLst>
                <a:gd name="T0" fmla="*/ 21 w 24"/>
                <a:gd name="T1" fmla="*/ 9 h 9"/>
                <a:gd name="T2" fmla="*/ 0 w 24"/>
                <a:gd name="T3" fmla="*/ 9 h 9"/>
                <a:gd name="T4" fmla="*/ 3 w 24"/>
                <a:gd name="T5" fmla="*/ 0 h 9"/>
                <a:gd name="T6" fmla="*/ 24 w 24"/>
                <a:gd name="T7" fmla="*/ 0 h 9"/>
                <a:gd name="T8" fmla="*/ 21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21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240">
              <a:extLst>
                <a:ext uri="{FF2B5EF4-FFF2-40B4-BE49-F238E27FC236}">
                  <a16:creationId xmlns:a16="http://schemas.microsoft.com/office/drawing/2014/main" id="{46297CE3-2416-4409-A5CD-4D5E11BDE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00" y="3056046"/>
              <a:ext cx="45500" cy="17063"/>
            </a:xfrm>
            <a:custGeom>
              <a:avLst/>
              <a:gdLst>
                <a:gd name="T0" fmla="*/ 21 w 24"/>
                <a:gd name="T1" fmla="*/ 9 h 9"/>
                <a:gd name="T2" fmla="*/ 0 w 24"/>
                <a:gd name="T3" fmla="*/ 9 h 9"/>
                <a:gd name="T4" fmla="*/ 3 w 24"/>
                <a:gd name="T5" fmla="*/ 0 h 9"/>
                <a:gd name="T6" fmla="*/ 24 w 24"/>
                <a:gd name="T7" fmla="*/ 0 h 9"/>
                <a:gd name="T8" fmla="*/ 21 w 2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21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24" y="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241">
              <a:extLst>
                <a:ext uri="{FF2B5EF4-FFF2-40B4-BE49-F238E27FC236}">
                  <a16:creationId xmlns:a16="http://schemas.microsoft.com/office/drawing/2014/main" id="{AC98AF59-CC18-4570-BEFF-635DC9C6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033" y="3056046"/>
              <a:ext cx="193375" cy="17063"/>
            </a:xfrm>
            <a:custGeom>
              <a:avLst/>
              <a:gdLst>
                <a:gd name="T0" fmla="*/ 100 w 102"/>
                <a:gd name="T1" fmla="*/ 9 h 9"/>
                <a:gd name="T2" fmla="*/ 0 w 102"/>
                <a:gd name="T3" fmla="*/ 9 h 9"/>
                <a:gd name="T4" fmla="*/ 2 w 102"/>
                <a:gd name="T5" fmla="*/ 0 h 9"/>
                <a:gd name="T6" fmla="*/ 102 w 102"/>
                <a:gd name="T7" fmla="*/ 0 h 9"/>
                <a:gd name="T8" fmla="*/ 100 w 10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">
                  <a:moveTo>
                    <a:pt x="100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102" y="0"/>
                  </a:lnTo>
                  <a:lnTo>
                    <a:pt x="100" y="9"/>
                  </a:lnTo>
                  <a:close/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242">
              <a:extLst>
                <a:ext uri="{FF2B5EF4-FFF2-40B4-BE49-F238E27FC236}">
                  <a16:creationId xmlns:a16="http://schemas.microsoft.com/office/drawing/2014/main" id="{1C96FD8D-C4A0-402D-B16A-117FB52B2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033" y="3056046"/>
              <a:ext cx="193375" cy="17063"/>
            </a:xfrm>
            <a:custGeom>
              <a:avLst/>
              <a:gdLst>
                <a:gd name="T0" fmla="*/ 100 w 102"/>
                <a:gd name="T1" fmla="*/ 9 h 9"/>
                <a:gd name="T2" fmla="*/ 0 w 102"/>
                <a:gd name="T3" fmla="*/ 9 h 9"/>
                <a:gd name="T4" fmla="*/ 2 w 102"/>
                <a:gd name="T5" fmla="*/ 0 h 9"/>
                <a:gd name="T6" fmla="*/ 102 w 102"/>
                <a:gd name="T7" fmla="*/ 0 h 9"/>
                <a:gd name="T8" fmla="*/ 100 w 10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">
                  <a:moveTo>
                    <a:pt x="100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102" y="0"/>
                  </a:lnTo>
                  <a:lnTo>
                    <a:pt x="10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243">
              <a:extLst>
                <a:ext uri="{FF2B5EF4-FFF2-40B4-BE49-F238E27FC236}">
                  <a16:creationId xmlns:a16="http://schemas.microsoft.com/office/drawing/2014/main" id="{CC8DCE5F-922F-4418-ABDE-F3C9A8BA5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88" y="3056046"/>
              <a:ext cx="106167" cy="17063"/>
            </a:xfrm>
            <a:custGeom>
              <a:avLst/>
              <a:gdLst>
                <a:gd name="T0" fmla="*/ 54 w 56"/>
                <a:gd name="T1" fmla="*/ 9 h 9"/>
                <a:gd name="T2" fmla="*/ 0 w 56"/>
                <a:gd name="T3" fmla="*/ 9 h 9"/>
                <a:gd name="T4" fmla="*/ 2 w 56"/>
                <a:gd name="T5" fmla="*/ 0 h 9"/>
                <a:gd name="T6" fmla="*/ 56 w 56"/>
                <a:gd name="T7" fmla="*/ 0 h 9"/>
                <a:gd name="T8" fmla="*/ 54 w 5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4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56" y="0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244">
              <a:extLst>
                <a:ext uri="{FF2B5EF4-FFF2-40B4-BE49-F238E27FC236}">
                  <a16:creationId xmlns:a16="http://schemas.microsoft.com/office/drawing/2014/main" id="{49DE4C07-8F21-41D1-8521-E6DDF135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88" y="3056046"/>
              <a:ext cx="106167" cy="17063"/>
            </a:xfrm>
            <a:custGeom>
              <a:avLst/>
              <a:gdLst>
                <a:gd name="T0" fmla="*/ 54 w 56"/>
                <a:gd name="T1" fmla="*/ 9 h 9"/>
                <a:gd name="T2" fmla="*/ 0 w 56"/>
                <a:gd name="T3" fmla="*/ 9 h 9"/>
                <a:gd name="T4" fmla="*/ 2 w 56"/>
                <a:gd name="T5" fmla="*/ 0 h 9"/>
                <a:gd name="T6" fmla="*/ 56 w 56"/>
                <a:gd name="T7" fmla="*/ 0 h 9"/>
                <a:gd name="T8" fmla="*/ 54 w 5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4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56" y="0"/>
                  </a:lnTo>
                  <a:lnTo>
                    <a:pt x="5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245">
              <a:extLst>
                <a:ext uri="{FF2B5EF4-FFF2-40B4-BE49-F238E27FC236}">
                  <a16:creationId xmlns:a16="http://schemas.microsoft.com/office/drawing/2014/main" id="{0FA9F1DC-DDB4-47FC-8D59-CF142727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471" y="3056046"/>
              <a:ext cx="161145" cy="17063"/>
            </a:xfrm>
            <a:custGeom>
              <a:avLst/>
              <a:gdLst>
                <a:gd name="T0" fmla="*/ 82 w 85"/>
                <a:gd name="T1" fmla="*/ 9 h 9"/>
                <a:gd name="T2" fmla="*/ 0 w 85"/>
                <a:gd name="T3" fmla="*/ 9 h 9"/>
                <a:gd name="T4" fmla="*/ 3 w 85"/>
                <a:gd name="T5" fmla="*/ 0 h 9"/>
                <a:gd name="T6" fmla="*/ 85 w 85"/>
                <a:gd name="T7" fmla="*/ 0 h 9"/>
                <a:gd name="T8" fmla="*/ 82 w 8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">
                  <a:moveTo>
                    <a:pt x="82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246">
              <a:extLst>
                <a:ext uri="{FF2B5EF4-FFF2-40B4-BE49-F238E27FC236}">
                  <a16:creationId xmlns:a16="http://schemas.microsoft.com/office/drawing/2014/main" id="{51C21F92-AEFC-49C9-B638-FA063C174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471" y="3056046"/>
              <a:ext cx="161145" cy="17063"/>
            </a:xfrm>
            <a:custGeom>
              <a:avLst/>
              <a:gdLst>
                <a:gd name="T0" fmla="*/ 82 w 85"/>
                <a:gd name="T1" fmla="*/ 9 h 9"/>
                <a:gd name="T2" fmla="*/ 0 w 85"/>
                <a:gd name="T3" fmla="*/ 9 h 9"/>
                <a:gd name="T4" fmla="*/ 3 w 85"/>
                <a:gd name="T5" fmla="*/ 0 h 9"/>
                <a:gd name="T6" fmla="*/ 85 w 85"/>
                <a:gd name="T7" fmla="*/ 0 h 9"/>
                <a:gd name="T8" fmla="*/ 82 w 8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">
                  <a:moveTo>
                    <a:pt x="82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85" y="0"/>
                  </a:lnTo>
                  <a:lnTo>
                    <a:pt x="8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247">
              <a:extLst>
                <a:ext uri="{FF2B5EF4-FFF2-40B4-BE49-F238E27FC236}">
                  <a16:creationId xmlns:a16="http://schemas.microsoft.com/office/drawing/2014/main" id="{E7632EAF-5B1E-4CF6-A2E8-7F0E711DF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96" y="3488297"/>
              <a:ext cx="96687" cy="17063"/>
            </a:xfrm>
            <a:custGeom>
              <a:avLst/>
              <a:gdLst>
                <a:gd name="T0" fmla="*/ 48 w 51"/>
                <a:gd name="T1" fmla="*/ 9 h 9"/>
                <a:gd name="T2" fmla="*/ 0 w 51"/>
                <a:gd name="T3" fmla="*/ 9 h 9"/>
                <a:gd name="T4" fmla="*/ 3 w 51"/>
                <a:gd name="T5" fmla="*/ 0 h 9"/>
                <a:gd name="T6" fmla="*/ 51 w 51"/>
                <a:gd name="T7" fmla="*/ 0 h 9"/>
                <a:gd name="T8" fmla="*/ 48 w 5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">
                  <a:moveTo>
                    <a:pt x="48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51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313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248">
              <a:extLst>
                <a:ext uri="{FF2B5EF4-FFF2-40B4-BE49-F238E27FC236}">
                  <a16:creationId xmlns:a16="http://schemas.microsoft.com/office/drawing/2014/main" id="{E3C6C6DF-2BA9-490A-BB83-20D97197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596" y="3488297"/>
              <a:ext cx="96687" cy="17063"/>
            </a:xfrm>
            <a:custGeom>
              <a:avLst/>
              <a:gdLst>
                <a:gd name="T0" fmla="*/ 48 w 51"/>
                <a:gd name="T1" fmla="*/ 9 h 9"/>
                <a:gd name="T2" fmla="*/ 0 w 51"/>
                <a:gd name="T3" fmla="*/ 9 h 9"/>
                <a:gd name="T4" fmla="*/ 3 w 51"/>
                <a:gd name="T5" fmla="*/ 0 h 9"/>
                <a:gd name="T6" fmla="*/ 51 w 51"/>
                <a:gd name="T7" fmla="*/ 0 h 9"/>
                <a:gd name="T8" fmla="*/ 48 w 5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">
                  <a:moveTo>
                    <a:pt x="48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51" y="0"/>
                  </a:lnTo>
                  <a:lnTo>
                    <a:pt x="48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249">
              <a:extLst>
                <a:ext uri="{FF2B5EF4-FFF2-40B4-BE49-F238E27FC236}">
                  <a16:creationId xmlns:a16="http://schemas.microsoft.com/office/drawing/2014/main" id="{BE7B2E61-7ABE-4307-97E5-C78DF8BDC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241" y="3126192"/>
              <a:ext cx="94792" cy="18958"/>
            </a:xfrm>
            <a:custGeom>
              <a:avLst/>
              <a:gdLst>
                <a:gd name="T0" fmla="*/ 47 w 50"/>
                <a:gd name="T1" fmla="*/ 10 h 10"/>
                <a:gd name="T2" fmla="*/ 0 w 50"/>
                <a:gd name="T3" fmla="*/ 10 h 10"/>
                <a:gd name="T4" fmla="*/ 2 w 50"/>
                <a:gd name="T5" fmla="*/ 0 h 10"/>
                <a:gd name="T6" fmla="*/ 50 w 50"/>
                <a:gd name="T7" fmla="*/ 0 h 10"/>
                <a:gd name="T8" fmla="*/ 47 w 5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0">
                  <a:moveTo>
                    <a:pt x="47" y="10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50" y="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250">
              <a:extLst>
                <a:ext uri="{FF2B5EF4-FFF2-40B4-BE49-F238E27FC236}">
                  <a16:creationId xmlns:a16="http://schemas.microsoft.com/office/drawing/2014/main" id="{A50F112C-A4FC-4E4D-8405-F690462D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116" y="3126192"/>
              <a:ext cx="96687" cy="18958"/>
            </a:xfrm>
            <a:custGeom>
              <a:avLst/>
              <a:gdLst>
                <a:gd name="T0" fmla="*/ 48 w 51"/>
                <a:gd name="T1" fmla="*/ 10 h 10"/>
                <a:gd name="T2" fmla="*/ 0 w 51"/>
                <a:gd name="T3" fmla="*/ 10 h 10"/>
                <a:gd name="T4" fmla="*/ 3 w 51"/>
                <a:gd name="T5" fmla="*/ 0 h 10"/>
                <a:gd name="T6" fmla="*/ 51 w 51"/>
                <a:gd name="T7" fmla="*/ 0 h 10"/>
                <a:gd name="T8" fmla="*/ 48 w 5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48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51" y="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251">
              <a:extLst>
                <a:ext uri="{FF2B5EF4-FFF2-40B4-BE49-F238E27FC236}">
                  <a16:creationId xmlns:a16="http://schemas.microsoft.com/office/drawing/2014/main" id="{7C318F8B-5A24-4F19-BE0E-878D4328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116" y="3126192"/>
              <a:ext cx="96687" cy="18958"/>
            </a:xfrm>
            <a:custGeom>
              <a:avLst/>
              <a:gdLst>
                <a:gd name="T0" fmla="*/ 48 w 51"/>
                <a:gd name="T1" fmla="*/ 10 h 10"/>
                <a:gd name="T2" fmla="*/ 0 w 51"/>
                <a:gd name="T3" fmla="*/ 10 h 10"/>
                <a:gd name="T4" fmla="*/ 3 w 51"/>
                <a:gd name="T5" fmla="*/ 0 h 10"/>
                <a:gd name="T6" fmla="*/ 51 w 51"/>
                <a:gd name="T7" fmla="*/ 0 h 10"/>
                <a:gd name="T8" fmla="*/ 48 w 5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48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51" y="0"/>
                  </a:lnTo>
                  <a:lnTo>
                    <a:pt x="4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252">
              <a:extLst>
                <a:ext uri="{FF2B5EF4-FFF2-40B4-BE49-F238E27FC236}">
                  <a16:creationId xmlns:a16="http://schemas.microsoft.com/office/drawing/2014/main" id="{CB48D19C-4D64-430E-ADE8-DCA1B8BB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867" y="3126192"/>
              <a:ext cx="163042" cy="18958"/>
            </a:xfrm>
            <a:custGeom>
              <a:avLst/>
              <a:gdLst>
                <a:gd name="T0" fmla="*/ 83 w 86"/>
                <a:gd name="T1" fmla="*/ 10 h 10"/>
                <a:gd name="T2" fmla="*/ 0 w 86"/>
                <a:gd name="T3" fmla="*/ 10 h 10"/>
                <a:gd name="T4" fmla="*/ 3 w 86"/>
                <a:gd name="T5" fmla="*/ 0 h 10"/>
                <a:gd name="T6" fmla="*/ 86 w 86"/>
                <a:gd name="T7" fmla="*/ 0 h 10"/>
                <a:gd name="T8" fmla="*/ 83 w 8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">
                  <a:moveTo>
                    <a:pt x="83" y="1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86" y="0"/>
                  </a:lnTo>
                  <a:lnTo>
                    <a:pt x="83" y="10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253">
              <a:extLst>
                <a:ext uri="{FF2B5EF4-FFF2-40B4-BE49-F238E27FC236}">
                  <a16:creationId xmlns:a16="http://schemas.microsoft.com/office/drawing/2014/main" id="{E626E233-6BE4-40BE-BD8B-75F0FBA6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491" y="3200129"/>
              <a:ext cx="159250" cy="17063"/>
            </a:xfrm>
            <a:custGeom>
              <a:avLst/>
              <a:gdLst>
                <a:gd name="T0" fmla="*/ 0 w 84"/>
                <a:gd name="T1" fmla="*/ 9 h 9"/>
                <a:gd name="T2" fmla="*/ 81 w 84"/>
                <a:gd name="T3" fmla="*/ 9 h 9"/>
                <a:gd name="T4" fmla="*/ 84 w 84"/>
                <a:gd name="T5" fmla="*/ 0 h 9"/>
                <a:gd name="T6" fmla="*/ 3 w 84"/>
                <a:gd name="T7" fmla="*/ 0 h 9"/>
                <a:gd name="T8" fmla="*/ 0 w 8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0" y="9"/>
                  </a:moveTo>
                  <a:lnTo>
                    <a:pt x="81" y="9"/>
                  </a:lnTo>
                  <a:lnTo>
                    <a:pt x="84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E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254">
              <a:extLst>
                <a:ext uri="{FF2B5EF4-FFF2-40B4-BE49-F238E27FC236}">
                  <a16:creationId xmlns:a16="http://schemas.microsoft.com/office/drawing/2014/main" id="{C69E0FFD-CF2F-433E-897B-A90A1DDCA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491" y="3200129"/>
              <a:ext cx="159250" cy="17063"/>
            </a:xfrm>
            <a:custGeom>
              <a:avLst/>
              <a:gdLst>
                <a:gd name="T0" fmla="*/ 0 w 84"/>
                <a:gd name="T1" fmla="*/ 9 h 9"/>
                <a:gd name="T2" fmla="*/ 81 w 84"/>
                <a:gd name="T3" fmla="*/ 9 h 9"/>
                <a:gd name="T4" fmla="*/ 84 w 84"/>
                <a:gd name="T5" fmla="*/ 0 h 9"/>
                <a:gd name="T6" fmla="*/ 3 w 84"/>
                <a:gd name="T7" fmla="*/ 0 h 9"/>
                <a:gd name="T8" fmla="*/ 0 w 8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0" y="9"/>
                  </a:moveTo>
                  <a:lnTo>
                    <a:pt x="81" y="9"/>
                  </a:lnTo>
                  <a:lnTo>
                    <a:pt x="84" y="0"/>
                  </a:lnTo>
                  <a:lnTo>
                    <a:pt x="3" y="0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255">
              <a:extLst>
                <a:ext uri="{FF2B5EF4-FFF2-40B4-BE49-F238E27FC236}">
                  <a16:creationId xmlns:a16="http://schemas.microsoft.com/office/drawing/2014/main" id="{1D96B38C-890D-4D41-86B4-B9CCCA123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4" y="3539485"/>
              <a:ext cx="839855" cy="115647"/>
            </a:xfrm>
            <a:custGeom>
              <a:avLst/>
              <a:gdLst>
                <a:gd name="T0" fmla="*/ 443 w 443"/>
                <a:gd name="T1" fmla="*/ 0 h 61"/>
                <a:gd name="T2" fmla="*/ 424 w 443"/>
                <a:gd name="T3" fmla="*/ 61 h 61"/>
                <a:gd name="T4" fmla="*/ 0 w 443"/>
                <a:gd name="T5" fmla="*/ 61 h 61"/>
                <a:gd name="T6" fmla="*/ 18 w 443"/>
                <a:gd name="T7" fmla="*/ 0 h 61"/>
                <a:gd name="T8" fmla="*/ 443 w 44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1">
                  <a:moveTo>
                    <a:pt x="443" y="0"/>
                  </a:moveTo>
                  <a:lnTo>
                    <a:pt x="424" y="61"/>
                  </a:lnTo>
                  <a:lnTo>
                    <a:pt x="0" y="61"/>
                  </a:lnTo>
                  <a:lnTo>
                    <a:pt x="18" y="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256">
              <a:extLst>
                <a:ext uri="{FF2B5EF4-FFF2-40B4-BE49-F238E27FC236}">
                  <a16:creationId xmlns:a16="http://schemas.microsoft.com/office/drawing/2014/main" id="{A271332B-09FE-4F9F-B093-66BB15C27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4" y="3539485"/>
              <a:ext cx="839855" cy="115647"/>
            </a:xfrm>
            <a:custGeom>
              <a:avLst/>
              <a:gdLst>
                <a:gd name="T0" fmla="*/ 443 w 443"/>
                <a:gd name="T1" fmla="*/ 0 h 61"/>
                <a:gd name="T2" fmla="*/ 424 w 443"/>
                <a:gd name="T3" fmla="*/ 61 h 61"/>
                <a:gd name="T4" fmla="*/ 0 w 443"/>
                <a:gd name="T5" fmla="*/ 61 h 61"/>
                <a:gd name="T6" fmla="*/ 18 w 443"/>
                <a:gd name="T7" fmla="*/ 0 h 61"/>
                <a:gd name="T8" fmla="*/ 443 w 44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1">
                  <a:moveTo>
                    <a:pt x="443" y="0"/>
                  </a:moveTo>
                  <a:lnTo>
                    <a:pt x="424" y="61"/>
                  </a:lnTo>
                  <a:lnTo>
                    <a:pt x="0" y="61"/>
                  </a:lnTo>
                  <a:lnTo>
                    <a:pt x="18" y="0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257">
              <a:extLst>
                <a:ext uri="{FF2B5EF4-FFF2-40B4-BE49-F238E27FC236}">
                  <a16:creationId xmlns:a16="http://schemas.microsoft.com/office/drawing/2014/main" id="{3A480FE7-0070-4331-8E10-13F512B39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970" y="3605838"/>
              <a:ext cx="1044605" cy="83417"/>
            </a:xfrm>
            <a:custGeom>
              <a:avLst/>
              <a:gdLst>
                <a:gd name="T0" fmla="*/ 519 w 540"/>
                <a:gd name="T1" fmla="*/ 43 h 43"/>
                <a:gd name="T2" fmla="*/ 21 w 540"/>
                <a:gd name="T3" fmla="*/ 43 h 43"/>
                <a:gd name="T4" fmla="*/ 0 w 540"/>
                <a:gd name="T5" fmla="*/ 21 h 43"/>
                <a:gd name="T6" fmla="*/ 21 w 540"/>
                <a:gd name="T7" fmla="*/ 0 h 43"/>
                <a:gd name="T8" fmla="*/ 519 w 540"/>
                <a:gd name="T9" fmla="*/ 0 h 43"/>
                <a:gd name="T10" fmla="*/ 540 w 540"/>
                <a:gd name="T11" fmla="*/ 21 h 43"/>
                <a:gd name="T12" fmla="*/ 519 w 540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43">
                  <a:moveTo>
                    <a:pt x="519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9" y="43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530" y="0"/>
                    <a:pt x="540" y="10"/>
                    <a:pt x="540" y="21"/>
                  </a:cubicBezTo>
                  <a:cubicBezTo>
                    <a:pt x="540" y="33"/>
                    <a:pt x="530" y="43"/>
                    <a:pt x="519" y="43"/>
                  </a:cubicBezTo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258">
              <a:extLst>
                <a:ext uri="{FF2B5EF4-FFF2-40B4-BE49-F238E27FC236}">
                  <a16:creationId xmlns:a16="http://schemas.microsoft.com/office/drawing/2014/main" id="{8E194167-9022-4C94-A7C9-36EB66BCB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430" y="2889212"/>
              <a:ext cx="316604" cy="34125"/>
            </a:xfrm>
            <a:custGeom>
              <a:avLst/>
              <a:gdLst>
                <a:gd name="T0" fmla="*/ 167 w 167"/>
                <a:gd name="T1" fmla="*/ 0 h 18"/>
                <a:gd name="T2" fmla="*/ 8 w 167"/>
                <a:gd name="T3" fmla="*/ 0 h 18"/>
                <a:gd name="T4" fmla="*/ 0 w 167"/>
                <a:gd name="T5" fmla="*/ 18 h 18"/>
                <a:gd name="T6" fmla="*/ 159 w 167"/>
                <a:gd name="T7" fmla="*/ 18 h 18"/>
                <a:gd name="T8" fmla="*/ 167 w 1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">
                  <a:moveTo>
                    <a:pt x="167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159" y="1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1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259">
              <a:extLst>
                <a:ext uri="{FF2B5EF4-FFF2-40B4-BE49-F238E27FC236}">
                  <a16:creationId xmlns:a16="http://schemas.microsoft.com/office/drawing/2014/main" id="{B4552B32-135F-4835-BE2E-83FAA9F5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430" y="2889212"/>
              <a:ext cx="316604" cy="34125"/>
            </a:xfrm>
            <a:custGeom>
              <a:avLst/>
              <a:gdLst>
                <a:gd name="T0" fmla="*/ 167 w 167"/>
                <a:gd name="T1" fmla="*/ 0 h 18"/>
                <a:gd name="T2" fmla="*/ 8 w 167"/>
                <a:gd name="T3" fmla="*/ 0 h 18"/>
                <a:gd name="T4" fmla="*/ 0 w 167"/>
                <a:gd name="T5" fmla="*/ 18 h 18"/>
                <a:gd name="T6" fmla="*/ 159 w 167"/>
                <a:gd name="T7" fmla="*/ 18 h 18"/>
                <a:gd name="T8" fmla="*/ 167 w 16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">
                  <a:moveTo>
                    <a:pt x="167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159" y="18"/>
                  </a:lnTo>
                  <a:lnTo>
                    <a:pt x="1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260">
              <a:extLst>
                <a:ext uri="{FF2B5EF4-FFF2-40B4-BE49-F238E27FC236}">
                  <a16:creationId xmlns:a16="http://schemas.microsoft.com/office/drawing/2014/main" id="{76BA1B27-063C-4553-AA2D-61FC43D60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9949" y="2923337"/>
              <a:ext cx="583918" cy="616147"/>
            </a:xfrm>
            <a:custGeom>
              <a:avLst/>
              <a:gdLst>
                <a:gd name="T0" fmla="*/ 86 w 308"/>
                <a:gd name="T1" fmla="*/ 184 h 325"/>
                <a:gd name="T2" fmla="*/ 69 w 308"/>
                <a:gd name="T3" fmla="*/ 193 h 325"/>
                <a:gd name="T4" fmla="*/ 86 w 308"/>
                <a:gd name="T5" fmla="*/ 184 h 325"/>
                <a:gd name="T6" fmla="*/ 152 w 308"/>
                <a:gd name="T7" fmla="*/ 184 h 325"/>
                <a:gd name="T8" fmla="*/ 88 w 308"/>
                <a:gd name="T9" fmla="*/ 193 h 325"/>
                <a:gd name="T10" fmla="*/ 152 w 308"/>
                <a:gd name="T11" fmla="*/ 184 h 325"/>
                <a:gd name="T12" fmla="*/ 107 w 308"/>
                <a:gd name="T13" fmla="*/ 107 h 325"/>
                <a:gd name="T14" fmla="*/ 152 w 308"/>
                <a:gd name="T15" fmla="*/ 117 h 325"/>
                <a:gd name="T16" fmla="*/ 180 w 308"/>
                <a:gd name="T17" fmla="*/ 79 h 325"/>
                <a:gd name="T18" fmla="*/ 204 w 308"/>
                <a:gd name="T19" fmla="*/ 70 h 325"/>
                <a:gd name="T20" fmla="*/ 180 w 308"/>
                <a:gd name="T21" fmla="*/ 79 h 325"/>
                <a:gd name="T22" fmla="*/ 209 w 308"/>
                <a:gd name="T23" fmla="*/ 70 h 325"/>
                <a:gd name="T24" fmla="*/ 261 w 308"/>
                <a:gd name="T25" fmla="*/ 79 h 325"/>
                <a:gd name="T26" fmla="*/ 183 w 308"/>
                <a:gd name="T27" fmla="*/ 40 h 325"/>
                <a:gd name="T28" fmla="*/ 228 w 308"/>
                <a:gd name="T29" fmla="*/ 31 h 325"/>
                <a:gd name="T30" fmla="*/ 183 w 308"/>
                <a:gd name="T31" fmla="*/ 40 h 325"/>
                <a:gd name="T32" fmla="*/ 149 w 308"/>
                <a:gd name="T33" fmla="*/ 0 h 325"/>
                <a:gd name="T34" fmla="*/ 180 w 308"/>
                <a:gd name="T35" fmla="*/ 31 h 325"/>
                <a:gd name="T36" fmla="*/ 130 w 308"/>
                <a:gd name="T37" fmla="*/ 40 h 325"/>
                <a:gd name="T38" fmla="*/ 176 w 308"/>
                <a:gd name="T39" fmla="*/ 70 h 325"/>
                <a:gd name="T40" fmla="*/ 113 w 308"/>
                <a:gd name="T41" fmla="*/ 79 h 325"/>
                <a:gd name="T42" fmla="*/ 98 w 308"/>
                <a:gd name="T43" fmla="*/ 146 h 325"/>
                <a:gd name="T44" fmla="*/ 78 w 308"/>
                <a:gd name="T45" fmla="*/ 155 h 325"/>
                <a:gd name="T46" fmla="*/ 65 w 308"/>
                <a:gd name="T47" fmla="*/ 184 h 325"/>
                <a:gd name="T48" fmla="*/ 61 w 308"/>
                <a:gd name="T49" fmla="*/ 193 h 325"/>
                <a:gd name="T50" fmla="*/ 16 w 308"/>
                <a:gd name="T51" fmla="*/ 298 h 325"/>
                <a:gd name="T52" fmla="*/ 8 w 308"/>
                <a:gd name="T53" fmla="*/ 307 h 325"/>
                <a:gd name="T54" fmla="*/ 0 w 308"/>
                <a:gd name="T55" fmla="*/ 325 h 325"/>
                <a:gd name="T56" fmla="*/ 160 w 308"/>
                <a:gd name="T57" fmla="*/ 325 h 325"/>
                <a:gd name="T58" fmla="*/ 268 w 308"/>
                <a:gd name="T59" fmla="*/ 79 h 325"/>
                <a:gd name="T60" fmla="*/ 276 w 308"/>
                <a:gd name="T61" fmla="*/ 70 h 325"/>
                <a:gd name="T62" fmla="*/ 232 w 308"/>
                <a:gd name="T63" fmla="*/ 40 h 325"/>
                <a:gd name="T64" fmla="*/ 294 w 308"/>
                <a:gd name="T65" fmla="*/ 3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8" h="325">
                  <a:moveTo>
                    <a:pt x="86" y="184"/>
                  </a:moveTo>
                  <a:lnTo>
                    <a:pt x="86" y="184"/>
                  </a:lnTo>
                  <a:lnTo>
                    <a:pt x="83" y="193"/>
                  </a:lnTo>
                  <a:lnTo>
                    <a:pt x="69" y="193"/>
                  </a:lnTo>
                  <a:lnTo>
                    <a:pt x="72" y="184"/>
                  </a:lnTo>
                  <a:lnTo>
                    <a:pt x="86" y="184"/>
                  </a:lnTo>
                  <a:close/>
                  <a:moveTo>
                    <a:pt x="152" y="184"/>
                  </a:moveTo>
                  <a:lnTo>
                    <a:pt x="152" y="184"/>
                  </a:lnTo>
                  <a:lnTo>
                    <a:pt x="149" y="193"/>
                  </a:lnTo>
                  <a:lnTo>
                    <a:pt x="88" y="193"/>
                  </a:lnTo>
                  <a:lnTo>
                    <a:pt x="91" y="184"/>
                  </a:lnTo>
                  <a:lnTo>
                    <a:pt x="152" y="184"/>
                  </a:lnTo>
                  <a:close/>
                  <a:moveTo>
                    <a:pt x="104" y="117"/>
                  </a:moveTo>
                  <a:lnTo>
                    <a:pt x="107" y="107"/>
                  </a:lnTo>
                  <a:lnTo>
                    <a:pt x="155" y="107"/>
                  </a:lnTo>
                  <a:lnTo>
                    <a:pt x="152" y="117"/>
                  </a:lnTo>
                  <a:lnTo>
                    <a:pt x="104" y="117"/>
                  </a:lnTo>
                  <a:close/>
                  <a:moveTo>
                    <a:pt x="180" y="79"/>
                  </a:moveTo>
                  <a:lnTo>
                    <a:pt x="183" y="70"/>
                  </a:lnTo>
                  <a:lnTo>
                    <a:pt x="204" y="70"/>
                  </a:lnTo>
                  <a:lnTo>
                    <a:pt x="201" y="79"/>
                  </a:lnTo>
                  <a:lnTo>
                    <a:pt x="180" y="79"/>
                  </a:lnTo>
                  <a:close/>
                  <a:moveTo>
                    <a:pt x="207" y="79"/>
                  </a:moveTo>
                  <a:lnTo>
                    <a:pt x="209" y="70"/>
                  </a:lnTo>
                  <a:lnTo>
                    <a:pt x="263" y="70"/>
                  </a:lnTo>
                  <a:lnTo>
                    <a:pt x="261" y="79"/>
                  </a:lnTo>
                  <a:lnTo>
                    <a:pt x="207" y="79"/>
                  </a:lnTo>
                  <a:close/>
                  <a:moveTo>
                    <a:pt x="183" y="40"/>
                  </a:moveTo>
                  <a:lnTo>
                    <a:pt x="186" y="31"/>
                  </a:lnTo>
                  <a:lnTo>
                    <a:pt x="228" y="31"/>
                  </a:lnTo>
                  <a:lnTo>
                    <a:pt x="225" y="40"/>
                  </a:lnTo>
                  <a:lnTo>
                    <a:pt x="183" y="40"/>
                  </a:lnTo>
                  <a:close/>
                  <a:moveTo>
                    <a:pt x="308" y="0"/>
                  </a:moveTo>
                  <a:lnTo>
                    <a:pt x="149" y="0"/>
                  </a:lnTo>
                  <a:lnTo>
                    <a:pt x="134" y="31"/>
                  </a:lnTo>
                  <a:lnTo>
                    <a:pt x="180" y="31"/>
                  </a:lnTo>
                  <a:lnTo>
                    <a:pt x="177" y="40"/>
                  </a:lnTo>
                  <a:lnTo>
                    <a:pt x="130" y="40"/>
                  </a:lnTo>
                  <a:lnTo>
                    <a:pt x="117" y="70"/>
                  </a:lnTo>
                  <a:lnTo>
                    <a:pt x="176" y="70"/>
                  </a:lnTo>
                  <a:lnTo>
                    <a:pt x="173" y="79"/>
                  </a:lnTo>
                  <a:lnTo>
                    <a:pt x="113" y="79"/>
                  </a:lnTo>
                  <a:lnTo>
                    <a:pt x="82" y="146"/>
                  </a:lnTo>
                  <a:lnTo>
                    <a:pt x="98" y="146"/>
                  </a:lnTo>
                  <a:lnTo>
                    <a:pt x="95" y="155"/>
                  </a:lnTo>
                  <a:lnTo>
                    <a:pt x="78" y="155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2" y="193"/>
                  </a:lnTo>
                  <a:lnTo>
                    <a:pt x="61" y="193"/>
                  </a:lnTo>
                  <a:lnTo>
                    <a:pt x="12" y="298"/>
                  </a:lnTo>
                  <a:lnTo>
                    <a:pt x="16" y="298"/>
                  </a:lnTo>
                  <a:lnTo>
                    <a:pt x="13" y="307"/>
                  </a:lnTo>
                  <a:lnTo>
                    <a:pt x="8" y="307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160" y="325"/>
                  </a:lnTo>
                  <a:lnTo>
                    <a:pt x="160" y="325"/>
                  </a:lnTo>
                  <a:lnTo>
                    <a:pt x="272" y="79"/>
                  </a:lnTo>
                  <a:lnTo>
                    <a:pt x="268" y="79"/>
                  </a:lnTo>
                  <a:lnTo>
                    <a:pt x="270" y="70"/>
                  </a:lnTo>
                  <a:lnTo>
                    <a:pt x="276" y="70"/>
                  </a:lnTo>
                  <a:lnTo>
                    <a:pt x="290" y="40"/>
                  </a:lnTo>
                  <a:lnTo>
                    <a:pt x="232" y="40"/>
                  </a:lnTo>
                  <a:lnTo>
                    <a:pt x="235" y="31"/>
                  </a:lnTo>
                  <a:lnTo>
                    <a:pt x="294" y="3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294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261">
              <a:extLst>
                <a:ext uri="{FF2B5EF4-FFF2-40B4-BE49-F238E27FC236}">
                  <a16:creationId xmlns:a16="http://schemas.microsoft.com/office/drawing/2014/main" id="{7EA8D960-88BC-401F-9434-B1D406C2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9949" y="2923337"/>
              <a:ext cx="583918" cy="616147"/>
            </a:xfrm>
            <a:custGeom>
              <a:avLst/>
              <a:gdLst>
                <a:gd name="T0" fmla="*/ 86 w 308"/>
                <a:gd name="T1" fmla="*/ 184 h 325"/>
                <a:gd name="T2" fmla="*/ 69 w 308"/>
                <a:gd name="T3" fmla="*/ 193 h 325"/>
                <a:gd name="T4" fmla="*/ 86 w 308"/>
                <a:gd name="T5" fmla="*/ 184 h 325"/>
                <a:gd name="T6" fmla="*/ 152 w 308"/>
                <a:gd name="T7" fmla="*/ 184 h 325"/>
                <a:gd name="T8" fmla="*/ 88 w 308"/>
                <a:gd name="T9" fmla="*/ 193 h 325"/>
                <a:gd name="T10" fmla="*/ 152 w 308"/>
                <a:gd name="T11" fmla="*/ 184 h 325"/>
                <a:gd name="T12" fmla="*/ 107 w 308"/>
                <a:gd name="T13" fmla="*/ 107 h 325"/>
                <a:gd name="T14" fmla="*/ 152 w 308"/>
                <a:gd name="T15" fmla="*/ 117 h 325"/>
                <a:gd name="T16" fmla="*/ 180 w 308"/>
                <a:gd name="T17" fmla="*/ 79 h 325"/>
                <a:gd name="T18" fmla="*/ 204 w 308"/>
                <a:gd name="T19" fmla="*/ 70 h 325"/>
                <a:gd name="T20" fmla="*/ 180 w 308"/>
                <a:gd name="T21" fmla="*/ 79 h 325"/>
                <a:gd name="T22" fmla="*/ 209 w 308"/>
                <a:gd name="T23" fmla="*/ 70 h 325"/>
                <a:gd name="T24" fmla="*/ 261 w 308"/>
                <a:gd name="T25" fmla="*/ 79 h 325"/>
                <a:gd name="T26" fmla="*/ 183 w 308"/>
                <a:gd name="T27" fmla="*/ 40 h 325"/>
                <a:gd name="T28" fmla="*/ 228 w 308"/>
                <a:gd name="T29" fmla="*/ 31 h 325"/>
                <a:gd name="T30" fmla="*/ 183 w 308"/>
                <a:gd name="T31" fmla="*/ 40 h 325"/>
                <a:gd name="T32" fmla="*/ 149 w 308"/>
                <a:gd name="T33" fmla="*/ 0 h 325"/>
                <a:gd name="T34" fmla="*/ 180 w 308"/>
                <a:gd name="T35" fmla="*/ 31 h 325"/>
                <a:gd name="T36" fmla="*/ 130 w 308"/>
                <a:gd name="T37" fmla="*/ 40 h 325"/>
                <a:gd name="T38" fmla="*/ 176 w 308"/>
                <a:gd name="T39" fmla="*/ 70 h 325"/>
                <a:gd name="T40" fmla="*/ 113 w 308"/>
                <a:gd name="T41" fmla="*/ 79 h 325"/>
                <a:gd name="T42" fmla="*/ 98 w 308"/>
                <a:gd name="T43" fmla="*/ 146 h 325"/>
                <a:gd name="T44" fmla="*/ 78 w 308"/>
                <a:gd name="T45" fmla="*/ 155 h 325"/>
                <a:gd name="T46" fmla="*/ 65 w 308"/>
                <a:gd name="T47" fmla="*/ 184 h 325"/>
                <a:gd name="T48" fmla="*/ 61 w 308"/>
                <a:gd name="T49" fmla="*/ 193 h 325"/>
                <a:gd name="T50" fmla="*/ 16 w 308"/>
                <a:gd name="T51" fmla="*/ 298 h 325"/>
                <a:gd name="T52" fmla="*/ 8 w 308"/>
                <a:gd name="T53" fmla="*/ 307 h 325"/>
                <a:gd name="T54" fmla="*/ 0 w 308"/>
                <a:gd name="T55" fmla="*/ 325 h 325"/>
                <a:gd name="T56" fmla="*/ 160 w 308"/>
                <a:gd name="T57" fmla="*/ 325 h 325"/>
                <a:gd name="T58" fmla="*/ 268 w 308"/>
                <a:gd name="T59" fmla="*/ 79 h 325"/>
                <a:gd name="T60" fmla="*/ 276 w 308"/>
                <a:gd name="T61" fmla="*/ 70 h 325"/>
                <a:gd name="T62" fmla="*/ 232 w 308"/>
                <a:gd name="T63" fmla="*/ 40 h 325"/>
                <a:gd name="T64" fmla="*/ 294 w 308"/>
                <a:gd name="T65" fmla="*/ 3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8" h="325">
                  <a:moveTo>
                    <a:pt x="86" y="184"/>
                  </a:moveTo>
                  <a:lnTo>
                    <a:pt x="86" y="184"/>
                  </a:lnTo>
                  <a:lnTo>
                    <a:pt x="83" y="193"/>
                  </a:lnTo>
                  <a:lnTo>
                    <a:pt x="69" y="193"/>
                  </a:lnTo>
                  <a:lnTo>
                    <a:pt x="72" y="184"/>
                  </a:lnTo>
                  <a:lnTo>
                    <a:pt x="86" y="184"/>
                  </a:lnTo>
                  <a:moveTo>
                    <a:pt x="152" y="184"/>
                  </a:moveTo>
                  <a:lnTo>
                    <a:pt x="152" y="184"/>
                  </a:lnTo>
                  <a:lnTo>
                    <a:pt x="149" y="193"/>
                  </a:lnTo>
                  <a:lnTo>
                    <a:pt x="88" y="193"/>
                  </a:lnTo>
                  <a:lnTo>
                    <a:pt x="91" y="184"/>
                  </a:lnTo>
                  <a:lnTo>
                    <a:pt x="152" y="184"/>
                  </a:lnTo>
                  <a:moveTo>
                    <a:pt x="104" y="117"/>
                  </a:moveTo>
                  <a:lnTo>
                    <a:pt x="107" y="107"/>
                  </a:lnTo>
                  <a:lnTo>
                    <a:pt x="155" y="107"/>
                  </a:lnTo>
                  <a:lnTo>
                    <a:pt x="152" y="117"/>
                  </a:lnTo>
                  <a:lnTo>
                    <a:pt x="104" y="117"/>
                  </a:lnTo>
                  <a:moveTo>
                    <a:pt x="180" y="79"/>
                  </a:moveTo>
                  <a:lnTo>
                    <a:pt x="183" y="70"/>
                  </a:lnTo>
                  <a:lnTo>
                    <a:pt x="204" y="70"/>
                  </a:lnTo>
                  <a:lnTo>
                    <a:pt x="201" y="79"/>
                  </a:lnTo>
                  <a:lnTo>
                    <a:pt x="180" y="79"/>
                  </a:lnTo>
                  <a:moveTo>
                    <a:pt x="207" y="79"/>
                  </a:moveTo>
                  <a:lnTo>
                    <a:pt x="209" y="70"/>
                  </a:lnTo>
                  <a:lnTo>
                    <a:pt x="263" y="70"/>
                  </a:lnTo>
                  <a:lnTo>
                    <a:pt x="261" y="79"/>
                  </a:lnTo>
                  <a:lnTo>
                    <a:pt x="207" y="79"/>
                  </a:lnTo>
                  <a:moveTo>
                    <a:pt x="183" y="40"/>
                  </a:moveTo>
                  <a:lnTo>
                    <a:pt x="186" y="31"/>
                  </a:lnTo>
                  <a:lnTo>
                    <a:pt x="228" y="31"/>
                  </a:lnTo>
                  <a:lnTo>
                    <a:pt x="225" y="40"/>
                  </a:lnTo>
                  <a:lnTo>
                    <a:pt x="183" y="40"/>
                  </a:lnTo>
                  <a:moveTo>
                    <a:pt x="308" y="0"/>
                  </a:moveTo>
                  <a:lnTo>
                    <a:pt x="149" y="0"/>
                  </a:lnTo>
                  <a:lnTo>
                    <a:pt x="134" y="31"/>
                  </a:lnTo>
                  <a:lnTo>
                    <a:pt x="180" y="31"/>
                  </a:lnTo>
                  <a:lnTo>
                    <a:pt x="177" y="40"/>
                  </a:lnTo>
                  <a:lnTo>
                    <a:pt x="130" y="40"/>
                  </a:lnTo>
                  <a:lnTo>
                    <a:pt x="117" y="70"/>
                  </a:lnTo>
                  <a:lnTo>
                    <a:pt x="176" y="70"/>
                  </a:lnTo>
                  <a:lnTo>
                    <a:pt x="173" y="79"/>
                  </a:lnTo>
                  <a:lnTo>
                    <a:pt x="113" y="79"/>
                  </a:lnTo>
                  <a:lnTo>
                    <a:pt x="82" y="146"/>
                  </a:lnTo>
                  <a:lnTo>
                    <a:pt x="98" y="146"/>
                  </a:lnTo>
                  <a:lnTo>
                    <a:pt x="95" y="155"/>
                  </a:lnTo>
                  <a:lnTo>
                    <a:pt x="78" y="155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2" y="193"/>
                  </a:lnTo>
                  <a:lnTo>
                    <a:pt x="61" y="193"/>
                  </a:lnTo>
                  <a:lnTo>
                    <a:pt x="12" y="298"/>
                  </a:lnTo>
                  <a:lnTo>
                    <a:pt x="16" y="298"/>
                  </a:lnTo>
                  <a:lnTo>
                    <a:pt x="13" y="307"/>
                  </a:lnTo>
                  <a:lnTo>
                    <a:pt x="8" y="307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160" y="325"/>
                  </a:lnTo>
                  <a:lnTo>
                    <a:pt x="160" y="325"/>
                  </a:lnTo>
                  <a:lnTo>
                    <a:pt x="272" y="79"/>
                  </a:lnTo>
                  <a:lnTo>
                    <a:pt x="268" y="79"/>
                  </a:lnTo>
                  <a:lnTo>
                    <a:pt x="270" y="70"/>
                  </a:lnTo>
                  <a:lnTo>
                    <a:pt x="276" y="70"/>
                  </a:lnTo>
                  <a:lnTo>
                    <a:pt x="290" y="40"/>
                  </a:lnTo>
                  <a:lnTo>
                    <a:pt x="232" y="40"/>
                  </a:lnTo>
                  <a:lnTo>
                    <a:pt x="235" y="31"/>
                  </a:lnTo>
                  <a:lnTo>
                    <a:pt x="294" y="31"/>
                  </a:lnTo>
                  <a:lnTo>
                    <a:pt x="3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262">
              <a:extLst>
                <a:ext uri="{FF2B5EF4-FFF2-40B4-BE49-F238E27FC236}">
                  <a16:creationId xmlns:a16="http://schemas.microsoft.com/office/drawing/2014/main" id="{388FBDCC-A2DD-4D47-A8EB-E6BA5D92A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408" y="2982109"/>
              <a:ext cx="94792" cy="17063"/>
            </a:xfrm>
            <a:custGeom>
              <a:avLst/>
              <a:gdLst>
                <a:gd name="T0" fmla="*/ 50 w 50"/>
                <a:gd name="T1" fmla="*/ 0 h 9"/>
                <a:gd name="T2" fmla="*/ 4 w 50"/>
                <a:gd name="T3" fmla="*/ 0 h 9"/>
                <a:gd name="T4" fmla="*/ 0 w 50"/>
                <a:gd name="T5" fmla="*/ 9 h 9"/>
                <a:gd name="T6" fmla="*/ 47 w 50"/>
                <a:gd name="T7" fmla="*/ 9 h 9"/>
                <a:gd name="T8" fmla="*/ 50 w 5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">
                  <a:moveTo>
                    <a:pt x="5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263">
              <a:extLst>
                <a:ext uri="{FF2B5EF4-FFF2-40B4-BE49-F238E27FC236}">
                  <a16:creationId xmlns:a16="http://schemas.microsoft.com/office/drawing/2014/main" id="{C6C907F9-838E-481E-AABC-D49C61A08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408" y="2982109"/>
              <a:ext cx="94792" cy="17063"/>
            </a:xfrm>
            <a:custGeom>
              <a:avLst/>
              <a:gdLst>
                <a:gd name="T0" fmla="*/ 50 w 50"/>
                <a:gd name="T1" fmla="*/ 0 h 9"/>
                <a:gd name="T2" fmla="*/ 4 w 50"/>
                <a:gd name="T3" fmla="*/ 0 h 9"/>
                <a:gd name="T4" fmla="*/ 0 w 50"/>
                <a:gd name="T5" fmla="*/ 9 h 9"/>
                <a:gd name="T6" fmla="*/ 47 w 50"/>
                <a:gd name="T7" fmla="*/ 9 h 9"/>
                <a:gd name="T8" fmla="*/ 50 w 5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">
                  <a:moveTo>
                    <a:pt x="5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264">
              <a:extLst>
                <a:ext uri="{FF2B5EF4-FFF2-40B4-BE49-F238E27FC236}">
                  <a16:creationId xmlns:a16="http://schemas.microsoft.com/office/drawing/2014/main" id="{A6916AEC-B947-43C9-9270-CBD8E83DD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783" y="2982109"/>
              <a:ext cx="117542" cy="17063"/>
            </a:xfrm>
            <a:custGeom>
              <a:avLst/>
              <a:gdLst>
                <a:gd name="T0" fmla="*/ 62 w 62"/>
                <a:gd name="T1" fmla="*/ 0 h 9"/>
                <a:gd name="T2" fmla="*/ 3 w 62"/>
                <a:gd name="T3" fmla="*/ 0 h 9"/>
                <a:gd name="T4" fmla="*/ 0 w 62"/>
                <a:gd name="T5" fmla="*/ 9 h 9"/>
                <a:gd name="T6" fmla="*/ 58 w 62"/>
                <a:gd name="T7" fmla="*/ 9 h 9"/>
                <a:gd name="T8" fmla="*/ 62 w 6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">
                  <a:moveTo>
                    <a:pt x="62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58" y="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17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265">
              <a:extLst>
                <a:ext uri="{FF2B5EF4-FFF2-40B4-BE49-F238E27FC236}">
                  <a16:creationId xmlns:a16="http://schemas.microsoft.com/office/drawing/2014/main" id="{42219093-52B4-4CB4-A119-375BB90D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783" y="2982109"/>
              <a:ext cx="117542" cy="17063"/>
            </a:xfrm>
            <a:custGeom>
              <a:avLst/>
              <a:gdLst>
                <a:gd name="T0" fmla="*/ 62 w 62"/>
                <a:gd name="T1" fmla="*/ 0 h 9"/>
                <a:gd name="T2" fmla="*/ 3 w 62"/>
                <a:gd name="T3" fmla="*/ 0 h 9"/>
                <a:gd name="T4" fmla="*/ 0 w 62"/>
                <a:gd name="T5" fmla="*/ 9 h 9"/>
                <a:gd name="T6" fmla="*/ 58 w 62"/>
                <a:gd name="T7" fmla="*/ 9 h 9"/>
                <a:gd name="T8" fmla="*/ 62 w 6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">
                  <a:moveTo>
                    <a:pt x="62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58" y="9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266">
              <a:extLst>
                <a:ext uri="{FF2B5EF4-FFF2-40B4-BE49-F238E27FC236}">
                  <a16:creationId xmlns:a16="http://schemas.microsoft.com/office/drawing/2014/main" id="{E9A70420-A249-4F71-9304-8B00A349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88" y="2982109"/>
              <a:ext cx="85312" cy="17063"/>
            </a:xfrm>
            <a:custGeom>
              <a:avLst/>
              <a:gdLst>
                <a:gd name="T0" fmla="*/ 45 w 45"/>
                <a:gd name="T1" fmla="*/ 0 h 9"/>
                <a:gd name="T2" fmla="*/ 3 w 45"/>
                <a:gd name="T3" fmla="*/ 0 h 9"/>
                <a:gd name="T4" fmla="*/ 0 w 45"/>
                <a:gd name="T5" fmla="*/ 9 h 9"/>
                <a:gd name="T6" fmla="*/ 42 w 45"/>
                <a:gd name="T7" fmla="*/ 9 h 9"/>
                <a:gd name="T8" fmla="*/ 45 w 4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9">
                  <a:moveTo>
                    <a:pt x="45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42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1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267">
              <a:extLst>
                <a:ext uri="{FF2B5EF4-FFF2-40B4-BE49-F238E27FC236}">
                  <a16:creationId xmlns:a16="http://schemas.microsoft.com/office/drawing/2014/main" id="{1BBB71D1-1186-4E16-AEDB-B072D7245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88" y="2982109"/>
              <a:ext cx="85312" cy="17063"/>
            </a:xfrm>
            <a:custGeom>
              <a:avLst/>
              <a:gdLst>
                <a:gd name="T0" fmla="*/ 45 w 45"/>
                <a:gd name="T1" fmla="*/ 0 h 9"/>
                <a:gd name="T2" fmla="*/ 3 w 45"/>
                <a:gd name="T3" fmla="*/ 0 h 9"/>
                <a:gd name="T4" fmla="*/ 0 w 45"/>
                <a:gd name="T5" fmla="*/ 9 h 9"/>
                <a:gd name="T6" fmla="*/ 42 w 45"/>
                <a:gd name="T7" fmla="*/ 9 h 9"/>
                <a:gd name="T8" fmla="*/ 45 w 4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9">
                  <a:moveTo>
                    <a:pt x="45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42" y="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268">
              <a:extLst>
                <a:ext uri="{FF2B5EF4-FFF2-40B4-BE49-F238E27FC236}">
                  <a16:creationId xmlns:a16="http://schemas.microsoft.com/office/drawing/2014/main" id="{C1DBF6BD-1C59-4005-B150-C522A94F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83" y="3272171"/>
              <a:ext cx="121334" cy="17063"/>
            </a:xfrm>
            <a:custGeom>
              <a:avLst/>
              <a:gdLst>
                <a:gd name="T0" fmla="*/ 64 w 64"/>
                <a:gd name="T1" fmla="*/ 0 h 9"/>
                <a:gd name="T2" fmla="*/ 3 w 64"/>
                <a:gd name="T3" fmla="*/ 0 h 9"/>
                <a:gd name="T4" fmla="*/ 0 w 64"/>
                <a:gd name="T5" fmla="*/ 9 h 9"/>
                <a:gd name="T6" fmla="*/ 61 w 64"/>
                <a:gd name="T7" fmla="*/ 9 h 9"/>
                <a:gd name="T8" fmla="*/ 64 w 6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64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61" y="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9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269">
              <a:extLst>
                <a:ext uri="{FF2B5EF4-FFF2-40B4-BE49-F238E27FC236}">
                  <a16:creationId xmlns:a16="http://schemas.microsoft.com/office/drawing/2014/main" id="{7E09F219-9E19-4478-AD64-7DDCD2D2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783" y="3272171"/>
              <a:ext cx="121334" cy="17063"/>
            </a:xfrm>
            <a:custGeom>
              <a:avLst/>
              <a:gdLst>
                <a:gd name="T0" fmla="*/ 64 w 64"/>
                <a:gd name="T1" fmla="*/ 0 h 9"/>
                <a:gd name="T2" fmla="*/ 3 w 64"/>
                <a:gd name="T3" fmla="*/ 0 h 9"/>
                <a:gd name="T4" fmla="*/ 0 w 64"/>
                <a:gd name="T5" fmla="*/ 9 h 9"/>
                <a:gd name="T6" fmla="*/ 61 w 64"/>
                <a:gd name="T7" fmla="*/ 9 h 9"/>
                <a:gd name="T8" fmla="*/ 64 w 6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64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61" y="9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270">
              <a:extLst>
                <a:ext uri="{FF2B5EF4-FFF2-40B4-BE49-F238E27FC236}">
                  <a16:creationId xmlns:a16="http://schemas.microsoft.com/office/drawing/2014/main" id="{6FF87EC9-68BD-48E8-9AEE-4C782904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596" y="3272171"/>
              <a:ext cx="7583" cy="17063"/>
            </a:xfrm>
            <a:custGeom>
              <a:avLst/>
              <a:gdLst>
                <a:gd name="T0" fmla="*/ 4 w 4"/>
                <a:gd name="T1" fmla="*/ 0 h 9"/>
                <a:gd name="T2" fmla="*/ 4 w 4"/>
                <a:gd name="T3" fmla="*/ 0 h 9"/>
                <a:gd name="T4" fmla="*/ 0 w 4"/>
                <a:gd name="T5" fmla="*/ 9 h 9"/>
                <a:gd name="T6" fmla="*/ 1 w 4"/>
                <a:gd name="T7" fmla="*/ 9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1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271">
              <a:extLst>
                <a:ext uri="{FF2B5EF4-FFF2-40B4-BE49-F238E27FC236}">
                  <a16:creationId xmlns:a16="http://schemas.microsoft.com/office/drawing/2014/main" id="{73113177-D5C6-4377-BA4B-1055D26BE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596" y="3272171"/>
              <a:ext cx="7583" cy="17063"/>
            </a:xfrm>
            <a:custGeom>
              <a:avLst/>
              <a:gdLst>
                <a:gd name="T0" fmla="*/ 4 w 4"/>
                <a:gd name="T1" fmla="*/ 0 h 9"/>
                <a:gd name="T2" fmla="*/ 4 w 4"/>
                <a:gd name="T3" fmla="*/ 0 h 9"/>
                <a:gd name="T4" fmla="*/ 0 w 4"/>
                <a:gd name="T5" fmla="*/ 9 h 9"/>
                <a:gd name="T6" fmla="*/ 1 w 4"/>
                <a:gd name="T7" fmla="*/ 9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1" y="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272">
              <a:extLst>
                <a:ext uri="{FF2B5EF4-FFF2-40B4-BE49-F238E27FC236}">
                  <a16:creationId xmlns:a16="http://schemas.microsoft.com/office/drawing/2014/main" id="{3BF3DFAF-EE8B-4BAE-BCC1-3CACAA1A2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763" y="3272171"/>
              <a:ext cx="32229" cy="17063"/>
            </a:xfrm>
            <a:custGeom>
              <a:avLst/>
              <a:gdLst>
                <a:gd name="T0" fmla="*/ 17 w 17"/>
                <a:gd name="T1" fmla="*/ 0 h 9"/>
                <a:gd name="T2" fmla="*/ 3 w 17"/>
                <a:gd name="T3" fmla="*/ 0 h 9"/>
                <a:gd name="T4" fmla="*/ 0 w 17"/>
                <a:gd name="T5" fmla="*/ 9 h 9"/>
                <a:gd name="T6" fmla="*/ 14 w 17"/>
                <a:gd name="T7" fmla="*/ 9 h 9"/>
                <a:gd name="T8" fmla="*/ 17 w 1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14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273">
              <a:extLst>
                <a:ext uri="{FF2B5EF4-FFF2-40B4-BE49-F238E27FC236}">
                  <a16:creationId xmlns:a16="http://schemas.microsoft.com/office/drawing/2014/main" id="{2F0290B6-C67D-4C8C-8235-44276A79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763" y="3272171"/>
              <a:ext cx="32229" cy="17063"/>
            </a:xfrm>
            <a:custGeom>
              <a:avLst/>
              <a:gdLst>
                <a:gd name="T0" fmla="*/ 17 w 17"/>
                <a:gd name="T1" fmla="*/ 0 h 9"/>
                <a:gd name="T2" fmla="*/ 3 w 17"/>
                <a:gd name="T3" fmla="*/ 0 h 9"/>
                <a:gd name="T4" fmla="*/ 0 w 17"/>
                <a:gd name="T5" fmla="*/ 9 h 9"/>
                <a:gd name="T6" fmla="*/ 14 w 17"/>
                <a:gd name="T7" fmla="*/ 9 h 9"/>
                <a:gd name="T8" fmla="*/ 17 w 1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14" y="9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274">
              <a:extLst>
                <a:ext uri="{FF2B5EF4-FFF2-40B4-BE49-F238E27FC236}">
                  <a16:creationId xmlns:a16="http://schemas.microsoft.com/office/drawing/2014/main" id="{895FB96D-F7C7-43FD-A4AF-80012BD8B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00" y="3056046"/>
              <a:ext cx="45500" cy="17063"/>
            </a:xfrm>
            <a:custGeom>
              <a:avLst/>
              <a:gdLst>
                <a:gd name="T0" fmla="*/ 24 w 24"/>
                <a:gd name="T1" fmla="*/ 0 h 9"/>
                <a:gd name="T2" fmla="*/ 3 w 24"/>
                <a:gd name="T3" fmla="*/ 0 h 9"/>
                <a:gd name="T4" fmla="*/ 0 w 24"/>
                <a:gd name="T5" fmla="*/ 9 h 9"/>
                <a:gd name="T6" fmla="*/ 21 w 24"/>
                <a:gd name="T7" fmla="*/ 9 h 9"/>
                <a:gd name="T8" fmla="*/ 24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24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21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275">
              <a:extLst>
                <a:ext uri="{FF2B5EF4-FFF2-40B4-BE49-F238E27FC236}">
                  <a16:creationId xmlns:a16="http://schemas.microsoft.com/office/drawing/2014/main" id="{C7714AA7-B584-404B-B7DE-FE1A05A1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00" y="3056046"/>
              <a:ext cx="45500" cy="17063"/>
            </a:xfrm>
            <a:custGeom>
              <a:avLst/>
              <a:gdLst>
                <a:gd name="T0" fmla="*/ 24 w 24"/>
                <a:gd name="T1" fmla="*/ 0 h 9"/>
                <a:gd name="T2" fmla="*/ 3 w 24"/>
                <a:gd name="T3" fmla="*/ 0 h 9"/>
                <a:gd name="T4" fmla="*/ 0 w 24"/>
                <a:gd name="T5" fmla="*/ 9 h 9"/>
                <a:gd name="T6" fmla="*/ 21 w 24"/>
                <a:gd name="T7" fmla="*/ 9 h 9"/>
                <a:gd name="T8" fmla="*/ 24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24" y="0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21" y="9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276">
              <a:extLst>
                <a:ext uri="{FF2B5EF4-FFF2-40B4-BE49-F238E27FC236}">
                  <a16:creationId xmlns:a16="http://schemas.microsoft.com/office/drawing/2014/main" id="{9E516413-3843-448F-9E40-973D04232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033" y="3056046"/>
              <a:ext cx="15167" cy="17063"/>
            </a:xfrm>
            <a:custGeom>
              <a:avLst/>
              <a:gdLst>
                <a:gd name="T0" fmla="*/ 8 w 8"/>
                <a:gd name="T1" fmla="*/ 0 h 9"/>
                <a:gd name="T2" fmla="*/ 2 w 8"/>
                <a:gd name="T3" fmla="*/ 0 h 9"/>
                <a:gd name="T4" fmla="*/ 0 w 8"/>
                <a:gd name="T5" fmla="*/ 9 h 9"/>
                <a:gd name="T6" fmla="*/ 4 w 8"/>
                <a:gd name="T7" fmla="*/ 9 h 9"/>
                <a:gd name="T8" fmla="*/ 8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17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277">
              <a:extLst>
                <a:ext uri="{FF2B5EF4-FFF2-40B4-BE49-F238E27FC236}">
                  <a16:creationId xmlns:a16="http://schemas.microsoft.com/office/drawing/2014/main" id="{0DA9825A-0EF2-499F-A76C-8E6A36F1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033" y="3056046"/>
              <a:ext cx="15167" cy="17063"/>
            </a:xfrm>
            <a:custGeom>
              <a:avLst/>
              <a:gdLst>
                <a:gd name="T0" fmla="*/ 8 w 8"/>
                <a:gd name="T1" fmla="*/ 0 h 9"/>
                <a:gd name="T2" fmla="*/ 2 w 8"/>
                <a:gd name="T3" fmla="*/ 0 h 9"/>
                <a:gd name="T4" fmla="*/ 0 w 8"/>
                <a:gd name="T5" fmla="*/ 9 h 9"/>
                <a:gd name="T6" fmla="*/ 4 w 8"/>
                <a:gd name="T7" fmla="*/ 9 h 9"/>
                <a:gd name="T8" fmla="*/ 8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278">
              <a:extLst>
                <a:ext uri="{FF2B5EF4-FFF2-40B4-BE49-F238E27FC236}">
                  <a16:creationId xmlns:a16="http://schemas.microsoft.com/office/drawing/2014/main" id="{B9BAD062-35B0-410B-85C1-73A503325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88" y="3056046"/>
              <a:ext cx="106167" cy="17063"/>
            </a:xfrm>
            <a:custGeom>
              <a:avLst/>
              <a:gdLst>
                <a:gd name="T0" fmla="*/ 56 w 56"/>
                <a:gd name="T1" fmla="*/ 0 h 9"/>
                <a:gd name="T2" fmla="*/ 2 w 56"/>
                <a:gd name="T3" fmla="*/ 0 h 9"/>
                <a:gd name="T4" fmla="*/ 0 w 56"/>
                <a:gd name="T5" fmla="*/ 9 h 9"/>
                <a:gd name="T6" fmla="*/ 54 w 56"/>
                <a:gd name="T7" fmla="*/ 9 h 9"/>
                <a:gd name="T8" fmla="*/ 56 w 5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6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54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279">
              <a:extLst>
                <a:ext uri="{FF2B5EF4-FFF2-40B4-BE49-F238E27FC236}">
                  <a16:creationId xmlns:a16="http://schemas.microsoft.com/office/drawing/2014/main" id="{6A42F1F5-6F6B-45ED-A63B-160B5F500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88" y="3056046"/>
              <a:ext cx="106167" cy="17063"/>
            </a:xfrm>
            <a:custGeom>
              <a:avLst/>
              <a:gdLst>
                <a:gd name="T0" fmla="*/ 56 w 56"/>
                <a:gd name="T1" fmla="*/ 0 h 9"/>
                <a:gd name="T2" fmla="*/ 2 w 56"/>
                <a:gd name="T3" fmla="*/ 0 h 9"/>
                <a:gd name="T4" fmla="*/ 0 w 56"/>
                <a:gd name="T5" fmla="*/ 9 h 9"/>
                <a:gd name="T6" fmla="*/ 54 w 56"/>
                <a:gd name="T7" fmla="*/ 9 h 9"/>
                <a:gd name="T8" fmla="*/ 56 w 5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6" y="0"/>
                  </a:moveTo>
                  <a:lnTo>
                    <a:pt x="2" y="0"/>
                  </a:lnTo>
                  <a:lnTo>
                    <a:pt x="0" y="9"/>
                  </a:lnTo>
                  <a:lnTo>
                    <a:pt x="54" y="9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280">
              <a:extLst>
                <a:ext uri="{FF2B5EF4-FFF2-40B4-BE49-F238E27FC236}">
                  <a16:creationId xmlns:a16="http://schemas.microsoft.com/office/drawing/2014/main" id="{67212BDF-FDE7-4C32-8C15-00D2776F7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179" y="3056046"/>
              <a:ext cx="119437" cy="17063"/>
            </a:xfrm>
            <a:custGeom>
              <a:avLst/>
              <a:gdLst>
                <a:gd name="T0" fmla="*/ 63 w 63"/>
                <a:gd name="T1" fmla="*/ 0 h 9"/>
                <a:gd name="T2" fmla="*/ 4 w 63"/>
                <a:gd name="T3" fmla="*/ 0 h 9"/>
                <a:gd name="T4" fmla="*/ 0 w 63"/>
                <a:gd name="T5" fmla="*/ 9 h 9"/>
                <a:gd name="T6" fmla="*/ 60 w 63"/>
                <a:gd name="T7" fmla="*/ 9 h 9"/>
                <a:gd name="T8" fmla="*/ 63 w 6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">
                  <a:moveTo>
                    <a:pt x="63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6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281">
              <a:extLst>
                <a:ext uri="{FF2B5EF4-FFF2-40B4-BE49-F238E27FC236}">
                  <a16:creationId xmlns:a16="http://schemas.microsoft.com/office/drawing/2014/main" id="{500BD3A5-8AD5-4E14-80D3-890B7B3B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179" y="3056046"/>
              <a:ext cx="119437" cy="17063"/>
            </a:xfrm>
            <a:custGeom>
              <a:avLst/>
              <a:gdLst>
                <a:gd name="T0" fmla="*/ 63 w 63"/>
                <a:gd name="T1" fmla="*/ 0 h 9"/>
                <a:gd name="T2" fmla="*/ 4 w 63"/>
                <a:gd name="T3" fmla="*/ 0 h 9"/>
                <a:gd name="T4" fmla="*/ 0 w 63"/>
                <a:gd name="T5" fmla="*/ 9 h 9"/>
                <a:gd name="T6" fmla="*/ 60 w 63"/>
                <a:gd name="T7" fmla="*/ 9 h 9"/>
                <a:gd name="T8" fmla="*/ 63 w 6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">
                  <a:moveTo>
                    <a:pt x="63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60" y="9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282">
              <a:extLst>
                <a:ext uri="{FF2B5EF4-FFF2-40B4-BE49-F238E27FC236}">
                  <a16:creationId xmlns:a16="http://schemas.microsoft.com/office/drawing/2014/main" id="{F3C44512-41B4-4EE2-A120-08136933F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116" y="3488297"/>
              <a:ext cx="15167" cy="17063"/>
            </a:xfrm>
            <a:custGeom>
              <a:avLst/>
              <a:gdLst>
                <a:gd name="T0" fmla="*/ 8 w 8"/>
                <a:gd name="T1" fmla="*/ 0 h 9"/>
                <a:gd name="T2" fmla="*/ 4 w 8"/>
                <a:gd name="T3" fmla="*/ 0 h 9"/>
                <a:gd name="T4" fmla="*/ 0 w 8"/>
                <a:gd name="T5" fmla="*/ 9 h 9"/>
                <a:gd name="T6" fmla="*/ 5 w 8"/>
                <a:gd name="T7" fmla="*/ 9 h 9"/>
                <a:gd name="T8" fmla="*/ 8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5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15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283">
              <a:extLst>
                <a:ext uri="{FF2B5EF4-FFF2-40B4-BE49-F238E27FC236}">
                  <a16:creationId xmlns:a16="http://schemas.microsoft.com/office/drawing/2014/main" id="{D7DD7632-B252-40E6-8EAB-315FEF25F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116" y="3488297"/>
              <a:ext cx="15167" cy="17063"/>
            </a:xfrm>
            <a:custGeom>
              <a:avLst/>
              <a:gdLst>
                <a:gd name="T0" fmla="*/ 8 w 8"/>
                <a:gd name="T1" fmla="*/ 0 h 9"/>
                <a:gd name="T2" fmla="*/ 4 w 8"/>
                <a:gd name="T3" fmla="*/ 0 h 9"/>
                <a:gd name="T4" fmla="*/ 0 w 8"/>
                <a:gd name="T5" fmla="*/ 9 h 9"/>
                <a:gd name="T6" fmla="*/ 5 w 8"/>
                <a:gd name="T7" fmla="*/ 9 h 9"/>
                <a:gd name="T8" fmla="*/ 8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5" y="9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284">
              <a:extLst>
                <a:ext uri="{FF2B5EF4-FFF2-40B4-BE49-F238E27FC236}">
                  <a16:creationId xmlns:a16="http://schemas.microsoft.com/office/drawing/2014/main" id="{4E82A9CA-7669-4283-AF6A-16B87CE30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116" y="3126192"/>
              <a:ext cx="96687" cy="18958"/>
            </a:xfrm>
            <a:custGeom>
              <a:avLst/>
              <a:gdLst>
                <a:gd name="T0" fmla="*/ 51 w 51"/>
                <a:gd name="T1" fmla="*/ 0 h 10"/>
                <a:gd name="T2" fmla="*/ 3 w 51"/>
                <a:gd name="T3" fmla="*/ 0 h 10"/>
                <a:gd name="T4" fmla="*/ 0 w 51"/>
                <a:gd name="T5" fmla="*/ 10 h 10"/>
                <a:gd name="T6" fmla="*/ 48 w 51"/>
                <a:gd name="T7" fmla="*/ 10 h 10"/>
                <a:gd name="T8" fmla="*/ 51 w 5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51" y="0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48" y="1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9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285">
              <a:extLst>
                <a:ext uri="{FF2B5EF4-FFF2-40B4-BE49-F238E27FC236}">
                  <a16:creationId xmlns:a16="http://schemas.microsoft.com/office/drawing/2014/main" id="{3817063E-87A1-460B-BB86-19DFD82C8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116" y="3126192"/>
              <a:ext cx="96687" cy="18958"/>
            </a:xfrm>
            <a:custGeom>
              <a:avLst/>
              <a:gdLst>
                <a:gd name="T0" fmla="*/ 51 w 51"/>
                <a:gd name="T1" fmla="*/ 0 h 10"/>
                <a:gd name="T2" fmla="*/ 3 w 51"/>
                <a:gd name="T3" fmla="*/ 0 h 10"/>
                <a:gd name="T4" fmla="*/ 0 w 51"/>
                <a:gd name="T5" fmla="*/ 10 h 10"/>
                <a:gd name="T6" fmla="*/ 48 w 51"/>
                <a:gd name="T7" fmla="*/ 10 h 10"/>
                <a:gd name="T8" fmla="*/ 51 w 5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">
                  <a:moveTo>
                    <a:pt x="51" y="0"/>
                  </a:moveTo>
                  <a:lnTo>
                    <a:pt x="3" y="0"/>
                  </a:lnTo>
                  <a:lnTo>
                    <a:pt x="0" y="10"/>
                  </a:lnTo>
                  <a:lnTo>
                    <a:pt x="48" y="10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286">
              <a:extLst>
                <a:ext uri="{FF2B5EF4-FFF2-40B4-BE49-F238E27FC236}">
                  <a16:creationId xmlns:a16="http://schemas.microsoft.com/office/drawing/2014/main" id="{F99DCF10-AB99-49FB-89B0-79070A272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25" y="3200129"/>
              <a:ext cx="37917" cy="17063"/>
            </a:xfrm>
            <a:custGeom>
              <a:avLst/>
              <a:gdLst>
                <a:gd name="T0" fmla="*/ 20 w 20"/>
                <a:gd name="T1" fmla="*/ 0 h 9"/>
                <a:gd name="T2" fmla="*/ 4 w 20"/>
                <a:gd name="T3" fmla="*/ 0 h 9"/>
                <a:gd name="T4" fmla="*/ 0 w 20"/>
                <a:gd name="T5" fmla="*/ 9 h 9"/>
                <a:gd name="T6" fmla="*/ 17 w 20"/>
                <a:gd name="T7" fmla="*/ 9 h 9"/>
                <a:gd name="T8" fmla="*/ 20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17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287">
              <a:extLst>
                <a:ext uri="{FF2B5EF4-FFF2-40B4-BE49-F238E27FC236}">
                  <a16:creationId xmlns:a16="http://schemas.microsoft.com/office/drawing/2014/main" id="{4187197B-0313-4BD7-B472-724510290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25" y="3200129"/>
              <a:ext cx="37917" cy="17063"/>
            </a:xfrm>
            <a:custGeom>
              <a:avLst/>
              <a:gdLst>
                <a:gd name="T0" fmla="*/ 20 w 20"/>
                <a:gd name="T1" fmla="*/ 0 h 9"/>
                <a:gd name="T2" fmla="*/ 4 w 20"/>
                <a:gd name="T3" fmla="*/ 0 h 9"/>
                <a:gd name="T4" fmla="*/ 0 w 20"/>
                <a:gd name="T5" fmla="*/ 9 h 9"/>
                <a:gd name="T6" fmla="*/ 17 w 20"/>
                <a:gd name="T7" fmla="*/ 9 h 9"/>
                <a:gd name="T8" fmla="*/ 20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2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17" y="9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288">
              <a:extLst>
                <a:ext uri="{FF2B5EF4-FFF2-40B4-BE49-F238E27FC236}">
                  <a16:creationId xmlns:a16="http://schemas.microsoft.com/office/drawing/2014/main" id="{880F8B5D-039B-4F9B-8427-353A5CD4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512" y="3539485"/>
              <a:ext cx="331771" cy="60667"/>
            </a:xfrm>
            <a:custGeom>
              <a:avLst/>
              <a:gdLst>
                <a:gd name="T0" fmla="*/ 175 w 175"/>
                <a:gd name="T1" fmla="*/ 0 h 32"/>
                <a:gd name="T2" fmla="*/ 15 w 175"/>
                <a:gd name="T3" fmla="*/ 0 h 32"/>
                <a:gd name="T4" fmla="*/ 0 w 175"/>
                <a:gd name="T5" fmla="*/ 32 h 32"/>
                <a:gd name="T6" fmla="*/ 159 w 175"/>
                <a:gd name="T7" fmla="*/ 32 h 32"/>
                <a:gd name="T8" fmla="*/ 175 w 17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2">
                  <a:moveTo>
                    <a:pt x="175" y="0"/>
                  </a:moveTo>
                  <a:lnTo>
                    <a:pt x="15" y="0"/>
                  </a:lnTo>
                  <a:lnTo>
                    <a:pt x="0" y="32"/>
                  </a:lnTo>
                  <a:lnTo>
                    <a:pt x="159" y="3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C1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289">
              <a:extLst>
                <a:ext uri="{FF2B5EF4-FFF2-40B4-BE49-F238E27FC236}">
                  <a16:creationId xmlns:a16="http://schemas.microsoft.com/office/drawing/2014/main" id="{880E9CB2-7FFB-4A9F-B810-572A75903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512" y="3539485"/>
              <a:ext cx="331771" cy="60667"/>
            </a:xfrm>
            <a:custGeom>
              <a:avLst/>
              <a:gdLst>
                <a:gd name="T0" fmla="*/ 175 w 175"/>
                <a:gd name="T1" fmla="*/ 0 h 32"/>
                <a:gd name="T2" fmla="*/ 15 w 175"/>
                <a:gd name="T3" fmla="*/ 0 h 32"/>
                <a:gd name="T4" fmla="*/ 0 w 175"/>
                <a:gd name="T5" fmla="*/ 32 h 32"/>
                <a:gd name="T6" fmla="*/ 159 w 175"/>
                <a:gd name="T7" fmla="*/ 32 h 32"/>
                <a:gd name="T8" fmla="*/ 175 w 17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2">
                  <a:moveTo>
                    <a:pt x="175" y="0"/>
                  </a:moveTo>
                  <a:lnTo>
                    <a:pt x="15" y="0"/>
                  </a:lnTo>
                  <a:lnTo>
                    <a:pt x="0" y="32"/>
                  </a:lnTo>
                  <a:lnTo>
                    <a:pt x="159" y="32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290">
              <a:extLst>
                <a:ext uri="{FF2B5EF4-FFF2-40B4-BE49-F238E27FC236}">
                  <a16:creationId xmlns:a16="http://schemas.microsoft.com/office/drawing/2014/main" id="{6C18BF19-01D5-4D15-90CF-6349D8B76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5386" y="2316670"/>
              <a:ext cx="862605" cy="910001"/>
            </a:xfrm>
            <a:custGeom>
              <a:avLst/>
              <a:gdLst>
                <a:gd name="T0" fmla="*/ 168 w 455"/>
                <a:gd name="T1" fmla="*/ 332 h 480"/>
                <a:gd name="T2" fmla="*/ 211 w 455"/>
                <a:gd name="T3" fmla="*/ 342 h 480"/>
                <a:gd name="T4" fmla="*/ 148 w 455"/>
                <a:gd name="T5" fmla="*/ 303 h 480"/>
                <a:gd name="T6" fmla="*/ 236 w 455"/>
                <a:gd name="T7" fmla="*/ 294 h 480"/>
                <a:gd name="T8" fmla="*/ 148 w 455"/>
                <a:gd name="T9" fmla="*/ 303 h 480"/>
                <a:gd name="T10" fmla="*/ 168 w 455"/>
                <a:gd name="T11" fmla="*/ 254 h 480"/>
                <a:gd name="T12" fmla="*/ 211 w 455"/>
                <a:gd name="T13" fmla="*/ 263 h 480"/>
                <a:gd name="T14" fmla="*/ 222 w 455"/>
                <a:gd name="T15" fmla="*/ 263 h 480"/>
                <a:gd name="T16" fmla="*/ 335 w 455"/>
                <a:gd name="T17" fmla="*/ 254 h 480"/>
                <a:gd name="T18" fmla="*/ 222 w 455"/>
                <a:gd name="T19" fmla="*/ 263 h 480"/>
                <a:gd name="T20" fmla="*/ 191 w 455"/>
                <a:gd name="T21" fmla="*/ 215 h 480"/>
                <a:gd name="T22" fmla="*/ 280 w 455"/>
                <a:gd name="T23" fmla="*/ 224 h 480"/>
                <a:gd name="T24" fmla="*/ 222 w 455"/>
                <a:gd name="T25" fmla="*/ 107 h 480"/>
                <a:gd name="T26" fmla="*/ 335 w 455"/>
                <a:gd name="T27" fmla="*/ 98 h 480"/>
                <a:gd name="T28" fmla="*/ 222 w 455"/>
                <a:gd name="T29" fmla="*/ 107 h 480"/>
                <a:gd name="T30" fmla="*/ 251 w 455"/>
                <a:gd name="T31" fmla="*/ 58 h 480"/>
                <a:gd name="T32" fmla="*/ 376 w 455"/>
                <a:gd name="T33" fmla="*/ 67 h 480"/>
                <a:gd name="T34" fmla="*/ 388 w 455"/>
                <a:gd name="T35" fmla="*/ 67 h 480"/>
                <a:gd name="T36" fmla="*/ 417 w 455"/>
                <a:gd name="T37" fmla="*/ 58 h 480"/>
                <a:gd name="T38" fmla="*/ 388 w 455"/>
                <a:gd name="T39" fmla="*/ 67 h 480"/>
                <a:gd name="T40" fmla="*/ 220 w 455"/>
                <a:gd name="T41" fmla="*/ 0 h 480"/>
                <a:gd name="T42" fmla="*/ 236 w 455"/>
                <a:gd name="T43" fmla="*/ 58 h 480"/>
                <a:gd name="T44" fmla="*/ 189 w 455"/>
                <a:gd name="T45" fmla="*/ 67 h 480"/>
                <a:gd name="T46" fmla="*/ 211 w 455"/>
                <a:gd name="T47" fmla="*/ 98 h 480"/>
                <a:gd name="T48" fmla="*/ 171 w 455"/>
                <a:gd name="T49" fmla="*/ 107 h 480"/>
                <a:gd name="T50" fmla="*/ 153 w 455"/>
                <a:gd name="T51" fmla="*/ 146 h 480"/>
                <a:gd name="T52" fmla="*/ 139 w 455"/>
                <a:gd name="T53" fmla="*/ 175 h 480"/>
                <a:gd name="T54" fmla="*/ 153 w 455"/>
                <a:gd name="T55" fmla="*/ 185 h 480"/>
                <a:gd name="T56" fmla="*/ 121 w 455"/>
                <a:gd name="T57" fmla="*/ 215 h 480"/>
                <a:gd name="T58" fmla="*/ 177 w 455"/>
                <a:gd name="T59" fmla="*/ 224 h 480"/>
                <a:gd name="T60" fmla="*/ 104 w 455"/>
                <a:gd name="T61" fmla="*/ 254 h 480"/>
                <a:gd name="T62" fmla="*/ 153 w 455"/>
                <a:gd name="T63" fmla="*/ 263 h 480"/>
                <a:gd name="T64" fmla="*/ 85 w 455"/>
                <a:gd name="T65" fmla="*/ 294 h 480"/>
                <a:gd name="T66" fmla="*/ 135 w 455"/>
                <a:gd name="T67" fmla="*/ 303 h 480"/>
                <a:gd name="T68" fmla="*/ 68 w 455"/>
                <a:gd name="T69" fmla="*/ 332 h 480"/>
                <a:gd name="T70" fmla="*/ 153 w 455"/>
                <a:gd name="T71" fmla="*/ 342 h 480"/>
                <a:gd name="T72" fmla="*/ 0 w 455"/>
                <a:gd name="T73" fmla="*/ 480 h 480"/>
                <a:gd name="T74" fmla="*/ 299 w 455"/>
                <a:gd name="T75" fmla="*/ 342 h 480"/>
                <a:gd name="T76" fmla="*/ 222 w 455"/>
                <a:gd name="T77" fmla="*/ 332 h 480"/>
                <a:gd name="T78" fmla="*/ 316 w 455"/>
                <a:gd name="T79" fmla="*/ 303 h 480"/>
                <a:gd name="T80" fmla="*/ 251 w 455"/>
                <a:gd name="T81" fmla="*/ 294 h 480"/>
                <a:gd name="T82" fmla="*/ 353 w 455"/>
                <a:gd name="T83" fmla="*/ 224 h 480"/>
                <a:gd name="T84" fmla="*/ 293 w 455"/>
                <a:gd name="T85" fmla="*/ 215 h 480"/>
                <a:gd name="T86" fmla="*/ 406 w 455"/>
                <a:gd name="T87" fmla="*/ 107 h 480"/>
                <a:gd name="T88" fmla="*/ 350 w 455"/>
                <a:gd name="T89" fmla="*/ 98 h 480"/>
                <a:gd name="T90" fmla="*/ 455 w 455"/>
                <a:gd name="T9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80">
                  <a:moveTo>
                    <a:pt x="168" y="342"/>
                  </a:moveTo>
                  <a:lnTo>
                    <a:pt x="168" y="332"/>
                  </a:lnTo>
                  <a:lnTo>
                    <a:pt x="211" y="332"/>
                  </a:lnTo>
                  <a:lnTo>
                    <a:pt x="211" y="342"/>
                  </a:lnTo>
                  <a:lnTo>
                    <a:pt x="168" y="342"/>
                  </a:lnTo>
                  <a:close/>
                  <a:moveTo>
                    <a:pt x="148" y="303"/>
                  </a:moveTo>
                  <a:lnTo>
                    <a:pt x="148" y="294"/>
                  </a:lnTo>
                  <a:lnTo>
                    <a:pt x="236" y="294"/>
                  </a:lnTo>
                  <a:lnTo>
                    <a:pt x="236" y="303"/>
                  </a:lnTo>
                  <a:lnTo>
                    <a:pt x="148" y="303"/>
                  </a:lnTo>
                  <a:close/>
                  <a:moveTo>
                    <a:pt x="168" y="263"/>
                  </a:moveTo>
                  <a:lnTo>
                    <a:pt x="168" y="254"/>
                  </a:lnTo>
                  <a:lnTo>
                    <a:pt x="211" y="254"/>
                  </a:lnTo>
                  <a:lnTo>
                    <a:pt x="211" y="263"/>
                  </a:lnTo>
                  <a:lnTo>
                    <a:pt x="168" y="263"/>
                  </a:lnTo>
                  <a:close/>
                  <a:moveTo>
                    <a:pt x="222" y="263"/>
                  </a:moveTo>
                  <a:lnTo>
                    <a:pt x="222" y="254"/>
                  </a:lnTo>
                  <a:lnTo>
                    <a:pt x="335" y="254"/>
                  </a:lnTo>
                  <a:lnTo>
                    <a:pt x="335" y="263"/>
                  </a:lnTo>
                  <a:lnTo>
                    <a:pt x="222" y="263"/>
                  </a:lnTo>
                  <a:close/>
                  <a:moveTo>
                    <a:pt x="191" y="224"/>
                  </a:moveTo>
                  <a:lnTo>
                    <a:pt x="191" y="215"/>
                  </a:lnTo>
                  <a:lnTo>
                    <a:pt x="280" y="215"/>
                  </a:lnTo>
                  <a:lnTo>
                    <a:pt x="280" y="224"/>
                  </a:lnTo>
                  <a:lnTo>
                    <a:pt x="191" y="224"/>
                  </a:lnTo>
                  <a:close/>
                  <a:moveTo>
                    <a:pt x="222" y="107"/>
                  </a:moveTo>
                  <a:lnTo>
                    <a:pt x="222" y="98"/>
                  </a:lnTo>
                  <a:lnTo>
                    <a:pt x="335" y="98"/>
                  </a:lnTo>
                  <a:lnTo>
                    <a:pt x="335" y="107"/>
                  </a:lnTo>
                  <a:lnTo>
                    <a:pt x="222" y="107"/>
                  </a:lnTo>
                  <a:close/>
                  <a:moveTo>
                    <a:pt x="251" y="67"/>
                  </a:moveTo>
                  <a:lnTo>
                    <a:pt x="251" y="58"/>
                  </a:lnTo>
                  <a:lnTo>
                    <a:pt x="376" y="58"/>
                  </a:lnTo>
                  <a:lnTo>
                    <a:pt x="376" y="67"/>
                  </a:lnTo>
                  <a:lnTo>
                    <a:pt x="251" y="67"/>
                  </a:lnTo>
                  <a:close/>
                  <a:moveTo>
                    <a:pt x="388" y="67"/>
                  </a:moveTo>
                  <a:lnTo>
                    <a:pt x="388" y="58"/>
                  </a:lnTo>
                  <a:lnTo>
                    <a:pt x="417" y="58"/>
                  </a:lnTo>
                  <a:lnTo>
                    <a:pt x="417" y="67"/>
                  </a:lnTo>
                  <a:lnTo>
                    <a:pt x="388" y="67"/>
                  </a:lnTo>
                  <a:close/>
                  <a:moveTo>
                    <a:pt x="455" y="0"/>
                  </a:moveTo>
                  <a:lnTo>
                    <a:pt x="220" y="0"/>
                  </a:lnTo>
                  <a:lnTo>
                    <a:pt x="194" y="58"/>
                  </a:lnTo>
                  <a:lnTo>
                    <a:pt x="236" y="58"/>
                  </a:lnTo>
                  <a:lnTo>
                    <a:pt x="236" y="67"/>
                  </a:lnTo>
                  <a:lnTo>
                    <a:pt x="189" y="67"/>
                  </a:lnTo>
                  <a:lnTo>
                    <a:pt x="175" y="98"/>
                  </a:lnTo>
                  <a:lnTo>
                    <a:pt x="211" y="98"/>
                  </a:lnTo>
                  <a:lnTo>
                    <a:pt x="211" y="107"/>
                  </a:lnTo>
                  <a:lnTo>
                    <a:pt x="171" y="107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39" y="175"/>
                  </a:lnTo>
                  <a:lnTo>
                    <a:pt x="153" y="175"/>
                  </a:lnTo>
                  <a:lnTo>
                    <a:pt x="153" y="185"/>
                  </a:lnTo>
                  <a:lnTo>
                    <a:pt x="135" y="185"/>
                  </a:lnTo>
                  <a:lnTo>
                    <a:pt x="121" y="215"/>
                  </a:lnTo>
                  <a:lnTo>
                    <a:pt x="177" y="215"/>
                  </a:lnTo>
                  <a:lnTo>
                    <a:pt x="177" y="224"/>
                  </a:lnTo>
                  <a:lnTo>
                    <a:pt x="117" y="224"/>
                  </a:lnTo>
                  <a:lnTo>
                    <a:pt x="104" y="254"/>
                  </a:lnTo>
                  <a:lnTo>
                    <a:pt x="153" y="254"/>
                  </a:lnTo>
                  <a:lnTo>
                    <a:pt x="153" y="263"/>
                  </a:lnTo>
                  <a:lnTo>
                    <a:pt x="100" y="263"/>
                  </a:lnTo>
                  <a:lnTo>
                    <a:pt x="85" y="294"/>
                  </a:lnTo>
                  <a:lnTo>
                    <a:pt x="135" y="294"/>
                  </a:lnTo>
                  <a:lnTo>
                    <a:pt x="135" y="303"/>
                  </a:lnTo>
                  <a:lnTo>
                    <a:pt x="81" y="303"/>
                  </a:lnTo>
                  <a:lnTo>
                    <a:pt x="68" y="332"/>
                  </a:lnTo>
                  <a:lnTo>
                    <a:pt x="153" y="332"/>
                  </a:lnTo>
                  <a:lnTo>
                    <a:pt x="153" y="342"/>
                  </a:lnTo>
                  <a:lnTo>
                    <a:pt x="64" y="342"/>
                  </a:lnTo>
                  <a:lnTo>
                    <a:pt x="0" y="480"/>
                  </a:lnTo>
                  <a:lnTo>
                    <a:pt x="235" y="480"/>
                  </a:lnTo>
                  <a:lnTo>
                    <a:pt x="299" y="342"/>
                  </a:lnTo>
                  <a:lnTo>
                    <a:pt x="222" y="342"/>
                  </a:lnTo>
                  <a:lnTo>
                    <a:pt x="222" y="332"/>
                  </a:lnTo>
                  <a:lnTo>
                    <a:pt x="303" y="332"/>
                  </a:lnTo>
                  <a:lnTo>
                    <a:pt x="316" y="303"/>
                  </a:lnTo>
                  <a:lnTo>
                    <a:pt x="251" y="303"/>
                  </a:lnTo>
                  <a:lnTo>
                    <a:pt x="251" y="294"/>
                  </a:lnTo>
                  <a:lnTo>
                    <a:pt x="321" y="294"/>
                  </a:lnTo>
                  <a:lnTo>
                    <a:pt x="353" y="224"/>
                  </a:lnTo>
                  <a:lnTo>
                    <a:pt x="293" y="224"/>
                  </a:lnTo>
                  <a:lnTo>
                    <a:pt x="293" y="215"/>
                  </a:lnTo>
                  <a:lnTo>
                    <a:pt x="357" y="215"/>
                  </a:lnTo>
                  <a:lnTo>
                    <a:pt x="406" y="107"/>
                  </a:lnTo>
                  <a:lnTo>
                    <a:pt x="350" y="107"/>
                  </a:lnTo>
                  <a:lnTo>
                    <a:pt x="350" y="98"/>
                  </a:lnTo>
                  <a:lnTo>
                    <a:pt x="410" y="9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294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291">
              <a:extLst>
                <a:ext uri="{FF2B5EF4-FFF2-40B4-BE49-F238E27FC236}">
                  <a16:creationId xmlns:a16="http://schemas.microsoft.com/office/drawing/2014/main" id="{E6CD8D88-EE2C-4CF0-8D2C-D2B18D1BF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5386" y="2316670"/>
              <a:ext cx="862605" cy="910001"/>
            </a:xfrm>
            <a:custGeom>
              <a:avLst/>
              <a:gdLst>
                <a:gd name="T0" fmla="*/ 168 w 455"/>
                <a:gd name="T1" fmla="*/ 332 h 480"/>
                <a:gd name="T2" fmla="*/ 211 w 455"/>
                <a:gd name="T3" fmla="*/ 342 h 480"/>
                <a:gd name="T4" fmla="*/ 148 w 455"/>
                <a:gd name="T5" fmla="*/ 303 h 480"/>
                <a:gd name="T6" fmla="*/ 236 w 455"/>
                <a:gd name="T7" fmla="*/ 294 h 480"/>
                <a:gd name="T8" fmla="*/ 148 w 455"/>
                <a:gd name="T9" fmla="*/ 303 h 480"/>
                <a:gd name="T10" fmla="*/ 168 w 455"/>
                <a:gd name="T11" fmla="*/ 254 h 480"/>
                <a:gd name="T12" fmla="*/ 211 w 455"/>
                <a:gd name="T13" fmla="*/ 263 h 480"/>
                <a:gd name="T14" fmla="*/ 222 w 455"/>
                <a:gd name="T15" fmla="*/ 263 h 480"/>
                <a:gd name="T16" fmla="*/ 335 w 455"/>
                <a:gd name="T17" fmla="*/ 254 h 480"/>
                <a:gd name="T18" fmla="*/ 222 w 455"/>
                <a:gd name="T19" fmla="*/ 263 h 480"/>
                <a:gd name="T20" fmla="*/ 191 w 455"/>
                <a:gd name="T21" fmla="*/ 215 h 480"/>
                <a:gd name="T22" fmla="*/ 280 w 455"/>
                <a:gd name="T23" fmla="*/ 224 h 480"/>
                <a:gd name="T24" fmla="*/ 222 w 455"/>
                <a:gd name="T25" fmla="*/ 107 h 480"/>
                <a:gd name="T26" fmla="*/ 335 w 455"/>
                <a:gd name="T27" fmla="*/ 98 h 480"/>
                <a:gd name="T28" fmla="*/ 222 w 455"/>
                <a:gd name="T29" fmla="*/ 107 h 480"/>
                <a:gd name="T30" fmla="*/ 251 w 455"/>
                <a:gd name="T31" fmla="*/ 58 h 480"/>
                <a:gd name="T32" fmla="*/ 376 w 455"/>
                <a:gd name="T33" fmla="*/ 67 h 480"/>
                <a:gd name="T34" fmla="*/ 388 w 455"/>
                <a:gd name="T35" fmla="*/ 67 h 480"/>
                <a:gd name="T36" fmla="*/ 417 w 455"/>
                <a:gd name="T37" fmla="*/ 58 h 480"/>
                <a:gd name="T38" fmla="*/ 388 w 455"/>
                <a:gd name="T39" fmla="*/ 67 h 480"/>
                <a:gd name="T40" fmla="*/ 220 w 455"/>
                <a:gd name="T41" fmla="*/ 0 h 480"/>
                <a:gd name="T42" fmla="*/ 236 w 455"/>
                <a:gd name="T43" fmla="*/ 58 h 480"/>
                <a:gd name="T44" fmla="*/ 189 w 455"/>
                <a:gd name="T45" fmla="*/ 67 h 480"/>
                <a:gd name="T46" fmla="*/ 211 w 455"/>
                <a:gd name="T47" fmla="*/ 98 h 480"/>
                <a:gd name="T48" fmla="*/ 171 w 455"/>
                <a:gd name="T49" fmla="*/ 107 h 480"/>
                <a:gd name="T50" fmla="*/ 153 w 455"/>
                <a:gd name="T51" fmla="*/ 146 h 480"/>
                <a:gd name="T52" fmla="*/ 139 w 455"/>
                <a:gd name="T53" fmla="*/ 175 h 480"/>
                <a:gd name="T54" fmla="*/ 153 w 455"/>
                <a:gd name="T55" fmla="*/ 185 h 480"/>
                <a:gd name="T56" fmla="*/ 121 w 455"/>
                <a:gd name="T57" fmla="*/ 215 h 480"/>
                <a:gd name="T58" fmla="*/ 177 w 455"/>
                <a:gd name="T59" fmla="*/ 224 h 480"/>
                <a:gd name="T60" fmla="*/ 104 w 455"/>
                <a:gd name="T61" fmla="*/ 254 h 480"/>
                <a:gd name="T62" fmla="*/ 153 w 455"/>
                <a:gd name="T63" fmla="*/ 263 h 480"/>
                <a:gd name="T64" fmla="*/ 85 w 455"/>
                <a:gd name="T65" fmla="*/ 294 h 480"/>
                <a:gd name="T66" fmla="*/ 135 w 455"/>
                <a:gd name="T67" fmla="*/ 303 h 480"/>
                <a:gd name="T68" fmla="*/ 68 w 455"/>
                <a:gd name="T69" fmla="*/ 332 h 480"/>
                <a:gd name="T70" fmla="*/ 153 w 455"/>
                <a:gd name="T71" fmla="*/ 342 h 480"/>
                <a:gd name="T72" fmla="*/ 0 w 455"/>
                <a:gd name="T73" fmla="*/ 480 h 480"/>
                <a:gd name="T74" fmla="*/ 299 w 455"/>
                <a:gd name="T75" fmla="*/ 342 h 480"/>
                <a:gd name="T76" fmla="*/ 222 w 455"/>
                <a:gd name="T77" fmla="*/ 332 h 480"/>
                <a:gd name="T78" fmla="*/ 316 w 455"/>
                <a:gd name="T79" fmla="*/ 303 h 480"/>
                <a:gd name="T80" fmla="*/ 251 w 455"/>
                <a:gd name="T81" fmla="*/ 294 h 480"/>
                <a:gd name="T82" fmla="*/ 353 w 455"/>
                <a:gd name="T83" fmla="*/ 224 h 480"/>
                <a:gd name="T84" fmla="*/ 293 w 455"/>
                <a:gd name="T85" fmla="*/ 215 h 480"/>
                <a:gd name="T86" fmla="*/ 406 w 455"/>
                <a:gd name="T87" fmla="*/ 107 h 480"/>
                <a:gd name="T88" fmla="*/ 350 w 455"/>
                <a:gd name="T89" fmla="*/ 98 h 480"/>
                <a:gd name="T90" fmla="*/ 455 w 455"/>
                <a:gd name="T9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80">
                  <a:moveTo>
                    <a:pt x="168" y="342"/>
                  </a:moveTo>
                  <a:lnTo>
                    <a:pt x="168" y="332"/>
                  </a:lnTo>
                  <a:lnTo>
                    <a:pt x="211" y="332"/>
                  </a:lnTo>
                  <a:lnTo>
                    <a:pt x="211" y="342"/>
                  </a:lnTo>
                  <a:lnTo>
                    <a:pt x="168" y="342"/>
                  </a:lnTo>
                  <a:moveTo>
                    <a:pt x="148" y="303"/>
                  </a:moveTo>
                  <a:lnTo>
                    <a:pt x="148" y="294"/>
                  </a:lnTo>
                  <a:lnTo>
                    <a:pt x="236" y="294"/>
                  </a:lnTo>
                  <a:lnTo>
                    <a:pt x="236" y="303"/>
                  </a:lnTo>
                  <a:lnTo>
                    <a:pt x="148" y="303"/>
                  </a:lnTo>
                  <a:moveTo>
                    <a:pt x="168" y="263"/>
                  </a:moveTo>
                  <a:lnTo>
                    <a:pt x="168" y="254"/>
                  </a:lnTo>
                  <a:lnTo>
                    <a:pt x="211" y="254"/>
                  </a:lnTo>
                  <a:lnTo>
                    <a:pt x="211" y="263"/>
                  </a:lnTo>
                  <a:lnTo>
                    <a:pt x="168" y="263"/>
                  </a:lnTo>
                  <a:moveTo>
                    <a:pt x="222" y="263"/>
                  </a:moveTo>
                  <a:lnTo>
                    <a:pt x="222" y="254"/>
                  </a:lnTo>
                  <a:lnTo>
                    <a:pt x="335" y="254"/>
                  </a:lnTo>
                  <a:lnTo>
                    <a:pt x="335" y="263"/>
                  </a:lnTo>
                  <a:lnTo>
                    <a:pt x="222" y="263"/>
                  </a:lnTo>
                  <a:moveTo>
                    <a:pt x="191" y="224"/>
                  </a:moveTo>
                  <a:lnTo>
                    <a:pt x="191" y="215"/>
                  </a:lnTo>
                  <a:lnTo>
                    <a:pt x="280" y="215"/>
                  </a:lnTo>
                  <a:lnTo>
                    <a:pt x="280" y="224"/>
                  </a:lnTo>
                  <a:lnTo>
                    <a:pt x="191" y="224"/>
                  </a:lnTo>
                  <a:moveTo>
                    <a:pt x="222" y="107"/>
                  </a:moveTo>
                  <a:lnTo>
                    <a:pt x="222" y="98"/>
                  </a:lnTo>
                  <a:lnTo>
                    <a:pt x="335" y="98"/>
                  </a:lnTo>
                  <a:lnTo>
                    <a:pt x="335" y="107"/>
                  </a:lnTo>
                  <a:lnTo>
                    <a:pt x="222" y="107"/>
                  </a:lnTo>
                  <a:moveTo>
                    <a:pt x="251" y="67"/>
                  </a:moveTo>
                  <a:lnTo>
                    <a:pt x="251" y="58"/>
                  </a:lnTo>
                  <a:lnTo>
                    <a:pt x="376" y="58"/>
                  </a:lnTo>
                  <a:lnTo>
                    <a:pt x="376" y="67"/>
                  </a:lnTo>
                  <a:lnTo>
                    <a:pt x="251" y="67"/>
                  </a:lnTo>
                  <a:moveTo>
                    <a:pt x="388" y="67"/>
                  </a:moveTo>
                  <a:lnTo>
                    <a:pt x="388" y="58"/>
                  </a:lnTo>
                  <a:lnTo>
                    <a:pt x="417" y="58"/>
                  </a:lnTo>
                  <a:lnTo>
                    <a:pt x="417" y="67"/>
                  </a:lnTo>
                  <a:lnTo>
                    <a:pt x="388" y="67"/>
                  </a:lnTo>
                  <a:moveTo>
                    <a:pt x="455" y="0"/>
                  </a:moveTo>
                  <a:lnTo>
                    <a:pt x="220" y="0"/>
                  </a:lnTo>
                  <a:lnTo>
                    <a:pt x="194" y="58"/>
                  </a:lnTo>
                  <a:lnTo>
                    <a:pt x="236" y="58"/>
                  </a:lnTo>
                  <a:lnTo>
                    <a:pt x="236" y="67"/>
                  </a:lnTo>
                  <a:lnTo>
                    <a:pt x="189" y="67"/>
                  </a:lnTo>
                  <a:lnTo>
                    <a:pt x="175" y="98"/>
                  </a:lnTo>
                  <a:lnTo>
                    <a:pt x="211" y="98"/>
                  </a:lnTo>
                  <a:lnTo>
                    <a:pt x="211" y="107"/>
                  </a:lnTo>
                  <a:lnTo>
                    <a:pt x="171" y="107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53" y="146"/>
                  </a:lnTo>
                  <a:lnTo>
                    <a:pt x="139" y="175"/>
                  </a:lnTo>
                  <a:lnTo>
                    <a:pt x="153" y="175"/>
                  </a:lnTo>
                  <a:lnTo>
                    <a:pt x="153" y="185"/>
                  </a:lnTo>
                  <a:lnTo>
                    <a:pt x="135" y="185"/>
                  </a:lnTo>
                  <a:lnTo>
                    <a:pt x="121" y="215"/>
                  </a:lnTo>
                  <a:lnTo>
                    <a:pt x="177" y="215"/>
                  </a:lnTo>
                  <a:lnTo>
                    <a:pt x="177" y="224"/>
                  </a:lnTo>
                  <a:lnTo>
                    <a:pt x="117" y="224"/>
                  </a:lnTo>
                  <a:lnTo>
                    <a:pt x="104" y="254"/>
                  </a:lnTo>
                  <a:lnTo>
                    <a:pt x="153" y="254"/>
                  </a:lnTo>
                  <a:lnTo>
                    <a:pt x="153" y="263"/>
                  </a:lnTo>
                  <a:lnTo>
                    <a:pt x="100" y="263"/>
                  </a:lnTo>
                  <a:lnTo>
                    <a:pt x="85" y="294"/>
                  </a:lnTo>
                  <a:lnTo>
                    <a:pt x="135" y="294"/>
                  </a:lnTo>
                  <a:lnTo>
                    <a:pt x="135" y="303"/>
                  </a:lnTo>
                  <a:lnTo>
                    <a:pt x="81" y="303"/>
                  </a:lnTo>
                  <a:lnTo>
                    <a:pt x="68" y="332"/>
                  </a:lnTo>
                  <a:lnTo>
                    <a:pt x="153" y="332"/>
                  </a:lnTo>
                  <a:lnTo>
                    <a:pt x="153" y="342"/>
                  </a:lnTo>
                  <a:lnTo>
                    <a:pt x="64" y="342"/>
                  </a:lnTo>
                  <a:lnTo>
                    <a:pt x="0" y="480"/>
                  </a:lnTo>
                  <a:lnTo>
                    <a:pt x="235" y="480"/>
                  </a:lnTo>
                  <a:lnTo>
                    <a:pt x="299" y="342"/>
                  </a:lnTo>
                  <a:lnTo>
                    <a:pt x="222" y="342"/>
                  </a:lnTo>
                  <a:lnTo>
                    <a:pt x="222" y="332"/>
                  </a:lnTo>
                  <a:lnTo>
                    <a:pt x="303" y="332"/>
                  </a:lnTo>
                  <a:lnTo>
                    <a:pt x="316" y="303"/>
                  </a:lnTo>
                  <a:lnTo>
                    <a:pt x="251" y="303"/>
                  </a:lnTo>
                  <a:lnTo>
                    <a:pt x="251" y="294"/>
                  </a:lnTo>
                  <a:lnTo>
                    <a:pt x="321" y="294"/>
                  </a:lnTo>
                  <a:lnTo>
                    <a:pt x="353" y="224"/>
                  </a:lnTo>
                  <a:lnTo>
                    <a:pt x="293" y="224"/>
                  </a:lnTo>
                  <a:lnTo>
                    <a:pt x="293" y="215"/>
                  </a:lnTo>
                  <a:lnTo>
                    <a:pt x="357" y="215"/>
                  </a:lnTo>
                  <a:lnTo>
                    <a:pt x="406" y="107"/>
                  </a:lnTo>
                  <a:lnTo>
                    <a:pt x="350" y="107"/>
                  </a:lnTo>
                  <a:lnTo>
                    <a:pt x="350" y="98"/>
                  </a:lnTo>
                  <a:lnTo>
                    <a:pt x="410" y="98"/>
                  </a:lnTo>
                  <a:lnTo>
                    <a:pt x="4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292">
              <a:extLst>
                <a:ext uri="{FF2B5EF4-FFF2-40B4-BE49-F238E27FC236}">
                  <a16:creationId xmlns:a16="http://schemas.microsoft.com/office/drawing/2014/main" id="{CDA07695-AEF0-4126-9F95-C4CC96542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240" y="2426628"/>
              <a:ext cx="236979" cy="17063"/>
            </a:xfrm>
            <a:prstGeom prst="rect">
              <a:avLst/>
            </a:prstGeom>
            <a:solidFill>
              <a:srgbClr val="E9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293">
              <a:extLst>
                <a:ext uri="{FF2B5EF4-FFF2-40B4-BE49-F238E27FC236}">
                  <a16:creationId xmlns:a16="http://schemas.microsoft.com/office/drawing/2014/main" id="{6361B4E3-CE39-4042-8732-CCF8DC2ED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240" y="2426628"/>
              <a:ext cx="23697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294">
              <a:extLst>
                <a:ext uri="{FF2B5EF4-FFF2-40B4-BE49-F238E27FC236}">
                  <a16:creationId xmlns:a16="http://schemas.microsoft.com/office/drawing/2014/main" id="{09AA93FE-C5E4-4D63-946E-FA45D8F0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970" y="2426628"/>
              <a:ext cx="54979" cy="17063"/>
            </a:xfrm>
            <a:prstGeom prst="rect">
              <a:avLst/>
            </a:pr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Rectangle 295">
              <a:extLst>
                <a:ext uri="{FF2B5EF4-FFF2-40B4-BE49-F238E27FC236}">
                  <a16:creationId xmlns:a16="http://schemas.microsoft.com/office/drawing/2014/main" id="{57877D34-655F-4D38-B399-47E85B84E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970" y="2426628"/>
              <a:ext cx="5497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296">
              <a:extLst>
                <a:ext uri="{FF2B5EF4-FFF2-40B4-BE49-F238E27FC236}">
                  <a16:creationId xmlns:a16="http://schemas.microsoft.com/office/drawing/2014/main" id="{F64957F3-DFED-4DF7-9BD0-CA15E341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698" y="2426628"/>
              <a:ext cx="89104" cy="17063"/>
            </a:xfrm>
            <a:custGeom>
              <a:avLst/>
              <a:gdLst>
                <a:gd name="T0" fmla="*/ 47 w 47"/>
                <a:gd name="T1" fmla="*/ 0 h 9"/>
                <a:gd name="T2" fmla="*/ 5 w 47"/>
                <a:gd name="T3" fmla="*/ 0 h 9"/>
                <a:gd name="T4" fmla="*/ 0 w 47"/>
                <a:gd name="T5" fmla="*/ 9 h 9"/>
                <a:gd name="T6" fmla="*/ 4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17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297">
              <a:extLst>
                <a:ext uri="{FF2B5EF4-FFF2-40B4-BE49-F238E27FC236}">
                  <a16:creationId xmlns:a16="http://schemas.microsoft.com/office/drawing/2014/main" id="{0E0AD459-9305-411A-B2D8-D517EA538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698" y="2426628"/>
              <a:ext cx="89104" cy="17063"/>
            </a:xfrm>
            <a:custGeom>
              <a:avLst/>
              <a:gdLst>
                <a:gd name="T0" fmla="*/ 47 w 47"/>
                <a:gd name="T1" fmla="*/ 0 h 9"/>
                <a:gd name="T2" fmla="*/ 5 w 47"/>
                <a:gd name="T3" fmla="*/ 0 h 9"/>
                <a:gd name="T4" fmla="*/ 0 w 47"/>
                <a:gd name="T5" fmla="*/ 9 h 9"/>
                <a:gd name="T6" fmla="*/ 4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4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298">
              <a:extLst>
                <a:ext uri="{FF2B5EF4-FFF2-40B4-BE49-F238E27FC236}">
                  <a16:creationId xmlns:a16="http://schemas.microsoft.com/office/drawing/2014/main" id="{7024BE72-D9D8-4FDF-B0B5-F2D4324F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948" y="2874046"/>
              <a:ext cx="102375" cy="17063"/>
            </a:xfrm>
            <a:custGeom>
              <a:avLst/>
              <a:gdLst>
                <a:gd name="T0" fmla="*/ 54 w 54"/>
                <a:gd name="T1" fmla="*/ 0 h 9"/>
                <a:gd name="T2" fmla="*/ 4 w 54"/>
                <a:gd name="T3" fmla="*/ 0 h 9"/>
                <a:gd name="T4" fmla="*/ 0 w 54"/>
                <a:gd name="T5" fmla="*/ 9 h 9"/>
                <a:gd name="T6" fmla="*/ 54 w 54"/>
                <a:gd name="T7" fmla="*/ 9 h 9"/>
                <a:gd name="T8" fmla="*/ 54 w 5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">
                  <a:moveTo>
                    <a:pt x="5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54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299">
              <a:extLst>
                <a:ext uri="{FF2B5EF4-FFF2-40B4-BE49-F238E27FC236}">
                  <a16:creationId xmlns:a16="http://schemas.microsoft.com/office/drawing/2014/main" id="{8939E7E1-D5C3-4D50-9F71-112015DC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948" y="2874046"/>
              <a:ext cx="102375" cy="17063"/>
            </a:xfrm>
            <a:custGeom>
              <a:avLst/>
              <a:gdLst>
                <a:gd name="T0" fmla="*/ 54 w 54"/>
                <a:gd name="T1" fmla="*/ 0 h 9"/>
                <a:gd name="T2" fmla="*/ 4 w 54"/>
                <a:gd name="T3" fmla="*/ 0 h 9"/>
                <a:gd name="T4" fmla="*/ 0 w 54"/>
                <a:gd name="T5" fmla="*/ 9 h 9"/>
                <a:gd name="T6" fmla="*/ 54 w 54"/>
                <a:gd name="T7" fmla="*/ 9 h 9"/>
                <a:gd name="T8" fmla="*/ 54 w 5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">
                  <a:moveTo>
                    <a:pt x="5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54" y="9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300">
              <a:extLst>
                <a:ext uri="{FF2B5EF4-FFF2-40B4-BE49-F238E27FC236}">
                  <a16:creationId xmlns:a16="http://schemas.microsoft.com/office/drawing/2014/main" id="{D05B1165-E057-4965-A0F2-E0E4BDA8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240" y="2874046"/>
              <a:ext cx="132709" cy="17063"/>
            </a:xfrm>
            <a:custGeom>
              <a:avLst/>
              <a:gdLst>
                <a:gd name="T0" fmla="*/ 70 w 70"/>
                <a:gd name="T1" fmla="*/ 0 h 9"/>
                <a:gd name="T2" fmla="*/ 0 w 70"/>
                <a:gd name="T3" fmla="*/ 0 h 9"/>
                <a:gd name="T4" fmla="*/ 0 w 70"/>
                <a:gd name="T5" fmla="*/ 9 h 9"/>
                <a:gd name="T6" fmla="*/ 65 w 70"/>
                <a:gd name="T7" fmla="*/ 9 h 9"/>
                <a:gd name="T8" fmla="*/ 70 w 7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">
                  <a:moveTo>
                    <a:pt x="7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65" y="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9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301">
              <a:extLst>
                <a:ext uri="{FF2B5EF4-FFF2-40B4-BE49-F238E27FC236}">
                  <a16:creationId xmlns:a16="http://schemas.microsoft.com/office/drawing/2014/main" id="{1680520B-72D4-432A-9407-0D30D656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240" y="2874046"/>
              <a:ext cx="132709" cy="17063"/>
            </a:xfrm>
            <a:custGeom>
              <a:avLst/>
              <a:gdLst>
                <a:gd name="T0" fmla="*/ 70 w 70"/>
                <a:gd name="T1" fmla="*/ 0 h 9"/>
                <a:gd name="T2" fmla="*/ 0 w 70"/>
                <a:gd name="T3" fmla="*/ 0 h 9"/>
                <a:gd name="T4" fmla="*/ 0 w 70"/>
                <a:gd name="T5" fmla="*/ 9 h 9"/>
                <a:gd name="T6" fmla="*/ 65 w 70"/>
                <a:gd name="T7" fmla="*/ 9 h 9"/>
                <a:gd name="T8" fmla="*/ 70 w 7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">
                  <a:moveTo>
                    <a:pt x="7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65" y="9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Rectangle 302">
              <a:extLst>
                <a:ext uri="{FF2B5EF4-FFF2-40B4-BE49-F238E27FC236}">
                  <a16:creationId xmlns:a16="http://schemas.microsoft.com/office/drawing/2014/main" id="{87662FA2-CBF3-4429-8D84-56C5B28E4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70" y="2874046"/>
              <a:ext cx="166834" cy="17063"/>
            </a:xfrm>
            <a:prstGeom prst="rect">
              <a:avLst/>
            </a:prstGeom>
            <a:solidFill>
              <a:srgbClr val="C1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Rectangle 303">
              <a:extLst>
                <a:ext uri="{FF2B5EF4-FFF2-40B4-BE49-F238E27FC236}">
                  <a16:creationId xmlns:a16="http://schemas.microsoft.com/office/drawing/2014/main" id="{9CAF63F0-CAD7-41D8-AB65-F9FB8A65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70" y="2874046"/>
              <a:ext cx="166834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304">
              <a:extLst>
                <a:ext uri="{FF2B5EF4-FFF2-40B4-BE49-F238E27FC236}">
                  <a16:creationId xmlns:a16="http://schemas.microsoft.com/office/drawing/2014/main" id="{E472C00D-7F18-46CB-87C9-3431BFD55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65" y="2724275"/>
              <a:ext cx="121334" cy="17063"/>
            </a:xfrm>
            <a:custGeom>
              <a:avLst/>
              <a:gdLst>
                <a:gd name="T0" fmla="*/ 64 w 64"/>
                <a:gd name="T1" fmla="*/ 0 h 9"/>
                <a:gd name="T2" fmla="*/ 0 w 64"/>
                <a:gd name="T3" fmla="*/ 0 h 9"/>
                <a:gd name="T4" fmla="*/ 0 w 64"/>
                <a:gd name="T5" fmla="*/ 9 h 9"/>
                <a:gd name="T6" fmla="*/ 60 w 64"/>
                <a:gd name="T7" fmla="*/ 9 h 9"/>
                <a:gd name="T8" fmla="*/ 64 w 6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6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60" y="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305">
              <a:extLst>
                <a:ext uri="{FF2B5EF4-FFF2-40B4-BE49-F238E27FC236}">
                  <a16:creationId xmlns:a16="http://schemas.microsoft.com/office/drawing/2014/main" id="{8A24E16A-FDEF-4B62-B98B-080239068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865" y="2724275"/>
              <a:ext cx="121334" cy="17063"/>
            </a:xfrm>
            <a:custGeom>
              <a:avLst/>
              <a:gdLst>
                <a:gd name="T0" fmla="*/ 64 w 64"/>
                <a:gd name="T1" fmla="*/ 0 h 9"/>
                <a:gd name="T2" fmla="*/ 0 w 64"/>
                <a:gd name="T3" fmla="*/ 0 h 9"/>
                <a:gd name="T4" fmla="*/ 0 w 64"/>
                <a:gd name="T5" fmla="*/ 9 h 9"/>
                <a:gd name="T6" fmla="*/ 60 w 64"/>
                <a:gd name="T7" fmla="*/ 9 h 9"/>
                <a:gd name="T8" fmla="*/ 64 w 6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">
                  <a:moveTo>
                    <a:pt x="6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60" y="9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306">
              <a:extLst>
                <a:ext uri="{FF2B5EF4-FFF2-40B4-BE49-F238E27FC236}">
                  <a16:creationId xmlns:a16="http://schemas.microsoft.com/office/drawing/2014/main" id="{F5FB05C6-C4D4-4136-800D-D33EE974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8" y="2724275"/>
              <a:ext cx="113750" cy="17063"/>
            </a:xfrm>
            <a:custGeom>
              <a:avLst/>
              <a:gdLst>
                <a:gd name="T0" fmla="*/ 60 w 60"/>
                <a:gd name="T1" fmla="*/ 0 h 9"/>
                <a:gd name="T2" fmla="*/ 4 w 60"/>
                <a:gd name="T3" fmla="*/ 0 h 9"/>
                <a:gd name="T4" fmla="*/ 0 w 60"/>
                <a:gd name="T5" fmla="*/ 9 h 9"/>
                <a:gd name="T6" fmla="*/ 60 w 60"/>
                <a:gd name="T7" fmla="*/ 9 h 9"/>
                <a:gd name="T8" fmla="*/ 60 w 6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">
                  <a:moveTo>
                    <a:pt x="6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60" y="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9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307">
              <a:extLst>
                <a:ext uri="{FF2B5EF4-FFF2-40B4-BE49-F238E27FC236}">
                  <a16:creationId xmlns:a16="http://schemas.microsoft.com/office/drawing/2014/main" id="{6E368469-3B1E-4ECE-B419-67FC3D2D4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8" y="2724275"/>
              <a:ext cx="113750" cy="17063"/>
            </a:xfrm>
            <a:custGeom>
              <a:avLst/>
              <a:gdLst>
                <a:gd name="T0" fmla="*/ 60 w 60"/>
                <a:gd name="T1" fmla="*/ 0 h 9"/>
                <a:gd name="T2" fmla="*/ 4 w 60"/>
                <a:gd name="T3" fmla="*/ 0 h 9"/>
                <a:gd name="T4" fmla="*/ 0 w 60"/>
                <a:gd name="T5" fmla="*/ 9 h 9"/>
                <a:gd name="T6" fmla="*/ 60 w 60"/>
                <a:gd name="T7" fmla="*/ 9 h 9"/>
                <a:gd name="T8" fmla="*/ 60 w 6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">
                  <a:moveTo>
                    <a:pt x="6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60" y="9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Rectangle 308">
              <a:extLst>
                <a:ext uri="{FF2B5EF4-FFF2-40B4-BE49-F238E27FC236}">
                  <a16:creationId xmlns:a16="http://schemas.microsoft.com/office/drawing/2014/main" id="{CFCC4E44-3D8E-4FC4-BAE1-CD16E8BB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490" y="2724275"/>
              <a:ext cx="168729" cy="17063"/>
            </a:xfrm>
            <a:prstGeom prst="rect">
              <a:avLst/>
            </a:prstGeom>
            <a:solidFill>
              <a:srgbClr val="C1C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Rectangle 309">
              <a:extLst>
                <a:ext uri="{FF2B5EF4-FFF2-40B4-BE49-F238E27FC236}">
                  <a16:creationId xmlns:a16="http://schemas.microsoft.com/office/drawing/2014/main" id="{4AD7BF25-4900-461B-9CE4-6722C4A7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490" y="2724275"/>
              <a:ext cx="16872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310">
              <a:extLst>
                <a:ext uri="{FF2B5EF4-FFF2-40B4-BE49-F238E27FC236}">
                  <a16:creationId xmlns:a16="http://schemas.microsoft.com/office/drawing/2014/main" id="{51CF8E7A-E168-46A0-9303-BFD3154AA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73" y="2502462"/>
              <a:ext cx="75833" cy="17063"/>
            </a:xfrm>
            <a:custGeom>
              <a:avLst/>
              <a:gdLst>
                <a:gd name="T0" fmla="*/ 40 w 40"/>
                <a:gd name="T1" fmla="*/ 0 h 9"/>
                <a:gd name="T2" fmla="*/ 4 w 40"/>
                <a:gd name="T3" fmla="*/ 0 h 9"/>
                <a:gd name="T4" fmla="*/ 0 w 40"/>
                <a:gd name="T5" fmla="*/ 9 h 9"/>
                <a:gd name="T6" fmla="*/ 40 w 40"/>
                <a:gd name="T7" fmla="*/ 9 h 9"/>
                <a:gd name="T8" fmla="*/ 40 w 4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">
                  <a:moveTo>
                    <a:pt x="4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40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311">
              <a:extLst>
                <a:ext uri="{FF2B5EF4-FFF2-40B4-BE49-F238E27FC236}">
                  <a16:creationId xmlns:a16="http://schemas.microsoft.com/office/drawing/2014/main" id="{7BDB9FDE-9203-4D84-B7EB-84077C170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73" y="2502462"/>
              <a:ext cx="75833" cy="17063"/>
            </a:xfrm>
            <a:custGeom>
              <a:avLst/>
              <a:gdLst>
                <a:gd name="T0" fmla="*/ 40 w 40"/>
                <a:gd name="T1" fmla="*/ 0 h 9"/>
                <a:gd name="T2" fmla="*/ 4 w 40"/>
                <a:gd name="T3" fmla="*/ 0 h 9"/>
                <a:gd name="T4" fmla="*/ 0 w 40"/>
                <a:gd name="T5" fmla="*/ 9 h 9"/>
                <a:gd name="T6" fmla="*/ 40 w 40"/>
                <a:gd name="T7" fmla="*/ 9 h 9"/>
                <a:gd name="T8" fmla="*/ 40 w 4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">
                  <a:moveTo>
                    <a:pt x="40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40" y="9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312">
              <a:extLst>
                <a:ext uri="{FF2B5EF4-FFF2-40B4-BE49-F238E27FC236}">
                  <a16:creationId xmlns:a16="http://schemas.microsoft.com/office/drawing/2014/main" id="{B13ACFB2-E99F-48CA-98B2-B2AD60155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928" y="2502462"/>
              <a:ext cx="113750" cy="17063"/>
            </a:xfrm>
            <a:custGeom>
              <a:avLst/>
              <a:gdLst>
                <a:gd name="T0" fmla="*/ 60 w 60"/>
                <a:gd name="T1" fmla="*/ 0 h 9"/>
                <a:gd name="T2" fmla="*/ 0 w 60"/>
                <a:gd name="T3" fmla="*/ 0 h 9"/>
                <a:gd name="T4" fmla="*/ 0 w 60"/>
                <a:gd name="T5" fmla="*/ 9 h 9"/>
                <a:gd name="T6" fmla="*/ 56 w 60"/>
                <a:gd name="T7" fmla="*/ 9 h 9"/>
                <a:gd name="T8" fmla="*/ 60 w 6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">
                  <a:moveTo>
                    <a:pt x="6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6" y="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9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313">
              <a:extLst>
                <a:ext uri="{FF2B5EF4-FFF2-40B4-BE49-F238E27FC236}">
                  <a16:creationId xmlns:a16="http://schemas.microsoft.com/office/drawing/2014/main" id="{2B5629CC-9186-45D9-BC08-2BEDF7BE4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928" y="2502462"/>
              <a:ext cx="113750" cy="17063"/>
            </a:xfrm>
            <a:custGeom>
              <a:avLst/>
              <a:gdLst>
                <a:gd name="T0" fmla="*/ 60 w 60"/>
                <a:gd name="T1" fmla="*/ 0 h 9"/>
                <a:gd name="T2" fmla="*/ 0 w 60"/>
                <a:gd name="T3" fmla="*/ 0 h 9"/>
                <a:gd name="T4" fmla="*/ 0 w 60"/>
                <a:gd name="T5" fmla="*/ 9 h 9"/>
                <a:gd name="T6" fmla="*/ 56 w 60"/>
                <a:gd name="T7" fmla="*/ 9 h 9"/>
                <a:gd name="T8" fmla="*/ 60 w 6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">
                  <a:moveTo>
                    <a:pt x="6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6" y="9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314">
              <a:extLst>
                <a:ext uri="{FF2B5EF4-FFF2-40B4-BE49-F238E27FC236}">
                  <a16:creationId xmlns:a16="http://schemas.microsoft.com/office/drawing/2014/main" id="{61C8C396-71D1-4604-A528-629D5D41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1" y="2502462"/>
              <a:ext cx="214229" cy="17063"/>
            </a:xfrm>
            <a:prstGeom prst="rect">
              <a:avLst/>
            </a:pr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Rectangle 315">
              <a:extLst>
                <a:ext uri="{FF2B5EF4-FFF2-40B4-BE49-F238E27FC236}">
                  <a16:creationId xmlns:a16="http://schemas.microsoft.com/office/drawing/2014/main" id="{C8591B4F-0C32-407A-B7EB-302258273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1" y="2502462"/>
              <a:ext cx="21422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Rectangle 316">
              <a:extLst>
                <a:ext uri="{FF2B5EF4-FFF2-40B4-BE49-F238E27FC236}">
                  <a16:creationId xmlns:a16="http://schemas.microsoft.com/office/drawing/2014/main" id="{EB3E5C61-91C0-4286-8767-7C09991A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6" y="2946087"/>
              <a:ext cx="81520" cy="18958"/>
            </a:xfrm>
            <a:prstGeom prst="rect">
              <a:avLst/>
            </a:pr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Rectangle 317">
              <a:extLst>
                <a:ext uri="{FF2B5EF4-FFF2-40B4-BE49-F238E27FC236}">
                  <a16:creationId xmlns:a16="http://schemas.microsoft.com/office/drawing/2014/main" id="{392938BE-8933-4935-853B-21D9A840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6" y="2946087"/>
              <a:ext cx="81520" cy="1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318">
              <a:extLst>
                <a:ext uri="{FF2B5EF4-FFF2-40B4-BE49-F238E27FC236}">
                  <a16:creationId xmlns:a16="http://schemas.microsoft.com/office/drawing/2014/main" id="{D10D538D-49A7-4A0D-A5FF-BBFAC51E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261" y="2946087"/>
              <a:ext cx="153562" cy="18958"/>
            </a:xfrm>
            <a:custGeom>
              <a:avLst/>
              <a:gdLst>
                <a:gd name="T0" fmla="*/ 81 w 81"/>
                <a:gd name="T1" fmla="*/ 0 h 10"/>
                <a:gd name="T2" fmla="*/ 0 w 81"/>
                <a:gd name="T3" fmla="*/ 0 h 10"/>
                <a:gd name="T4" fmla="*/ 0 w 81"/>
                <a:gd name="T5" fmla="*/ 10 h 10"/>
                <a:gd name="T6" fmla="*/ 77 w 81"/>
                <a:gd name="T7" fmla="*/ 10 h 10"/>
                <a:gd name="T8" fmla="*/ 81 w 8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">
                  <a:moveTo>
                    <a:pt x="8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7" y="1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319">
              <a:extLst>
                <a:ext uri="{FF2B5EF4-FFF2-40B4-BE49-F238E27FC236}">
                  <a16:creationId xmlns:a16="http://schemas.microsoft.com/office/drawing/2014/main" id="{20B71569-B7BF-4183-AC79-66574075C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261" y="2946087"/>
              <a:ext cx="153562" cy="18958"/>
            </a:xfrm>
            <a:custGeom>
              <a:avLst/>
              <a:gdLst>
                <a:gd name="T0" fmla="*/ 81 w 81"/>
                <a:gd name="T1" fmla="*/ 0 h 10"/>
                <a:gd name="T2" fmla="*/ 0 w 81"/>
                <a:gd name="T3" fmla="*/ 0 h 10"/>
                <a:gd name="T4" fmla="*/ 0 w 81"/>
                <a:gd name="T5" fmla="*/ 10 h 10"/>
                <a:gd name="T6" fmla="*/ 77 w 81"/>
                <a:gd name="T7" fmla="*/ 10 h 10"/>
                <a:gd name="T8" fmla="*/ 81 w 8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">
                  <a:moveTo>
                    <a:pt x="8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7" y="1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320">
              <a:extLst>
                <a:ext uri="{FF2B5EF4-FFF2-40B4-BE49-F238E27FC236}">
                  <a16:creationId xmlns:a16="http://schemas.microsoft.com/office/drawing/2014/main" id="{00011F25-524E-41F2-88EE-AAE78EAD2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19" y="2946087"/>
              <a:ext cx="168729" cy="18958"/>
            </a:xfrm>
            <a:custGeom>
              <a:avLst/>
              <a:gdLst>
                <a:gd name="T0" fmla="*/ 89 w 89"/>
                <a:gd name="T1" fmla="*/ 0 h 10"/>
                <a:gd name="T2" fmla="*/ 4 w 89"/>
                <a:gd name="T3" fmla="*/ 0 h 10"/>
                <a:gd name="T4" fmla="*/ 0 w 89"/>
                <a:gd name="T5" fmla="*/ 10 h 10"/>
                <a:gd name="T6" fmla="*/ 89 w 89"/>
                <a:gd name="T7" fmla="*/ 10 h 10"/>
                <a:gd name="T8" fmla="*/ 89 w 8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">
                  <a:moveTo>
                    <a:pt x="89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89" y="1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321">
              <a:extLst>
                <a:ext uri="{FF2B5EF4-FFF2-40B4-BE49-F238E27FC236}">
                  <a16:creationId xmlns:a16="http://schemas.microsoft.com/office/drawing/2014/main" id="{EB542B43-8A6C-44B8-B060-1EB96A557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19" y="2946087"/>
              <a:ext cx="168729" cy="18958"/>
            </a:xfrm>
            <a:custGeom>
              <a:avLst/>
              <a:gdLst>
                <a:gd name="T0" fmla="*/ 89 w 89"/>
                <a:gd name="T1" fmla="*/ 0 h 10"/>
                <a:gd name="T2" fmla="*/ 4 w 89"/>
                <a:gd name="T3" fmla="*/ 0 h 10"/>
                <a:gd name="T4" fmla="*/ 0 w 89"/>
                <a:gd name="T5" fmla="*/ 10 h 10"/>
                <a:gd name="T6" fmla="*/ 89 w 89"/>
                <a:gd name="T7" fmla="*/ 10 h 10"/>
                <a:gd name="T8" fmla="*/ 89 w 8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0">
                  <a:moveTo>
                    <a:pt x="89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89" y="10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322">
              <a:extLst>
                <a:ext uri="{FF2B5EF4-FFF2-40B4-BE49-F238E27FC236}">
                  <a16:creationId xmlns:a16="http://schemas.microsoft.com/office/drawing/2014/main" id="{048BA787-C3DD-47B1-8BE5-11D005AD6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6" y="2798212"/>
              <a:ext cx="81520" cy="17063"/>
            </a:xfrm>
            <a:prstGeom prst="rect">
              <a:avLst/>
            </a:pr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323">
              <a:extLst>
                <a:ext uri="{FF2B5EF4-FFF2-40B4-BE49-F238E27FC236}">
                  <a16:creationId xmlns:a16="http://schemas.microsoft.com/office/drawing/2014/main" id="{AA0EBB52-2346-46D3-90E9-3D5FAF7B6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886" y="2798212"/>
              <a:ext cx="81520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Rectangle 324">
              <a:extLst>
                <a:ext uri="{FF2B5EF4-FFF2-40B4-BE49-F238E27FC236}">
                  <a16:creationId xmlns:a16="http://schemas.microsoft.com/office/drawing/2014/main" id="{8B29AA37-B83B-415C-A557-A478AD41E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1" y="2798212"/>
              <a:ext cx="214229" cy="17063"/>
            </a:xfrm>
            <a:prstGeom prst="rect">
              <a:avLst/>
            </a:pr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325">
              <a:extLst>
                <a:ext uri="{FF2B5EF4-FFF2-40B4-BE49-F238E27FC236}">
                  <a16:creationId xmlns:a16="http://schemas.microsoft.com/office/drawing/2014/main" id="{00237169-1022-4646-9A3A-660FAB418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261" y="2798212"/>
              <a:ext cx="214229" cy="1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326">
              <a:extLst>
                <a:ext uri="{FF2B5EF4-FFF2-40B4-BE49-F238E27FC236}">
                  <a16:creationId xmlns:a16="http://schemas.microsoft.com/office/drawing/2014/main" id="{9EDC533E-4865-4FD5-BB78-5CC88019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969" y="2798212"/>
              <a:ext cx="100479" cy="17063"/>
            </a:xfrm>
            <a:custGeom>
              <a:avLst/>
              <a:gdLst>
                <a:gd name="T0" fmla="*/ 53 w 53"/>
                <a:gd name="T1" fmla="*/ 0 h 9"/>
                <a:gd name="T2" fmla="*/ 4 w 53"/>
                <a:gd name="T3" fmla="*/ 0 h 9"/>
                <a:gd name="T4" fmla="*/ 0 w 53"/>
                <a:gd name="T5" fmla="*/ 9 h 9"/>
                <a:gd name="T6" fmla="*/ 53 w 53"/>
                <a:gd name="T7" fmla="*/ 9 h 9"/>
                <a:gd name="T8" fmla="*/ 53 w 5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">
                  <a:moveTo>
                    <a:pt x="53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53" y="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327">
              <a:extLst>
                <a:ext uri="{FF2B5EF4-FFF2-40B4-BE49-F238E27FC236}">
                  <a16:creationId xmlns:a16="http://schemas.microsoft.com/office/drawing/2014/main" id="{602B4B19-E85E-40F0-AC86-7EE573977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969" y="2798212"/>
              <a:ext cx="100479" cy="17063"/>
            </a:xfrm>
            <a:custGeom>
              <a:avLst/>
              <a:gdLst>
                <a:gd name="T0" fmla="*/ 53 w 53"/>
                <a:gd name="T1" fmla="*/ 0 h 9"/>
                <a:gd name="T2" fmla="*/ 4 w 53"/>
                <a:gd name="T3" fmla="*/ 0 h 9"/>
                <a:gd name="T4" fmla="*/ 0 w 53"/>
                <a:gd name="T5" fmla="*/ 9 h 9"/>
                <a:gd name="T6" fmla="*/ 53 w 53"/>
                <a:gd name="T7" fmla="*/ 9 h 9"/>
                <a:gd name="T8" fmla="*/ 53 w 5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">
                  <a:moveTo>
                    <a:pt x="53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328">
              <a:extLst>
                <a:ext uri="{FF2B5EF4-FFF2-40B4-BE49-F238E27FC236}">
                  <a16:creationId xmlns:a16="http://schemas.microsoft.com/office/drawing/2014/main" id="{973F205F-5FE2-435E-A091-8BFB3B246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448" y="2593462"/>
              <a:ext cx="1895" cy="1896"/>
            </a:xfrm>
            <a:prstGeom prst="rect">
              <a:avLst/>
            </a:prstGeom>
            <a:solidFill>
              <a:srgbClr val="92B5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329">
              <a:extLst>
                <a:ext uri="{FF2B5EF4-FFF2-40B4-BE49-F238E27FC236}">
                  <a16:creationId xmlns:a16="http://schemas.microsoft.com/office/drawing/2014/main" id="{22B66C9C-1EE0-4C11-8735-95DE9DDF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448" y="25934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330">
              <a:extLst>
                <a:ext uri="{FF2B5EF4-FFF2-40B4-BE49-F238E27FC236}">
                  <a16:creationId xmlns:a16="http://schemas.microsoft.com/office/drawing/2014/main" id="{0C36FE92-5FD1-4DC6-BBEC-4D4B9F68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323" y="2648442"/>
              <a:ext cx="34125" cy="18958"/>
            </a:xfrm>
            <a:custGeom>
              <a:avLst/>
              <a:gdLst>
                <a:gd name="T0" fmla="*/ 18 w 18"/>
                <a:gd name="T1" fmla="*/ 0 h 10"/>
                <a:gd name="T2" fmla="*/ 4 w 18"/>
                <a:gd name="T3" fmla="*/ 0 h 10"/>
                <a:gd name="T4" fmla="*/ 0 w 18"/>
                <a:gd name="T5" fmla="*/ 10 h 10"/>
                <a:gd name="T6" fmla="*/ 18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18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9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331">
              <a:extLst>
                <a:ext uri="{FF2B5EF4-FFF2-40B4-BE49-F238E27FC236}">
                  <a16:creationId xmlns:a16="http://schemas.microsoft.com/office/drawing/2014/main" id="{7FB95CDD-8FD7-4870-BBCF-84964D16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323" y="2648442"/>
              <a:ext cx="34125" cy="18958"/>
            </a:xfrm>
            <a:custGeom>
              <a:avLst/>
              <a:gdLst>
                <a:gd name="T0" fmla="*/ 18 w 18"/>
                <a:gd name="T1" fmla="*/ 0 h 10"/>
                <a:gd name="T2" fmla="*/ 4 w 18"/>
                <a:gd name="T3" fmla="*/ 0 h 10"/>
                <a:gd name="T4" fmla="*/ 0 w 18"/>
                <a:gd name="T5" fmla="*/ 10 h 10"/>
                <a:gd name="T6" fmla="*/ 18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18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332">
              <a:extLst>
                <a:ext uri="{FF2B5EF4-FFF2-40B4-BE49-F238E27FC236}">
                  <a16:creationId xmlns:a16="http://schemas.microsoft.com/office/drawing/2014/main" id="{FA27D2BA-3B6C-4986-B4F8-0784E2E14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679" y="3603943"/>
              <a:ext cx="640793" cy="81522"/>
            </a:xfrm>
            <a:custGeom>
              <a:avLst/>
              <a:gdLst>
                <a:gd name="T0" fmla="*/ 309 w 331"/>
                <a:gd name="T1" fmla="*/ 42 h 42"/>
                <a:gd name="T2" fmla="*/ 21 w 331"/>
                <a:gd name="T3" fmla="*/ 42 h 42"/>
                <a:gd name="T4" fmla="*/ 0 w 331"/>
                <a:gd name="T5" fmla="*/ 21 h 42"/>
                <a:gd name="T6" fmla="*/ 21 w 331"/>
                <a:gd name="T7" fmla="*/ 0 h 42"/>
                <a:gd name="T8" fmla="*/ 309 w 331"/>
                <a:gd name="T9" fmla="*/ 0 h 42"/>
                <a:gd name="T10" fmla="*/ 331 w 331"/>
                <a:gd name="T11" fmla="*/ 21 h 42"/>
                <a:gd name="T12" fmla="*/ 309 w 331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42">
                  <a:moveTo>
                    <a:pt x="309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21" y="0"/>
                    <a:pt x="331" y="10"/>
                    <a:pt x="331" y="21"/>
                  </a:cubicBezTo>
                  <a:cubicBezTo>
                    <a:pt x="331" y="33"/>
                    <a:pt x="321" y="42"/>
                    <a:pt x="309" y="42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333">
              <a:extLst>
                <a:ext uri="{FF2B5EF4-FFF2-40B4-BE49-F238E27FC236}">
                  <a16:creationId xmlns:a16="http://schemas.microsoft.com/office/drawing/2014/main" id="{A426A89A-23EB-46C7-9765-A329A8E5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075" y="3632380"/>
              <a:ext cx="79625" cy="22750"/>
            </a:xfrm>
            <a:prstGeom prst="rect">
              <a:avLst/>
            </a:prstGeom>
            <a:solidFill>
              <a:srgbClr val="081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334">
              <a:extLst>
                <a:ext uri="{FF2B5EF4-FFF2-40B4-BE49-F238E27FC236}">
                  <a16:creationId xmlns:a16="http://schemas.microsoft.com/office/drawing/2014/main" id="{2BDB96A2-522E-41C0-9708-02D387FC4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554" y="3632380"/>
              <a:ext cx="56875" cy="22750"/>
            </a:xfrm>
            <a:prstGeom prst="rect">
              <a:avLst/>
            </a:prstGeom>
            <a:solidFill>
              <a:srgbClr val="081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335">
              <a:extLst>
                <a:ext uri="{FF2B5EF4-FFF2-40B4-BE49-F238E27FC236}">
                  <a16:creationId xmlns:a16="http://schemas.microsoft.com/office/drawing/2014/main" id="{AA524281-8BC3-4F8E-AE28-B22117151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99" y="3329046"/>
              <a:ext cx="278687" cy="358314"/>
            </a:xfrm>
            <a:custGeom>
              <a:avLst/>
              <a:gdLst>
                <a:gd name="T0" fmla="*/ 144 w 144"/>
                <a:gd name="T1" fmla="*/ 14 h 186"/>
                <a:gd name="T2" fmla="*/ 144 w 144"/>
                <a:gd name="T3" fmla="*/ 186 h 186"/>
                <a:gd name="T4" fmla="*/ 0 w 144"/>
                <a:gd name="T5" fmla="*/ 186 h 186"/>
                <a:gd name="T6" fmla="*/ 0 w 144"/>
                <a:gd name="T7" fmla="*/ 14 h 186"/>
                <a:gd name="T8" fmla="*/ 14 w 144"/>
                <a:gd name="T9" fmla="*/ 0 h 186"/>
                <a:gd name="T10" fmla="*/ 130 w 144"/>
                <a:gd name="T11" fmla="*/ 0 h 186"/>
                <a:gd name="T12" fmla="*/ 144 w 144"/>
                <a:gd name="T1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6">
                  <a:moveTo>
                    <a:pt x="144" y="14"/>
                  </a:moveTo>
                  <a:cubicBezTo>
                    <a:pt x="144" y="186"/>
                    <a:pt x="144" y="186"/>
                    <a:pt x="144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8" y="0"/>
                    <a:pt x="144" y="6"/>
                    <a:pt x="144" y="14"/>
                  </a:cubicBezTo>
                </a:path>
              </a:pathLst>
            </a:custGeom>
            <a:solidFill>
              <a:srgbClr val="FC4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336">
              <a:extLst>
                <a:ext uri="{FF2B5EF4-FFF2-40B4-BE49-F238E27FC236}">
                  <a16:creationId xmlns:a16="http://schemas.microsoft.com/office/drawing/2014/main" id="{4A5D6355-233F-4AF0-997D-C9C0B149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512" y="3393505"/>
              <a:ext cx="119437" cy="238875"/>
            </a:xfrm>
            <a:custGeom>
              <a:avLst/>
              <a:gdLst>
                <a:gd name="T0" fmla="*/ 52 w 62"/>
                <a:gd name="T1" fmla="*/ 123 h 123"/>
                <a:gd name="T2" fmla="*/ 2 w 62"/>
                <a:gd name="T3" fmla="*/ 51 h 123"/>
                <a:gd name="T4" fmla="*/ 13 w 62"/>
                <a:gd name="T5" fmla="*/ 17 h 123"/>
                <a:gd name="T6" fmla="*/ 58 w 62"/>
                <a:gd name="T7" fmla="*/ 1 h 123"/>
                <a:gd name="T8" fmla="*/ 57 w 62"/>
                <a:gd name="T9" fmla="*/ 22 h 123"/>
                <a:gd name="T10" fmla="*/ 28 w 62"/>
                <a:gd name="T11" fmla="*/ 31 h 123"/>
                <a:gd name="T12" fmla="*/ 23 w 62"/>
                <a:gd name="T13" fmla="*/ 49 h 123"/>
                <a:gd name="T14" fmla="*/ 62 w 62"/>
                <a:gd name="T15" fmla="*/ 105 h 123"/>
                <a:gd name="T16" fmla="*/ 52 w 62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23">
                  <a:moveTo>
                    <a:pt x="52" y="123"/>
                  </a:moveTo>
                  <a:cubicBezTo>
                    <a:pt x="50" y="122"/>
                    <a:pt x="6" y="96"/>
                    <a:pt x="2" y="51"/>
                  </a:cubicBezTo>
                  <a:cubicBezTo>
                    <a:pt x="0" y="33"/>
                    <a:pt x="7" y="23"/>
                    <a:pt x="13" y="17"/>
                  </a:cubicBezTo>
                  <a:cubicBezTo>
                    <a:pt x="28" y="0"/>
                    <a:pt x="55" y="1"/>
                    <a:pt x="58" y="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1" y="22"/>
                    <a:pt x="36" y="23"/>
                    <a:pt x="28" y="31"/>
                  </a:cubicBezTo>
                  <a:cubicBezTo>
                    <a:pt x="24" y="35"/>
                    <a:pt x="22" y="41"/>
                    <a:pt x="23" y="49"/>
                  </a:cubicBezTo>
                  <a:cubicBezTo>
                    <a:pt x="26" y="83"/>
                    <a:pt x="62" y="104"/>
                    <a:pt x="62" y="105"/>
                  </a:cubicBezTo>
                  <a:cubicBezTo>
                    <a:pt x="52" y="123"/>
                    <a:pt x="52" y="123"/>
                    <a:pt x="52" y="123"/>
                  </a:cubicBezTo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337">
              <a:extLst>
                <a:ext uri="{FF2B5EF4-FFF2-40B4-BE49-F238E27FC236}">
                  <a16:creationId xmlns:a16="http://schemas.microsoft.com/office/drawing/2014/main" id="{F9B5DDF3-8D6C-45D4-8F35-F03540BA4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99" y="3329046"/>
              <a:ext cx="149770" cy="358314"/>
            </a:xfrm>
            <a:custGeom>
              <a:avLst/>
              <a:gdLst>
                <a:gd name="T0" fmla="*/ 77 w 77"/>
                <a:gd name="T1" fmla="*/ 186 h 186"/>
                <a:gd name="T2" fmla="*/ 0 w 77"/>
                <a:gd name="T3" fmla="*/ 186 h 186"/>
                <a:gd name="T4" fmla="*/ 0 w 77"/>
                <a:gd name="T5" fmla="*/ 14 h 186"/>
                <a:gd name="T6" fmla="*/ 14 w 77"/>
                <a:gd name="T7" fmla="*/ 0 h 186"/>
                <a:gd name="T8" fmla="*/ 19 w 77"/>
                <a:gd name="T9" fmla="*/ 0 h 186"/>
                <a:gd name="T10" fmla="*/ 41 w 77"/>
                <a:gd name="T11" fmla="*/ 127 h 186"/>
                <a:gd name="T12" fmla="*/ 77 w 77"/>
                <a:gd name="T1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86">
                  <a:moveTo>
                    <a:pt x="77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9"/>
                    <a:pt x="21" y="78"/>
                    <a:pt x="41" y="127"/>
                  </a:cubicBezTo>
                  <a:cubicBezTo>
                    <a:pt x="57" y="171"/>
                    <a:pt x="72" y="183"/>
                    <a:pt x="77" y="186"/>
                  </a:cubicBezTo>
                </a:path>
              </a:pathLst>
            </a:custGeom>
            <a:solidFill>
              <a:srgbClr val="EA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338">
              <a:extLst>
                <a:ext uri="{FF2B5EF4-FFF2-40B4-BE49-F238E27FC236}">
                  <a16:creationId xmlns:a16="http://schemas.microsoft.com/office/drawing/2014/main" id="{63876687-BA80-4BC9-AAC9-893BC4CC0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387" y="3395401"/>
              <a:ext cx="39812" cy="56875"/>
            </a:xfrm>
            <a:custGeom>
              <a:avLst/>
              <a:gdLst>
                <a:gd name="T0" fmla="*/ 21 w 21"/>
                <a:gd name="T1" fmla="*/ 22 h 29"/>
                <a:gd name="T2" fmla="*/ 0 w 21"/>
                <a:gd name="T3" fmla="*/ 29 h 29"/>
                <a:gd name="T4" fmla="*/ 21 w 21"/>
                <a:gd name="T5" fmla="*/ 22 h 29"/>
                <a:gd name="T6" fmla="*/ 21 w 21"/>
                <a:gd name="T7" fmla="*/ 22 h 29"/>
                <a:gd name="T8" fmla="*/ 21 w 21"/>
                <a:gd name="T9" fmla="*/ 0 h 29"/>
                <a:gd name="T10" fmla="*/ 7 w 21"/>
                <a:gd name="T11" fmla="*/ 3 h 29"/>
                <a:gd name="T12" fmla="*/ 21 w 21"/>
                <a:gd name="T13" fmla="*/ 0 h 29"/>
                <a:gd name="T14" fmla="*/ 21 w 21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9">
                  <a:moveTo>
                    <a:pt x="21" y="22"/>
                  </a:moveTo>
                  <a:cubicBezTo>
                    <a:pt x="15" y="22"/>
                    <a:pt x="6" y="24"/>
                    <a:pt x="0" y="29"/>
                  </a:cubicBezTo>
                  <a:cubicBezTo>
                    <a:pt x="6" y="24"/>
                    <a:pt x="15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moveTo>
                    <a:pt x="21" y="0"/>
                  </a:moveTo>
                  <a:cubicBezTo>
                    <a:pt x="17" y="1"/>
                    <a:pt x="12" y="1"/>
                    <a:pt x="7" y="3"/>
                  </a:cubicBezTo>
                  <a:cubicBezTo>
                    <a:pt x="12" y="1"/>
                    <a:pt x="17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C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339">
              <a:extLst>
                <a:ext uri="{FF2B5EF4-FFF2-40B4-BE49-F238E27FC236}">
                  <a16:creationId xmlns:a16="http://schemas.microsoft.com/office/drawing/2014/main" id="{8B3EF543-13F3-4D7A-A4E0-1D41965F9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115" y="3471235"/>
              <a:ext cx="53083" cy="108063"/>
            </a:xfrm>
            <a:custGeom>
              <a:avLst/>
              <a:gdLst>
                <a:gd name="T0" fmla="*/ 0 w 27"/>
                <a:gd name="T1" fmla="*/ 0 h 56"/>
                <a:gd name="T2" fmla="*/ 0 w 27"/>
                <a:gd name="T3" fmla="*/ 0 h 56"/>
                <a:gd name="T4" fmla="*/ 0 w 27"/>
                <a:gd name="T5" fmla="*/ 9 h 56"/>
                <a:gd name="T6" fmla="*/ 27 w 27"/>
                <a:gd name="T7" fmla="*/ 56 h 56"/>
                <a:gd name="T8" fmla="*/ 27 w 27"/>
                <a:gd name="T9" fmla="*/ 56 h 56"/>
                <a:gd name="T10" fmla="*/ 0 w 27"/>
                <a:gd name="T11" fmla="*/ 9 h 56"/>
                <a:gd name="T12" fmla="*/ 0 w 2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2" y="30"/>
                    <a:pt x="16" y="4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6" y="46"/>
                    <a:pt x="2" y="30"/>
                    <a:pt x="0" y="9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B5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340">
              <a:extLst>
                <a:ext uri="{FF2B5EF4-FFF2-40B4-BE49-F238E27FC236}">
                  <a16:creationId xmlns:a16="http://schemas.microsoft.com/office/drawing/2014/main" id="{A0BD6FA9-448D-48DF-BD63-15397EF34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115" y="3467443"/>
              <a:ext cx="1895" cy="379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C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341">
              <a:extLst>
                <a:ext uri="{FF2B5EF4-FFF2-40B4-BE49-F238E27FC236}">
                  <a16:creationId xmlns:a16="http://schemas.microsoft.com/office/drawing/2014/main" id="{C31CED03-0244-4251-B228-3C035ED4A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9303" y="3484505"/>
              <a:ext cx="58770" cy="117542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3 h 61"/>
                <a:gd name="T4" fmla="*/ 30 w 30"/>
                <a:gd name="T5" fmla="*/ 61 h 61"/>
                <a:gd name="T6" fmla="*/ 0 w 30"/>
                <a:gd name="T7" fmla="*/ 4 h 61"/>
                <a:gd name="T8" fmla="*/ 0 w 30"/>
                <a:gd name="T9" fmla="*/ 0 h 61"/>
                <a:gd name="T10" fmla="*/ 0 w 30"/>
                <a:gd name="T11" fmla="*/ 0 h 61"/>
                <a:gd name="T12" fmla="*/ 0 w 30"/>
                <a:gd name="T13" fmla="*/ 0 h 61"/>
                <a:gd name="T14" fmla="*/ 0 w 30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1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29"/>
                    <a:pt x="17" y="48"/>
                    <a:pt x="30" y="61"/>
                  </a:cubicBezTo>
                  <a:cubicBezTo>
                    <a:pt x="17" y="48"/>
                    <a:pt x="2" y="29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5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342">
              <a:extLst>
                <a:ext uri="{FF2B5EF4-FFF2-40B4-BE49-F238E27FC236}">
                  <a16:creationId xmlns:a16="http://schemas.microsoft.com/office/drawing/2014/main" id="{ECE32B32-F72C-44AE-9B05-24511454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407" y="3395401"/>
              <a:ext cx="94792" cy="235084"/>
            </a:xfrm>
            <a:custGeom>
              <a:avLst/>
              <a:gdLst>
                <a:gd name="T0" fmla="*/ 49 w 49"/>
                <a:gd name="T1" fmla="*/ 0 h 121"/>
                <a:gd name="T2" fmla="*/ 49 w 49"/>
                <a:gd name="T3" fmla="*/ 0 h 121"/>
                <a:gd name="T4" fmla="*/ 35 w 49"/>
                <a:gd name="T5" fmla="*/ 3 h 121"/>
                <a:gd name="T6" fmla="*/ 12 w 49"/>
                <a:gd name="T7" fmla="*/ 16 h 121"/>
                <a:gd name="T8" fmla="*/ 1 w 49"/>
                <a:gd name="T9" fmla="*/ 46 h 121"/>
                <a:gd name="T10" fmla="*/ 1 w 49"/>
                <a:gd name="T11" fmla="*/ 46 h 121"/>
                <a:gd name="T12" fmla="*/ 1 w 49"/>
                <a:gd name="T13" fmla="*/ 46 h 121"/>
                <a:gd name="T14" fmla="*/ 1 w 49"/>
                <a:gd name="T15" fmla="*/ 50 h 121"/>
                <a:gd name="T16" fmla="*/ 31 w 49"/>
                <a:gd name="T17" fmla="*/ 107 h 121"/>
                <a:gd name="T18" fmla="*/ 49 w 49"/>
                <a:gd name="T19" fmla="*/ 121 h 121"/>
                <a:gd name="T20" fmla="*/ 49 w 49"/>
                <a:gd name="T21" fmla="*/ 95 h 121"/>
                <a:gd name="T22" fmla="*/ 49 w 49"/>
                <a:gd name="T23" fmla="*/ 95 h 121"/>
                <a:gd name="T24" fmla="*/ 22 w 49"/>
                <a:gd name="T25" fmla="*/ 48 h 121"/>
                <a:gd name="T26" fmla="*/ 22 w 49"/>
                <a:gd name="T27" fmla="*/ 39 h 121"/>
                <a:gd name="T28" fmla="*/ 23 w 49"/>
                <a:gd name="T29" fmla="*/ 37 h 121"/>
                <a:gd name="T30" fmla="*/ 27 w 49"/>
                <a:gd name="T31" fmla="*/ 30 h 121"/>
                <a:gd name="T32" fmla="*/ 28 w 49"/>
                <a:gd name="T33" fmla="*/ 29 h 121"/>
                <a:gd name="T34" fmla="*/ 49 w 49"/>
                <a:gd name="T35" fmla="*/ 22 h 121"/>
                <a:gd name="T36" fmla="*/ 49 w 49"/>
                <a:gd name="T37" fmla="*/ 22 h 121"/>
                <a:gd name="T38" fmla="*/ 49 w 49"/>
                <a:gd name="T3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121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5" y="1"/>
                    <a:pt x="40" y="1"/>
                    <a:pt x="35" y="3"/>
                  </a:cubicBezTo>
                  <a:cubicBezTo>
                    <a:pt x="27" y="5"/>
                    <a:pt x="18" y="9"/>
                    <a:pt x="12" y="16"/>
                  </a:cubicBezTo>
                  <a:cubicBezTo>
                    <a:pt x="6" y="21"/>
                    <a:pt x="0" y="31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8"/>
                    <a:pt x="1" y="50"/>
                  </a:cubicBezTo>
                  <a:cubicBezTo>
                    <a:pt x="3" y="75"/>
                    <a:pt x="18" y="94"/>
                    <a:pt x="31" y="107"/>
                  </a:cubicBezTo>
                  <a:cubicBezTo>
                    <a:pt x="39" y="114"/>
                    <a:pt x="46" y="119"/>
                    <a:pt x="49" y="121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38" y="85"/>
                    <a:pt x="24" y="69"/>
                    <a:pt x="22" y="48"/>
                  </a:cubicBezTo>
                  <a:cubicBezTo>
                    <a:pt x="22" y="45"/>
                    <a:pt x="22" y="42"/>
                    <a:pt x="22" y="39"/>
                  </a:cubicBezTo>
                  <a:cubicBezTo>
                    <a:pt x="22" y="38"/>
                    <a:pt x="23" y="37"/>
                    <a:pt x="23" y="37"/>
                  </a:cubicBezTo>
                  <a:cubicBezTo>
                    <a:pt x="24" y="34"/>
                    <a:pt x="25" y="32"/>
                    <a:pt x="27" y="30"/>
                  </a:cubicBezTo>
                  <a:cubicBezTo>
                    <a:pt x="27" y="30"/>
                    <a:pt x="28" y="29"/>
                    <a:pt x="28" y="29"/>
                  </a:cubicBezTo>
                  <a:cubicBezTo>
                    <a:pt x="34" y="24"/>
                    <a:pt x="43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D43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343">
              <a:extLst>
                <a:ext uri="{FF2B5EF4-FFF2-40B4-BE49-F238E27FC236}">
                  <a16:creationId xmlns:a16="http://schemas.microsoft.com/office/drawing/2014/main" id="{BD56C99B-474D-494B-B0F2-5018F01F7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99" y="3687360"/>
              <a:ext cx="149770" cy="0"/>
            </a:xfrm>
            <a:custGeom>
              <a:avLst/>
              <a:gdLst>
                <a:gd name="T0" fmla="*/ 77 w 77"/>
                <a:gd name="T1" fmla="*/ 0 w 77"/>
                <a:gd name="T2" fmla="*/ 0 w 77"/>
                <a:gd name="T3" fmla="*/ 77 w 77"/>
                <a:gd name="T4" fmla="*/ 77 w 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7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C54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344">
              <a:extLst>
                <a:ext uri="{FF2B5EF4-FFF2-40B4-BE49-F238E27FC236}">
                  <a16:creationId xmlns:a16="http://schemas.microsoft.com/office/drawing/2014/main" id="{CE5E3889-206E-4BAD-9E04-B01BCC26F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99" y="3329046"/>
              <a:ext cx="149770" cy="358314"/>
            </a:xfrm>
            <a:custGeom>
              <a:avLst/>
              <a:gdLst>
                <a:gd name="T0" fmla="*/ 19 w 77"/>
                <a:gd name="T1" fmla="*/ 0 h 186"/>
                <a:gd name="T2" fmla="*/ 14 w 77"/>
                <a:gd name="T3" fmla="*/ 0 h 186"/>
                <a:gd name="T4" fmla="*/ 0 w 77"/>
                <a:gd name="T5" fmla="*/ 14 h 186"/>
                <a:gd name="T6" fmla="*/ 0 w 77"/>
                <a:gd name="T7" fmla="*/ 35 h 186"/>
                <a:gd name="T8" fmla="*/ 0 w 77"/>
                <a:gd name="T9" fmla="*/ 35 h 186"/>
                <a:gd name="T10" fmla="*/ 0 w 77"/>
                <a:gd name="T11" fmla="*/ 35 h 186"/>
                <a:gd name="T12" fmla="*/ 0 w 77"/>
                <a:gd name="T13" fmla="*/ 57 h 186"/>
                <a:gd name="T14" fmla="*/ 0 w 77"/>
                <a:gd name="T15" fmla="*/ 57 h 186"/>
                <a:gd name="T16" fmla="*/ 0 w 77"/>
                <a:gd name="T17" fmla="*/ 57 h 186"/>
                <a:gd name="T18" fmla="*/ 0 w 77"/>
                <a:gd name="T19" fmla="*/ 130 h 186"/>
                <a:gd name="T20" fmla="*/ 0 w 77"/>
                <a:gd name="T21" fmla="*/ 130 h 186"/>
                <a:gd name="T22" fmla="*/ 0 w 77"/>
                <a:gd name="T23" fmla="*/ 130 h 186"/>
                <a:gd name="T24" fmla="*/ 0 w 77"/>
                <a:gd name="T25" fmla="*/ 156 h 186"/>
                <a:gd name="T26" fmla="*/ 0 w 77"/>
                <a:gd name="T27" fmla="*/ 156 h 186"/>
                <a:gd name="T28" fmla="*/ 0 w 77"/>
                <a:gd name="T29" fmla="*/ 186 h 186"/>
                <a:gd name="T30" fmla="*/ 77 w 77"/>
                <a:gd name="T31" fmla="*/ 186 h 186"/>
                <a:gd name="T32" fmla="*/ 41 w 77"/>
                <a:gd name="T33" fmla="*/ 127 h 186"/>
                <a:gd name="T34" fmla="*/ 19 w 77"/>
                <a:gd name="T3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186">
                  <a:moveTo>
                    <a:pt x="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72" y="183"/>
                    <a:pt x="57" y="171"/>
                    <a:pt x="41" y="127"/>
                  </a:cubicBezTo>
                  <a:cubicBezTo>
                    <a:pt x="21" y="78"/>
                    <a:pt x="19" y="9"/>
                    <a:pt x="19" y="0"/>
                  </a:cubicBezTo>
                </a:path>
              </a:pathLst>
            </a:custGeom>
            <a:solidFill>
              <a:srgbClr val="D43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B9046F-087E-4E44-934E-48BBD1CEB41D}"/>
                </a:ext>
              </a:extLst>
            </p:cNvPr>
            <p:cNvGrpSpPr/>
            <p:nvPr/>
          </p:nvGrpSpPr>
          <p:grpSpPr>
            <a:xfrm>
              <a:off x="498049" y="3052254"/>
              <a:ext cx="303334" cy="631315"/>
              <a:chOff x="498049" y="3052254"/>
              <a:chExt cx="303334" cy="631315"/>
            </a:xfrm>
          </p:grpSpPr>
          <p:sp>
            <p:nvSpPr>
              <p:cNvPr id="589" name="Freeform 345">
                <a:extLst>
                  <a:ext uri="{FF2B5EF4-FFF2-40B4-BE49-F238E27FC236}">
                    <a16:creationId xmlns:a16="http://schemas.microsoft.com/office/drawing/2014/main" id="{81986ADF-74E9-4066-A517-0D8B364A9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049" y="3063629"/>
                <a:ext cx="109958" cy="439834"/>
              </a:xfrm>
              <a:custGeom>
                <a:avLst/>
                <a:gdLst>
                  <a:gd name="T0" fmla="*/ 18 w 58"/>
                  <a:gd name="T1" fmla="*/ 232 h 232"/>
                  <a:gd name="T2" fmla="*/ 0 w 58"/>
                  <a:gd name="T3" fmla="*/ 229 h 232"/>
                  <a:gd name="T4" fmla="*/ 41 w 58"/>
                  <a:gd name="T5" fmla="*/ 0 h 232"/>
                  <a:gd name="T6" fmla="*/ 58 w 58"/>
                  <a:gd name="T7" fmla="*/ 3 h 232"/>
                  <a:gd name="T8" fmla="*/ 18 w 58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32">
                    <a:moveTo>
                      <a:pt x="18" y="232"/>
                    </a:moveTo>
                    <a:lnTo>
                      <a:pt x="0" y="229"/>
                    </a:lnTo>
                    <a:lnTo>
                      <a:pt x="41" y="0"/>
                    </a:lnTo>
                    <a:lnTo>
                      <a:pt x="58" y="3"/>
                    </a:lnTo>
                    <a:lnTo>
                      <a:pt x="18" y="232"/>
                    </a:lnTo>
                    <a:close/>
                  </a:path>
                </a:pathLst>
              </a:custGeom>
              <a:solidFill>
                <a:srgbClr val="607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346">
                <a:extLst>
                  <a:ext uri="{FF2B5EF4-FFF2-40B4-BE49-F238E27FC236}">
                    <a16:creationId xmlns:a16="http://schemas.microsoft.com/office/drawing/2014/main" id="{A7B14204-F083-46CC-AF7C-4B304205B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341" y="3052254"/>
                <a:ext cx="72042" cy="138397"/>
              </a:xfrm>
              <a:custGeom>
                <a:avLst/>
                <a:gdLst>
                  <a:gd name="T0" fmla="*/ 26 w 38"/>
                  <a:gd name="T1" fmla="*/ 73 h 73"/>
                  <a:gd name="T2" fmla="*/ 0 w 38"/>
                  <a:gd name="T3" fmla="*/ 69 h 73"/>
                  <a:gd name="T4" fmla="*/ 12 w 38"/>
                  <a:gd name="T5" fmla="*/ 0 h 73"/>
                  <a:gd name="T6" fmla="*/ 38 w 38"/>
                  <a:gd name="T7" fmla="*/ 4 h 73"/>
                  <a:gd name="T8" fmla="*/ 26 w 38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3">
                    <a:moveTo>
                      <a:pt x="26" y="73"/>
                    </a:moveTo>
                    <a:lnTo>
                      <a:pt x="0" y="69"/>
                    </a:lnTo>
                    <a:lnTo>
                      <a:pt x="12" y="0"/>
                    </a:lnTo>
                    <a:lnTo>
                      <a:pt x="38" y="4"/>
                    </a:lnTo>
                    <a:lnTo>
                      <a:pt x="26" y="73"/>
                    </a:lnTo>
                    <a:close/>
                  </a:path>
                </a:pathLst>
              </a:custGeom>
              <a:solidFill>
                <a:srgbClr val="607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347">
                <a:extLst>
                  <a:ext uri="{FF2B5EF4-FFF2-40B4-BE49-F238E27FC236}">
                    <a16:creationId xmlns:a16="http://schemas.microsoft.com/office/drawing/2014/main" id="{E9DDA17F-7533-4B16-AE61-2489DB028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861" y="3088276"/>
                <a:ext cx="68250" cy="472064"/>
              </a:xfrm>
              <a:custGeom>
                <a:avLst/>
                <a:gdLst>
                  <a:gd name="T0" fmla="*/ 16 w 36"/>
                  <a:gd name="T1" fmla="*/ 249 h 249"/>
                  <a:gd name="T2" fmla="*/ 0 w 36"/>
                  <a:gd name="T3" fmla="*/ 248 h 249"/>
                  <a:gd name="T4" fmla="*/ 19 w 36"/>
                  <a:gd name="T5" fmla="*/ 15 h 249"/>
                  <a:gd name="T6" fmla="*/ 29 w 36"/>
                  <a:gd name="T7" fmla="*/ 0 h 249"/>
                  <a:gd name="T8" fmla="*/ 36 w 36"/>
                  <a:gd name="T9" fmla="*/ 16 h 249"/>
                  <a:gd name="T10" fmla="*/ 16 w 36"/>
                  <a:gd name="T11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9">
                    <a:moveTo>
                      <a:pt x="16" y="249"/>
                    </a:moveTo>
                    <a:lnTo>
                      <a:pt x="0" y="248"/>
                    </a:lnTo>
                    <a:lnTo>
                      <a:pt x="19" y="15"/>
                    </a:lnTo>
                    <a:lnTo>
                      <a:pt x="29" y="0"/>
                    </a:lnTo>
                    <a:lnTo>
                      <a:pt x="36" y="16"/>
                    </a:lnTo>
                    <a:lnTo>
                      <a:pt x="16" y="249"/>
                    </a:lnTo>
                    <a:close/>
                  </a:path>
                </a:pathLst>
              </a:custGeom>
              <a:solidFill>
                <a:srgbClr val="794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348">
                <a:extLst>
                  <a:ext uri="{FF2B5EF4-FFF2-40B4-BE49-F238E27FC236}">
                    <a16:creationId xmlns:a16="http://schemas.microsoft.com/office/drawing/2014/main" id="{AA2156A1-A514-46FB-950E-952F4A6AB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49" y="3122401"/>
                <a:ext cx="117542" cy="466376"/>
              </a:xfrm>
              <a:custGeom>
                <a:avLst/>
                <a:gdLst>
                  <a:gd name="T0" fmla="*/ 62 w 62"/>
                  <a:gd name="T1" fmla="*/ 243 h 246"/>
                  <a:gd name="T2" fmla="*/ 45 w 62"/>
                  <a:gd name="T3" fmla="*/ 246 h 246"/>
                  <a:gd name="T4" fmla="*/ 0 w 62"/>
                  <a:gd name="T5" fmla="*/ 17 h 246"/>
                  <a:gd name="T6" fmla="*/ 7 w 62"/>
                  <a:gd name="T7" fmla="*/ 0 h 246"/>
                  <a:gd name="T8" fmla="*/ 18 w 62"/>
                  <a:gd name="T9" fmla="*/ 14 h 246"/>
                  <a:gd name="T10" fmla="*/ 62 w 62"/>
                  <a:gd name="T11" fmla="*/ 24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46">
                    <a:moveTo>
                      <a:pt x="62" y="243"/>
                    </a:moveTo>
                    <a:lnTo>
                      <a:pt x="45" y="246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18" y="14"/>
                    </a:lnTo>
                    <a:lnTo>
                      <a:pt x="62" y="243"/>
                    </a:lnTo>
                    <a:close/>
                  </a:path>
                </a:pathLst>
              </a:custGeom>
              <a:solidFill>
                <a:srgbClr val="072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349">
                <a:extLst>
                  <a:ext uri="{FF2B5EF4-FFF2-40B4-BE49-F238E27FC236}">
                    <a16:creationId xmlns:a16="http://schemas.microsoft.com/office/drawing/2014/main" id="{FB55B696-6BC2-41E2-9B25-7E89EC11E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36" y="3319568"/>
                <a:ext cx="227500" cy="364001"/>
              </a:xfrm>
              <a:custGeom>
                <a:avLst/>
                <a:gdLst>
                  <a:gd name="T0" fmla="*/ 97 w 120"/>
                  <a:gd name="T1" fmla="*/ 192 h 192"/>
                  <a:gd name="T2" fmla="*/ 24 w 120"/>
                  <a:gd name="T3" fmla="*/ 192 h 192"/>
                  <a:gd name="T4" fmla="*/ 0 w 120"/>
                  <a:gd name="T5" fmla="*/ 0 h 192"/>
                  <a:gd name="T6" fmla="*/ 120 w 120"/>
                  <a:gd name="T7" fmla="*/ 0 h 192"/>
                  <a:gd name="T8" fmla="*/ 97 w 120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92">
                    <a:moveTo>
                      <a:pt x="97" y="192"/>
                    </a:moveTo>
                    <a:lnTo>
                      <a:pt x="24" y="192"/>
                    </a:lnTo>
                    <a:lnTo>
                      <a:pt x="0" y="0"/>
                    </a:lnTo>
                    <a:lnTo>
                      <a:pt x="120" y="0"/>
                    </a:lnTo>
                    <a:lnTo>
                      <a:pt x="97" y="192"/>
                    </a:lnTo>
                    <a:close/>
                  </a:path>
                </a:pathLst>
              </a:custGeom>
              <a:solidFill>
                <a:srgbClr val="F38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350">
                <a:extLst>
                  <a:ext uri="{FF2B5EF4-FFF2-40B4-BE49-F238E27FC236}">
                    <a16:creationId xmlns:a16="http://schemas.microsoft.com/office/drawing/2014/main" id="{9A5D9544-57DA-407F-BD8B-C7C8D2A56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69" y="3319568"/>
                <a:ext cx="204750" cy="364001"/>
              </a:xfrm>
              <a:custGeom>
                <a:avLst/>
                <a:gdLst>
                  <a:gd name="T0" fmla="*/ 84 w 108"/>
                  <a:gd name="T1" fmla="*/ 192 h 192"/>
                  <a:gd name="T2" fmla="*/ 12 w 108"/>
                  <a:gd name="T3" fmla="*/ 192 h 192"/>
                  <a:gd name="T4" fmla="*/ 0 w 108"/>
                  <a:gd name="T5" fmla="*/ 0 h 192"/>
                  <a:gd name="T6" fmla="*/ 108 w 108"/>
                  <a:gd name="T7" fmla="*/ 0 h 192"/>
                  <a:gd name="T8" fmla="*/ 84 w 108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92">
                    <a:moveTo>
                      <a:pt x="84" y="192"/>
                    </a:moveTo>
                    <a:lnTo>
                      <a:pt x="12" y="192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84" y="192"/>
                    </a:lnTo>
                    <a:close/>
                  </a:path>
                </a:pathLst>
              </a:custGeom>
              <a:solidFill>
                <a:srgbClr val="FFB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4" name="TextBox 393">
            <a:extLst>
              <a:ext uri="{FF2B5EF4-FFF2-40B4-BE49-F238E27FC236}">
                <a16:creationId xmlns:a16="http://schemas.microsoft.com/office/drawing/2014/main" id="{C63AAFCD-43E3-40DD-A219-DE1B4E38257C}"/>
              </a:ext>
            </a:extLst>
          </p:cNvPr>
          <p:cNvSpPr txBox="1"/>
          <p:nvPr/>
        </p:nvSpPr>
        <p:spPr>
          <a:xfrm>
            <a:off x="7134305" y="2874090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Education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1E591E7B-79DA-4B87-BE01-7E340BDD8D11}"/>
              </a:ext>
            </a:extLst>
          </p:cNvPr>
          <p:cNvSpPr txBox="1"/>
          <p:nvPr/>
        </p:nvSpPr>
        <p:spPr>
          <a:xfrm>
            <a:off x="7134305" y="4053892"/>
            <a:ext cx="1010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bg2"/>
                </a:solidFill>
                <a:latin typeface="Roboto" pitchFamily="2" charset="0"/>
                <a:ea typeface="Roboto" pitchFamily="2" charset="0"/>
              </a:rPr>
              <a:t>Inovation</a:t>
            </a:r>
            <a:endParaRPr lang="en-US" sz="1200" b="1" dirty="0">
              <a:solidFill>
                <a:schemeClr val="bg2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617495A0-B452-46F3-907E-072E4750C2DC}"/>
              </a:ext>
            </a:extLst>
          </p:cNvPr>
          <p:cNvGrpSpPr/>
          <p:nvPr/>
        </p:nvGrpSpPr>
        <p:grpSpPr>
          <a:xfrm>
            <a:off x="937883" y="1516627"/>
            <a:ext cx="2633317" cy="4320611"/>
            <a:chOff x="937883" y="1516627"/>
            <a:chExt cx="2633317" cy="4320611"/>
          </a:xfrm>
        </p:grpSpPr>
        <p:sp>
          <p:nvSpPr>
            <p:cNvPr id="403" name="Freeform 194">
              <a:extLst>
                <a:ext uri="{FF2B5EF4-FFF2-40B4-BE49-F238E27FC236}">
                  <a16:creationId xmlns:a16="http://schemas.microsoft.com/office/drawing/2014/main" id="{01FA130D-0C11-425E-A888-DFDD1999A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863" y="2894900"/>
              <a:ext cx="970668" cy="910001"/>
            </a:xfrm>
            <a:custGeom>
              <a:avLst/>
              <a:gdLst>
                <a:gd name="T0" fmla="*/ 284 w 501"/>
                <a:gd name="T1" fmla="*/ 470 h 470"/>
                <a:gd name="T2" fmla="*/ 103 w 501"/>
                <a:gd name="T3" fmla="*/ 354 h 470"/>
                <a:gd name="T4" fmla="*/ 101 w 501"/>
                <a:gd name="T5" fmla="*/ 351 h 470"/>
                <a:gd name="T6" fmla="*/ 0 w 501"/>
                <a:gd name="T7" fmla="*/ 41 h 470"/>
                <a:gd name="T8" fmla="*/ 125 w 501"/>
                <a:gd name="T9" fmla="*/ 0 h 470"/>
                <a:gd name="T10" fmla="*/ 224 w 501"/>
                <a:gd name="T11" fmla="*/ 302 h 470"/>
                <a:gd name="T12" fmla="*/ 284 w 501"/>
                <a:gd name="T13" fmla="*/ 339 h 470"/>
                <a:gd name="T14" fmla="*/ 500 w 501"/>
                <a:gd name="T15" fmla="*/ 336 h 470"/>
                <a:gd name="T16" fmla="*/ 501 w 501"/>
                <a:gd name="T17" fmla="*/ 468 h 470"/>
                <a:gd name="T18" fmla="*/ 286 w 501"/>
                <a:gd name="T19" fmla="*/ 470 h 470"/>
                <a:gd name="T20" fmla="*/ 284 w 501"/>
                <a:gd name="T21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1" h="470">
                  <a:moveTo>
                    <a:pt x="284" y="470"/>
                  </a:moveTo>
                  <a:cubicBezTo>
                    <a:pt x="206" y="470"/>
                    <a:pt x="135" y="425"/>
                    <a:pt x="103" y="354"/>
                  </a:cubicBezTo>
                  <a:cubicBezTo>
                    <a:pt x="101" y="351"/>
                    <a:pt x="101" y="351"/>
                    <a:pt x="101" y="35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24" y="302"/>
                    <a:pt x="224" y="302"/>
                    <a:pt x="224" y="302"/>
                  </a:cubicBezTo>
                  <a:cubicBezTo>
                    <a:pt x="235" y="325"/>
                    <a:pt x="259" y="339"/>
                    <a:pt x="284" y="339"/>
                  </a:cubicBezTo>
                  <a:cubicBezTo>
                    <a:pt x="500" y="336"/>
                    <a:pt x="500" y="336"/>
                    <a:pt x="500" y="336"/>
                  </a:cubicBezTo>
                  <a:cubicBezTo>
                    <a:pt x="501" y="468"/>
                    <a:pt x="501" y="468"/>
                    <a:pt x="501" y="468"/>
                  </a:cubicBezTo>
                  <a:cubicBezTo>
                    <a:pt x="286" y="470"/>
                    <a:pt x="286" y="470"/>
                    <a:pt x="286" y="470"/>
                  </a:cubicBezTo>
                  <a:cubicBezTo>
                    <a:pt x="285" y="470"/>
                    <a:pt x="284" y="470"/>
                    <a:pt x="284" y="470"/>
                  </a:cubicBezTo>
                  <a:close/>
                </a:path>
              </a:pathLst>
            </a:custGeom>
            <a:solidFill>
              <a:srgbClr val="1C1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6850A98E-B7E4-4AE2-9F48-4D2B1FE34A4C}"/>
                </a:ext>
              </a:extLst>
            </p:cNvPr>
            <p:cNvGrpSpPr/>
            <p:nvPr/>
          </p:nvGrpSpPr>
          <p:grpSpPr>
            <a:xfrm>
              <a:off x="937883" y="1516627"/>
              <a:ext cx="2633317" cy="4320611"/>
              <a:chOff x="937883" y="1516627"/>
              <a:chExt cx="2633317" cy="4320611"/>
            </a:xfrm>
          </p:grpSpPr>
          <p:sp>
            <p:nvSpPr>
              <p:cNvPr id="405" name="Rectangle 90">
                <a:extLst>
                  <a:ext uri="{FF2B5EF4-FFF2-40B4-BE49-F238E27FC236}">
                    <a16:creationId xmlns:a16="http://schemas.microsoft.com/office/drawing/2014/main" id="{83A1CA8B-A9D3-4315-8B53-36D4F2D39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5821" y="4290236"/>
                <a:ext cx="716626" cy="130813"/>
              </a:xfrm>
              <a:prstGeom prst="rect">
                <a:avLst/>
              </a:pr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88">
                <a:extLst>
                  <a:ext uri="{FF2B5EF4-FFF2-40B4-BE49-F238E27FC236}">
                    <a16:creationId xmlns:a16="http://schemas.microsoft.com/office/drawing/2014/main" id="{C049FAE8-4CE7-4F73-8989-16D42E18E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447" y="4121506"/>
                <a:ext cx="800043" cy="337459"/>
              </a:xfrm>
              <a:custGeom>
                <a:avLst/>
                <a:gdLst>
                  <a:gd name="T0" fmla="*/ 413 w 413"/>
                  <a:gd name="T1" fmla="*/ 63 h 175"/>
                  <a:gd name="T2" fmla="*/ 388 w 413"/>
                  <a:gd name="T3" fmla="*/ 134 h 175"/>
                  <a:gd name="T4" fmla="*/ 301 w 413"/>
                  <a:gd name="T5" fmla="*/ 175 h 175"/>
                  <a:gd name="T6" fmla="*/ 112 w 413"/>
                  <a:gd name="T7" fmla="*/ 175 h 175"/>
                  <a:gd name="T8" fmla="*/ 96 w 413"/>
                  <a:gd name="T9" fmla="*/ 174 h 175"/>
                  <a:gd name="T10" fmla="*/ 57 w 413"/>
                  <a:gd name="T11" fmla="*/ 161 h 175"/>
                  <a:gd name="T12" fmla="*/ 51 w 413"/>
                  <a:gd name="T13" fmla="*/ 157 h 175"/>
                  <a:gd name="T14" fmla="*/ 0 w 413"/>
                  <a:gd name="T15" fmla="*/ 63 h 175"/>
                  <a:gd name="T16" fmla="*/ 3 w 413"/>
                  <a:gd name="T17" fmla="*/ 3 h 175"/>
                  <a:gd name="T18" fmla="*/ 410 w 413"/>
                  <a:gd name="T19" fmla="*/ 0 h 175"/>
                  <a:gd name="T20" fmla="*/ 413 w 413"/>
                  <a:gd name="T21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3" h="175">
                    <a:moveTo>
                      <a:pt x="413" y="63"/>
                    </a:moveTo>
                    <a:cubicBezTo>
                      <a:pt x="413" y="90"/>
                      <a:pt x="404" y="115"/>
                      <a:pt x="388" y="134"/>
                    </a:cubicBezTo>
                    <a:cubicBezTo>
                      <a:pt x="367" y="159"/>
                      <a:pt x="336" y="175"/>
                      <a:pt x="301" y="175"/>
                    </a:cubicBezTo>
                    <a:cubicBezTo>
                      <a:pt x="112" y="175"/>
                      <a:pt x="112" y="175"/>
                      <a:pt x="112" y="175"/>
                    </a:cubicBezTo>
                    <a:cubicBezTo>
                      <a:pt x="107" y="175"/>
                      <a:pt x="101" y="175"/>
                      <a:pt x="96" y="174"/>
                    </a:cubicBezTo>
                    <a:cubicBezTo>
                      <a:pt x="82" y="172"/>
                      <a:pt x="69" y="167"/>
                      <a:pt x="57" y="161"/>
                    </a:cubicBezTo>
                    <a:cubicBezTo>
                      <a:pt x="55" y="160"/>
                      <a:pt x="53" y="158"/>
                      <a:pt x="51" y="157"/>
                    </a:cubicBezTo>
                    <a:cubicBezTo>
                      <a:pt x="20" y="137"/>
                      <a:pt x="0" y="102"/>
                      <a:pt x="0" y="6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10" y="0"/>
                      <a:pt x="410" y="0"/>
                      <a:pt x="410" y="0"/>
                    </a:cubicBezTo>
                    <a:lnTo>
                      <a:pt x="413" y="63"/>
                    </a:lnTo>
                    <a:close/>
                  </a:path>
                </a:pathLst>
              </a:custGeom>
              <a:solidFill>
                <a:srgbClr val="1C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4CC0F57A-ED2E-430D-8B57-5F4E600D8877}"/>
                  </a:ext>
                </a:extLst>
              </p:cNvPr>
              <p:cNvGrpSpPr/>
              <p:nvPr/>
            </p:nvGrpSpPr>
            <p:grpSpPr>
              <a:xfrm>
                <a:off x="937883" y="1516627"/>
                <a:ext cx="2633317" cy="4320611"/>
                <a:chOff x="937883" y="1516627"/>
                <a:chExt cx="2633317" cy="4320611"/>
              </a:xfrm>
            </p:grpSpPr>
            <p:grpSp>
              <p:nvGrpSpPr>
                <p:cNvPr id="408" name="Group 407">
                  <a:extLst>
                    <a:ext uri="{FF2B5EF4-FFF2-40B4-BE49-F238E27FC236}">
                      <a16:creationId xmlns:a16="http://schemas.microsoft.com/office/drawing/2014/main" id="{62B38D29-1626-4658-8960-42EE8E743E4F}"/>
                    </a:ext>
                  </a:extLst>
                </p:cNvPr>
                <p:cNvGrpSpPr/>
                <p:nvPr/>
              </p:nvGrpSpPr>
              <p:grpSpPr>
                <a:xfrm>
                  <a:off x="937883" y="1516627"/>
                  <a:ext cx="2633317" cy="4320611"/>
                  <a:chOff x="937883" y="1516627"/>
                  <a:chExt cx="2633317" cy="4320611"/>
                </a:xfrm>
              </p:grpSpPr>
              <p:sp>
                <p:nvSpPr>
                  <p:cNvPr id="412" name="Freeform 189">
                    <a:extLst>
                      <a:ext uri="{FF2B5EF4-FFF2-40B4-BE49-F238E27FC236}">
                        <a16:creationId xmlns:a16="http://schemas.microsoft.com/office/drawing/2014/main" id="{39E0B08E-69A8-4509-9F5E-15B14C7E1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9302" y="3541380"/>
                    <a:ext cx="240771" cy="85313"/>
                  </a:xfrm>
                  <a:custGeom>
                    <a:avLst/>
                    <a:gdLst>
                      <a:gd name="T0" fmla="*/ 16 w 125"/>
                      <a:gd name="T1" fmla="*/ 43 h 44"/>
                      <a:gd name="T2" fmla="*/ 113 w 125"/>
                      <a:gd name="T3" fmla="*/ 27 h 44"/>
                      <a:gd name="T4" fmla="*/ 124 w 125"/>
                      <a:gd name="T5" fmla="*/ 12 h 44"/>
                      <a:gd name="T6" fmla="*/ 109 w 125"/>
                      <a:gd name="T7" fmla="*/ 2 h 44"/>
                      <a:gd name="T8" fmla="*/ 12 w 125"/>
                      <a:gd name="T9" fmla="*/ 17 h 44"/>
                      <a:gd name="T10" fmla="*/ 1 w 125"/>
                      <a:gd name="T11" fmla="*/ 32 h 44"/>
                      <a:gd name="T12" fmla="*/ 16 w 125"/>
                      <a:gd name="T1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5" h="44">
                        <a:moveTo>
                          <a:pt x="16" y="43"/>
                        </a:moveTo>
                        <a:cubicBezTo>
                          <a:pt x="113" y="27"/>
                          <a:pt x="113" y="27"/>
                          <a:pt x="113" y="27"/>
                        </a:cubicBezTo>
                        <a:cubicBezTo>
                          <a:pt x="121" y="26"/>
                          <a:pt x="125" y="20"/>
                          <a:pt x="124" y="12"/>
                        </a:cubicBezTo>
                        <a:cubicBezTo>
                          <a:pt x="123" y="5"/>
                          <a:pt x="116" y="0"/>
                          <a:pt x="109" y="2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5" y="18"/>
                          <a:pt x="0" y="25"/>
                          <a:pt x="1" y="32"/>
                        </a:cubicBezTo>
                        <a:cubicBezTo>
                          <a:pt x="2" y="39"/>
                          <a:pt x="9" y="44"/>
                          <a:pt x="16" y="43"/>
                        </a:cubicBezTo>
                        <a:close/>
                      </a:path>
                    </a:pathLst>
                  </a:custGeom>
                  <a:solidFill>
                    <a:srgbClr val="FCBB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3" name="Freeform 190">
                    <a:extLst>
                      <a:ext uri="{FF2B5EF4-FFF2-40B4-BE49-F238E27FC236}">
                        <a16:creationId xmlns:a16="http://schemas.microsoft.com/office/drawing/2014/main" id="{AD37114E-26A8-40D8-9074-3231D97979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8073" y="3598255"/>
                    <a:ext cx="206646" cy="77729"/>
                  </a:xfrm>
                  <a:custGeom>
                    <a:avLst/>
                    <a:gdLst>
                      <a:gd name="T0" fmla="*/ 16 w 106"/>
                      <a:gd name="T1" fmla="*/ 39 h 40"/>
                      <a:gd name="T2" fmla="*/ 94 w 106"/>
                      <a:gd name="T3" fmla="*/ 27 h 40"/>
                      <a:gd name="T4" fmla="*/ 105 w 106"/>
                      <a:gd name="T5" fmla="*/ 12 h 40"/>
                      <a:gd name="T6" fmla="*/ 90 w 106"/>
                      <a:gd name="T7" fmla="*/ 1 h 40"/>
                      <a:gd name="T8" fmla="*/ 12 w 106"/>
                      <a:gd name="T9" fmla="*/ 13 h 40"/>
                      <a:gd name="T10" fmla="*/ 1 w 106"/>
                      <a:gd name="T11" fmla="*/ 28 h 40"/>
                      <a:gd name="T12" fmla="*/ 16 w 106"/>
                      <a:gd name="T13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40">
                        <a:moveTo>
                          <a:pt x="16" y="39"/>
                        </a:moveTo>
                        <a:cubicBezTo>
                          <a:pt x="94" y="27"/>
                          <a:pt x="94" y="27"/>
                          <a:pt x="94" y="27"/>
                        </a:cubicBezTo>
                        <a:cubicBezTo>
                          <a:pt x="101" y="26"/>
                          <a:pt x="106" y="19"/>
                          <a:pt x="105" y="12"/>
                        </a:cubicBezTo>
                        <a:cubicBezTo>
                          <a:pt x="104" y="5"/>
                          <a:pt x="97" y="0"/>
                          <a:pt x="90" y="1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5" y="15"/>
                          <a:pt x="0" y="21"/>
                          <a:pt x="1" y="28"/>
                        </a:cubicBezTo>
                        <a:cubicBezTo>
                          <a:pt x="2" y="36"/>
                          <a:pt x="9" y="40"/>
                          <a:pt x="16" y="39"/>
                        </a:cubicBezTo>
                        <a:close/>
                      </a:path>
                    </a:pathLst>
                  </a:custGeom>
                  <a:solidFill>
                    <a:srgbClr val="FCBB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4" name="Freeform 191">
                    <a:extLst>
                      <a:ext uri="{FF2B5EF4-FFF2-40B4-BE49-F238E27FC236}">
                        <a16:creationId xmlns:a16="http://schemas.microsoft.com/office/drawing/2014/main" id="{F38BFA9C-C714-410E-8B98-DCEC2EBBF9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83948" y="3660818"/>
                    <a:ext cx="235084" cy="83417"/>
                  </a:xfrm>
                  <a:custGeom>
                    <a:avLst/>
                    <a:gdLst>
                      <a:gd name="T0" fmla="*/ 16 w 121"/>
                      <a:gd name="T1" fmla="*/ 41 h 43"/>
                      <a:gd name="T2" fmla="*/ 109 w 121"/>
                      <a:gd name="T3" fmla="*/ 27 h 43"/>
                      <a:gd name="T4" fmla="*/ 119 w 121"/>
                      <a:gd name="T5" fmla="*/ 12 h 43"/>
                      <a:gd name="T6" fmla="*/ 104 w 121"/>
                      <a:gd name="T7" fmla="*/ 1 h 43"/>
                      <a:gd name="T8" fmla="*/ 12 w 121"/>
                      <a:gd name="T9" fmla="*/ 16 h 43"/>
                      <a:gd name="T10" fmla="*/ 1 w 121"/>
                      <a:gd name="T11" fmla="*/ 31 h 43"/>
                      <a:gd name="T12" fmla="*/ 16 w 121"/>
                      <a:gd name="T13" fmla="*/ 4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1" h="43">
                        <a:moveTo>
                          <a:pt x="16" y="41"/>
                        </a:moveTo>
                        <a:cubicBezTo>
                          <a:pt x="109" y="27"/>
                          <a:pt x="109" y="27"/>
                          <a:pt x="109" y="27"/>
                        </a:cubicBezTo>
                        <a:cubicBezTo>
                          <a:pt x="116" y="26"/>
                          <a:pt x="121" y="19"/>
                          <a:pt x="119" y="12"/>
                        </a:cubicBezTo>
                        <a:cubicBezTo>
                          <a:pt x="118" y="5"/>
                          <a:pt x="112" y="0"/>
                          <a:pt x="104" y="1"/>
                        </a:cubicBezTo>
                        <a:cubicBezTo>
                          <a:pt x="12" y="16"/>
                          <a:pt x="12" y="16"/>
                          <a:pt x="12" y="16"/>
                        </a:cubicBezTo>
                        <a:cubicBezTo>
                          <a:pt x="5" y="17"/>
                          <a:pt x="0" y="23"/>
                          <a:pt x="1" y="31"/>
                        </a:cubicBezTo>
                        <a:cubicBezTo>
                          <a:pt x="2" y="38"/>
                          <a:pt x="9" y="43"/>
                          <a:pt x="16" y="41"/>
                        </a:cubicBezTo>
                        <a:close/>
                      </a:path>
                    </a:pathLst>
                  </a:custGeom>
                  <a:solidFill>
                    <a:srgbClr val="FCBB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192">
                    <a:extLst>
                      <a:ext uri="{FF2B5EF4-FFF2-40B4-BE49-F238E27FC236}">
                        <a16:creationId xmlns:a16="http://schemas.microsoft.com/office/drawing/2014/main" id="{EF89BD9D-44DE-46FB-9568-D5C5968FE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20906" y="3573609"/>
                    <a:ext cx="250250" cy="218021"/>
                  </a:xfrm>
                  <a:custGeom>
                    <a:avLst/>
                    <a:gdLst>
                      <a:gd name="T0" fmla="*/ 129 w 129"/>
                      <a:gd name="T1" fmla="*/ 1 h 113"/>
                      <a:gd name="T2" fmla="*/ 103 w 129"/>
                      <a:gd name="T3" fmla="*/ 1 h 113"/>
                      <a:gd name="T4" fmla="*/ 39 w 129"/>
                      <a:gd name="T5" fmla="*/ 15 h 113"/>
                      <a:gd name="T6" fmla="*/ 0 w 129"/>
                      <a:gd name="T7" fmla="*/ 34 h 113"/>
                      <a:gd name="T8" fmla="*/ 25 w 129"/>
                      <a:gd name="T9" fmla="*/ 100 h 113"/>
                      <a:gd name="T10" fmla="*/ 125 w 129"/>
                      <a:gd name="T11" fmla="*/ 79 h 113"/>
                      <a:gd name="T12" fmla="*/ 129 w 129"/>
                      <a:gd name="T13" fmla="*/ 1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9" h="113">
                        <a:moveTo>
                          <a:pt x="129" y="1"/>
                        </a:moveTo>
                        <a:cubicBezTo>
                          <a:pt x="128" y="1"/>
                          <a:pt x="116" y="1"/>
                          <a:pt x="103" y="1"/>
                        </a:cubicBezTo>
                        <a:cubicBezTo>
                          <a:pt x="81" y="0"/>
                          <a:pt x="59" y="5"/>
                          <a:pt x="39" y="15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0" y="34"/>
                          <a:pt x="22" y="99"/>
                          <a:pt x="25" y="100"/>
                        </a:cubicBezTo>
                        <a:cubicBezTo>
                          <a:pt x="99" y="113"/>
                          <a:pt x="125" y="79"/>
                          <a:pt x="125" y="79"/>
                        </a:cubicBezTo>
                        <a:lnTo>
                          <a:pt x="129" y="1"/>
                        </a:lnTo>
                        <a:close/>
                      </a:path>
                    </a:pathLst>
                  </a:custGeom>
                  <a:solidFill>
                    <a:srgbClr val="FCBB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Rectangle 193">
                    <a:extLst>
                      <a:ext uri="{FF2B5EF4-FFF2-40B4-BE49-F238E27FC236}">
                        <a16:creationId xmlns:a16="http://schemas.microsoft.com/office/drawing/2014/main" id="{7F98460D-AC03-475B-B6D5-D0C740F701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6740" y="3575505"/>
                    <a:ext cx="64458" cy="2047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17" name="Group 416">
                    <a:extLst>
                      <a:ext uri="{FF2B5EF4-FFF2-40B4-BE49-F238E27FC236}">
                        <a16:creationId xmlns:a16="http://schemas.microsoft.com/office/drawing/2014/main" id="{055A8307-446D-4F94-ACD7-F97362160540}"/>
                      </a:ext>
                    </a:extLst>
                  </p:cNvPr>
                  <p:cNvGrpSpPr/>
                  <p:nvPr/>
                </p:nvGrpSpPr>
                <p:grpSpPr>
                  <a:xfrm>
                    <a:off x="937883" y="1516627"/>
                    <a:ext cx="2633317" cy="4320611"/>
                    <a:chOff x="937883" y="1516627"/>
                    <a:chExt cx="2633317" cy="4320611"/>
                  </a:xfrm>
                </p:grpSpPr>
                <p:sp>
                  <p:nvSpPr>
                    <p:cNvPr id="418" name="Freeform 195">
                      <a:extLst>
                        <a:ext uri="{FF2B5EF4-FFF2-40B4-BE49-F238E27FC236}">
                          <a16:creationId xmlns:a16="http://schemas.microsoft.com/office/drawing/2014/main" id="{75BB98E0-1EE9-4662-9607-A2ED8C4E6A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3220" y="3463651"/>
                      <a:ext cx="327980" cy="182000"/>
                    </a:xfrm>
                    <a:custGeom>
                      <a:avLst/>
                      <a:gdLst>
                        <a:gd name="T0" fmla="*/ 153 w 169"/>
                        <a:gd name="T1" fmla="*/ 48 h 94"/>
                        <a:gd name="T2" fmla="*/ 119 w 169"/>
                        <a:gd name="T3" fmla="*/ 15 h 94"/>
                        <a:gd name="T4" fmla="*/ 118 w 169"/>
                        <a:gd name="T5" fmla="*/ 15 h 94"/>
                        <a:gd name="T6" fmla="*/ 54 w 169"/>
                        <a:gd name="T7" fmla="*/ 0 h 94"/>
                        <a:gd name="T8" fmla="*/ 11 w 169"/>
                        <a:gd name="T9" fmla="*/ 1 h 94"/>
                        <a:gd name="T10" fmla="*/ 1 w 169"/>
                        <a:gd name="T11" fmla="*/ 91 h 94"/>
                        <a:gd name="T12" fmla="*/ 153 w 169"/>
                        <a:gd name="T13" fmla="*/ 88 h 94"/>
                        <a:gd name="T14" fmla="*/ 164 w 169"/>
                        <a:gd name="T15" fmla="*/ 68 h 94"/>
                        <a:gd name="T16" fmla="*/ 153 w 169"/>
                        <a:gd name="T17" fmla="*/ 48 h 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69" h="94">
                          <a:moveTo>
                            <a:pt x="153" y="48"/>
                          </a:moveTo>
                          <a:cubicBezTo>
                            <a:pt x="145" y="34"/>
                            <a:pt x="133" y="22"/>
                            <a:pt x="119" y="15"/>
                          </a:cubicBezTo>
                          <a:cubicBezTo>
                            <a:pt x="118" y="15"/>
                            <a:pt x="118" y="15"/>
                            <a:pt x="118" y="15"/>
                          </a:cubicBezTo>
                          <a:cubicBezTo>
                            <a:pt x="98" y="5"/>
                            <a:pt x="76" y="0"/>
                            <a:pt x="54" y="0"/>
                          </a:cubicBezTo>
                          <a:cubicBezTo>
                            <a:pt x="11" y="1"/>
                            <a:pt x="11" y="1"/>
                            <a:pt x="11" y="1"/>
                          </a:cubicBezTo>
                          <a:cubicBezTo>
                            <a:pt x="11" y="1"/>
                            <a:pt x="0" y="94"/>
                            <a:pt x="1" y="91"/>
                          </a:cubicBezTo>
                          <a:cubicBezTo>
                            <a:pt x="2" y="85"/>
                            <a:pt x="105" y="87"/>
                            <a:pt x="153" y="88"/>
                          </a:cubicBezTo>
                          <a:cubicBezTo>
                            <a:pt x="163" y="88"/>
                            <a:pt x="169" y="77"/>
                            <a:pt x="164" y="68"/>
                          </a:cubicBezTo>
                          <a:lnTo>
                            <a:pt x="153" y="48"/>
                          </a:lnTo>
                          <a:close/>
                        </a:path>
                      </a:pathLst>
                    </a:custGeom>
                    <a:solidFill>
                      <a:srgbClr val="FCBBA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" name="Freeform 197">
                      <a:extLst>
                        <a:ext uri="{FF2B5EF4-FFF2-40B4-BE49-F238E27FC236}">
                          <a16:creationId xmlns:a16="http://schemas.microsoft.com/office/drawing/2014/main" id="{1B3B7B7E-A163-42CA-9485-08D17ABB78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92927" y="2747025"/>
                      <a:ext cx="1055981" cy="940335"/>
                    </a:xfrm>
                    <a:custGeom>
                      <a:avLst/>
                      <a:gdLst>
                        <a:gd name="T0" fmla="*/ 327 w 545"/>
                        <a:gd name="T1" fmla="*/ 486 h 486"/>
                        <a:gd name="T2" fmla="*/ 146 w 545"/>
                        <a:gd name="T3" fmla="*/ 371 h 486"/>
                        <a:gd name="T4" fmla="*/ 0 w 545"/>
                        <a:gd name="T5" fmla="*/ 55 h 486"/>
                        <a:gd name="T6" fmla="*/ 120 w 545"/>
                        <a:gd name="T7" fmla="*/ 0 h 486"/>
                        <a:gd name="T8" fmla="*/ 266 w 545"/>
                        <a:gd name="T9" fmla="*/ 315 h 486"/>
                        <a:gd name="T10" fmla="*/ 328 w 545"/>
                        <a:gd name="T11" fmla="*/ 355 h 486"/>
                        <a:gd name="T12" fmla="*/ 543 w 545"/>
                        <a:gd name="T13" fmla="*/ 353 h 486"/>
                        <a:gd name="T14" fmla="*/ 545 w 545"/>
                        <a:gd name="T15" fmla="*/ 484 h 486"/>
                        <a:gd name="T16" fmla="*/ 329 w 545"/>
                        <a:gd name="T17" fmla="*/ 486 h 486"/>
                        <a:gd name="T18" fmla="*/ 327 w 545"/>
                        <a:gd name="T19" fmla="*/ 486 h 48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545" h="486">
                          <a:moveTo>
                            <a:pt x="327" y="486"/>
                          </a:moveTo>
                          <a:cubicBezTo>
                            <a:pt x="250" y="486"/>
                            <a:pt x="179" y="441"/>
                            <a:pt x="146" y="371"/>
                          </a:cubicBezTo>
                          <a:cubicBezTo>
                            <a:pt x="0" y="55"/>
                            <a:pt x="0" y="55"/>
                            <a:pt x="0" y="55"/>
                          </a:cubicBezTo>
                          <a:cubicBezTo>
                            <a:pt x="120" y="0"/>
                            <a:pt x="120" y="0"/>
                            <a:pt x="120" y="0"/>
                          </a:cubicBezTo>
                          <a:cubicBezTo>
                            <a:pt x="266" y="315"/>
                            <a:pt x="266" y="315"/>
                            <a:pt x="266" y="315"/>
                          </a:cubicBezTo>
                          <a:cubicBezTo>
                            <a:pt x="277" y="340"/>
                            <a:pt x="301" y="355"/>
                            <a:pt x="328" y="355"/>
                          </a:cubicBezTo>
                          <a:cubicBezTo>
                            <a:pt x="543" y="353"/>
                            <a:pt x="543" y="353"/>
                            <a:pt x="543" y="353"/>
                          </a:cubicBezTo>
                          <a:cubicBezTo>
                            <a:pt x="545" y="484"/>
                            <a:pt x="545" y="484"/>
                            <a:pt x="545" y="484"/>
                          </a:cubicBezTo>
                          <a:cubicBezTo>
                            <a:pt x="329" y="486"/>
                            <a:pt x="329" y="486"/>
                            <a:pt x="329" y="486"/>
                          </a:cubicBezTo>
                          <a:cubicBezTo>
                            <a:pt x="329" y="486"/>
                            <a:pt x="328" y="486"/>
                            <a:pt x="327" y="486"/>
                          </a:cubicBezTo>
                          <a:close/>
                        </a:path>
                      </a:pathLst>
                    </a:custGeom>
                    <a:solidFill>
                      <a:srgbClr val="25253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20" name="Group 419">
                      <a:extLst>
                        <a:ext uri="{FF2B5EF4-FFF2-40B4-BE49-F238E27FC236}">
                          <a16:creationId xmlns:a16="http://schemas.microsoft.com/office/drawing/2014/main" id="{505117A9-72A1-46F7-A716-B6B2025CF4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7883" y="1516627"/>
                      <a:ext cx="2464587" cy="4320611"/>
                      <a:chOff x="937883" y="1516627"/>
                      <a:chExt cx="2464587" cy="4320611"/>
                    </a:xfrm>
                  </p:grpSpPr>
                  <p:grpSp>
                    <p:nvGrpSpPr>
                      <p:cNvPr id="421" name="Group 420">
                        <a:extLst>
                          <a:ext uri="{FF2B5EF4-FFF2-40B4-BE49-F238E27FC236}">
                            <a16:creationId xmlns:a16="http://schemas.microsoft.com/office/drawing/2014/main" id="{273160E3-EE38-4E25-85EC-1007252D7D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7883" y="1516627"/>
                        <a:ext cx="2464587" cy="4320611"/>
                        <a:chOff x="937883" y="1516627"/>
                        <a:chExt cx="2464587" cy="4320611"/>
                      </a:xfrm>
                    </p:grpSpPr>
                    <p:sp>
                      <p:nvSpPr>
                        <p:cNvPr id="423" name="Freeform 176">
                          <a:extLst>
                            <a:ext uri="{FF2B5EF4-FFF2-40B4-BE49-F238E27FC236}">
                              <a16:creationId xmlns:a16="http://schemas.microsoft.com/office/drawing/2014/main" id="{D78EFFE6-DEAB-4738-B319-09DD60C0FF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9385" y="5609738"/>
                          <a:ext cx="534626" cy="187688"/>
                        </a:xfrm>
                        <a:custGeom>
                          <a:avLst/>
                          <a:gdLst>
                            <a:gd name="T0" fmla="*/ 0 w 276"/>
                            <a:gd name="T1" fmla="*/ 94 h 97"/>
                            <a:gd name="T2" fmla="*/ 249 w 276"/>
                            <a:gd name="T3" fmla="*/ 97 h 97"/>
                            <a:gd name="T4" fmla="*/ 276 w 276"/>
                            <a:gd name="T5" fmla="*/ 70 h 97"/>
                            <a:gd name="T6" fmla="*/ 258 w 276"/>
                            <a:gd name="T7" fmla="*/ 45 h 97"/>
                            <a:gd name="T8" fmla="*/ 135 w 276"/>
                            <a:gd name="T9" fmla="*/ 0 h 97"/>
                            <a:gd name="T10" fmla="*/ 1 w 276"/>
                            <a:gd name="T11" fmla="*/ 2 h 97"/>
                            <a:gd name="T12" fmla="*/ 0 w 276"/>
                            <a:gd name="T13" fmla="*/ 94 h 9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76" h="97">
                              <a:moveTo>
                                <a:pt x="0" y="94"/>
                              </a:moveTo>
                              <a:cubicBezTo>
                                <a:pt x="249" y="97"/>
                                <a:pt x="249" y="97"/>
                                <a:pt x="249" y="97"/>
                              </a:cubicBezTo>
                              <a:cubicBezTo>
                                <a:pt x="263" y="97"/>
                                <a:pt x="276" y="85"/>
                                <a:pt x="276" y="70"/>
                              </a:cubicBezTo>
                              <a:cubicBezTo>
                                <a:pt x="276" y="59"/>
                                <a:pt x="269" y="48"/>
                                <a:pt x="258" y="45"/>
                              </a:cubicBezTo>
                              <a:cubicBezTo>
                                <a:pt x="135" y="0"/>
                                <a:pt x="135" y="0"/>
                                <a:pt x="135" y="0"/>
                              </a:cubicBezTo>
                              <a:cubicBezTo>
                                <a:pt x="1" y="2"/>
                                <a:pt x="1" y="2"/>
                                <a:pt x="1" y="2"/>
                              </a:cubicBezTo>
                              <a:lnTo>
                                <a:pt x="0" y="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95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4" name="Freeform 177">
                          <a:extLst>
                            <a:ext uri="{FF2B5EF4-FFF2-40B4-BE49-F238E27FC236}">
                              <a16:creationId xmlns:a16="http://schemas.microsoft.com/office/drawing/2014/main" id="{AEDAA33D-F64D-484C-A1A8-800E7FBD231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43177" y="5772780"/>
                          <a:ext cx="523251" cy="37917"/>
                        </a:xfrm>
                        <a:custGeom>
                          <a:avLst/>
                          <a:gdLst>
                            <a:gd name="T0" fmla="*/ 251 w 270"/>
                            <a:gd name="T1" fmla="*/ 19 h 19"/>
                            <a:gd name="T2" fmla="*/ 0 w 270"/>
                            <a:gd name="T3" fmla="*/ 18 h 19"/>
                            <a:gd name="T4" fmla="*/ 0 w 270"/>
                            <a:gd name="T5" fmla="*/ 0 h 19"/>
                            <a:gd name="T6" fmla="*/ 270 w 270"/>
                            <a:gd name="T7" fmla="*/ 1 h 19"/>
                            <a:gd name="T8" fmla="*/ 251 w 270"/>
                            <a:gd name="T9" fmla="*/ 19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70" h="19">
                              <a:moveTo>
                                <a:pt x="251" y="19"/>
                              </a:moveTo>
                              <a:cubicBezTo>
                                <a:pt x="0" y="18"/>
                                <a:pt x="0" y="18"/>
                                <a:pt x="0" y="18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270" y="1"/>
                                <a:pt x="270" y="1"/>
                                <a:pt x="270" y="1"/>
                              </a:cubicBezTo>
                              <a:cubicBezTo>
                                <a:pt x="270" y="11"/>
                                <a:pt x="261" y="19"/>
                                <a:pt x="251" y="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8134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5" name="Line 180">
                          <a:extLst>
                            <a:ext uri="{FF2B5EF4-FFF2-40B4-BE49-F238E27FC236}">
                              <a16:creationId xmlns:a16="http://schemas.microsoft.com/office/drawing/2014/main" id="{7EB20885-4B43-496A-9B34-35B7FB5F6B8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776844" y="5653342"/>
                          <a:ext cx="64458" cy="68250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rgbClr val="081344"/>
                          </a:solidFill>
                          <a:prstDash val="solid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6" name="Freeform 181">
                          <a:extLst>
                            <a:ext uri="{FF2B5EF4-FFF2-40B4-BE49-F238E27FC236}">
                              <a16:creationId xmlns:a16="http://schemas.microsoft.com/office/drawing/2014/main" id="{4B2458C2-A665-47A4-8F50-C4204A240B4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426" y="4157527"/>
                          <a:ext cx="966876" cy="1474961"/>
                        </a:xfrm>
                        <a:custGeom>
                          <a:avLst/>
                          <a:gdLst>
                            <a:gd name="T0" fmla="*/ 330 w 499"/>
                            <a:gd name="T1" fmla="*/ 762 h 762"/>
                            <a:gd name="T2" fmla="*/ 322 w 499"/>
                            <a:gd name="T3" fmla="*/ 250 h 762"/>
                            <a:gd name="T4" fmla="*/ 0 w 499"/>
                            <a:gd name="T5" fmla="*/ 154 h 762"/>
                            <a:gd name="T6" fmla="*/ 71 w 499"/>
                            <a:gd name="T7" fmla="*/ 0 h 762"/>
                            <a:gd name="T8" fmla="*/ 460 w 499"/>
                            <a:gd name="T9" fmla="*/ 169 h 762"/>
                            <a:gd name="T10" fmla="*/ 490 w 499"/>
                            <a:gd name="T11" fmla="*/ 524 h 762"/>
                            <a:gd name="T12" fmla="*/ 478 w 499"/>
                            <a:gd name="T13" fmla="*/ 756 h 762"/>
                            <a:gd name="T14" fmla="*/ 330 w 499"/>
                            <a:gd name="T15" fmla="*/ 762 h 7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499" h="762">
                              <a:moveTo>
                                <a:pt x="330" y="762"/>
                              </a:moveTo>
                              <a:cubicBezTo>
                                <a:pt x="345" y="520"/>
                                <a:pt x="341" y="295"/>
                                <a:pt x="322" y="250"/>
                              </a:cubicBezTo>
                              <a:cubicBezTo>
                                <a:pt x="303" y="222"/>
                                <a:pt x="151" y="160"/>
                                <a:pt x="0" y="154"/>
                              </a:cubicBezTo>
                              <a:cubicBezTo>
                                <a:pt x="71" y="0"/>
                                <a:pt x="71" y="0"/>
                                <a:pt x="71" y="0"/>
                              </a:cubicBezTo>
                              <a:cubicBezTo>
                                <a:pt x="269" y="10"/>
                                <a:pt x="411" y="84"/>
                                <a:pt x="460" y="169"/>
                              </a:cubicBezTo>
                              <a:cubicBezTo>
                                <a:pt x="481" y="205"/>
                                <a:pt x="499" y="277"/>
                                <a:pt x="490" y="524"/>
                              </a:cubicBezTo>
                              <a:cubicBezTo>
                                <a:pt x="484" y="654"/>
                                <a:pt x="478" y="756"/>
                                <a:pt x="478" y="756"/>
                              </a:cubicBezTo>
                              <a:lnTo>
                                <a:pt x="330" y="76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1C1C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7" name="Freeform 182">
                          <a:extLst>
                            <a:ext uri="{FF2B5EF4-FFF2-40B4-BE49-F238E27FC236}">
                              <a16:creationId xmlns:a16="http://schemas.microsoft.com/office/drawing/2014/main" id="{EE43E1BB-D7A5-4C45-911B-1D01C596376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7844" y="5621113"/>
                          <a:ext cx="534626" cy="185792"/>
                        </a:xfrm>
                        <a:custGeom>
                          <a:avLst/>
                          <a:gdLst>
                            <a:gd name="T0" fmla="*/ 0 w 276"/>
                            <a:gd name="T1" fmla="*/ 94 h 96"/>
                            <a:gd name="T2" fmla="*/ 249 w 276"/>
                            <a:gd name="T3" fmla="*/ 96 h 96"/>
                            <a:gd name="T4" fmla="*/ 276 w 276"/>
                            <a:gd name="T5" fmla="*/ 69 h 96"/>
                            <a:gd name="T6" fmla="*/ 258 w 276"/>
                            <a:gd name="T7" fmla="*/ 44 h 96"/>
                            <a:gd name="T8" fmla="*/ 135 w 276"/>
                            <a:gd name="T9" fmla="*/ 0 h 96"/>
                            <a:gd name="T10" fmla="*/ 1 w 276"/>
                            <a:gd name="T11" fmla="*/ 2 h 96"/>
                            <a:gd name="T12" fmla="*/ 0 w 276"/>
                            <a:gd name="T13" fmla="*/ 94 h 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76" h="96">
                              <a:moveTo>
                                <a:pt x="0" y="94"/>
                              </a:moveTo>
                              <a:cubicBezTo>
                                <a:pt x="249" y="96"/>
                                <a:pt x="249" y="96"/>
                                <a:pt x="249" y="96"/>
                              </a:cubicBezTo>
                              <a:cubicBezTo>
                                <a:pt x="264" y="96"/>
                                <a:pt x="276" y="84"/>
                                <a:pt x="276" y="69"/>
                              </a:cubicBezTo>
                              <a:cubicBezTo>
                                <a:pt x="276" y="58"/>
                                <a:pt x="269" y="48"/>
                                <a:pt x="258" y="44"/>
                              </a:cubicBezTo>
                              <a:cubicBezTo>
                                <a:pt x="135" y="0"/>
                                <a:pt x="135" y="0"/>
                                <a:pt x="135" y="0"/>
                              </a:cubicBezTo>
                              <a:cubicBezTo>
                                <a:pt x="1" y="2"/>
                                <a:pt x="1" y="2"/>
                                <a:pt x="1" y="2"/>
                              </a:cubicBezTo>
                              <a:lnTo>
                                <a:pt x="0" y="9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523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8" name="Freeform 183">
                          <a:extLst>
                            <a:ext uri="{FF2B5EF4-FFF2-40B4-BE49-F238E27FC236}">
                              <a16:creationId xmlns:a16="http://schemas.microsoft.com/office/drawing/2014/main" id="{A5ECC49E-F4BF-411D-8167-14E14653E30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4053" y="5784155"/>
                          <a:ext cx="530834" cy="36021"/>
                        </a:xfrm>
                        <a:custGeom>
                          <a:avLst/>
                          <a:gdLst>
                            <a:gd name="T0" fmla="*/ 256 w 274"/>
                            <a:gd name="T1" fmla="*/ 18 h 18"/>
                            <a:gd name="T2" fmla="*/ 0 w 274"/>
                            <a:gd name="T3" fmla="*/ 18 h 18"/>
                            <a:gd name="T4" fmla="*/ 0 w 274"/>
                            <a:gd name="T5" fmla="*/ 0 h 18"/>
                            <a:gd name="T6" fmla="*/ 274 w 274"/>
                            <a:gd name="T7" fmla="*/ 0 h 18"/>
                            <a:gd name="T8" fmla="*/ 256 w 274"/>
                            <a:gd name="T9" fmla="*/ 18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74" h="18">
                              <a:moveTo>
                                <a:pt x="256" y="18"/>
                              </a:moveTo>
                              <a:cubicBezTo>
                                <a:pt x="0" y="18"/>
                                <a:pt x="0" y="18"/>
                                <a:pt x="0" y="18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274" y="0"/>
                                <a:pt x="274" y="0"/>
                                <a:pt x="274" y="0"/>
                              </a:cubicBezTo>
                              <a:cubicBezTo>
                                <a:pt x="274" y="10"/>
                                <a:pt x="266" y="18"/>
                                <a:pt x="256" y="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8134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9" name="Line 184">
                          <a:extLst>
                            <a:ext uri="{FF2B5EF4-FFF2-40B4-BE49-F238E27FC236}">
                              <a16:creationId xmlns:a16="http://schemas.microsoft.com/office/drawing/2014/main" id="{CE0B55C3-012F-4596-9F69-65C1A95B52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23782" y="5630592"/>
                          <a:ext cx="58771" cy="58771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rgbClr val="081344"/>
                          </a:solidFill>
                          <a:prstDash val="solid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0" name="Line 185">
                          <a:extLst>
                            <a:ext uri="{FF2B5EF4-FFF2-40B4-BE49-F238E27FC236}">
                              <a16:creationId xmlns:a16="http://schemas.microsoft.com/office/drawing/2014/main" id="{41FFC471-9BD0-4BE8-BD9F-94F4A8ED6FE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65491" y="5647654"/>
                          <a:ext cx="56875" cy="60667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rgbClr val="081344"/>
                          </a:solidFill>
                          <a:prstDash val="solid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1" name="Line 186">
                          <a:extLst>
                            <a:ext uri="{FF2B5EF4-FFF2-40B4-BE49-F238E27FC236}">
                              <a16:creationId xmlns:a16="http://schemas.microsoft.com/office/drawing/2014/main" id="{599CF92C-707B-473D-ACDE-9D6CB9DB67B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05303" y="5662821"/>
                          <a:ext cx="64458" cy="68250"/>
                        </a:xfrm>
                        <a:prstGeom prst="line">
                          <a:avLst/>
                        </a:prstGeom>
                        <a:noFill/>
                        <a:ln w="9525" cap="rnd">
                          <a:solidFill>
                            <a:srgbClr val="081344"/>
                          </a:solidFill>
                          <a:prstDash val="solid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432" name="Group 431">
                          <a:extLst>
                            <a:ext uri="{FF2B5EF4-FFF2-40B4-BE49-F238E27FC236}">
                              <a16:creationId xmlns:a16="http://schemas.microsoft.com/office/drawing/2014/main" id="{50D3B3D7-7124-44BE-AA77-0B289BBEA55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37883" y="1516627"/>
                          <a:ext cx="2240878" cy="4320611"/>
                          <a:chOff x="937883" y="1516627"/>
                          <a:chExt cx="2240878" cy="4320611"/>
                        </a:xfrm>
                      </p:grpSpPr>
                      <p:grpSp>
                        <p:nvGrpSpPr>
                          <p:cNvPr id="433" name="Group 432">
                            <a:extLst>
                              <a:ext uri="{FF2B5EF4-FFF2-40B4-BE49-F238E27FC236}">
                                <a16:creationId xmlns:a16="http://schemas.microsoft.com/office/drawing/2014/main" id="{2078EB96-7823-4729-8FDB-80DD62A7D54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711384" y="1516627"/>
                            <a:ext cx="837960" cy="1124231"/>
                            <a:chOff x="1711384" y="1516627"/>
                            <a:chExt cx="837960" cy="1124231"/>
                          </a:xfrm>
                        </p:grpSpPr>
                        <p:sp>
                          <p:nvSpPr>
                            <p:cNvPr id="836" name="Freeform 80">
                              <a:extLst>
                                <a:ext uri="{FF2B5EF4-FFF2-40B4-BE49-F238E27FC236}">
                                  <a16:creationId xmlns:a16="http://schemas.microsoft.com/office/drawing/2014/main" id="{40F50E24-F938-4C28-82A4-FCB2205FE5E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921822" y="2204816"/>
                              <a:ext cx="236979" cy="436042"/>
                            </a:xfrm>
                            <a:custGeom>
                              <a:avLst/>
                              <a:gdLst>
                                <a:gd name="T0" fmla="*/ 75 w 122"/>
                                <a:gd name="T1" fmla="*/ 226 h 226"/>
                                <a:gd name="T2" fmla="*/ 47 w 122"/>
                                <a:gd name="T3" fmla="*/ 226 h 226"/>
                                <a:gd name="T4" fmla="*/ 0 w 122"/>
                                <a:gd name="T5" fmla="*/ 179 h 226"/>
                                <a:gd name="T6" fmla="*/ 0 w 122"/>
                                <a:gd name="T7" fmla="*/ 47 h 226"/>
                                <a:gd name="T8" fmla="*/ 47 w 122"/>
                                <a:gd name="T9" fmla="*/ 0 h 226"/>
                                <a:gd name="T10" fmla="*/ 75 w 122"/>
                                <a:gd name="T11" fmla="*/ 0 h 226"/>
                                <a:gd name="T12" fmla="*/ 122 w 122"/>
                                <a:gd name="T13" fmla="*/ 47 h 226"/>
                                <a:gd name="T14" fmla="*/ 122 w 122"/>
                                <a:gd name="T15" fmla="*/ 179 h 226"/>
                                <a:gd name="T16" fmla="*/ 75 w 122"/>
                                <a:gd name="T17" fmla="*/ 226 h 22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122" h="226">
                                  <a:moveTo>
                                    <a:pt x="75" y="226"/>
                                  </a:moveTo>
                                  <a:cubicBezTo>
                                    <a:pt x="47" y="226"/>
                                    <a:pt x="47" y="226"/>
                                    <a:pt x="47" y="226"/>
                                  </a:cubicBezTo>
                                  <a:cubicBezTo>
                                    <a:pt x="21" y="226"/>
                                    <a:pt x="0" y="205"/>
                                    <a:pt x="0" y="179"/>
                                  </a:cubicBezTo>
                                  <a:cubicBezTo>
                                    <a:pt x="0" y="47"/>
                                    <a:pt x="0" y="47"/>
                                    <a:pt x="0" y="47"/>
                                  </a:cubicBezTo>
                                  <a:cubicBezTo>
                                    <a:pt x="0" y="21"/>
                                    <a:pt x="21" y="0"/>
                                    <a:pt x="47" y="0"/>
                                  </a:cubicBezTo>
                                  <a:cubicBezTo>
                                    <a:pt x="75" y="0"/>
                                    <a:pt x="75" y="0"/>
                                    <a:pt x="75" y="0"/>
                                  </a:cubicBezTo>
                                  <a:cubicBezTo>
                                    <a:pt x="101" y="0"/>
                                    <a:pt x="122" y="21"/>
                                    <a:pt x="122" y="47"/>
                                  </a:cubicBezTo>
                                  <a:cubicBezTo>
                                    <a:pt x="122" y="179"/>
                                    <a:pt x="122" y="179"/>
                                    <a:pt x="122" y="179"/>
                                  </a:cubicBezTo>
                                  <a:cubicBezTo>
                                    <a:pt x="122" y="205"/>
                                    <a:pt x="101" y="226"/>
                                    <a:pt x="75" y="226"/>
                                  </a:cubicBezTo>
                                </a:path>
                              </a:pathLst>
                            </a:custGeom>
                            <a:solidFill>
                              <a:srgbClr val="FCBBA4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837" name="Group 836">
                              <a:extLst>
                                <a:ext uri="{FF2B5EF4-FFF2-40B4-BE49-F238E27FC236}">
                                  <a16:creationId xmlns:a16="http://schemas.microsoft.com/office/drawing/2014/main" id="{B8A5C7D1-8F76-4D85-924D-183A352E679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711384" y="1516627"/>
                              <a:ext cx="837960" cy="997210"/>
                              <a:chOff x="1711384" y="1516627"/>
                              <a:chExt cx="837960" cy="997210"/>
                            </a:xfrm>
                          </p:grpSpPr>
                          <p:sp>
                            <p:nvSpPr>
                              <p:cNvPr id="838" name="Freeform 79">
                                <a:extLst>
                                  <a:ext uri="{FF2B5EF4-FFF2-40B4-BE49-F238E27FC236}">
                                    <a16:creationId xmlns:a16="http://schemas.microsoft.com/office/drawing/2014/main" id="{FE39BA88-089D-422F-8E64-989629FBDB13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37010" y="1637961"/>
                                <a:ext cx="212334" cy="314709"/>
                              </a:xfrm>
                              <a:custGeom>
                                <a:avLst/>
                                <a:gdLst>
                                  <a:gd name="T0" fmla="*/ 2 w 110"/>
                                  <a:gd name="T1" fmla="*/ 0 h 163"/>
                                  <a:gd name="T2" fmla="*/ 57 w 110"/>
                                  <a:gd name="T3" fmla="*/ 33 h 163"/>
                                  <a:gd name="T4" fmla="*/ 89 w 110"/>
                                  <a:gd name="T5" fmla="*/ 149 h 163"/>
                                  <a:gd name="T6" fmla="*/ 83 w 110"/>
                                  <a:gd name="T7" fmla="*/ 162 h 163"/>
                                  <a:gd name="T8" fmla="*/ 0 w 110"/>
                                  <a:gd name="T9" fmla="*/ 0 h 16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10" h="163">
                                    <a:moveTo>
                                      <a:pt x="2" y="0"/>
                                    </a:moveTo>
                                    <a:cubicBezTo>
                                      <a:pt x="57" y="33"/>
                                      <a:pt x="57" y="33"/>
                                      <a:pt x="57" y="33"/>
                                    </a:cubicBezTo>
                                    <a:cubicBezTo>
                                      <a:pt x="96" y="58"/>
                                      <a:pt x="110" y="108"/>
                                      <a:pt x="89" y="149"/>
                                    </a:cubicBezTo>
                                    <a:cubicBezTo>
                                      <a:pt x="85" y="158"/>
                                      <a:pt x="82" y="163"/>
                                      <a:pt x="83" y="162"/>
                                    </a:cubicBezTo>
                                    <a:cubicBezTo>
                                      <a:pt x="85" y="160"/>
                                      <a:pt x="0" y="0"/>
                                      <a:pt x="0" y="0"/>
                                    </a:cubicBezTo>
                                  </a:path>
                                </a:pathLst>
                              </a:custGeom>
                              <a:solidFill>
                                <a:srgbClr val="7C4B39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39" name="Freeform 81">
                                <a:extLst>
                                  <a:ext uri="{FF2B5EF4-FFF2-40B4-BE49-F238E27FC236}">
                                    <a16:creationId xmlns:a16="http://schemas.microsoft.com/office/drawing/2014/main" id="{4169A7DC-ECFB-4771-A4FA-E9E707670AF5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22759" y="1564023"/>
                                <a:ext cx="775397" cy="765918"/>
                              </a:xfrm>
                              <a:custGeom>
                                <a:avLst/>
                                <a:gdLst>
                                  <a:gd name="T0" fmla="*/ 399 w 400"/>
                                  <a:gd name="T1" fmla="*/ 200 h 396"/>
                                  <a:gd name="T2" fmla="*/ 350 w 400"/>
                                  <a:gd name="T3" fmla="*/ 240 h 396"/>
                                  <a:gd name="T4" fmla="*/ 358 w 400"/>
                                  <a:gd name="T5" fmla="*/ 263 h 396"/>
                                  <a:gd name="T6" fmla="*/ 351 w 400"/>
                                  <a:gd name="T7" fmla="*/ 274 h 396"/>
                                  <a:gd name="T8" fmla="*/ 287 w 400"/>
                                  <a:gd name="T9" fmla="*/ 379 h 396"/>
                                  <a:gd name="T10" fmla="*/ 203 w 400"/>
                                  <a:gd name="T11" fmla="*/ 391 h 396"/>
                                  <a:gd name="T12" fmla="*/ 161 w 400"/>
                                  <a:gd name="T13" fmla="*/ 392 h 396"/>
                                  <a:gd name="T14" fmla="*/ 99 w 400"/>
                                  <a:gd name="T15" fmla="*/ 387 h 396"/>
                                  <a:gd name="T16" fmla="*/ 82 w 400"/>
                                  <a:gd name="T17" fmla="*/ 375 h 396"/>
                                  <a:gd name="T18" fmla="*/ 56 w 400"/>
                                  <a:gd name="T19" fmla="*/ 342 h 396"/>
                                  <a:gd name="T20" fmla="*/ 47 w 400"/>
                                  <a:gd name="T21" fmla="*/ 327 h 396"/>
                                  <a:gd name="T22" fmla="*/ 2 w 400"/>
                                  <a:gd name="T23" fmla="*/ 172 h 396"/>
                                  <a:gd name="T24" fmla="*/ 221 w 400"/>
                                  <a:gd name="T25" fmla="*/ 8 h 396"/>
                                  <a:gd name="T26" fmla="*/ 230 w 400"/>
                                  <a:gd name="T27" fmla="*/ 9 h 396"/>
                                  <a:gd name="T28" fmla="*/ 375 w 400"/>
                                  <a:gd name="T29" fmla="*/ 93 h 396"/>
                                  <a:gd name="T30" fmla="*/ 380 w 400"/>
                                  <a:gd name="T31" fmla="*/ 100 h 396"/>
                                  <a:gd name="T32" fmla="*/ 380 w 400"/>
                                  <a:gd name="T33" fmla="*/ 100 h 396"/>
                                  <a:gd name="T34" fmla="*/ 395 w 400"/>
                                  <a:gd name="T35" fmla="*/ 179 h 396"/>
                                  <a:gd name="T36" fmla="*/ 399 w 400"/>
                                  <a:gd name="T37" fmla="*/ 200 h 39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</a:cxnLst>
                                <a:rect l="0" t="0" r="r" b="b"/>
                                <a:pathLst>
                                  <a:path w="400" h="396">
                                    <a:moveTo>
                                      <a:pt x="399" y="200"/>
                                    </a:moveTo>
                                    <a:cubicBezTo>
                                      <a:pt x="400" y="211"/>
                                      <a:pt x="350" y="229"/>
                                      <a:pt x="350" y="240"/>
                                    </a:cubicBezTo>
                                    <a:cubicBezTo>
                                      <a:pt x="358" y="263"/>
                                      <a:pt x="358" y="263"/>
                                      <a:pt x="358" y="263"/>
                                    </a:cubicBezTo>
                                    <a:cubicBezTo>
                                      <a:pt x="297" y="240"/>
                                      <a:pt x="351" y="274"/>
                                      <a:pt x="351" y="274"/>
                                    </a:cubicBezTo>
                                    <a:cubicBezTo>
                                      <a:pt x="332" y="328"/>
                                      <a:pt x="339" y="358"/>
                                      <a:pt x="287" y="379"/>
                                    </a:cubicBezTo>
                                    <a:cubicBezTo>
                                      <a:pt x="261" y="389"/>
                                      <a:pt x="233" y="394"/>
                                      <a:pt x="203" y="391"/>
                                    </a:cubicBezTo>
                                    <a:cubicBezTo>
                                      <a:pt x="188" y="390"/>
                                      <a:pt x="175" y="391"/>
                                      <a:pt x="161" y="392"/>
                                    </a:cubicBezTo>
                                    <a:cubicBezTo>
                                      <a:pt x="138" y="394"/>
                                      <a:pt x="118" y="396"/>
                                      <a:pt x="99" y="387"/>
                                    </a:cubicBezTo>
                                    <a:cubicBezTo>
                                      <a:pt x="93" y="385"/>
                                      <a:pt x="88" y="381"/>
                                      <a:pt x="82" y="375"/>
                                    </a:cubicBezTo>
                                    <a:cubicBezTo>
                                      <a:pt x="72" y="365"/>
                                      <a:pt x="63" y="354"/>
                                      <a:pt x="56" y="342"/>
                                    </a:cubicBezTo>
                                    <a:cubicBezTo>
                                      <a:pt x="53" y="337"/>
                                      <a:pt x="50" y="332"/>
                                      <a:pt x="47" y="327"/>
                                    </a:cubicBezTo>
                                    <a:cubicBezTo>
                                      <a:pt x="32" y="297"/>
                                      <a:pt x="0" y="208"/>
                                      <a:pt x="2" y="172"/>
                                    </a:cubicBezTo>
                                    <a:cubicBezTo>
                                      <a:pt x="9" y="69"/>
                                      <a:pt x="108" y="0"/>
                                      <a:pt x="221" y="8"/>
                                    </a:cubicBezTo>
                                    <a:cubicBezTo>
                                      <a:pt x="224" y="8"/>
                                      <a:pt x="227" y="8"/>
                                      <a:pt x="230" y="9"/>
                                    </a:cubicBezTo>
                                    <a:cubicBezTo>
                                      <a:pt x="291" y="13"/>
                                      <a:pt x="343" y="45"/>
                                      <a:pt x="375" y="93"/>
                                    </a:cubicBezTo>
                                    <a:cubicBezTo>
                                      <a:pt x="377" y="95"/>
                                      <a:pt x="379" y="98"/>
                                      <a:pt x="380" y="100"/>
                                    </a:cubicBezTo>
                                    <a:cubicBezTo>
                                      <a:pt x="380" y="100"/>
                                      <a:pt x="380" y="100"/>
                                      <a:pt x="380" y="100"/>
                                    </a:cubicBezTo>
                                    <a:cubicBezTo>
                                      <a:pt x="390" y="115"/>
                                      <a:pt x="395" y="179"/>
                                      <a:pt x="395" y="179"/>
                                    </a:cubicBezTo>
                                    <a:cubicBezTo>
                                      <a:pt x="397" y="186"/>
                                      <a:pt x="398" y="193"/>
                                      <a:pt x="399" y="200"/>
                                    </a:cubicBezTo>
                                  </a:path>
                                </a:pathLst>
                              </a:custGeom>
                              <a:solidFill>
                                <a:srgbClr val="7C4B39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0" name="Freeform 82">
                                <a:extLst>
                                  <a:ext uri="{FF2B5EF4-FFF2-40B4-BE49-F238E27FC236}">
                                    <a16:creationId xmlns:a16="http://schemas.microsoft.com/office/drawing/2014/main" id="{5D41F83B-3C8C-4CA1-8ABC-74433AF10A8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876322" y="1692940"/>
                                <a:ext cx="612355" cy="775397"/>
                              </a:xfrm>
                              <a:custGeom>
                                <a:avLst/>
                                <a:gdLst>
                                  <a:gd name="T0" fmla="*/ 315 w 316"/>
                                  <a:gd name="T1" fmla="*/ 166 h 401"/>
                                  <a:gd name="T2" fmla="*/ 314 w 316"/>
                                  <a:gd name="T3" fmla="*/ 194 h 401"/>
                                  <a:gd name="T4" fmla="*/ 311 w 316"/>
                                  <a:gd name="T5" fmla="*/ 241 h 401"/>
                                  <a:gd name="T6" fmla="*/ 308 w 316"/>
                                  <a:gd name="T7" fmla="*/ 258 h 401"/>
                                  <a:gd name="T8" fmla="*/ 302 w 316"/>
                                  <a:gd name="T9" fmla="*/ 311 h 401"/>
                                  <a:gd name="T10" fmla="*/ 178 w 316"/>
                                  <a:gd name="T11" fmla="*/ 400 h 401"/>
                                  <a:gd name="T12" fmla="*/ 172 w 316"/>
                                  <a:gd name="T13" fmla="*/ 400 h 401"/>
                                  <a:gd name="T14" fmla="*/ 150 w 316"/>
                                  <a:gd name="T15" fmla="*/ 401 h 401"/>
                                  <a:gd name="T16" fmla="*/ 129 w 316"/>
                                  <a:gd name="T17" fmla="*/ 398 h 401"/>
                                  <a:gd name="T18" fmla="*/ 91 w 316"/>
                                  <a:gd name="T19" fmla="*/ 386 h 401"/>
                                  <a:gd name="T20" fmla="*/ 91 w 316"/>
                                  <a:gd name="T21" fmla="*/ 386 h 401"/>
                                  <a:gd name="T22" fmla="*/ 20 w 316"/>
                                  <a:gd name="T23" fmla="*/ 320 h 401"/>
                                  <a:gd name="T24" fmla="*/ 0 w 316"/>
                                  <a:gd name="T25" fmla="*/ 249 h 401"/>
                                  <a:gd name="T26" fmla="*/ 0 w 316"/>
                                  <a:gd name="T27" fmla="*/ 244 h 401"/>
                                  <a:gd name="T28" fmla="*/ 0 w 316"/>
                                  <a:gd name="T29" fmla="*/ 237 h 401"/>
                                  <a:gd name="T30" fmla="*/ 0 w 316"/>
                                  <a:gd name="T31" fmla="*/ 236 h 401"/>
                                  <a:gd name="T32" fmla="*/ 0 w 316"/>
                                  <a:gd name="T33" fmla="*/ 231 h 401"/>
                                  <a:gd name="T34" fmla="*/ 1 w 316"/>
                                  <a:gd name="T35" fmla="*/ 218 h 401"/>
                                  <a:gd name="T36" fmla="*/ 3 w 316"/>
                                  <a:gd name="T37" fmla="*/ 172 h 401"/>
                                  <a:gd name="T38" fmla="*/ 4 w 316"/>
                                  <a:gd name="T39" fmla="*/ 171 h 401"/>
                                  <a:gd name="T40" fmla="*/ 4 w 316"/>
                                  <a:gd name="T41" fmla="*/ 171 h 401"/>
                                  <a:gd name="T42" fmla="*/ 4 w 316"/>
                                  <a:gd name="T43" fmla="*/ 163 h 401"/>
                                  <a:gd name="T44" fmla="*/ 4 w 316"/>
                                  <a:gd name="T45" fmla="*/ 156 h 401"/>
                                  <a:gd name="T46" fmla="*/ 5 w 316"/>
                                  <a:gd name="T47" fmla="*/ 150 h 401"/>
                                  <a:gd name="T48" fmla="*/ 5 w 316"/>
                                  <a:gd name="T49" fmla="*/ 148 h 401"/>
                                  <a:gd name="T50" fmla="*/ 11 w 316"/>
                                  <a:gd name="T51" fmla="*/ 118 h 401"/>
                                  <a:gd name="T52" fmla="*/ 18 w 316"/>
                                  <a:gd name="T53" fmla="*/ 98 h 401"/>
                                  <a:gd name="T54" fmla="*/ 19 w 316"/>
                                  <a:gd name="T55" fmla="*/ 95 h 401"/>
                                  <a:gd name="T56" fmla="*/ 28 w 316"/>
                                  <a:gd name="T57" fmla="*/ 79 h 401"/>
                                  <a:gd name="T58" fmla="*/ 28 w 316"/>
                                  <a:gd name="T59" fmla="*/ 79 h 401"/>
                                  <a:gd name="T60" fmla="*/ 72 w 316"/>
                                  <a:gd name="T61" fmla="*/ 31 h 401"/>
                                  <a:gd name="T62" fmla="*/ 83 w 316"/>
                                  <a:gd name="T63" fmla="*/ 24 h 401"/>
                                  <a:gd name="T64" fmla="*/ 173 w 316"/>
                                  <a:gd name="T65" fmla="*/ 2 h 401"/>
                                  <a:gd name="T66" fmla="*/ 242 w 316"/>
                                  <a:gd name="T67" fmla="*/ 25 h 401"/>
                                  <a:gd name="T68" fmla="*/ 278 w 316"/>
                                  <a:gd name="T69" fmla="*/ 54 h 401"/>
                                  <a:gd name="T70" fmla="*/ 309 w 316"/>
                                  <a:gd name="T71" fmla="*/ 109 h 401"/>
                                  <a:gd name="T72" fmla="*/ 310 w 316"/>
                                  <a:gd name="T73" fmla="*/ 112 h 401"/>
                                  <a:gd name="T74" fmla="*/ 314 w 316"/>
                                  <a:gd name="T75" fmla="*/ 133 h 401"/>
                                  <a:gd name="T76" fmla="*/ 315 w 316"/>
                                  <a:gd name="T77" fmla="*/ 166 h 40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</a:cxnLst>
                                <a:rect l="0" t="0" r="r" b="b"/>
                                <a:pathLst>
                                  <a:path w="316" h="401">
                                    <a:moveTo>
                                      <a:pt x="315" y="166"/>
                                    </a:moveTo>
                                    <a:cubicBezTo>
                                      <a:pt x="314" y="194"/>
                                      <a:pt x="314" y="194"/>
                                      <a:pt x="314" y="194"/>
                                    </a:cubicBezTo>
                                    <a:cubicBezTo>
                                      <a:pt x="311" y="241"/>
                                      <a:pt x="311" y="241"/>
                                      <a:pt x="311" y="241"/>
                                    </a:cubicBezTo>
                                    <a:cubicBezTo>
                                      <a:pt x="308" y="258"/>
                                      <a:pt x="308" y="258"/>
                                      <a:pt x="308" y="258"/>
                                    </a:cubicBezTo>
                                    <a:cubicBezTo>
                                      <a:pt x="307" y="265"/>
                                      <a:pt x="304" y="304"/>
                                      <a:pt x="302" y="311"/>
                                    </a:cubicBezTo>
                                    <a:cubicBezTo>
                                      <a:pt x="289" y="377"/>
                                      <a:pt x="246" y="391"/>
                                      <a:pt x="178" y="400"/>
                                    </a:cubicBezTo>
                                    <a:cubicBezTo>
                                      <a:pt x="176" y="400"/>
                                      <a:pt x="174" y="400"/>
                                      <a:pt x="172" y="400"/>
                                    </a:cubicBezTo>
                                    <a:cubicBezTo>
                                      <a:pt x="165" y="401"/>
                                      <a:pt x="158" y="401"/>
                                      <a:pt x="150" y="401"/>
                                    </a:cubicBezTo>
                                    <a:cubicBezTo>
                                      <a:pt x="143" y="400"/>
                                      <a:pt x="136" y="399"/>
                                      <a:pt x="129" y="398"/>
                                    </a:cubicBezTo>
                                    <a:cubicBezTo>
                                      <a:pt x="116" y="396"/>
                                      <a:pt x="103" y="391"/>
                                      <a:pt x="91" y="386"/>
                                    </a:cubicBezTo>
                                    <a:cubicBezTo>
                                      <a:pt x="91" y="386"/>
                                      <a:pt x="91" y="386"/>
                                      <a:pt x="91" y="386"/>
                                    </a:cubicBezTo>
                                    <a:cubicBezTo>
                                      <a:pt x="61" y="372"/>
                                      <a:pt x="36" y="349"/>
                                      <a:pt x="20" y="320"/>
                                    </a:cubicBezTo>
                                    <a:cubicBezTo>
                                      <a:pt x="8" y="299"/>
                                      <a:pt x="1" y="275"/>
                                      <a:pt x="0" y="249"/>
                                    </a:cubicBezTo>
                                    <a:cubicBezTo>
                                      <a:pt x="0" y="247"/>
                                      <a:pt x="0" y="245"/>
                                      <a:pt x="0" y="244"/>
                                    </a:cubicBezTo>
                                    <a:cubicBezTo>
                                      <a:pt x="0" y="242"/>
                                      <a:pt x="0" y="239"/>
                                      <a:pt x="0" y="237"/>
                                    </a:cubicBezTo>
                                    <a:cubicBezTo>
                                      <a:pt x="0" y="236"/>
                                      <a:pt x="0" y="236"/>
                                      <a:pt x="0" y="236"/>
                                    </a:cubicBezTo>
                                    <a:cubicBezTo>
                                      <a:pt x="0" y="231"/>
                                      <a:pt x="0" y="231"/>
                                      <a:pt x="0" y="231"/>
                                    </a:cubicBezTo>
                                    <a:cubicBezTo>
                                      <a:pt x="1" y="218"/>
                                      <a:pt x="1" y="218"/>
                                      <a:pt x="1" y="218"/>
                                    </a:cubicBezTo>
                                    <a:cubicBezTo>
                                      <a:pt x="3" y="172"/>
                                      <a:pt x="3" y="172"/>
                                      <a:pt x="3" y="172"/>
                                    </a:cubicBezTo>
                                    <a:cubicBezTo>
                                      <a:pt x="4" y="171"/>
                                      <a:pt x="4" y="171"/>
                                      <a:pt x="4" y="171"/>
                                    </a:cubicBezTo>
                                    <a:cubicBezTo>
                                      <a:pt x="4" y="171"/>
                                      <a:pt x="4" y="171"/>
                                      <a:pt x="4" y="171"/>
                                    </a:cubicBezTo>
                                    <a:cubicBezTo>
                                      <a:pt x="4" y="163"/>
                                      <a:pt x="4" y="163"/>
                                      <a:pt x="4" y="163"/>
                                    </a:cubicBezTo>
                                    <a:cubicBezTo>
                                      <a:pt x="4" y="156"/>
                                      <a:pt x="4" y="156"/>
                                      <a:pt x="4" y="156"/>
                                    </a:cubicBezTo>
                                    <a:cubicBezTo>
                                      <a:pt x="5" y="150"/>
                                      <a:pt x="5" y="150"/>
                                      <a:pt x="5" y="150"/>
                                    </a:cubicBezTo>
                                    <a:cubicBezTo>
                                      <a:pt x="5" y="148"/>
                                      <a:pt x="5" y="148"/>
                                      <a:pt x="5" y="148"/>
                                    </a:cubicBezTo>
                                    <a:cubicBezTo>
                                      <a:pt x="5" y="138"/>
                                      <a:pt x="8" y="128"/>
                                      <a:pt x="11" y="118"/>
                                    </a:cubicBezTo>
                                    <a:cubicBezTo>
                                      <a:pt x="13" y="111"/>
                                      <a:pt x="15" y="104"/>
                                      <a:pt x="18" y="98"/>
                                    </a:cubicBezTo>
                                    <a:cubicBezTo>
                                      <a:pt x="19" y="97"/>
                                      <a:pt x="19" y="96"/>
                                      <a:pt x="19" y="95"/>
                                    </a:cubicBezTo>
                                    <a:cubicBezTo>
                                      <a:pt x="22" y="89"/>
                                      <a:pt x="25" y="84"/>
                                      <a:pt x="28" y="79"/>
                                    </a:cubicBezTo>
                                    <a:cubicBezTo>
                                      <a:pt x="28" y="79"/>
                                      <a:pt x="28" y="79"/>
                                      <a:pt x="28" y="79"/>
                                    </a:cubicBezTo>
                                    <a:cubicBezTo>
                                      <a:pt x="39" y="60"/>
                                      <a:pt x="54" y="44"/>
                                      <a:pt x="72" y="31"/>
                                    </a:cubicBezTo>
                                    <a:cubicBezTo>
                                      <a:pt x="76" y="29"/>
                                      <a:pt x="80" y="26"/>
                                      <a:pt x="83" y="24"/>
                                    </a:cubicBezTo>
                                    <a:cubicBezTo>
                                      <a:pt x="110" y="8"/>
                                      <a:pt x="141" y="0"/>
                                      <a:pt x="173" y="2"/>
                                    </a:cubicBezTo>
                                    <a:cubicBezTo>
                                      <a:pt x="200" y="3"/>
                                      <a:pt x="220" y="11"/>
                                      <a:pt x="242" y="25"/>
                                    </a:cubicBezTo>
                                    <a:cubicBezTo>
                                      <a:pt x="256" y="32"/>
                                      <a:pt x="268" y="42"/>
                                      <a:pt x="278" y="54"/>
                                    </a:cubicBezTo>
                                    <a:cubicBezTo>
                                      <a:pt x="292" y="69"/>
                                      <a:pt x="302" y="88"/>
                                      <a:pt x="309" y="109"/>
                                    </a:cubicBezTo>
                                    <a:cubicBezTo>
                                      <a:pt x="309" y="110"/>
                                      <a:pt x="310" y="111"/>
                                      <a:pt x="310" y="112"/>
                                    </a:cubicBezTo>
                                    <a:cubicBezTo>
                                      <a:pt x="312" y="119"/>
                                      <a:pt x="314" y="126"/>
                                      <a:pt x="314" y="133"/>
                                    </a:cubicBezTo>
                                    <a:cubicBezTo>
                                      <a:pt x="316" y="144"/>
                                      <a:pt x="316" y="155"/>
                                      <a:pt x="315" y="166"/>
                                    </a:cubicBezTo>
                                  </a:path>
                                </a:pathLst>
                              </a:custGeom>
                              <a:solidFill>
                                <a:srgbClr val="FFC7B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1" name="Freeform 83">
                                <a:extLst>
                                  <a:ext uri="{FF2B5EF4-FFF2-40B4-BE49-F238E27FC236}">
                                    <a16:creationId xmlns:a16="http://schemas.microsoft.com/office/drawing/2014/main" id="{9E4D3869-1E30-4095-B6FB-703E5B84FA0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1384" y="1516627"/>
                                <a:ext cx="728001" cy="879668"/>
                              </a:xfrm>
                              <a:custGeom>
                                <a:avLst/>
                                <a:gdLst>
                                  <a:gd name="T0" fmla="*/ 343 w 376"/>
                                  <a:gd name="T1" fmla="*/ 117 h 454"/>
                                  <a:gd name="T2" fmla="*/ 285 w 376"/>
                                  <a:gd name="T3" fmla="*/ 243 h 454"/>
                                  <a:gd name="T4" fmla="*/ 282 w 376"/>
                                  <a:gd name="T5" fmla="*/ 289 h 454"/>
                                  <a:gd name="T6" fmla="*/ 275 w 376"/>
                                  <a:gd name="T7" fmla="*/ 310 h 454"/>
                                  <a:gd name="T8" fmla="*/ 260 w 376"/>
                                  <a:gd name="T9" fmla="*/ 322 h 454"/>
                                  <a:gd name="T10" fmla="*/ 244 w 376"/>
                                  <a:gd name="T11" fmla="*/ 306 h 454"/>
                                  <a:gd name="T12" fmla="*/ 244 w 376"/>
                                  <a:gd name="T13" fmla="*/ 305 h 454"/>
                                  <a:gd name="T14" fmla="*/ 245 w 376"/>
                                  <a:gd name="T15" fmla="*/ 271 h 454"/>
                                  <a:gd name="T16" fmla="*/ 228 w 376"/>
                                  <a:gd name="T17" fmla="*/ 316 h 454"/>
                                  <a:gd name="T18" fmla="*/ 174 w 376"/>
                                  <a:gd name="T19" fmla="*/ 403 h 454"/>
                                  <a:gd name="T20" fmla="*/ 106 w 376"/>
                                  <a:gd name="T21" fmla="*/ 454 h 454"/>
                                  <a:gd name="T22" fmla="*/ 0 w 376"/>
                                  <a:gd name="T23" fmla="*/ 247 h 454"/>
                                  <a:gd name="T24" fmla="*/ 2 w 376"/>
                                  <a:gd name="T25" fmla="*/ 211 h 454"/>
                                  <a:gd name="T26" fmla="*/ 8 w 376"/>
                                  <a:gd name="T27" fmla="*/ 179 h 454"/>
                                  <a:gd name="T28" fmla="*/ 293 w 376"/>
                                  <a:gd name="T29" fmla="*/ 69 h 454"/>
                                  <a:gd name="T30" fmla="*/ 343 w 376"/>
                                  <a:gd name="T31" fmla="*/ 117 h 45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</a:cxnLst>
                                <a:rect l="0" t="0" r="r" b="b"/>
                                <a:pathLst>
                                  <a:path w="376" h="454">
                                    <a:moveTo>
                                      <a:pt x="343" y="117"/>
                                    </a:moveTo>
                                    <a:cubicBezTo>
                                      <a:pt x="376" y="208"/>
                                      <a:pt x="289" y="201"/>
                                      <a:pt x="285" y="243"/>
                                    </a:cubicBezTo>
                                    <a:cubicBezTo>
                                      <a:pt x="285" y="248"/>
                                      <a:pt x="283" y="255"/>
                                      <a:pt x="282" y="289"/>
                                    </a:cubicBezTo>
                                    <a:cubicBezTo>
                                      <a:pt x="275" y="310"/>
                                      <a:pt x="275" y="310"/>
                                      <a:pt x="275" y="310"/>
                                    </a:cubicBezTo>
                                    <a:cubicBezTo>
                                      <a:pt x="273" y="317"/>
                                      <a:pt x="267" y="322"/>
                                      <a:pt x="260" y="322"/>
                                    </a:cubicBezTo>
                                    <a:cubicBezTo>
                                      <a:pt x="251" y="322"/>
                                      <a:pt x="244" y="315"/>
                                      <a:pt x="244" y="306"/>
                                    </a:cubicBezTo>
                                    <a:cubicBezTo>
                                      <a:pt x="244" y="305"/>
                                      <a:pt x="244" y="305"/>
                                      <a:pt x="244" y="305"/>
                                    </a:cubicBezTo>
                                    <a:cubicBezTo>
                                      <a:pt x="245" y="271"/>
                                      <a:pt x="245" y="271"/>
                                      <a:pt x="245" y="271"/>
                                    </a:cubicBezTo>
                                    <a:cubicBezTo>
                                      <a:pt x="228" y="316"/>
                                      <a:pt x="228" y="316"/>
                                      <a:pt x="228" y="316"/>
                                    </a:cubicBezTo>
                                    <a:cubicBezTo>
                                      <a:pt x="216" y="349"/>
                                      <a:pt x="197" y="378"/>
                                      <a:pt x="174" y="403"/>
                                    </a:cubicBezTo>
                                    <a:cubicBezTo>
                                      <a:pt x="154" y="424"/>
                                      <a:pt x="132" y="441"/>
                                      <a:pt x="106" y="454"/>
                                    </a:cubicBezTo>
                                    <a:cubicBezTo>
                                      <a:pt x="106" y="454"/>
                                      <a:pt x="0" y="391"/>
                                      <a:pt x="0" y="247"/>
                                    </a:cubicBezTo>
                                    <a:cubicBezTo>
                                      <a:pt x="0" y="235"/>
                                      <a:pt x="0" y="223"/>
                                      <a:pt x="2" y="211"/>
                                    </a:cubicBezTo>
                                    <a:cubicBezTo>
                                      <a:pt x="3" y="200"/>
                                      <a:pt x="5" y="189"/>
                                      <a:pt x="8" y="179"/>
                                    </a:cubicBezTo>
                                    <a:cubicBezTo>
                                      <a:pt x="52" y="0"/>
                                      <a:pt x="272" y="61"/>
                                      <a:pt x="293" y="69"/>
                                    </a:cubicBezTo>
                                    <a:cubicBezTo>
                                      <a:pt x="315" y="77"/>
                                      <a:pt x="343" y="117"/>
                                      <a:pt x="343" y="117"/>
                                    </a:cubicBezTo>
                                  </a:path>
                                </a:pathLst>
                              </a:custGeom>
                              <a:solidFill>
                                <a:srgbClr val="7C4B39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2" name="Freeform 84">
                                <a:extLst>
                                  <a:ext uri="{FF2B5EF4-FFF2-40B4-BE49-F238E27FC236}">
                                    <a16:creationId xmlns:a16="http://schemas.microsoft.com/office/drawing/2014/main" id="{74D4F7F4-8303-4B56-9E01-B4E79C3030C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65927" y="2089170"/>
                                <a:ext cx="56875" cy="151667"/>
                              </a:xfrm>
                              <a:custGeom>
                                <a:avLst/>
                                <a:gdLst>
                                  <a:gd name="T0" fmla="*/ 30 w 30"/>
                                  <a:gd name="T1" fmla="*/ 58 h 78"/>
                                  <a:gd name="T2" fmla="*/ 30 w 30"/>
                                  <a:gd name="T3" fmla="*/ 60 h 78"/>
                                  <a:gd name="T4" fmla="*/ 0 w 30"/>
                                  <a:gd name="T5" fmla="*/ 77 h 78"/>
                                  <a:gd name="T6" fmla="*/ 3 w 30"/>
                                  <a:gd name="T7" fmla="*/ 0 h 78"/>
                                  <a:gd name="T8" fmla="*/ 30 w 30"/>
                                  <a:gd name="T9" fmla="*/ 58 h 7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30" h="78">
                                    <a:moveTo>
                                      <a:pt x="30" y="58"/>
                                    </a:moveTo>
                                    <a:cubicBezTo>
                                      <a:pt x="30" y="60"/>
                                      <a:pt x="30" y="60"/>
                                      <a:pt x="30" y="60"/>
                                    </a:cubicBezTo>
                                    <a:cubicBezTo>
                                      <a:pt x="30" y="70"/>
                                      <a:pt x="21" y="78"/>
                                      <a:pt x="0" y="77"/>
                                    </a:cubicBezTo>
                                    <a:cubicBezTo>
                                      <a:pt x="3" y="0"/>
                                      <a:pt x="3" y="0"/>
                                      <a:pt x="3" y="0"/>
                                    </a:cubicBezTo>
                                    <a:cubicBezTo>
                                      <a:pt x="20" y="26"/>
                                      <a:pt x="29" y="42"/>
                                      <a:pt x="30" y="5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C7B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3" name="Freeform 85">
                                <a:extLst>
                                  <a:ext uri="{FF2B5EF4-FFF2-40B4-BE49-F238E27FC236}">
                                    <a16:creationId xmlns:a16="http://schemas.microsoft.com/office/drawing/2014/main" id="{5FB67829-B768-47E2-AFE8-90FC572FB01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391990" y="1983003"/>
                                <a:ext cx="128917" cy="39813"/>
                              </a:xfrm>
                              <a:custGeom>
                                <a:avLst/>
                                <a:gdLst>
                                  <a:gd name="T0" fmla="*/ 57 w 67"/>
                                  <a:gd name="T1" fmla="*/ 20 h 20"/>
                                  <a:gd name="T2" fmla="*/ 9 w 67"/>
                                  <a:gd name="T3" fmla="*/ 20 h 20"/>
                                  <a:gd name="T4" fmla="*/ 0 w 67"/>
                                  <a:gd name="T5" fmla="*/ 10 h 20"/>
                                  <a:gd name="T6" fmla="*/ 9 w 67"/>
                                  <a:gd name="T7" fmla="*/ 0 h 20"/>
                                  <a:gd name="T8" fmla="*/ 57 w 67"/>
                                  <a:gd name="T9" fmla="*/ 0 h 20"/>
                                  <a:gd name="T10" fmla="*/ 67 w 67"/>
                                  <a:gd name="T11" fmla="*/ 10 h 20"/>
                                  <a:gd name="T12" fmla="*/ 67 w 67"/>
                                  <a:gd name="T13" fmla="*/ 10 h 20"/>
                                  <a:gd name="T14" fmla="*/ 57 w 67"/>
                                  <a:gd name="T15" fmla="*/ 20 h 2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</a:cxnLst>
                                <a:rect l="0" t="0" r="r" b="b"/>
                                <a:pathLst>
                                  <a:path w="67" h="20">
                                    <a:moveTo>
                                      <a:pt x="57" y="20"/>
                                    </a:moveTo>
                                    <a:cubicBezTo>
                                      <a:pt x="9" y="20"/>
                                      <a:pt x="9" y="20"/>
                                      <a:pt x="9" y="20"/>
                                    </a:cubicBezTo>
                                    <a:cubicBezTo>
                                      <a:pt x="4" y="20"/>
                                      <a:pt x="0" y="15"/>
                                      <a:pt x="0" y="10"/>
                                    </a:cubicBezTo>
                                    <a:cubicBezTo>
                                      <a:pt x="0" y="4"/>
                                      <a:pt x="4" y="0"/>
                                      <a:pt x="9" y="0"/>
                                    </a:cubicBezTo>
                                    <a:cubicBezTo>
                                      <a:pt x="57" y="0"/>
                                      <a:pt x="57" y="0"/>
                                      <a:pt x="57" y="0"/>
                                    </a:cubicBezTo>
                                    <a:cubicBezTo>
                                      <a:pt x="62" y="0"/>
                                      <a:pt x="67" y="4"/>
                                      <a:pt x="67" y="10"/>
                                    </a:cubicBezTo>
                                    <a:cubicBezTo>
                                      <a:pt x="67" y="10"/>
                                      <a:pt x="67" y="10"/>
                                      <a:pt x="67" y="10"/>
                                    </a:cubicBezTo>
                                    <a:cubicBezTo>
                                      <a:pt x="67" y="15"/>
                                      <a:pt x="62" y="20"/>
                                      <a:pt x="57" y="2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7C4B39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4" name="Freeform 86">
                                <a:extLst>
                                  <a:ext uri="{FF2B5EF4-FFF2-40B4-BE49-F238E27FC236}">
                                    <a16:creationId xmlns:a16="http://schemas.microsoft.com/office/drawing/2014/main" id="{E5668A3B-DAD3-4623-8753-4AA3EDB9663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435594" y="2041774"/>
                                <a:ext cx="28438" cy="47396"/>
                              </a:xfrm>
                              <a:custGeom>
                                <a:avLst/>
                                <a:gdLst>
                                  <a:gd name="T0" fmla="*/ 7 w 14"/>
                                  <a:gd name="T1" fmla="*/ 25 h 25"/>
                                  <a:gd name="T2" fmla="*/ 7 w 14"/>
                                  <a:gd name="T3" fmla="*/ 25 h 25"/>
                                  <a:gd name="T4" fmla="*/ 0 w 14"/>
                                  <a:gd name="T5" fmla="*/ 18 h 25"/>
                                  <a:gd name="T6" fmla="*/ 0 w 14"/>
                                  <a:gd name="T7" fmla="*/ 8 h 25"/>
                                  <a:gd name="T8" fmla="*/ 7 w 14"/>
                                  <a:gd name="T9" fmla="*/ 0 h 25"/>
                                  <a:gd name="T10" fmla="*/ 14 w 14"/>
                                  <a:gd name="T11" fmla="*/ 8 h 25"/>
                                  <a:gd name="T12" fmla="*/ 14 w 14"/>
                                  <a:gd name="T13" fmla="*/ 18 h 25"/>
                                  <a:gd name="T14" fmla="*/ 7 w 14"/>
                                  <a:gd name="T15" fmla="*/ 25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</a:cxnLst>
                                <a:rect l="0" t="0" r="r" b="b"/>
                                <a:pathLst>
                                  <a:path w="14" h="25">
                                    <a:moveTo>
                                      <a:pt x="7" y="25"/>
                                    </a:moveTo>
                                    <a:cubicBezTo>
                                      <a:pt x="7" y="25"/>
                                      <a:pt x="7" y="25"/>
                                      <a:pt x="7" y="25"/>
                                    </a:cubicBezTo>
                                    <a:cubicBezTo>
                                      <a:pt x="3" y="25"/>
                                      <a:pt x="0" y="22"/>
                                      <a:pt x="0" y="18"/>
                                    </a:cubicBezTo>
                                    <a:cubicBezTo>
                                      <a:pt x="0" y="8"/>
                                      <a:pt x="0" y="8"/>
                                      <a:pt x="0" y="8"/>
                                    </a:cubicBezTo>
                                    <a:cubicBezTo>
                                      <a:pt x="0" y="4"/>
                                      <a:pt x="3" y="0"/>
                                      <a:pt x="7" y="0"/>
                                    </a:cubicBezTo>
                                    <a:cubicBezTo>
                                      <a:pt x="11" y="0"/>
                                      <a:pt x="14" y="4"/>
                                      <a:pt x="14" y="8"/>
                                    </a:cubicBezTo>
                                    <a:cubicBezTo>
                                      <a:pt x="14" y="18"/>
                                      <a:pt x="14" y="18"/>
                                      <a:pt x="14" y="18"/>
                                    </a:cubicBezTo>
                                    <a:cubicBezTo>
                                      <a:pt x="14" y="22"/>
                                      <a:pt x="11" y="25"/>
                                      <a:pt x="7" y="2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81344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5" name="Freeform 87">
                                <a:extLst>
                                  <a:ext uri="{FF2B5EF4-FFF2-40B4-BE49-F238E27FC236}">
                                    <a16:creationId xmlns:a16="http://schemas.microsoft.com/office/drawing/2014/main" id="{6A3FD51A-7CD7-4B85-BED3-F356BD26900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1384" y="1863565"/>
                                <a:ext cx="337459" cy="532730"/>
                              </a:xfrm>
                              <a:custGeom>
                                <a:avLst/>
                                <a:gdLst>
                                  <a:gd name="T0" fmla="*/ 8 w 174"/>
                                  <a:gd name="T1" fmla="*/ 0 h 275"/>
                                  <a:gd name="T2" fmla="*/ 8 w 174"/>
                                  <a:gd name="T3" fmla="*/ 0 h 275"/>
                                  <a:gd name="T4" fmla="*/ 2 w 174"/>
                                  <a:gd name="T5" fmla="*/ 32 h 275"/>
                                  <a:gd name="T6" fmla="*/ 0 w 174"/>
                                  <a:gd name="T7" fmla="*/ 68 h 275"/>
                                  <a:gd name="T8" fmla="*/ 106 w 174"/>
                                  <a:gd name="T9" fmla="*/ 275 h 275"/>
                                  <a:gd name="T10" fmla="*/ 174 w 174"/>
                                  <a:gd name="T11" fmla="*/ 224 h 275"/>
                                  <a:gd name="T12" fmla="*/ 56 w 174"/>
                                  <a:gd name="T13" fmla="*/ 121 h 275"/>
                                  <a:gd name="T14" fmla="*/ 8 w 174"/>
                                  <a:gd name="T15" fmla="*/ 0 h 27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</a:cxnLst>
                                <a:rect l="0" t="0" r="r" b="b"/>
                                <a:pathLst>
                                  <a:path w="174" h="275">
                                    <a:moveTo>
                                      <a:pt x="8" y="0"/>
                                    </a:moveTo>
                                    <a:cubicBezTo>
                                      <a:pt x="8" y="0"/>
                                      <a:pt x="8" y="0"/>
                                      <a:pt x="8" y="0"/>
                                    </a:cubicBezTo>
                                    <a:cubicBezTo>
                                      <a:pt x="5" y="10"/>
                                      <a:pt x="3" y="21"/>
                                      <a:pt x="2" y="32"/>
                                    </a:cubicBezTo>
                                    <a:cubicBezTo>
                                      <a:pt x="0" y="44"/>
                                      <a:pt x="0" y="56"/>
                                      <a:pt x="0" y="68"/>
                                    </a:cubicBezTo>
                                    <a:cubicBezTo>
                                      <a:pt x="0" y="212"/>
                                      <a:pt x="106" y="275"/>
                                      <a:pt x="106" y="275"/>
                                    </a:cubicBezTo>
                                    <a:cubicBezTo>
                                      <a:pt x="132" y="262"/>
                                      <a:pt x="154" y="245"/>
                                      <a:pt x="174" y="224"/>
                                    </a:cubicBezTo>
                                    <a:cubicBezTo>
                                      <a:pt x="157" y="219"/>
                                      <a:pt x="104" y="199"/>
                                      <a:pt x="56" y="121"/>
                                    </a:cubicBezTo>
                                    <a:cubicBezTo>
                                      <a:pt x="25" y="69"/>
                                      <a:pt x="12" y="28"/>
                                      <a:pt x="8" y="0"/>
                                    </a:cubicBezTo>
                                  </a:path>
                                </a:pathLst>
                              </a:custGeom>
                              <a:solidFill>
                                <a:srgbClr val="65403B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6" name="Freeform 88">
                                <a:extLst>
                                  <a:ext uri="{FF2B5EF4-FFF2-40B4-BE49-F238E27FC236}">
                                    <a16:creationId xmlns:a16="http://schemas.microsoft.com/office/drawing/2014/main" id="{B370AF10-8321-4173-8DA9-B4634D416D3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145531" y="2024711"/>
                                <a:ext cx="320396" cy="489126"/>
                              </a:xfrm>
                              <a:custGeom>
                                <a:avLst/>
                                <a:gdLst>
                                  <a:gd name="T0" fmla="*/ 165 w 165"/>
                                  <a:gd name="T1" fmla="*/ 135 h 253"/>
                                  <a:gd name="T2" fmla="*/ 163 w 165"/>
                                  <a:gd name="T3" fmla="*/ 189 h 253"/>
                                  <a:gd name="T4" fmla="*/ 68 w 165"/>
                                  <a:gd name="T5" fmla="*/ 249 h 253"/>
                                  <a:gd name="T6" fmla="*/ 4 w 165"/>
                                  <a:gd name="T7" fmla="*/ 242 h 253"/>
                                  <a:gd name="T8" fmla="*/ 11 w 165"/>
                                  <a:gd name="T9" fmla="*/ 186 h 253"/>
                                  <a:gd name="T10" fmla="*/ 28 w 165"/>
                                  <a:gd name="T11" fmla="*/ 80 h 253"/>
                                  <a:gd name="T12" fmla="*/ 0 w 165"/>
                                  <a:gd name="T13" fmla="*/ 0 h 253"/>
                                  <a:gd name="T14" fmla="*/ 58 w 165"/>
                                  <a:gd name="T15" fmla="*/ 24 h 253"/>
                                  <a:gd name="T16" fmla="*/ 58 w 165"/>
                                  <a:gd name="T17" fmla="*/ 24 h 253"/>
                                  <a:gd name="T18" fmla="*/ 163 w 165"/>
                                  <a:gd name="T19" fmla="*/ 136 h 253"/>
                                  <a:gd name="T20" fmla="*/ 165 w 165"/>
                                  <a:gd name="T21" fmla="*/ 135 h 25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</a:cxnLst>
                                <a:rect l="0" t="0" r="r" b="b"/>
                                <a:pathLst>
                                  <a:path w="165" h="253">
                                    <a:moveTo>
                                      <a:pt x="165" y="135"/>
                                    </a:moveTo>
                                    <a:cubicBezTo>
                                      <a:pt x="163" y="189"/>
                                      <a:pt x="163" y="189"/>
                                      <a:pt x="163" y="189"/>
                                    </a:cubicBezTo>
                                    <a:cubicBezTo>
                                      <a:pt x="163" y="235"/>
                                      <a:pt x="109" y="253"/>
                                      <a:pt x="68" y="249"/>
                                    </a:cubicBezTo>
                                    <a:cubicBezTo>
                                      <a:pt x="4" y="242"/>
                                      <a:pt x="4" y="242"/>
                                      <a:pt x="4" y="242"/>
                                    </a:cubicBezTo>
                                    <a:cubicBezTo>
                                      <a:pt x="11" y="186"/>
                                      <a:pt x="11" y="186"/>
                                      <a:pt x="11" y="186"/>
                                    </a:cubicBezTo>
                                    <a:cubicBezTo>
                                      <a:pt x="28" y="80"/>
                                      <a:pt x="28" y="80"/>
                                      <a:pt x="28" y="80"/>
                                    </a:cubicBezTo>
                                    <a:cubicBezTo>
                                      <a:pt x="0" y="0"/>
                                      <a:pt x="0" y="0"/>
                                      <a:pt x="0" y="0"/>
                                    </a:cubicBezTo>
                                    <a:cubicBezTo>
                                      <a:pt x="58" y="24"/>
                                      <a:pt x="58" y="24"/>
                                      <a:pt x="58" y="24"/>
                                    </a:cubicBezTo>
                                    <a:cubicBezTo>
                                      <a:pt x="58" y="24"/>
                                      <a:pt x="58" y="24"/>
                                      <a:pt x="58" y="24"/>
                                    </a:cubicBezTo>
                                    <a:cubicBezTo>
                                      <a:pt x="54" y="88"/>
                                      <a:pt x="99" y="139"/>
                                      <a:pt x="163" y="136"/>
                                    </a:cubicBezTo>
                                    <a:lnTo>
                                      <a:pt x="165" y="1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7C4B39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47" name="Freeform 89">
                                <a:extLst>
                                  <a:ext uri="{FF2B5EF4-FFF2-40B4-BE49-F238E27FC236}">
                                    <a16:creationId xmlns:a16="http://schemas.microsoft.com/office/drawing/2014/main" id="{A840F98E-3E75-4EF0-BA58-B7B31179AF6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086760" y="2020919"/>
                                <a:ext cx="113750" cy="166834"/>
                              </a:xfrm>
                              <a:custGeom>
                                <a:avLst/>
                                <a:gdLst>
                                  <a:gd name="T0" fmla="*/ 47 w 58"/>
                                  <a:gd name="T1" fmla="*/ 0 h 87"/>
                                  <a:gd name="T2" fmla="*/ 58 w 58"/>
                                  <a:gd name="T3" fmla="*/ 12 h 87"/>
                                  <a:gd name="T4" fmla="*/ 58 w 58"/>
                                  <a:gd name="T5" fmla="*/ 52 h 87"/>
                                  <a:gd name="T6" fmla="*/ 58 w 58"/>
                                  <a:gd name="T7" fmla="*/ 87 h 87"/>
                                  <a:gd name="T8" fmla="*/ 44 w 58"/>
                                  <a:gd name="T9" fmla="*/ 87 h 87"/>
                                  <a:gd name="T10" fmla="*/ 41 w 58"/>
                                  <a:gd name="T11" fmla="*/ 87 h 87"/>
                                  <a:gd name="T12" fmla="*/ 0 w 58"/>
                                  <a:gd name="T13" fmla="*/ 42 h 87"/>
                                  <a:gd name="T14" fmla="*/ 13 w 58"/>
                                  <a:gd name="T15" fmla="*/ 12 h 87"/>
                                  <a:gd name="T16" fmla="*/ 41 w 58"/>
                                  <a:gd name="T17" fmla="*/ 0 h 87"/>
                                  <a:gd name="T18" fmla="*/ 41 w 58"/>
                                  <a:gd name="T19" fmla="*/ 0 h 87"/>
                                  <a:gd name="T20" fmla="*/ 44 w 58"/>
                                  <a:gd name="T21" fmla="*/ 0 h 87"/>
                                  <a:gd name="T22" fmla="*/ 47 w 58"/>
                                  <a:gd name="T23" fmla="*/ 0 h 8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</a:cxnLst>
                                <a:rect l="0" t="0" r="r" b="b"/>
                                <a:pathLst>
                                  <a:path w="58" h="87">
                                    <a:moveTo>
                                      <a:pt x="47" y="0"/>
                                    </a:moveTo>
                                    <a:cubicBezTo>
                                      <a:pt x="53" y="0"/>
                                      <a:pt x="58" y="5"/>
                                      <a:pt x="58" y="12"/>
                                    </a:cubicBezTo>
                                    <a:cubicBezTo>
                                      <a:pt x="58" y="52"/>
                                      <a:pt x="58" y="52"/>
                                      <a:pt x="58" y="52"/>
                                    </a:cubicBezTo>
                                    <a:cubicBezTo>
                                      <a:pt x="58" y="87"/>
                                      <a:pt x="58" y="87"/>
                                      <a:pt x="58" y="87"/>
                                    </a:cubicBezTo>
                                    <a:cubicBezTo>
                                      <a:pt x="44" y="87"/>
                                      <a:pt x="44" y="87"/>
                                      <a:pt x="44" y="87"/>
                                    </a:cubicBezTo>
                                    <a:cubicBezTo>
                                      <a:pt x="43" y="87"/>
                                      <a:pt x="42" y="87"/>
                                      <a:pt x="41" y="87"/>
                                    </a:cubicBezTo>
                                    <a:cubicBezTo>
                                      <a:pt x="18" y="85"/>
                                      <a:pt x="0" y="65"/>
                                      <a:pt x="0" y="42"/>
                                    </a:cubicBezTo>
                                    <a:cubicBezTo>
                                      <a:pt x="0" y="30"/>
                                      <a:pt x="5" y="20"/>
                                      <a:pt x="13" y="12"/>
                                    </a:cubicBezTo>
                                    <a:cubicBezTo>
                                      <a:pt x="20" y="5"/>
                                      <a:pt x="30" y="1"/>
                                      <a:pt x="41" y="0"/>
                                    </a:cubicBezTo>
                                    <a:cubicBezTo>
                                      <a:pt x="41" y="0"/>
                                      <a:pt x="41" y="0"/>
                                      <a:pt x="41" y="0"/>
                                    </a:cubicBezTo>
                                    <a:cubicBezTo>
                                      <a:pt x="42" y="0"/>
                                      <a:pt x="43" y="0"/>
                                      <a:pt x="44" y="0"/>
                                    </a:cubicBezTo>
                                    <a:lnTo>
                                      <a:pt x="4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CBBA4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434" name="Freeform 198">
                            <a:extLst>
                              <a:ext uri="{FF2B5EF4-FFF2-40B4-BE49-F238E27FC236}">
                                <a16:creationId xmlns:a16="http://schemas.microsoft.com/office/drawing/2014/main" id="{A4E40D8F-F8C5-48B3-8134-27B909C5653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10905" y="2593462"/>
                            <a:ext cx="894835" cy="1732794"/>
                          </a:xfrm>
                          <a:custGeom>
                            <a:avLst/>
                            <a:gdLst>
                              <a:gd name="T0" fmla="*/ 462 w 462"/>
                              <a:gd name="T1" fmla="*/ 196 h 896"/>
                              <a:gd name="T2" fmla="*/ 460 w 462"/>
                              <a:gd name="T3" fmla="*/ 472 h 896"/>
                              <a:gd name="T4" fmla="*/ 457 w 462"/>
                              <a:gd name="T5" fmla="*/ 824 h 896"/>
                              <a:gd name="T6" fmla="*/ 427 w 462"/>
                              <a:gd name="T7" fmla="*/ 844 h 896"/>
                              <a:gd name="T8" fmla="*/ 329 w 462"/>
                              <a:gd name="T9" fmla="*/ 879 h 896"/>
                              <a:gd name="T10" fmla="*/ 132 w 462"/>
                              <a:gd name="T11" fmla="*/ 894 h 896"/>
                              <a:gd name="T12" fmla="*/ 0 w 462"/>
                              <a:gd name="T13" fmla="*/ 886 h 896"/>
                              <a:gd name="T14" fmla="*/ 2 w 462"/>
                              <a:gd name="T15" fmla="*/ 196 h 896"/>
                              <a:gd name="T16" fmla="*/ 165 w 462"/>
                              <a:gd name="T17" fmla="*/ 3 h 896"/>
                              <a:gd name="T18" fmla="*/ 199 w 462"/>
                              <a:gd name="T19" fmla="*/ 0 h 896"/>
                              <a:gd name="T20" fmla="*/ 265 w 462"/>
                              <a:gd name="T21" fmla="*/ 0 h 896"/>
                              <a:gd name="T22" fmla="*/ 462 w 462"/>
                              <a:gd name="T23" fmla="*/ 196 h 89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462" h="896">
                                <a:moveTo>
                                  <a:pt x="462" y="196"/>
                                </a:moveTo>
                                <a:cubicBezTo>
                                  <a:pt x="460" y="472"/>
                                  <a:pt x="460" y="472"/>
                                  <a:pt x="460" y="472"/>
                                </a:cubicBezTo>
                                <a:cubicBezTo>
                                  <a:pt x="457" y="824"/>
                                  <a:pt x="457" y="824"/>
                                  <a:pt x="457" y="824"/>
                                </a:cubicBezTo>
                                <a:cubicBezTo>
                                  <a:pt x="457" y="824"/>
                                  <a:pt x="449" y="832"/>
                                  <a:pt x="427" y="844"/>
                                </a:cubicBezTo>
                                <a:cubicBezTo>
                                  <a:pt x="407" y="854"/>
                                  <a:pt x="376" y="867"/>
                                  <a:pt x="329" y="879"/>
                                </a:cubicBezTo>
                                <a:cubicBezTo>
                                  <a:pt x="275" y="893"/>
                                  <a:pt x="198" y="896"/>
                                  <a:pt x="132" y="894"/>
                                </a:cubicBezTo>
                                <a:cubicBezTo>
                                  <a:pt x="59" y="892"/>
                                  <a:pt x="0" y="886"/>
                                  <a:pt x="0" y="886"/>
                                </a:cubicBezTo>
                                <a:cubicBezTo>
                                  <a:pt x="2" y="196"/>
                                  <a:pt x="2" y="196"/>
                                  <a:pt x="2" y="196"/>
                                </a:cubicBezTo>
                                <a:cubicBezTo>
                                  <a:pt x="2" y="99"/>
                                  <a:pt x="72" y="19"/>
                                  <a:pt x="165" y="3"/>
                                </a:cubicBezTo>
                                <a:cubicBezTo>
                                  <a:pt x="176" y="1"/>
                                  <a:pt x="187" y="0"/>
                                  <a:pt x="199" y="0"/>
                                </a:cubicBezTo>
                                <a:cubicBezTo>
                                  <a:pt x="265" y="0"/>
                                  <a:pt x="265" y="0"/>
                                  <a:pt x="265" y="0"/>
                                </a:cubicBezTo>
                                <a:cubicBezTo>
                                  <a:pt x="374" y="0"/>
                                  <a:pt x="462" y="88"/>
                                  <a:pt x="462" y="19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5253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35" name="Freeform 187">
                            <a:extLst>
                              <a:ext uri="{FF2B5EF4-FFF2-40B4-BE49-F238E27FC236}">
                                <a16:creationId xmlns:a16="http://schemas.microsoft.com/office/drawing/2014/main" id="{A59A57ED-36EC-467B-BE0E-9D2DACA0F74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11885" y="4157527"/>
                            <a:ext cx="966876" cy="1474961"/>
                          </a:xfrm>
                          <a:custGeom>
                            <a:avLst/>
                            <a:gdLst>
                              <a:gd name="T0" fmla="*/ 330 w 499"/>
                              <a:gd name="T1" fmla="*/ 762 h 762"/>
                              <a:gd name="T2" fmla="*/ 322 w 499"/>
                              <a:gd name="T3" fmla="*/ 250 h 762"/>
                              <a:gd name="T4" fmla="*/ 0 w 499"/>
                              <a:gd name="T5" fmla="*/ 154 h 762"/>
                              <a:gd name="T6" fmla="*/ 71 w 499"/>
                              <a:gd name="T7" fmla="*/ 0 h 762"/>
                              <a:gd name="T8" fmla="*/ 460 w 499"/>
                              <a:gd name="T9" fmla="*/ 169 h 762"/>
                              <a:gd name="T10" fmla="*/ 490 w 499"/>
                              <a:gd name="T11" fmla="*/ 524 h 762"/>
                              <a:gd name="T12" fmla="*/ 478 w 499"/>
                              <a:gd name="T13" fmla="*/ 756 h 762"/>
                              <a:gd name="T14" fmla="*/ 330 w 499"/>
                              <a:gd name="T15" fmla="*/ 762 h 76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499" h="762">
                                <a:moveTo>
                                  <a:pt x="330" y="762"/>
                                </a:moveTo>
                                <a:cubicBezTo>
                                  <a:pt x="345" y="520"/>
                                  <a:pt x="341" y="295"/>
                                  <a:pt x="322" y="250"/>
                                </a:cubicBezTo>
                                <a:cubicBezTo>
                                  <a:pt x="303" y="222"/>
                                  <a:pt x="151" y="160"/>
                                  <a:pt x="0" y="154"/>
                                </a:cubicBezTo>
                                <a:cubicBezTo>
                                  <a:pt x="71" y="0"/>
                                  <a:pt x="71" y="0"/>
                                  <a:pt x="71" y="0"/>
                                </a:cubicBezTo>
                                <a:cubicBezTo>
                                  <a:pt x="269" y="10"/>
                                  <a:pt x="411" y="84"/>
                                  <a:pt x="460" y="169"/>
                                </a:cubicBezTo>
                                <a:cubicBezTo>
                                  <a:pt x="481" y="205"/>
                                  <a:pt x="499" y="277"/>
                                  <a:pt x="490" y="524"/>
                                </a:cubicBezTo>
                                <a:cubicBezTo>
                                  <a:pt x="484" y="654"/>
                                  <a:pt x="478" y="756"/>
                                  <a:pt x="478" y="756"/>
                                </a:cubicBezTo>
                                <a:lnTo>
                                  <a:pt x="330" y="76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C1C2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36" name="Rectangle 199">
                            <a:extLst>
                              <a:ext uri="{FF2B5EF4-FFF2-40B4-BE49-F238E27FC236}">
                                <a16:creationId xmlns:a16="http://schemas.microsoft.com/office/drawing/2014/main" id="{7225AADC-833B-4696-8D7D-494E61977C2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10447" y="4724382"/>
                            <a:ext cx="130813" cy="737480"/>
                          </a:xfrm>
                          <a:prstGeom prst="rect">
                            <a:avLst/>
                          </a:prstGeom>
                          <a:solidFill>
                            <a:srgbClr val="B1AEC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39" name="Freeform 201">
                            <a:extLst>
                              <a:ext uri="{FF2B5EF4-FFF2-40B4-BE49-F238E27FC236}">
                                <a16:creationId xmlns:a16="http://schemas.microsoft.com/office/drawing/2014/main" id="{AB806BDB-68C6-41FD-9242-34581811D0B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29384" y="4642861"/>
                            <a:ext cx="913793" cy="145979"/>
                          </a:xfrm>
                          <a:custGeom>
                            <a:avLst/>
                            <a:gdLst>
                              <a:gd name="T0" fmla="*/ 435 w 472"/>
                              <a:gd name="T1" fmla="*/ 75 h 75"/>
                              <a:gd name="T2" fmla="*/ 37 w 472"/>
                              <a:gd name="T3" fmla="*/ 75 h 75"/>
                              <a:gd name="T4" fmla="*/ 0 w 472"/>
                              <a:gd name="T5" fmla="*/ 37 h 75"/>
                              <a:gd name="T6" fmla="*/ 37 w 472"/>
                              <a:gd name="T7" fmla="*/ 0 h 75"/>
                              <a:gd name="T8" fmla="*/ 435 w 472"/>
                              <a:gd name="T9" fmla="*/ 0 h 75"/>
                              <a:gd name="T10" fmla="*/ 472 w 472"/>
                              <a:gd name="T11" fmla="*/ 37 h 75"/>
                              <a:gd name="T12" fmla="*/ 435 w 472"/>
                              <a:gd name="T13" fmla="*/ 75 h 7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472" h="75">
                                <a:moveTo>
                                  <a:pt x="435" y="75"/>
                                </a:moveTo>
                                <a:cubicBezTo>
                                  <a:pt x="37" y="75"/>
                                  <a:pt x="37" y="75"/>
                                  <a:pt x="37" y="75"/>
                                </a:cubicBezTo>
                                <a:cubicBezTo>
                                  <a:pt x="17" y="75"/>
                                  <a:pt x="0" y="58"/>
                                  <a:pt x="0" y="37"/>
                                </a:cubicBezTo>
                                <a:cubicBezTo>
                                  <a:pt x="0" y="17"/>
                                  <a:pt x="17" y="0"/>
                                  <a:pt x="37" y="0"/>
                                </a:cubicBezTo>
                                <a:cubicBezTo>
                                  <a:pt x="435" y="0"/>
                                  <a:pt x="435" y="0"/>
                                  <a:pt x="435" y="0"/>
                                </a:cubicBezTo>
                                <a:cubicBezTo>
                                  <a:pt x="455" y="0"/>
                                  <a:pt x="472" y="17"/>
                                  <a:pt x="472" y="37"/>
                                </a:cubicBezTo>
                                <a:cubicBezTo>
                                  <a:pt x="472" y="58"/>
                                  <a:pt x="455" y="75"/>
                                  <a:pt x="435" y="7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2D2D3A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441" name="Group 440">
                            <a:extLst>
                              <a:ext uri="{FF2B5EF4-FFF2-40B4-BE49-F238E27FC236}">
                                <a16:creationId xmlns:a16="http://schemas.microsoft.com/office/drawing/2014/main" id="{D1A8819C-52C0-424E-AA2D-8163C413C3E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73925" y="5346216"/>
                            <a:ext cx="1419981" cy="491022"/>
                            <a:chOff x="1373925" y="5346216"/>
                            <a:chExt cx="1419981" cy="491022"/>
                          </a:xfrm>
                        </p:grpSpPr>
                        <p:sp>
                          <p:nvSpPr>
                            <p:cNvPr id="450" name="Line 178">
                              <a:extLst>
                                <a:ext uri="{FF2B5EF4-FFF2-40B4-BE49-F238E27FC236}">
                                  <a16:creationId xmlns:a16="http://schemas.microsoft.com/office/drawing/2014/main" id="{226B37AC-7CAD-4E55-8FC6-B923285D9D21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695323" y="5621113"/>
                              <a:ext cx="56875" cy="58771"/>
                            </a:xfrm>
                            <a:prstGeom prst="line">
                              <a:avLst/>
                            </a:prstGeom>
                            <a:noFill/>
                            <a:ln w="9525" cap="rnd">
                              <a:solidFill>
                                <a:srgbClr val="081344"/>
                              </a:solidFill>
                              <a:prstDash val="solid"/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26" name="Line 179">
                              <a:extLst>
                                <a:ext uri="{FF2B5EF4-FFF2-40B4-BE49-F238E27FC236}">
                                  <a16:creationId xmlns:a16="http://schemas.microsoft.com/office/drawing/2014/main" id="{98160F4D-CA87-4DEB-B0BC-AD60A62951FE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738927" y="5638175"/>
                              <a:ext cx="54979" cy="60667"/>
                            </a:xfrm>
                            <a:prstGeom prst="line">
                              <a:avLst/>
                            </a:prstGeom>
                            <a:noFill/>
                            <a:ln w="9525" cap="rnd">
                              <a:solidFill>
                                <a:srgbClr val="081344"/>
                              </a:solidFill>
                              <a:prstDash val="solid"/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27" name="Freeform 202">
                              <a:extLst>
                                <a:ext uri="{FF2B5EF4-FFF2-40B4-BE49-F238E27FC236}">
                                  <a16:creationId xmlns:a16="http://schemas.microsoft.com/office/drawing/2014/main" id="{E0AAFEC5-83C9-45E1-A1C3-F97C3B62FC66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25113" y="5459967"/>
                              <a:ext cx="1095793" cy="240771"/>
                            </a:xfrm>
                            <a:custGeom>
                              <a:avLst/>
                              <a:gdLst>
                                <a:gd name="T0" fmla="*/ 566 w 566"/>
                                <a:gd name="T1" fmla="*/ 124 h 124"/>
                                <a:gd name="T2" fmla="*/ 524 w 566"/>
                                <a:gd name="T3" fmla="*/ 124 h 124"/>
                                <a:gd name="T4" fmla="*/ 434 w 566"/>
                                <a:gd name="T5" fmla="*/ 39 h 124"/>
                                <a:gd name="T6" fmla="*/ 132 w 566"/>
                                <a:gd name="T7" fmla="*/ 39 h 124"/>
                                <a:gd name="T8" fmla="*/ 41 w 566"/>
                                <a:gd name="T9" fmla="*/ 124 h 124"/>
                                <a:gd name="T10" fmla="*/ 0 w 566"/>
                                <a:gd name="T11" fmla="*/ 124 h 124"/>
                                <a:gd name="T12" fmla="*/ 132 w 566"/>
                                <a:gd name="T13" fmla="*/ 0 h 124"/>
                                <a:gd name="T14" fmla="*/ 434 w 566"/>
                                <a:gd name="T15" fmla="*/ 0 h 124"/>
                                <a:gd name="T16" fmla="*/ 566 w 566"/>
                                <a:gd name="T17" fmla="*/ 124 h 12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</a:cxnLst>
                              <a:rect l="0" t="0" r="r" b="b"/>
                              <a:pathLst>
                                <a:path w="566" h="124">
                                  <a:moveTo>
                                    <a:pt x="566" y="124"/>
                                  </a:moveTo>
                                  <a:cubicBezTo>
                                    <a:pt x="524" y="124"/>
                                    <a:pt x="524" y="124"/>
                                    <a:pt x="524" y="124"/>
                                  </a:cubicBezTo>
                                  <a:cubicBezTo>
                                    <a:pt x="524" y="77"/>
                                    <a:pt x="484" y="39"/>
                                    <a:pt x="434" y="39"/>
                                  </a:cubicBezTo>
                                  <a:cubicBezTo>
                                    <a:pt x="132" y="39"/>
                                    <a:pt x="132" y="39"/>
                                    <a:pt x="132" y="39"/>
                                  </a:cubicBezTo>
                                  <a:cubicBezTo>
                                    <a:pt x="82" y="39"/>
                                    <a:pt x="41" y="77"/>
                                    <a:pt x="41" y="124"/>
                                  </a:cubicBezTo>
                                  <a:cubicBezTo>
                                    <a:pt x="0" y="124"/>
                                    <a:pt x="0" y="124"/>
                                    <a:pt x="0" y="124"/>
                                  </a:cubicBezTo>
                                  <a:cubicBezTo>
                                    <a:pt x="0" y="56"/>
                                    <a:pt x="59" y="0"/>
                                    <a:pt x="132" y="0"/>
                                  </a:cubicBezTo>
                                  <a:cubicBezTo>
                                    <a:pt x="434" y="0"/>
                                    <a:pt x="434" y="0"/>
                                    <a:pt x="434" y="0"/>
                                  </a:cubicBezTo>
                                  <a:cubicBezTo>
                                    <a:pt x="507" y="0"/>
                                    <a:pt x="566" y="56"/>
                                    <a:pt x="566" y="12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2D2D3A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28" name="Rectangle 203">
                              <a:extLst>
                                <a:ext uri="{FF2B5EF4-FFF2-40B4-BE49-F238E27FC236}">
                                  <a16:creationId xmlns:a16="http://schemas.microsoft.com/office/drawing/2014/main" id="{AE874747-A11B-4AFA-813E-05083E162967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80114" y="5346216"/>
                              <a:ext cx="187688" cy="115646"/>
                            </a:xfrm>
                            <a:prstGeom prst="rect">
                              <a:avLst/>
                            </a:prstGeom>
                            <a:solidFill>
                              <a:srgbClr val="2D2D3A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29" name="Oval 204">
                              <a:extLst>
                                <a:ext uri="{FF2B5EF4-FFF2-40B4-BE49-F238E27FC236}">
                                  <a16:creationId xmlns:a16="http://schemas.microsoft.com/office/drawing/2014/main" id="{19BCA151-E7F6-470C-9202-E0F4D8CA923E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94780" y="5712113"/>
                              <a:ext cx="134604" cy="125125"/>
                            </a:xfrm>
                            <a:prstGeom prst="ellipse">
                              <a:avLst/>
                            </a:prstGeom>
                            <a:solidFill>
                              <a:srgbClr val="081344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30" name="Freeform 206">
                              <a:extLst>
                                <a:ext uri="{FF2B5EF4-FFF2-40B4-BE49-F238E27FC236}">
                                  <a16:creationId xmlns:a16="http://schemas.microsoft.com/office/drawing/2014/main" id="{F4D0AA57-C923-4D9A-A2EC-338F69DF025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73925" y="5666613"/>
                              <a:ext cx="183896" cy="100480"/>
                            </a:xfrm>
                            <a:custGeom>
                              <a:avLst/>
                              <a:gdLst>
                                <a:gd name="T0" fmla="*/ 95 w 95"/>
                                <a:gd name="T1" fmla="*/ 52 h 52"/>
                                <a:gd name="T2" fmla="*/ 0 w 95"/>
                                <a:gd name="T3" fmla="*/ 52 h 52"/>
                                <a:gd name="T4" fmla="*/ 0 w 95"/>
                                <a:gd name="T5" fmla="*/ 44 h 52"/>
                                <a:gd name="T6" fmla="*/ 44 w 95"/>
                                <a:gd name="T7" fmla="*/ 0 h 52"/>
                                <a:gd name="T8" fmla="*/ 51 w 95"/>
                                <a:gd name="T9" fmla="*/ 0 h 52"/>
                                <a:gd name="T10" fmla="*/ 95 w 95"/>
                                <a:gd name="T11" fmla="*/ 44 h 52"/>
                                <a:gd name="T12" fmla="*/ 95 w 95"/>
                                <a:gd name="T13" fmla="*/ 52 h 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95" h="52">
                                  <a:moveTo>
                                    <a:pt x="95" y="52"/>
                                  </a:moveTo>
                                  <a:cubicBezTo>
                                    <a:pt x="0" y="52"/>
                                    <a:pt x="0" y="52"/>
                                    <a:pt x="0" y="52"/>
                                  </a:cubicBezTo>
                                  <a:cubicBezTo>
                                    <a:pt x="0" y="44"/>
                                    <a:pt x="0" y="44"/>
                                    <a:pt x="0" y="44"/>
                                  </a:cubicBezTo>
                                  <a:cubicBezTo>
                                    <a:pt x="0" y="19"/>
                                    <a:pt x="20" y="0"/>
                                    <a:pt x="44" y="0"/>
                                  </a:cubicBezTo>
                                  <a:cubicBezTo>
                                    <a:pt x="51" y="0"/>
                                    <a:pt x="51" y="0"/>
                                    <a:pt x="51" y="0"/>
                                  </a:cubicBezTo>
                                  <a:cubicBezTo>
                                    <a:pt x="75" y="0"/>
                                    <a:pt x="95" y="19"/>
                                    <a:pt x="95" y="44"/>
                                  </a:cubicBezTo>
                                  <a:lnTo>
                                    <a:pt x="95" y="5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205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31" name="Oval 207">
                              <a:extLst>
                                <a:ext uri="{FF2B5EF4-FFF2-40B4-BE49-F238E27FC236}">
                                  <a16:creationId xmlns:a16="http://schemas.microsoft.com/office/drawing/2014/main" id="{22B6E094-C696-4C26-AD76-AF54A3840CC3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18530" y="5712113"/>
                              <a:ext cx="134604" cy="125125"/>
                            </a:xfrm>
                            <a:prstGeom prst="ellipse">
                              <a:avLst/>
                            </a:prstGeom>
                            <a:solidFill>
                              <a:srgbClr val="081344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32" name="Freeform 208">
                              <a:extLst>
                                <a:ext uri="{FF2B5EF4-FFF2-40B4-BE49-F238E27FC236}">
                                  <a16:creationId xmlns:a16="http://schemas.microsoft.com/office/drawing/2014/main" id="{E7F10E2A-0E89-44C3-92C8-ED457E86D875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399572" y="5666613"/>
                              <a:ext cx="182000" cy="100480"/>
                            </a:xfrm>
                            <a:custGeom>
                              <a:avLst/>
                              <a:gdLst>
                                <a:gd name="T0" fmla="*/ 94 w 94"/>
                                <a:gd name="T1" fmla="*/ 52 h 52"/>
                                <a:gd name="T2" fmla="*/ 0 w 94"/>
                                <a:gd name="T3" fmla="*/ 52 h 52"/>
                                <a:gd name="T4" fmla="*/ 0 w 94"/>
                                <a:gd name="T5" fmla="*/ 44 h 52"/>
                                <a:gd name="T6" fmla="*/ 44 w 94"/>
                                <a:gd name="T7" fmla="*/ 0 h 52"/>
                                <a:gd name="T8" fmla="*/ 50 w 94"/>
                                <a:gd name="T9" fmla="*/ 0 h 52"/>
                                <a:gd name="T10" fmla="*/ 94 w 94"/>
                                <a:gd name="T11" fmla="*/ 44 h 52"/>
                                <a:gd name="T12" fmla="*/ 94 w 94"/>
                                <a:gd name="T13" fmla="*/ 52 h 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94" h="52">
                                  <a:moveTo>
                                    <a:pt x="94" y="52"/>
                                  </a:moveTo>
                                  <a:cubicBezTo>
                                    <a:pt x="0" y="52"/>
                                    <a:pt x="0" y="52"/>
                                    <a:pt x="0" y="52"/>
                                  </a:cubicBezTo>
                                  <a:cubicBezTo>
                                    <a:pt x="0" y="44"/>
                                    <a:pt x="0" y="44"/>
                                    <a:pt x="0" y="44"/>
                                  </a:cubicBezTo>
                                  <a:cubicBezTo>
                                    <a:pt x="0" y="19"/>
                                    <a:pt x="19" y="0"/>
                                    <a:pt x="44" y="0"/>
                                  </a:cubicBezTo>
                                  <a:cubicBezTo>
                                    <a:pt x="50" y="0"/>
                                    <a:pt x="50" y="0"/>
                                    <a:pt x="50" y="0"/>
                                  </a:cubicBezTo>
                                  <a:cubicBezTo>
                                    <a:pt x="74" y="0"/>
                                    <a:pt x="94" y="19"/>
                                    <a:pt x="94" y="44"/>
                                  </a:cubicBezTo>
                                  <a:lnTo>
                                    <a:pt x="94" y="5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205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33" name="Rectangle 209">
                              <a:extLst>
                                <a:ext uri="{FF2B5EF4-FFF2-40B4-BE49-F238E27FC236}">
                                  <a16:creationId xmlns:a16="http://schemas.microsoft.com/office/drawing/2014/main" id="{81D49888-50C9-4B7F-8F44-ED1E4CA05280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3718" y="5482716"/>
                              <a:ext cx="108062" cy="229397"/>
                            </a:xfrm>
                            <a:prstGeom prst="rect">
                              <a:avLst/>
                            </a:prstGeom>
                            <a:solidFill>
                              <a:srgbClr val="2D2D3A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34" name="Oval 210">
                              <a:extLst>
                                <a:ext uri="{FF2B5EF4-FFF2-40B4-BE49-F238E27FC236}">
                                  <a16:creationId xmlns:a16="http://schemas.microsoft.com/office/drawing/2014/main" id="{91F42E06-9472-4B93-A206-8572B6EFE876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14238" y="5712113"/>
                              <a:ext cx="134604" cy="125125"/>
                            </a:xfrm>
                            <a:prstGeom prst="ellipse">
                              <a:avLst/>
                            </a:prstGeom>
                            <a:solidFill>
                              <a:srgbClr val="081344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35" name="Freeform 211">
                              <a:extLst>
                                <a:ext uri="{FF2B5EF4-FFF2-40B4-BE49-F238E27FC236}">
                                  <a16:creationId xmlns:a16="http://schemas.microsoft.com/office/drawing/2014/main" id="{F7287A09-D7AD-46DE-843D-A6AD69185A1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93384" y="5666613"/>
                              <a:ext cx="183896" cy="100480"/>
                            </a:xfrm>
                            <a:custGeom>
                              <a:avLst/>
                              <a:gdLst>
                                <a:gd name="T0" fmla="*/ 95 w 95"/>
                                <a:gd name="T1" fmla="*/ 52 h 52"/>
                                <a:gd name="T2" fmla="*/ 0 w 95"/>
                                <a:gd name="T3" fmla="*/ 52 h 52"/>
                                <a:gd name="T4" fmla="*/ 0 w 95"/>
                                <a:gd name="T5" fmla="*/ 44 h 52"/>
                                <a:gd name="T6" fmla="*/ 44 w 95"/>
                                <a:gd name="T7" fmla="*/ 0 h 52"/>
                                <a:gd name="T8" fmla="*/ 51 w 95"/>
                                <a:gd name="T9" fmla="*/ 0 h 52"/>
                                <a:gd name="T10" fmla="*/ 95 w 95"/>
                                <a:gd name="T11" fmla="*/ 44 h 52"/>
                                <a:gd name="T12" fmla="*/ 95 w 95"/>
                                <a:gd name="T13" fmla="*/ 52 h 5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</a:cxnLst>
                              <a:rect l="0" t="0" r="r" b="b"/>
                              <a:pathLst>
                                <a:path w="95" h="52">
                                  <a:moveTo>
                                    <a:pt x="95" y="52"/>
                                  </a:moveTo>
                                  <a:cubicBezTo>
                                    <a:pt x="0" y="52"/>
                                    <a:pt x="0" y="52"/>
                                    <a:pt x="0" y="52"/>
                                  </a:cubicBezTo>
                                  <a:cubicBezTo>
                                    <a:pt x="0" y="44"/>
                                    <a:pt x="0" y="44"/>
                                    <a:pt x="0" y="44"/>
                                  </a:cubicBezTo>
                                  <a:cubicBezTo>
                                    <a:pt x="0" y="19"/>
                                    <a:pt x="20" y="0"/>
                                    <a:pt x="44" y="0"/>
                                  </a:cubicBezTo>
                                  <a:cubicBezTo>
                                    <a:pt x="51" y="0"/>
                                    <a:pt x="51" y="0"/>
                                    <a:pt x="51" y="0"/>
                                  </a:cubicBezTo>
                                  <a:cubicBezTo>
                                    <a:pt x="75" y="0"/>
                                    <a:pt x="95" y="19"/>
                                    <a:pt x="95" y="44"/>
                                  </a:cubicBezTo>
                                  <a:lnTo>
                                    <a:pt x="95" y="5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7205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43" name="Freeform 215">
                            <a:extLst>
                              <a:ext uri="{FF2B5EF4-FFF2-40B4-BE49-F238E27FC236}">
                                <a16:creationId xmlns:a16="http://schemas.microsoft.com/office/drawing/2014/main" id="{0EDC2D00-9AB4-44FC-8DB1-5303AAB0F22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66843" y="2506253"/>
                            <a:ext cx="392437" cy="109958"/>
                          </a:xfrm>
                          <a:custGeom>
                            <a:avLst/>
                            <a:gdLst>
                              <a:gd name="T0" fmla="*/ 207 w 207"/>
                              <a:gd name="T1" fmla="*/ 58 h 58"/>
                              <a:gd name="T2" fmla="*/ 0 w 207"/>
                              <a:gd name="T3" fmla="*/ 58 h 58"/>
                              <a:gd name="T4" fmla="*/ 0 w 207"/>
                              <a:gd name="T5" fmla="*/ 0 h 58"/>
                              <a:gd name="T6" fmla="*/ 207 w 207"/>
                              <a:gd name="T7" fmla="*/ 24 h 58"/>
                              <a:gd name="T8" fmla="*/ 207 w 207"/>
                              <a:gd name="T9" fmla="*/ 58 h 5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07" h="58">
                                <a:moveTo>
                                  <a:pt x="207" y="58"/>
                                </a:moveTo>
                                <a:lnTo>
                                  <a:pt x="0" y="58"/>
                                </a:lnTo>
                                <a:lnTo>
                                  <a:pt x="0" y="0"/>
                                </a:lnTo>
                                <a:lnTo>
                                  <a:pt x="207" y="24"/>
                                </a:lnTo>
                                <a:lnTo>
                                  <a:pt x="207" y="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5" name="Freeform 212">
                            <a:extLst>
                              <a:ext uri="{FF2B5EF4-FFF2-40B4-BE49-F238E27FC236}">
                                <a16:creationId xmlns:a16="http://schemas.microsoft.com/office/drawing/2014/main" id="{909952A3-F3AB-4B9B-9814-892DB56ED70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37883" y="3158421"/>
                            <a:ext cx="964980" cy="1562169"/>
                          </a:xfrm>
                          <a:custGeom>
                            <a:avLst/>
                            <a:gdLst>
                              <a:gd name="T0" fmla="*/ 6 w 498"/>
                              <a:gd name="T1" fmla="*/ 92 h 808"/>
                              <a:gd name="T2" fmla="*/ 95 w 498"/>
                              <a:gd name="T3" fmla="*/ 734 h 808"/>
                              <a:gd name="T4" fmla="*/ 173 w 498"/>
                              <a:gd name="T5" fmla="*/ 804 h 808"/>
                              <a:gd name="T6" fmla="*/ 498 w 498"/>
                              <a:gd name="T7" fmla="*/ 808 h 808"/>
                              <a:gd name="T8" fmla="*/ 317 w 498"/>
                              <a:gd name="T9" fmla="*/ 0 h 808"/>
                              <a:gd name="T10" fmla="*/ 87 w 498"/>
                              <a:gd name="T11" fmla="*/ 0 h 808"/>
                              <a:gd name="T12" fmla="*/ 6 w 498"/>
                              <a:gd name="T13" fmla="*/ 92 h 80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498" h="808">
                                <a:moveTo>
                                  <a:pt x="6" y="92"/>
                                </a:moveTo>
                                <a:cubicBezTo>
                                  <a:pt x="95" y="734"/>
                                  <a:pt x="95" y="734"/>
                                  <a:pt x="95" y="734"/>
                                </a:cubicBezTo>
                                <a:cubicBezTo>
                                  <a:pt x="101" y="773"/>
                                  <a:pt x="133" y="803"/>
                                  <a:pt x="173" y="804"/>
                                </a:cubicBezTo>
                                <a:cubicBezTo>
                                  <a:pt x="498" y="808"/>
                                  <a:pt x="498" y="808"/>
                                  <a:pt x="498" y="808"/>
                                </a:cubicBezTo>
                                <a:cubicBezTo>
                                  <a:pt x="317" y="0"/>
                                  <a:pt x="317" y="0"/>
                                  <a:pt x="317" y="0"/>
                                </a:cubicBezTo>
                                <a:cubicBezTo>
                                  <a:pt x="87" y="0"/>
                                  <a:pt x="87" y="0"/>
                                  <a:pt x="87" y="0"/>
                                </a:cubicBezTo>
                                <a:cubicBezTo>
                                  <a:pt x="37" y="0"/>
                                  <a:pt x="0" y="43"/>
                                  <a:pt x="6" y="9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9F293B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6" name="Freeform 213">
                            <a:extLst>
                              <a:ext uri="{FF2B5EF4-FFF2-40B4-BE49-F238E27FC236}">
                                <a16:creationId xmlns:a16="http://schemas.microsoft.com/office/drawing/2014/main" id="{242D5840-4381-4B97-B838-21911F715F3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35551" y="4449486"/>
                            <a:ext cx="1145085" cy="271105"/>
                          </a:xfrm>
                          <a:custGeom>
                            <a:avLst/>
                            <a:gdLst>
                              <a:gd name="T0" fmla="*/ 521 w 591"/>
                              <a:gd name="T1" fmla="*/ 140 h 140"/>
                              <a:gd name="T2" fmla="*/ 70 w 591"/>
                              <a:gd name="T3" fmla="*/ 140 h 140"/>
                              <a:gd name="T4" fmla="*/ 0 w 591"/>
                              <a:gd name="T5" fmla="*/ 70 h 140"/>
                              <a:gd name="T6" fmla="*/ 0 w 591"/>
                              <a:gd name="T7" fmla="*/ 70 h 140"/>
                              <a:gd name="T8" fmla="*/ 70 w 591"/>
                              <a:gd name="T9" fmla="*/ 0 h 140"/>
                              <a:gd name="T10" fmla="*/ 521 w 591"/>
                              <a:gd name="T11" fmla="*/ 0 h 140"/>
                              <a:gd name="T12" fmla="*/ 591 w 591"/>
                              <a:gd name="T13" fmla="*/ 70 h 140"/>
                              <a:gd name="T14" fmla="*/ 591 w 591"/>
                              <a:gd name="T15" fmla="*/ 70 h 140"/>
                              <a:gd name="T16" fmla="*/ 521 w 591"/>
                              <a:gd name="T17" fmla="*/ 140 h 14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591" h="140">
                                <a:moveTo>
                                  <a:pt x="521" y="140"/>
                                </a:moveTo>
                                <a:cubicBezTo>
                                  <a:pt x="70" y="140"/>
                                  <a:pt x="70" y="140"/>
                                  <a:pt x="70" y="140"/>
                                </a:cubicBezTo>
                                <a:cubicBezTo>
                                  <a:pt x="31" y="140"/>
                                  <a:pt x="0" y="108"/>
                                  <a:pt x="0" y="70"/>
                                </a:cubicBezTo>
                                <a:cubicBezTo>
                                  <a:pt x="0" y="70"/>
                                  <a:pt x="0" y="70"/>
                                  <a:pt x="0" y="70"/>
                                </a:cubicBezTo>
                                <a:cubicBezTo>
                                  <a:pt x="0" y="31"/>
                                  <a:pt x="31" y="0"/>
                                  <a:pt x="70" y="0"/>
                                </a:cubicBezTo>
                                <a:cubicBezTo>
                                  <a:pt x="521" y="0"/>
                                  <a:pt x="521" y="0"/>
                                  <a:pt x="521" y="0"/>
                                </a:cubicBezTo>
                                <a:cubicBezTo>
                                  <a:pt x="560" y="0"/>
                                  <a:pt x="591" y="31"/>
                                  <a:pt x="591" y="70"/>
                                </a:cubicBezTo>
                                <a:cubicBezTo>
                                  <a:pt x="591" y="70"/>
                                  <a:pt x="591" y="70"/>
                                  <a:pt x="591" y="70"/>
                                </a:cubicBezTo>
                                <a:cubicBezTo>
                                  <a:pt x="591" y="108"/>
                                  <a:pt x="560" y="140"/>
                                  <a:pt x="521" y="14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147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47" name="Freeform 216">
                            <a:extLst>
                              <a:ext uri="{FF2B5EF4-FFF2-40B4-BE49-F238E27FC236}">
                                <a16:creationId xmlns:a16="http://schemas.microsoft.com/office/drawing/2014/main" id="{98CB1604-8130-43DF-A177-7E0E8EA0ECC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32695" y="3150838"/>
                            <a:ext cx="418979" cy="1537524"/>
                          </a:xfrm>
                          <a:custGeom>
                            <a:avLst/>
                            <a:gdLst>
                              <a:gd name="T0" fmla="*/ 99 w 216"/>
                              <a:gd name="T1" fmla="*/ 723 h 795"/>
                              <a:gd name="T2" fmla="*/ 5 w 216"/>
                              <a:gd name="T3" fmla="*/ 65 h 795"/>
                              <a:gd name="T4" fmla="*/ 54 w 216"/>
                              <a:gd name="T5" fmla="*/ 4 h 795"/>
                              <a:gd name="T6" fmla="*/ 118 w 216"/>
                              <a:gd name="T7" fmla="*/ 50 h 795"/>
                              <a:gd name="T8" fmla="*/ 212 w 216"/>
                              <a:gd name="T9" fmla="*/ 709 h 795"/>
                              <a:gd name="T10" fmla="*/ 163 w 216"/>
                              <a:gd name="T11" fmla="*/ 770 h 795"/>
                              <a:gd name="T12" fmla="*/ 99 w 216"/>
                              <a:gd name="T13" fmla="*/ 723 h 79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216" h="795">
                                <a:moveTo>
                                  <a:pt x="99" y="723"/>
                                </a:moveTo>
                                <a:cubicBezTo>
                                  <a:pt x="5" y="65"/>
                                  <a:pt x="5" y="65"/>
                                  <a:pt x="5" y="65"/>
                                </a:cubicBezTo>
                                <a:cubicBezTo>
                                  <a:pt x="0" y="35"/>
                                  <a:pt x="22" y="8"/>
                                  <a:pt x="54" y="4"/>
                                </a:cubicBezTo>
                                <a:cubicBezTo>
                                  <a:pt x="85" y="0"/>
                                  <a:pt x="114" y="21"/>
                                  <a:pt x="118" y="50"/>
                                </a:cubicBezTo>
                                <a:cubicBezTo>
                                  <a:pt x="212" y="709"/>
                                  <a:pt x="212" y="709"/>
                                  <a:pt x="212" y="709"/>
                                </a:cubicBezTo>
                                <a:cubicBezTo>
                                  <a:pt x="216" y="738"/>
                                  <a:pt x="194" y="766"/>
                                  <a:pt x="163" y="770"/>
                                </a:cubicBezTo>
                                <a:cubicBezTo>
                                  <a:pt x="132" y="773"/>
                                  <a:pt x="116" y="795"/>
                                  <a:pt x="99" y="72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1474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422" name="Freeform 200">
                        <a:extLst>
                          <a:ext uri="{FF2B5EF4-FFF2-40B4-BE49-F238E27FC236}">
                            <a16:creationId xmlns:a16="http://schemas.microsoft.com/office/drawing/2014/main" id="{456875A9-D188-4825-990F-D854D5C7DCD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0447" y="4766090"/>
                        <a:ext cx="130813" cy="161146"/>
                      </a:xfrm>
                      <a:custGeom>
                        <a:avLst/>
                        <a:gdLst>
                          <a:gd name="T0" fmla="*/ 0 w 67"/>
                          <a:gd name="T1" fmla="*/ 0 h 84"/>
                          <a:gd name="T2" fmla="*/ 0 w 67"/>
                          <a:gd name="T3" fmla="*/ 84 h 84"/>
                          <a:gd name="T4" fmla="*/ 67 w 67"/>
                          <a:gd name="T5" fmla="*/ 59 h 84"/>
                          <a:gd name="T6" fmla="*/ 67 w 67"/>
                          <a:gd name="T7" fmla="*/ 3 h 84"/>
                          <a:gd name="T8" fmla="*/ 0 w 67"/>
                          <a:gd name="T9" fmla="*/ 0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7" h="84">
                            <a:moveTo>
                              <a:pt x="0" y="0"/>
                            </a:moveTo>
                            <a:cubicBezTo>
                              <a:pt x="0" y="84"/>
                              <a:pt x="0" y="84"/>
                              <a:pt x="0" y="84"/>
                            </a:cubicBezTo>
                            <a:cubicBezTo>
                              <a:pt x="67" y="59"/>
                              <a:pt x="67" y="59"/>
                              <a:pt x="67" y="59"/>
                            </a:cubicBezTo>
                            <a:cubicBezTo>
                              <a:pt x="67" y="3"/>
                              <a:pt x="67" y="3"/>
                              <a:pt x="67" y="3"/>
                            </a:cubicBezTo>
                            <a:cubicBezTo>
                              <a:pt x="50" y="2"/>
                              <a:pt x="18" y="1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716F8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409" name="Rectangle 196">
                  <a:extLst>
                    <a:ext uri="{FF2B5EF4-FFF2-40B4-BE49-F238E27FC236}">
                      <a16:creationId xmlns:a16="http://schemas.microsoft.com/office/drawing/2014/main" id="{74C44D45-F1C7-45EF-83D0-17AF43D05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4782" y="3452276"/>
                  <a:ext cx="79625" cy="2123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214">
                  <a:extLst>
                    <a:ext uri="{FF2B5EF4-FFF2-40B4-BE49-F238E27FC236}">
                      <a16:creationId xmlns:a16="http://schemas.microsoft.com/office/drawing/2014/main" id="{32F29683-1B3E-46C3-992A-EECE6361B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0904" y="2599150"/>
                  <a:ext cx="320396" cy="1723316"/>
                </a:xfrm>
                <a:custGeom>
                  <a:avLst/>
                  <a:gdLst>
                    <a:gd name="T0" fmla="*/ 108 w 165"/>
                    <a:gd name="T1" fmla="*/ 173 h 891"/>
                    <a:gd name="T2" fmla="*/ 132 w 165"/>
                    <a:gd name="T3" fmla="*/ 891 h 891"/>
                    <a:gd name="T4" fmla="*/ 0 w 165"/>
                    <a:gd name="T5" fmla="*/ 883 h 891"/>
                    <a:gd name="T6" fmla="*/ 2 w 165"/>
                    <a:gd name="T7" fmla="*/ 193 h 891"/>
                    <a:gd name="T8" fmla="*/ 165 w 165"/>
                    <a:gd name="T9" fmla="*/ 0 h 891"/>
                    <a:gd name="T10" fmla="*/ 108 w 165"/>
                    <a:gd name="T11" fmla="*/ 173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891">
                      <a:moveTo>
                        <a:pt x="108" y="173"/>
                      </a:moveTo>
                      <a:cubicBezTo>
                        <a:pt x="100" y="299"/>
                        <a:pt x="124" y="756"/>
                        <a:pt x="132" y="891"/>
                      </a:cubicBezTo>
                      <a:cubicBezTo>
                        <a:pt x="59" y="889"/>
                        <a:pt x="0" y="883"/>
                        <a:pt x="0" y="883"/>
                      </a:cubicBezTo>
                      <a:cubicBezTo>
                        <a:pt x="2" y="193"/>
                        <a:pt x="2" y="193"/>
                        <a:pt x="2" y="193"/>
                      </a:cubicBezTo>
                      <a:cubicBezTo>
                        <a:pt x="2" y="96"/>
                        <a:pt x="72" y="16"/>
                        <a:pt x="165" y="0"/>
                      </a:cubicBezTo>
                      <a:cubicBezTo>
                        <a:pt x="165" y="0"/>
                        <a:pt x="119" y="24"/>
                        <a:pt x="108" y="173"/>
                      </a:cubicBezTo>
                      <a:close/>
                    </a:path>
                  </a:pathLst>
                </a:custGeom>
                <a:solidFill>
                  <a:srgbClr val="1C1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217">
                  <a:extLst>
                    <a:ext uri="{FF2B5EF4-FFF2-40B4-BE49-F238E27FC236}">
                      <a16:creationId xmlns:a16="http://schemas.microsoft.com/office/drawing/2014/main" id="{524342FE-3429-480E-808D-2E889D0E7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488" y="3202026"/>
                  <a:ext cx="155459" cy="1023751"/>
                </a:xfrm>
                <a:custGeom>
                  <a:avLst/>
                  <a:gdLst>
                    <a:gd name="T0" fmla="*/ 80 w 80"/>
                    <a:gd name="T1" fmla="*/ 157 h 529"/>
                    <a:gd name="T2" fmla="*/ 77 w 80"/>
                    <a:gd name="T3" fmla="*/ 509 h 529"/>
                    <a:gd name="T4" fmla="*/ 47 w 80"/>
                    <a:gd name="T5" fmla="*/ 529 h 529"/>
                    <a:gd name="T6" fmla="*/ 0 w 80"/>
                    <a:gd name="T7" fmla="*/ 0 h 529"/>
                    <a:gd name="T8" fmla="*/ 80 w 80"/>
                    <a:gd name="T9" fmla="*/ 157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529">
                      <a:moveTo>
                        <a:pt x="80" y="157"/>
                      </a:moveTo>
                      <a:cubicBezTo>
                        <a:pt x="77" y="509"/>
                        <a:pt x="77" y="509"/>
                        <a:pt x="77" y="509"/>
                      </a:cubicBezTo>
                      <a:cubicBezTo>
                        <a:pt x="77" y="509"/>
                        <a:pt x="69" y="517"/>
                        <a:pt x="47" y="52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3" y="107"/>
                        <a:pt x="80" y="157"/>
                      </a:cubicBezTo>
                      <a:close/>
                    </a:path>
                  </a:pathLst>
                </a:custGeom>
                <a:solidFill>
                  <a:srgbClr val="1C1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48" name="Group 847">
            <a:extLst>
              <a:ext uri="{FF2B5EF4-FFF2-40B4-BE49-F238E27FC236}">
                <a16:creationId xmlns:a16="http://schemas.microsoft.com/office/drawing/2014/main" id="{A4B8A49E-0976-4B18-8E82-AA0082720D4B}"/>
              </a:ext>
            </a:extLst>
          </p:cNvPr>
          <p:cNvGrpSpPr/>
          <p:nvPr/>
        </p:nvGrpSpPr>
        <p:grpSpPr>
          <a:xfrm>
            <a:off x="4737138" y="2631379"/>
            <a:ext cx="1554586" cy="3080734"/>
            <a:chOff x="4737138" y="2631379"/>
            <a:chExt cx="1554586" cy="3080734"/>
          </a:xfrm>
        </p:grpSpPr>
        <p:sp>
          <p:nvSpPr>
            <p:cNvPr id="849" name="Freeform 364">
              <a:extLst>
                <a:ext uri="{FF2B5EF4-FFF2-40B4-BE49-F238E27FC236}">
                  <a16:creationId xmlns:a16="http://schemas.microsoft.com/office/drawing/2014/main" id="{857FF9B1-659D-4812-8F97-8C3369D60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867" y="2705317"/>
              <a:ext cx="202854" cy="195272"/>
            </a:xfrm>
            <a:custGeom>
              <a:avLst/>
              <a:gdLst>
                <a:gd name="T0" fmla="*/ 17 w 105"/>
                <a:gd name="T1" fmla="*/ 81 h 101"/>
                <a:gd name="T2" fmla="*/ 17 w 105"/>
                <a:gd name="T3" fmla="*/ 81 h 101"/>
                <a:gd name="T4" fmla="*/ 20 w 105"/>
                <a:gd name="T5" fmla="*/ 18 h 101"/>
                <a:gd name="T6" fmla="*/ 22 w 105"/>
                <a:gd name="T7" fmla="*/ 16 h 101"/>
                <a:gd name="T8" fmla="*/ 88 w 105"/>
                <a:gd name="T9" fmla="*/ 19 h 101"/>
                <a:gd name="T10" fmla="*/ 88 w 105"/>
                <a:gd name="T11" fmla="*/ 19 h 101"/>
                <a:gd name="T12" fmla="*/ 85 w 105"/>
                <a:gd name="T13" fmla="*/ 83 h 101"/>
                <a:gd name="T14" fmla="*/ 82 w 105"/>
                <a:gd name="T15" fmla="*/ 85 h 101"/>
                <a:gd name="T16" fmla="*/ 17 w 105"/>
                <a:gd name="T17" fmla="*/ 8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1">
                  <a:moveTo>
                    <a:pt x="17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0" y="63"/>
                    <a:pt x="1" y="35"/>
                    <a:pt x="20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41" y="0"/>
                    <a:pt x="71" y="1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05" y="38"/>
                    <a:pt x="104" y="66"/>
                    <a:pt x="85" y="83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63" y="101"/>
                    <a:pt x="34" y="100"/>
                    <a:pt x="17" y="81"/>
                  </a:cubicBezTo>
                  <a:close/>
                </a:path>
              </a:pathLst>
            </a:custGeom>
            <a:solidFill>
              <a:srgbClr val="081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365">
              <a:extLst>
                <a:ext uri="{FF2B5EF4-FFF2-40B4-BE49-F238E27FC236}">
                  <a16:creationId xmlns:a16="http://schemas.microsoft.com/office/drawing/2014/main" id="{1723AA40-D963-4EE8-826D-4A255332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784" y="2709108"/>
              <a:ext cx="401917" cy="401917"/>
            </a:xfrm>
            <a:custGeom>
              <a:avLst/>
              <a:gdLst>
                <a:gd name="T0" fmla="*/ 174 w 207"/>
                <a:gd name="T1" fmla="*/ 169 h 208"/>
                <a:gd name="T2" fmla="*/ 129 w 207"/>
                <a:gd name="T3" fmla="*/ 208 h 208"/>
                <a:gd name="T4" fmla="*/ 0 w 207"/>
                <a:gd name="T5" fmla="*/ 71 h 208"/>
                <a:gd name="T6" fmla="*/ 46 w 207"/>
                <a:gd name="T7" fmla="*/ 31 h 208"/>
                <a:gd name="T8" fmla="*/ 157 w 207"/>
                <a:gd name="T9" fmla="*/ 19 h 208"/>
                <a:gd name="T10" fmla="*/ 181 w 207"/>
                <a:gd name="T11" fmla="*/ 38 h 208"/>
                <a:gd name="T12" fmla="*/ 206 w 207"/>
                <a:gd name="T13" fmla="*/ 105 h 208"/>
                <a:gd name="T14" fmla="*/ 174 w 207"/>
                <a:gd name="T15" fmla="*/ 16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208">
                  <a:moveTo>
                    <a:pt x="174" y="169"/>
                  </a:moveTo>
                  <a:cubicBezTo>
                    <a:pt x="129" y="208"/>
                    <a:pt x="129" y="208"/>
                    <a:pt x="129" y="20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4"/>
                    <a:pt x="122" y="0"/>
                    <a:pt x="157" y="19"/>
                  </a:cubicBezTo>
                  <a:cubicBezTo>
                    <a:pt x="166" y="24"/>
                    <a:pt x="174" y="30"/>
                    <a:pt x="181" y="38"/>
                  </a:cubicBezTo>
                  <a:cubicBezTo>
                    <a:pt x="199" y="57"/>
                    <a:pt x="207" y="81"/>
                    <a:pt x="206" y="105"/>
                  </a:cubicBezTo>
                  <a:cubicBezTo>
                    <a:pt x="205" y="128"/>
                    <a:pt x="194" y="151"/>
                    <a:pt x="174" y="169"/>
                  </a:cubicBezTo>
                  <a:close/>
                </a:path>
              </a:pathLst>
            </a:custGeom>
            <a:solidFill>
              <a:srgbClr val="DF7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366">
              <a:extLst>
                <a:ext uri="{FF2B5EF4-FFF2-40B4-BE49-F238E27FC236}">
                  <a16:creationId xmlns:a16="http://schemas.microsoft.com/office/drawing/2014/main" id="{7161B3E7-0596-4125-AF1B-EF1C1E226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784" y="2709108"/>
              <a:ext cx="322292" cy="316605"/>
            </a:xfrm>
            <a:custGeom>
              <a:avLst/>
              <a:gdLst>
                <a:gd name="T0" fmla="*/ 133 w 166"/>
                <a:gd name="T1" fmla="*/ 125 h 164"/>
                <a:gd name="T2" fmla="*/ 88 w 166"/>
                <a:gd name="T3" fmla="*/ 164 h 164"/>
                <a:gd name="T4" fmla="*/ 0 w 166"/>
                <a:gd name="T5" fmla="*/ 71 h 164"/>
                <a:gd name="T6" fmla="*/ 46 w 166"/>
                <a:gd name="T7" fmla="*/ 31 h 164"/>
                <a:gd name="T8" fmla="*/ 157 w 166"/>
                <a:gd name="T9" fmla="*/ 19 h 164"/>
                <a:gd name="T10" fmla="*/ 165 w 166"/>
                <a:gd name="T11" fmla="*/ 61 h 164"/>
                <a:gd name="T12" fmla="*/ 133 w 166"/>
                <a:gd name="T13" fmla="*/ 1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64">
                  <a:moveTo>
                    <a:pt x="133" y="125"/>
                  </a:moveTo>
                  <a:cubicBezTo>
                    <a:pt x="88" y="164"/>
                    <a:pt x="88" y="164"/>
                    <a:pt x="88" y="16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77" y="4"/>
                    <a:pt x="122" y="0"/>
                    <a:pt x="157" y="19"/>
                  </a:cubicBezTo>
                  <a:cubicBezTo>
                    <a:pt x="163" y="32"/>
                    <a:pt x="166" y="47"/>
                    <a:pt x="165" y="61"/>
                  </a:cubicBezTo>
                  <a:cubicBezTo>
                    <a:pt x="164" y="85"/>
                    <a:pt x="153" y="108"/>
                    <a:pt x="133" y="125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367">
              <a:extLst>
                <a:ext uri="{FF2B5EF4-FFF2-40B4-BE49-F238E27FC236}">
                  <a16:creationId xmlns:a16="http://schemas.microsoft.com/office/drawing/2014/main" id="{8F442492-E7BF-48D9-B179-9B45C1714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38" y="2828546"/>
              <a:ext cx="299542" cy="305230"/>
            </a:xfrm>
            <a:custGeom>
              <a:avLst/>
              <a:gdLst>
                <a:gd name="T0" fmla="*/ 144 w 155"/>
                <a:gd name="T1" fmla="*/ 145 h 158"/>
                <a:gd name="T2" fmla="*/ 54 w 155"/>
                <a:gd name="T3" fmla="*/ 100 h 158"/>
                <a:gd name="T4" fmla="*/ 13 w 155"/>
                <a:gd name="T5" fmla="*/ 10 h 158"/>
                <a:gd name="T6" fmla="*/ 81 w 155"/>
                <a:gd name="T7" fmla="*/ 34 h 158"/>
                <a:gd name="T8" fmla="*/ 104 w 155"/>
                <a:gd name="T9" fmla="*/ 55 h 158"/>
                <a:gd name="T10" fmla="*/ 127 w 155"/>
                <a:gd name="T11" fmla="*/ 83 h 158"/>
                <a:gd name="T12" fmla="*/ 144 w 155"/>
                <a:gd name="T13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8">
                  <a:moveTo>
                    <a:pt x="144" y="145"/>
                  </a:moveTo>
                  <a:cubicBezTo>
                    <a:pt x="131" y="158"/>
                    <a:pt x="90" y="137"/>
                    <a:pt x="54" y="100"/>
                  </a:cubicBezTo>
                  <a:cubicBezTo>
                    <a:pt x="18" y="62"/>
                    <a:pt x="0" y="22"/>
                    <a:pt x="13" y="10"/>
                  </a:cubicBezTo>
                  <a:cubicBezTo>
                    <a:pt x="24" y="0"/>
                    <a:pt x="52" y="11"/>
                    <a:pt x="81" y="34"/>
                  </a:cubicBezTo>
                  <a:cubicBezTo>
                    <a:pt x="88" y="41"/>
                    <a:pt x="96" y="48"/>
                    <a:pt x="104" y="55"/>
                  </a:cubicBezTo>
                  <a:cubicBezTo>
                    <a:pt x="112" y="65"/>
                    <a:pt x="120" y="74"/>
                    <a:pt x="127" y="83"/>
                  </a:cubicBezTo>
                  <a:cubicBezTo>
                    <a:pt x="147" y="111"/>
                    <a:pt x="155" y="136"/>
                    <a:pt x="144" y="145"/>
                  </a:cubicBezTo>
                  <a:close/>
                </a:path>
              </a:pathLst>
            </a:custGeom>
            <a:solidFill>
              <a:srgbClr val="A29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368">
              <a:extLst>
                <a:ext uri="{FF2B5EF4-FFF2-40B4-BE49-F238E27FC236}">
                  <a16:creationId xmlns:a16="http://schemas.microsoft.com/office/drawing/2014/main" id="{1C537417-8AED-4A40-B034-3038EA4C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575" y="2894900"/>
              <a:ext cx="127020" cy="123230"/>
            </a:xfrm>
            <a:custGeom>
              <a:avLst/>
              <a:gdLst>
                <a:gd name="T0" fmla="*/ 65 w 65"/>
                <a:gd name="T1" fmla="*/ 49 h 64"/>
                <a:gd name="T2" fmla="*/ 22 w 65"/>
                <a:gd name="T3" fmla="*/ 56 h 64"/>
                <a:gd name="T4" fmla="*/ 9 w 65"/>
                <a:gd name="T5" fmla="*/ 11 h 64"/>
                <a:gd name="T6" fmla="*/ 19 w 65"/>
                <a:gd name="T7" fmla="*/ 0 h 64"/>
                <a:gd name="T8" fmla="*/ 42 w 65"/>
                <a:gd name="T9" fmla="*/ 21 h 64"/>
                <a:gd name="T10" fmla="*/ 65 w 65"/>
                <a:gd name="T11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4">
                  <a:moveTo>
                    <a:pt x="65" y="49"/>
                  </a:moveTo>
                  <a:cubicBezTo>
                    <a:pt x="54" y="60"/>
                    <a:pt x="36" y="64"/>
                    <a:pt x="22" y="56"/>
                  </a:cubicBezTo>
                  <a:cubicBezTo>
                    <a:pt x="5" y="47"/>
                    <a:pt x="0" y="27"/>
                    <a:pt x="9" y="11"/>
                  </a:cubicBezTo>
                  <a:cubicBezTo>
                    <a:pt x="11" y="7"/>
                    <a:pt x="15" y="3"/>
                    <a:pt x="19" y="0"/>
                  </a:cubicBezTo>
                  <a:cubicBezTo>
                    <a:pt x="26" y="7"/>
                    <a:pt x="34" y="14"/>
                    <a:pt x="42" y="21"/>
                  </a:cubicBezTo>
                  <a:cubicBezTo>
                    <a:pt x="50" y="31"/>
                    <a:pt x="58" y="40"/>
                    <a:pt x="65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369">
              <a:extLst>
                <a:ext uri="{FF2B5EF4-FFF2-40B4-BE49-F238E27FC236}">
                  <a16:creationId xmlns:a16="http://schemas.microsoft.com/office/drawing/2014/main" id="{F39B8612-3F10-4AAD-9FA0-2D4FE017F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847" y="2680670"/>
              <a:ext cx="557376" cy="1040815"/>
            </a:xfrm>
            <a:custGeom>
              <a:avLst/>
              <a:gdLst>
                <a:gd name="T0" fmla="*/ 174 w 294"/>
                <a:gd name="T1" fmla="*/ 549 h 549"/>
                <a:gd name="T2" fmla="*/ 294 w 294"/>
                <a:gd name="T3" fmla="*/ 162 h 549"/>
                <a:gd name="T4" fmla="*/ 51 w 294"/>
                <a:gd name="T5" fmla="*/ 0 h 549"/>
                <a:gd name="T6" fmla="*/ 0 w 294"/>
                <a:gd name="T7" fmla="*/ 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4" h="549">
                  <a:moveTo>
                    <a:pt x="174" y="549"/>
                  </a:moveTo>
                  <a:lnTo>
                    <a:pt x="294" y="162"/>
                  </a:lnTo>
                  <a:lnTo>
                    <a:pt x="51" y="0"/>
                  </a:lnTo>
                  <a:lnTo>
                    <a:pt x="0" y="44"/>
                  </a:lnTo>
                </a:path>
              </a:pathLst>
            </a:custGeom>
            <a:noFill/>
            <a:ln w="30163" cap="flat">
              <a:solidFill>
                <a:srgbClr val="0813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Oval 370">
              <a:extLst>
                <a:ext uri="{FF2B5EF4-FFF2-40B4-BE49-F238E27FC236}">
                  <a16:creationId xmlns:a16="http://schemas.microsoft.com/office/drawing/2014/main" id="{41B9C8E1-F338-4658-AE19-79BD3CF2E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972" y="2631379"/>
              <a:ext cx="111854" cy="108063"/>
            </a:xfrm>
            <a:prstGeom prst="ellipse">
              <a:avLst/>
            </a:prstGeom>
            <a:solidFill>
              <a:srgbClr val="081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Oval 371">
              <a:extLst>
                <a:ext uri="{FF2B5EF4-FFF2-40B4-BE49-F238E27FC236}">
                  <a16:creationId xmlns:a16="http://schemas.microsoft.com/office/drawing/2014/main" id="{04219035-7421-43F6-9054-3940C123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3514" y="2657920"/>
              <a:ext cx="58770" cy="54980"/>
            </a:xfrm>
            <a:prstGeom prst="ellipse">
              <a:avLst/>
            </a:prstGeom>
            <a:solidFill>
              <a:srgbClr val="313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Oval 374">
              <a:extLst>
                <a:ext uri="{FF2B5EF4-FFF2-40B4-BE49-F238E27FC236}">
                  <a16:creationId xmlns:a16="http://schemas.microsoft.com/office/drawing/2014/main" id="{8C150E68-2CA5-4183-9BC7-D9A78647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806" y="2917650"/>
              <a:ext cx="159250" cy="153563"/>
            </a:xfrm>
            <a:prstGeom prst="ellipse">
              <a:avLst/>
            </a:prstGeom>
            <a:solidFill>
              <a:srgbClr val="081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Oval 375">
              <a:extLst>
                <a:ext uri="{FF2B5EF4-FFF2-40B4-BE49-F238E27FC236}">
                  <a16:creationId xmlns:a16="http://schemas.microsoft.com/office/drawing/2014/main" id="{286B2305-53F2-418A-9B2D-FDD6CFA0C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723" y="2957462"/>
              <a:ext cx="79625" cy="75833"/>
            </a:xfrm>
            <a:prstGeom prst="ellipse">
              <a:avLst/>
            </a:prstGeom>
            <a:solidFill>
              <a:srgbClr val="313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:a16="http://schemas.microsoft.com/office/drawing/2014/main" id="{6DF5CD26-0AB3-483B-BC7B-203518FAFB67}"/>
                </a:ext>
              </a:extLst>
            </p:cNvPr>
            <p:cNvGrpSpPr/>
            <p:nvPr/>
          </p:nvGrpSpPr>
          <p:grpSpPr>
            <a:xfrm>
              <a:off x="4739034" y="3503463"/>
              <a:ext cx="1552690" cy="2208650"/>
              <a:chOff x="4739034" y="3503463"/>
              <a:chExt cx="1552690" cy="2208650"/>
            </a:xfrm>
          </p:grpSpPr>
          <p:sp>
            <p:nvSpPr>
              <p:cNvPr id="860" name="Rectangle 166">
                <a:extLst>
                  <a:ext uri="{FF2B5EF4-FFF2-40B4-BE49-F238E27FC236}">
                    <a16:creationId xmlns:a16="http://schemas.microsoft.com/office/drawing/2014/main" id="{C4EDD8D4-0ABF-44A5-85B1-58BC540F2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8014" y="4421048"/>
                <a:ext cx="1029439" cy="1291065"/>
              </a:xfrm>
              <a:prstGeom prst="rect">
                <a:avLst/>
              </a:prstGeom>
              <a:solidFill>
                <a:srgbClr val="7F3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Rectangle 167">
                <a:extLst>
                  <a:ext uri="{FF2B5EF4-FFF2-40B4-BE49-F238E27FC236}">
                    <a16:creationId xmlns:a16="http://schemas.microsoft.com/office/drawing/2014/main" id="{80EAE0E2-FEA7-4667-9566-42E57F6FE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8014" y="4421048"/>
                <a:ext cx="1029439" cy="129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Rectangle 168">
                <a:extLst>
                  <a:ext uri="{FF2B5EF4-FFF2-40B4-BE49-F238E27FC236}">
                    <a16:creationId xmlns:a16="http://schemas.microsoft.com/office/drawing/2014/main" id="{403DBA0A-CFDB-4C84-9331-D636C39C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2118" y="4421048"/>
                <a:ext cx="1014272" cy="1291065"/>
              </a:xfrm>
              <a:prstGeom prst="rect">
                <a:avLst/>
              </a:prstGeom>
              <a:solidFill>
                <a:srgbClr val="6E3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Rectangle 169">
                <a:extLst>
                  <a:ext uri="{FF2B5EF4-FFF2-40B4-BE49-F238E27FC236}">
                    <a16:creationId xmlns:a16="http://schemas.microsoft.com/office/drawing/2014/main" id="{73C0D98A-46BE-4ED8-BB49-939383753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2118" y="4421048"/>
                <a:ext cx="1014272" cy="129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Rectangle 170">
                <a:extLst>
                  <a:ext uri="{FF2B5EF4-FFF2-40B4-BE49-F238E27FC236}">
                    <a16:creationId xmlns:a16="http://schemas.microsoft.com/office/drawing/2014/main" id="{25543B97-F7DB-4BA7-B440-B86EA3D4D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743" y="4517736"/>
                <a:ext cx="961189" cy="348834"/>
              </a:xfrm>
              <a:prstGeom prst="rect">
                <a:avLst/>
              </a:prstGeom>
              <a:solidFill>
                <a:srgbClr val="DF7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Rectangle 171">
                <a:extLst>
                  <a:ext uri="{FF2B5EF4-FFF2-40B4-BE49-F238E27FC236}">
                    <a16:creationId xmlns:a16="http://schemas.microsoft.com/office/drawing/2014/main" id="{CC97F4A0-561A-4FA3-A83B-6F5816356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743" y="4927237"/>
                <a:ext cx="961189" cy="348834"/>
              </a:xfrm>
              <a:prstGeom prst="rect">
                <a:avLst/>
              </a:prstGeom>
              <a:solidFill>
                <a:srgbClr val="DF7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Rectangle 172">
                <a:extLst>
                  <a:ext uri="{FF2B5EF4-FFF2-40B4-BE49-F238E27FC236}">
                    <a16:creationId xmlns:a16="http://schemas.microsoft.com/office/drawing/2014/main" id="{F945621B-0D30-402A-B4EA-8E7ABB31A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743" y="5338633"/>
                <a:ext cx="961189" cy="373480"/>
              </a:xfrm>
              <a:prstGeom prst="rect">
                <a:avLst/>
              </a:prstGeom>
              <a:solidFill>
                <a:srgbClr val="DF7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73">
                <a:extLst>
                  <a:ext uri="{FF2B5EF4-FFF2-40B4-BE49-F238E27FC236}">
                    <a16:creationId xmlns:a16="http://schemas.microsoft.com/office/drawing/2014/main" id="{77DCF9EF-5521-4BA0-929C-6B17E635E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014" y="4673194"/>
                <a:ext cx="278688" cy="37917"/>
              </a:xfrm>
              <a:custGeom>
                <a:avLst/>
                <a:gdLst>
                  <a:gd name="T0" fmla="*/ 10 w 144"/>
                  <a:gd name="T1" fmla="*/ 20 h 20"/>
                  <a:gd name="T2" fmla="*/ 134 w 144"/>
                  <a:gd name="T3" fmla="*/ 20 h 20"/>
                  <a:gd name="T4" fmla="*/ 144 w 144"/>
                  <a:gd name="T5" fmla="*/ 10 h 20"/>
                  <a:gd name="T6" fmla="*/ 134 w 144"/>
                  <a:gd name="T7" fmla="*/ 0 h 20"/>
                  <a:gd name="T8" fmla="*/ 10 w 144"/>
                  <a:gd name="T9" fmla="*/ 0 h 20"/>
                  <a:gd name="T10" fmla="*/ 0 w 144"/>
                  <a:gd name="T11" fmla="*/ 10 h 20"/>
                  <a:gd name="T12" fmla="*/ 10 w 14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20">
                    <a:moveTo>
                      <a:pt x="10" y="20"/>
                    </a:moveTo>
                    <a:cubicBezTo>
                      <a:pt x="134" y="20"/>
                      <a:pt x="134" y="20"/>
                      <a:pt x="134" y="20"/>
                    </a:cubicBezTo>
                    <a:cubicBezTo>
                      <a:pt x="140" y="20"/>
                      <a:pt x="144" y="15"/>
                      <a:pt x="144" y="10"/>
                    </a:cubicBezTo>
                    <a:cubicBezTo>
                      <a:pt x="144" y="5"/>
                      <a:pt x="140" y="0"/>
                      <a:pt x="13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74">
                <a:extLst>
                  <a:ext uri="{FF2B5EF4-FFF2-40B4-BE49-F238E27FC236}">
                    <a16:creationId xmlns:a16="http://schemas.microsoft.com/office/drawing/2014/main" id="{6DC750FF-A987-4450-92E5-EE31E6025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431" y="5080799"/>
                <a:ext cx="276792" cy="36021"/>
              </a:xfrm>
              <a:custGeom>
                <a:avLst/>
                <a:gdLst>
                  <a:gd name="T0" fmla="*/ 9 w 143"/>
                  <a:gd name="T1" fmla="*/ 19 h 19"/>
                  <a:gd name="T2" fmla="*/ 133 w 143"/>
                  <a:gd name="T3" fmla="*/ 19 h 19"/>
                  <a:gd name="T4" fmla="*/ 143 w 143"/>
                  <a:gd name="T5" fmla="*/ 9 h 19"/>
                  <a:gd name="T6" fmla="*/ 133 w 143"/>
                  <a:gd name="T7" fmla="*/ 0 h 19"/>
                  <a:gd name="T8" fmla="*/ 9 w 143"/>
                  <a:gd name="T9" fmla="*/ 0 h 19"/>
                  <a:gd name="T10" fmla="*/ 0 w 143"/>
                  <a:gd name="T11" fmla="*/ 9 h 19"/>
                  <a:gd name="T12" fmla="*/ 9 w 143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">
                    <a:moveTo>
                      <a:pt x="9" y="19"/>
                    </a:move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3" y="15"/>
                      <a:pt x="143" y="9"/>
                    </a:cubicBezTo>
                    <a:cubicBezTo>
                      <a:pt x="143" y="4"/>
                      <a:pt x="139" y="0"/>
                      <a:pt x="13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175">
                <a:extLst>
                  <a:ext uri="{FF2B5EF4-FFF2-40B4-BE49-F238E27FC236}">
                    <a16:creationId xmlns:a16="http://schemas.microsoft.com/office/drawing/2014/main" id="{78C67938-22E4-47AD-9F71-FAA9C3188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431" y="5486508"/>
                <a:ext cx="276792" cy="37917"/>
              </a:xfrm>
              <a:custGeom>
                <a:avLst/>
                <a:gdLst>
                  <a:gd name="T0" fmla="*/ 9 w 143"/>
                  <a:gd name="T1" fmla="*/ 19 h 19"/>
                  <a:gd name="T2" fmla="*/ 133 w 143"/>
                  <a:gd name="T3" fmla="*/ 19 h 19"/>
                  <a:gd name="T4" fmla="*/ 143 w 143"/>
                  <a:gd name="T5" fmla="*/ 10 h 19"/>
                  <a:gd name="T6" fmla="*/ 133 w 143"/>
                  <a:gd name="T7" fmla="*/ 0 h 19"/>
                  <a:gd name="T8" fmla="*/ 9 w 143"/>
                  <a:gd name="T9" fmla="*/ 0 h 19"/>
                  <a:gd name="T10" fmla="*/ 0 w 143"/>
                  <a:gd name="T11" fmla="*/ 10 h 19"/>
                  <a:gd name="T12" fmla="*/ 9 w 143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19">
                    <a:moveTo>
                      <a:pt x="9" y="19"/>
                    </a:move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3" y="15"/>
                      <a:pt x="143" y="10"/>
                    </a:cubicBezTo>
                    <a:cubicBezTo>
                      <a:pt x="143" y="5"/>
                      <a:pt x="139" y="0"/>
                      <a:pt x="13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351">
                <a:extLst>
                  <a:ext uri="{FF2B5EF4-FFF2-40B4-BE49-F238E27FC236}">
                    <a16:creationId xmlns:a16="http://schemas.microsoft.com/office/drawing/2014/main" id="{58FA4FAB-67F8-449B-BD90-54720E277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2222" y="4229569"/>
                <a:ext cx="796251" cy="199063"/>
              </a:xfrm>
              <a:custGeom>
                <a:avLst/>
                <a:gdLst>
                  <a:gd name="T0" fmla="*/ 0 w 411"/>
                  <a:gd name="T1" fmla="*/ 0 h 103"/>
                  <a:gd name="T2" fmla="*/ 0 w 411"/>
                  <a:gd name="T3" fmla="*/ 103 h 103"/>
                  <a:gd name="T4" fmla="*/ 360 w 411"/>
                  <a:gd name="T5" fmla="*/ 103 h 103"/>
                  <a:gd name="T6" fmla="*/ 408 w 411"/>
                  <a:gd name="T7" fmla="*/ 69 h 103"/>
                  <a:gd name="T8" fmla="*/ 411 w 411"/>
                  <a:gd name="T9" fmla="*/ 52 h 103"/>
                  <a:gd name="T10" fmla="*/ 396 w 411"/>
                  <a:gd name="T11" fmla="*/ 15 h 103"/>
                  <a:gd name="T12" fmla="*/ 360 w 411"/>
                  <a:gd name="T13" fmla="*/ 0 h 103"/>
                  <a:gd name="T14" fmla="*/ 0 w 411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1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360" y="103"/>
                      <a:pt x="360" y="103"/>
                      <a:pt x="360" y="103"/>
                    </a:cubicBezTo>
                    <a:cubicBezTo>
                      <a:pt x="382" y="103"/>
                      <a:pt x="401" y="89"/>
                      <a:pt x="408" y="69"/>
                    </a:cubicBezTo>
                    <a:cubicBezTo>
                      <a:pt x="410" y="64"/>
                      <a:pt x="411" y="58"/>
                      <a:pt x="411" y="52"/>
                    </a:cubicBezTo>
                    <a:cubicBezTo>
                      <a:pt x="411" y="38"/>
                      <a:pt x="406" y="25"/>
                      <a:pt x="396" y="15"/>
                    </a:cubicBezTo>
                    <a:cubicBezTo>
                      <a:pt x="387" y="6"/>
                      <a:pt x="374" y="0"/>
                      <a:pt x="36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352">
                <a:extLst>
                  <a:ext uri="{FF2B5EF4-FFF2-40B4-BE49-F238E27FC236}">
                    <a16:creationId xmlns:a16="http://schemas.microsoft.com/office/drawing/2014/main" id="{30345DB2-E3C1-4F3F-9721-E17C3E432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784" y="4362278"/>
                <a:ext cx="637001" cy="66355"/>
              </a:xfrm>
              <a:custGeom>
                <a:avLst/>
                <a:gdLst>
                  <a:gd name="T0" fmla="*/ 328 w 328"/>
                  <a:gd name="T1" fmla="*/ 0 h 34"/>
                  <a:gd name="T2" fmla="*/ 0 w 328"/>
                  <a:gd name="T3" fmla="*/ 0 h 34"/>
                  <a:gd name="T4" fmla="*/ 0 w 328"/>
                  <a:gd name="T5" fmla="*/ 34 h 34"/>
                  <a:gd name="T6" fmla="*/ 280 w 328"/>
                  <a:gd name="T7" fmla="*/ 34 h 34"/>
                  <a:gd name="T8" fmla="*/ 328 w 328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34">
                    <a:moveTo>
                      <a:pt x="3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80" y="34"/>
                      <a:pt x="280" y="34"/>
                      <a:pt x="280" y="34"/>
                    </a:cubicBezTo>
                    <a:cubicBezTo>
                      <a:pt x="302" y="34"/>
                      <a:pt x="321" y="20"/>
                      <a:pt x="328" y="0"/>
                    </a:cubicBezTo>
                  </a:path>
                </a:pathLst>
              </a:custGeom>
              <a:solidFill>
                <a:srgbClr val="D53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353">
                <a:extLst>
                  <a:ext uri="{FF2B5EF4-FFF2-40B4-BE49-F238E27FC236}">
                    <a16:creationId xmlns:a16="http://schemas.microsoft.com/office/drawing/2014/main" id="{B5B95467-00C7-4487-8C75-C161AE1D6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450" y="4229569"/>
                <a:ext cx="555479" cy="199063"/>
              </a:xfrm>
              <a:custGeom>
                <a:avLst/>
                <a:gdLst>
                  <a:gd name="T0" fmla="*/ 0 w 287"/>
                  <a:gd name="T1" fmla="*/ 0 h 103"/>
                  <a:gd name="T2" fmla="*/ 0 w 287"/>
                  <a:gd name="T3" fmla="*/ 103 h 103"/>
                  <a:gd name="T4" fmla="*/ 236 w 287"/>
                  <a:gd name="T5" fmla="*/ 103 h 103"/>
                  <a:gd name="T6" fmla="*/ 287 w 287"/>
                  <a:gd name="T7" fmla="*/ 52 h 103"/>
                  <a:gd name="T8" fmla="*/ 272 w 287"/>
                  <a:gd name="T9" fmla="*/ 15 h 103"/>
                  <a:gd name="T10" fmla="*/ 236 w 287"/>
                  <a:gd name="T11" fmla="*/ 0 h 103"/>
                  <a:gd name="T12" fmla="*/ 0 w 287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64" y="103"/>
                      <a:pt x="287" y="80"/>
                      <a:pt x="287" y="52"/>
                    </a:cubicBezTo>
                    <a:cubicBezTo>
                      <a:pt x="287" y="38"/>
                      <a:pt x="282" y="25"/>
                      <a:pt x="272" y="15"/>
                    </a:cubicBezTo>
                    <a:cubicBezTo>
                      <a:pt x="263" y="6"/>
                      <a:pt x="250" y="0"/>
                      <a:pt x="23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2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354">
                <a:extLst>
                  <a:ext uri="{FF2B5EF4-FFF2-40B4-BE49-F238E27FC236}">
                    <a16:creationId xmlns:a16="http://schemas.microsoft.com/office/drawing/2014/main" id="{CDAF3DBF-F153-4B0D-9BAE-29DA82D07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450" y="4263694"/>
                <a:ext cx="494813" cy="128917"/>
              </a:xfrm>
              <a:custGeom>
                <a:avLst/>
                <a:gdLst>
                  <a:gd name="T0" fmla="*/ 0 w 255"/>
                  <a:gd name="T1" fmla="*/ 0 h 66"/>
                  <a:gd name="T2" fmla="*/ 0 w 255"/>
                  <a:gd name="T3" fmla="*/ 66 h 66"/>
                  <a:gd name="T4" fmla="*/ 222 w 255"/>
                  <a:gd name="T5" fmla="*/ 66 h 66"/>
                  <a:gd name="T6" fmla="*/ 255 w 255"/>
                  <a:gd name="T7" fmla="*/ 33 h 66"/>
                  <a:gd name="T8" fmla="*/ 245 w 255"/>
                  <a:gd name="T9" fmla="*/ 10 h 66"/>
                  <a:gd name="T10" fmla="*/ 222 w 255"/>
                  <a:gd name="T11" fmla="*/ 0 h 66"/>
                  <a:gd name="T12" fmla="*/ 0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0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24"/>
                      <a:pt x="251" y="16"/>
                      <a:pt x="245" y="10"/>
                    </a:cubicBezTo>
                    <a:cubicBezTo>
                      <a:pt x="239" y="4"/>
                      <a:pt x="231" y="0"/>
                      <a:pt x="2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355">
                <a:extLst>
                  <a:ext uri="{FF2B5EF4-FFF2-40B4-BE49-F238E27FC236}">
                    <a16:creationId xmlns:a16="http://schemas.microsoft.com/office/drawing/2014/main" id="{CB397A2A-7AA9-4C12-A095-15C73F40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951" y="3833339"/>
                <a:ext cx="798146" cy="199063"/>
              </a:xfrm>
              <a:custGeom>
                <a:avLst/>
                <a:gdLst>
                  <a:gd name="T0" fmla="*/ 0 w 412"/>
                  <a:gd name="T1" fmla="*/ 0 h 103"/>
                  <a:gd name="T2" fmla="*/ 0 w 412"/>
                  <a:gd name="T3" fmla="*/ 103 h 103"/>
                  <a:gd name="T4" fmla="*/ 360 w 412"/>
                  <a:gd name="T5" fmla="*/ 103 h 103"/>
                  <a:gd name="T6" fmla="*/ 412 w 412"/>
                  <a:gd name="T7" fmla="*/ 52 h 103"/>
                  <a:gd name="T8" fmla="*/ 396 w 412"/>
                  <a:gd name="T9" fmla="*/ 15 h 103"/>
                  <a:gd name="T10" fmla="*/ 360 w 412"/>
                  <a:gd name="T11" fmla="*/ 0 h 103"/>
                  <a:gd name="T12" fmla="*/ 0 w 412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360" y="103"/>
                      <a:pt x="360" y="103"/>
                      <a:pt x="360" y="103"/>
                    </a:cubicBezTo>
                    <a:cubicBezTo>
                      <a:pt x="388" y="103"/>
                      <a:pt x="412" y="80"/>
                      <a:pt x="412" y="52"/>
                    </a:cubicBezTo>
                    <a:cubicBezTo>
                      <a:pt x="412" y="38"/>
                      <a:pt x="406" y="25"/>
                      <a:pt x="396" y="15"/>
                    </a:cubicBezTo>
                    <a:cubicBezTo>
                      <a:pt x="387" y="6"/>
                      <a:pt x="374" y="0"/>
                      <a:pt x="36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AF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356">
                <a:extLst>
                  <a:ext uri="{FF2B5EF4-FFF2-40B4-BE49-F238E27FC236}">
                    <a16:creationId xmlns:a16="http://schemas.microsoft.com/office/drawing/2014/main" id="{CDB70A61-CF79-49A9-A653-C8613690B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409" y="3833339"/>
                <a:ext cx="638896" cy="68250"/>
              </a:xfrm>
              <a:custGeom>
                <a:avLst/>
                <a:gdLst>
                  <a:gd name="T0" fmla="*/ 0 w 329"/>
                  <a:gd name="T1" fmla="*/ 35 h 35"/>
                  <a:gd name="T2" fmla="*/ 0 w 329"/>
                  <a:gd name="T3" fmla="*/ 0 h 35"/>
                  <a:gd name="T4" fmla="*/ 280 w 329"/>
                  <a:gd name="T5" fmla="*/ 0 h 35"/>
                  <a:gd name="T6" fmla="*/ 329 w 329"/>
                  <a:gd name="T7" fmla="*/ 35 h 35"/>
                  <a:gd name="T8" fmla="*/ 0 w 32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35">
                    <a:moveTo>
                      <a:pt x="0" y="3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302" y="0"/>
                      <a:pt x="321" y="15"/>
                      <a:pt x="329" y="35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D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357">
                <a:extLst>
                  <a:ext uri="{FF2B5EF4-FFF2-40B4-BE49-F238E27FC236}">
                    <a16:creationId xmlns:a16="http://schemas.microsoft.com/office/drawing/2014/main" id="{84CC5FAB-6761-4BD2-9F8F-AFEBFD493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450" y="3833339"/>
                <a:ext cx="555479" cy="199063"/>
              </a:xfrm>
              <a:custGeom>
                <a:avLst/>
                <a:gdLst>
                  <a:gd name="T0" fmla="*/ 0 w 287"/>
                  <a:gd name="T1" fmla="*/ 0 h 103"/>
                  <a:gd name="T2" fmla="*/ 0 w 287"/>
                  <a:gd name="T3" fmla="*/ 103 h 103"/>
                  <a:gd name="T4" fmla="*/ 236 w 287"/>
                  <a:gd name="T5" fmla="*/ 103 h 103"/>
                  <a:gd name="T6" fmla="*/ 287 w 287"/>
                  <a:gd name="T7" fmla="*/ 52 h 103"/>
                  <a:gd name="T8" fmla="*/ 272 w 287"/>
                  <a:gd name="T9" fmla="*/ 15 h 103"/>
                  <a:gd name="T10" fmla="*/ 236 w 287"/>
                  <a:gd name="T11" fmla="*/ 0 h 103"/>
                  <a:gd name="T12" fmla="*/ 0 w 287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236" y="103"/>
                      <a:pt x="236" y="103"/>
                      <a:pt x="236" y="103"/>
                    </a:cubicBezTo>
                    <a:cubicBezTo>
                      <a:pt x="264" y="103"/>
                      <a:pt x="287" y="80"/>
                      <a:pt x="287" y="52"/>
                    </a:cubicBezTo>
                    <a:cubicBezTo>
                      <a:pt x="287" y="38"/>
                      <a:pt x="282" y="25"/>
                      <a:pt x="272" y="15"/>
                    </a:cubicBezTo>
                    <a:cubicBezTo>
                      <a:pt x="263" y="6"/>
                      <a:pt x="250" y="0"/>
                      <a:pt x="23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81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358">
                <a:extLst>
                  <a:ext uri="{FF2B5EF4-FFF2-40B4-BE49-F238E27FC236}">
                    <a16:creationId xmlns:a16="http://schemas.microsoft.com/office/drawing/2014/main" id="{611844C6-B120-46D8-82D5-5041462AF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450" y="3867464"/>
                <a:ext cx="494813" cy="128917"/>
              </a:xfrm>
              <a:custGeom>
                <a:avLst/>
                <a:gdLst>
                  <a:gd name="T0" fmla="*/ 0 w 255"/>
                  <a:gd name="T1" fmla="*/ 0 h 66"/>
                  <a:gd name="T2" fmla="*/ 0 w 255"/>
                  <a:gd name="T3" fmla="*/ 66 h 66"/>
                  <a:gd name="T4" fmla="*/ 222 w 255"/>
                  <a:gd name="T5" fmla="*/ 66 h 66"/>
                  <a:gd name="T6" fmla="*/ 255 w 255"/>
                  <a:gd name="T7" fmla="*/ 33 h 66"/>
                  <a:gd name="T8" fmla="*/ 245 w 255"/>
                  <a:gd name="T9" fmla="*/ 10 h 66"/>
                  <a:gd name="T10" fmla="*/ 222 w 255"/>
                  <a:gd name="T11" fmla="*/ 0 h 66"/>
                  <a:gd name="T12" fmla="*/ 0 w 25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66">
                    <a:moveTo>
                      <a:pt x="0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22" y="66"/>
                      <a:pt x="222" y="66"/>
                      <a:pt x="222" y="66"/>
                    </a:cubicBezTo>
                    <a:cubicBezTo>
                      <a:pt x="240" y="66"/>
                      <a:pt x="255" y="51"/>
                      <a:pt x="255" y="33"/>
                    </a:cubicBezTo>
                    <a:cubicBezTo>
                      <a:pt x="255" y="24"/>
                      <a:pt x="251" y="16"/>
                      <a:pt x="245" y="10"/>
                    </a:cubicBezTo>
                    <a:cubicBezTo>
                      <a:pt x="239" y="4"/>
                      <a:pt x="231" y="0"/>
                      <a:pt x="2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359">
                <a:extLst>
                  <a:ext uri="{FF2B5EF4-FFF2-40B4-BE49-F238E27FC236}">
                    <a16:creationId xmlns:a16="http://schemas.microsoft.com/office/drawing/2014/main" id="{4C824671-6651-4EE8-93A2-B8ACF7208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034" y="4034297"/>
                <a:ext cx="798146" cy="199063"/>
              </a:xfrm>
              <a:custGeom>
                <a:avLst/>
                <a:gdLst>
                  <a:gd name="T0" fmla="*/ 0 w 412"/>
                  <a:gd name="T1" fmla="*/ 0 h 103"/>
                  <a:gd name="T2" fmla="*/ 0 w 412"/>
                  <a:gd name="T3" fmla="*/ 103 h 103"/>
                  <a:gd name="T4" fmla="*/ 360 w 412"/>
                  <a:gd name="T5" fmla="*/ 103 h 103"/>
                  <a:gd name="T6" fmla="*/ 412 w 412"/>
                  <a:gd name="T7" fmla="*/ 52 h 103"/>
                  <a:gd name="T8" fmla="*/ 406 w 412"/>
                  <a:gd name="T9" fmla="*/ 27 h 103"/>
                  <a:gd name="T10" fmla="*/ 397 w 412"/>
                  <a:gd name="T11" fmla="*/ 15 h 103"/>
                  <a:gd name="T12" fmla="*/ 360 w 412"/>
                  <a:gd name="T13" fmla="*/ 0 h 103"/>
                  <a:gd name="T14" fmla="*/ 0 w 412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2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360" y="103"/>
                      <a:pt x="360" y="103"/>
                      <a:pt x="360" y="103"/>
                    </a:cubicBezTo>
                    <a:cubicBezTo>
                      <a:pt x="389" y="103"/>
                      <a:pt x="412" y="80"/>
                      <a:pt x="412" y="52"/>
                    </a:cubicBezTo>
                    <a:cubicBezTo>
                      <a:pt x="412" y="43"/>
                      <a:pt x="410" y="35"/>
                      <a:pt x="406" y="27"/>
                    </a:cubicBezTo>
                    <a:cubicBezTo>
                      <a:pt x="403" y="23"/>
                      <a:pt x="400" y="19"/>
                      <a:pt x="397" y="15"/>
                    </a:cubicBezTo>
                    <a:cubicBezTo>
                      <a:pt x="387" y="6"/>
                      <a:pt x="375" y="0"/>
                      <a:pt x="36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C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360">
                <a:extLst>
                  <a:ext uri="{FF2B5EF4-FFF2-40B4-BE49-F238E27FC236}">
                    <a16:creationId xmlns:a16="http://schemas.microsoft.com/office/drawing/2014/main" id="{782E3DBD-43C5-4D59-80CA-A9893DA05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92" y="4034297"/>
                <a:ext cx="767813" cy="53083"/>
              </a:xfrm>
              <a:custGeom>
                <a:avLst/>
                <a:gdLst>
                  <a:gd name="T0" fmla="*/ 0 w 396"/>
                  <a:gd name="T1" fmla="*/ 0 h 27"/>
                  <a:gd name="T2" fmla="*/ 0 w 396"/>
                  <a:gd name="T3" fmla="*/ 27 h 27"/>
                  <a:gd name="T4" fmla="*/ 396 w 396"/>
                  <a:gd name="T5" fmla="*/ 27 h 27"/>
                  <a:gd name="T6" fmla="*/ 387 w 396"/>
                  <a:gd name="T7" fmla="*/ 15 h 27"/>
                  <a:gd name="T8" fmla="*/ 350 w 396"/>
                  <a:gd name="T9" fmla="*/ 0 h 27"/>
                  <a:gd name="T10" fmla="*/ 0 w 396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6" h="27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396" y="27"/>
                      <a:pt x="396" y="27"/>
                      <a:pt x="396" y="27"/>
                    </a:cubicBezTo>
                    <a:cubicBezTo>
                      <a:pt x="393" y="23"/>
                      <a:pt x="390" y="19"/>
                      <a:pt x="387" y="15"/>
                    </a:cubicBezTo>
                    <a:cubicBezTo>
                      <a:pt x="377" y="6"/>
                      <a:pt x="365" y="0"/>
                      <a:pt x="35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9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361">
                <a:extLst>
                  <a:ext uri="{FF2B5EF4-FFF2-40B4-BE49-F238E27FC236}">
                    <a16:creationId xmlns:a16="http://schemas.microsoft.com/office/drawing/2014/main" id="{7D0820E3-0601-4F78-9302-A3BE83670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992" y="4182173"/>
                <a:ext cx="767813" cy="51188"/>
              </a:xfrm>
              <a:custGeom>
                <a:avLst/>
                <a:gdLst>
                  <a:gd name="T0" fmla="*/ 0 w 396"/>
                  <a:gd name="T1" fmla="*/ 27 h 27"/>
                  <a:gd name="T2" fmla="*/ 0 w 396"/>
                  <a:gd name="T3" fmla="*/ 0 h 27"/>
                  <a:gd name="T4" fmla="*/ 396 w 396"/>
                  <a:gd name="T5" fmla="*/ 0 h 27"/>
                  <a:gd name="T6" fmla="*/ 387 w 396"/>
                  <a:gd name="T7" fmla="*/ 12 h 27"/>
                  <a:gd name="T8" fmla="*/ 350 w 396"/>
                  <a:gd name="T9" fmla="*/ 27 h 27"/>
                  <a:gd name="T10" fmla="*/ 0 w 396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6" h="27">
                    <a:moveTo>
                      <a:pt x="0" y="2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393" y="4"/>
                      <a:pt x="390" y="8"/>
                      <a:pt x="387" y="12"/>
                    </a:cubicBezTo>
                    <a:cubicBezTo>
                      <a:pt x="377" y="21"/>
                      <a:pt x="365" y="27"/>
                      <a:pt x="350" y="27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709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362">
                <a:extLst>
                  <a:ext uri="{FF2B5EF4-FFF2-40B4-BE49-F238E27FC236}">
                    <a16:creationId xmlns:a16="http://schemas.microsoft.com/office/drawing/2014/main" id="{47FF04F8-6DCC-4599-950E-132524A25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034" y="4034297"/>
                <a:ext cx="519459" cy="199063"/>
              </a:xfrm>
              <a:custGeom>
                <a:avLst/>
                <a:gdLst>
                  <a:gd name="T0" fmla="*/ 0 w 268"/>
                  <a:gd name="T1" fmla="*/ 0 h 103"/>
                  <a:gd name="T2" fmla="*/ 0 w 268"/>
                  <a:gd name="T3" fmla="*/ 103 h 103"/>
                  <a:gd name="T4" fmla="*/ 216 w 268"/>
                  <a:gd name="T5" fmla="*/ 103 h 103"/>
                  <a:gd name="T6" fmla="*/ 268 w 268"/>
                  <a:gd name="T7" fmla="*/ 52 h 103"/>
                  <a:gd name="T8" fmla="*/ 253 w 268"/>
                  <a:gd name="T9" fmla="*/ 15 h 103"/>
                  <a:gd name="T10" fmla="*/ 216 w 268"/>
                  <a:gd name="T11" fmla="*/ 0 h 103"/>
                  <a:gd name="T12" fmla="*/ 0 w 268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216" y="103"/>
                      <a:pt x="216" y="103"/>
                      <a:pt x="216" y="103"/>
                    </a:cubicBezTo>
                    <a:cubicBezTo>
                      <a:pt x="245" y="103"/>
                      <a:pt x="268" y="80"/>
                      <a:pt x="268" y="52"/>
                    </a:cubicBezTo>
                    <a:cubicBezTo>
                      <a:pt x="268" y="37"/>
                      <a:pt x="262" y="24"/>
                      <a:pt x="253" y="15"/>
                    </a:cubicBezTo>
                    <a:cubicBezTo>
                      <a:pt x="243" y="6"/>
                      <a:pt x="230" y="0"/>
                      <a:pt x="21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84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363">
                <a:extLst>
                  <a:ext uri="{FF2B5EF4-FFF2-40B4-BE49-F238E27FC236}">
                    <a16:creationId xmlns:a16="http://schemas.microsoft.com/office/drawing/2014/main" id="{6830ECA3-F0CA-4434-96B6-971057888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034" y="4068422"/>
                <a:ext cx="455001" cy="128917"/>
              </a:xfrm>
              <a:custGeom>
                <a:avLst/>
                <a:gdLst>
                  <a:gd name="T0" fmla="*/ 0 w 235"/>
                  <a:gd name="T1" fmla="*/ 0 h 66"/>
                  <a:gd name="T2" fmla="*/ 0 w 235"/>
                  <a:gd name="T3" fmla="*/ 66 h 66"/>
                  <a:gd name="T4" fmla="*/ 202 w 235"/>
                  <a:gd name="T5" fmla="*/ 66 h 66"/>
                  <a:gd name="T6" fmla="*/ 235 w 235"/>
                  <a:gd name="T7" fmla="*/ 33 h 66"/>
                  <a:gd name="T8" fmla="*/ 226 w 235"/>
                  <a:gd name="T9" fmla="*/ 9 h 66"/>
                  <a:gd name="T10" fmla="*/ 202 w 235"/>
                  <a:gd name="T11" fmla="*/ 0 h 66"/>
                  <a:gd name="T12" fmla="*/ 0 w 235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66">
                    <a:moveTo>
                      <a:pt x="0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20" y="66"/>
                      <a:pt x="235" y="51"/>
                      <a:pt x="235" y="33"/>
                    </a:cubicBezTo>
                    <a:cubicBezTo>
                      <a:pt x="235" y="24"/>
                      <a:pt x="232" y="15"/>
                      <a:pt x="226" y="9"/>
                    </a:cubicBezTo>
                    <a:cubicBezTo>
                      <a:pt x="220" y="3"/>
                      <a:pt x="211" y="0"/>
                      <a:pt x="2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372">
                <a:extLst>
                  <a:ext uri="{FF2B5EF4-FFF2-40B4-BE49-F238E27FC236}">
                    <a16:creationId xmlns:a16="http://schemas.microsoft.com/office/drawing/2014/main" id="{496B4A32-3DF8-4B92-AF1C-C1AB1FCCE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409" y="3719589"/>
                <a:ext cx="587709" cy="115647"/>
              </a:xfrm>
              <a:custGeom>
                <a:avLst/>
                <a:gdLst>
                  <a:gd name="T0" fmla="*/ 303 w 303"/>
                  <a:gd name="T1" fmla="*/ 60 h 60"/>
                  <a:gd name="T2" fmla="*/ 0 w 303"/>
                  <a:gd name="T3" fmla="*/ 60 h 60"/>
                  <a:gd name="T4" fmla="*/ 60 w 303"/>
                  <a:gd name="T5" fmla="*/ 0 h 60"/>
                  <a:gd name="T6" fmla="*/ 243 w 303"/>
                  <a:gd name="T7" fmla="*/ 0 h 60"/>
                  <a:gd name="T8" fmla="*/ 303 w 303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60">
                    <a:moveTo>
                      <a:pt x="303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76" y="0"/>
                      <a:pt x="303" y="27"/>
                      <a:pt x="303" y="60"/>
                    </a:cubicBezTo>
                    <a:close/>
                  </a:path>
                </a:pathLst>
              </a:custGeom>
              <a:solidFill>
                <a:srgbClr val="313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Rectangle 373">
                <a:extLst>
                  <a:ext uri="{FF2B5EF4-FFF2-40B4-BE49-F238E27FC236}">
                    <a16:creationId xmlns:a16="http://schemas.microsoft.com/office/drawing/2014/main" id="{388316BB-FED0-460A-96D1-2BE224FA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639" y="3689255"/>
                <a:ext cx="104270" cy="34125"/>
              </a:xfrm>
              <a:prstGeom prst="rect">
                <a:avLst/>
              </a:prstGeom>
              <a:solidFill>
                <a:srgbClr val="081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376">
                <a:extLst>
                  <a:ext uri="{FF2B5EF4-FFF2-40B4-BE49-F238E27FC236}">
                    <a16:creationId xmlns:a16="http://schemas.microsoft.com/office/drawing/2014/main" id="{34E469BA-DD84-4BA6-93AB-C5FB74624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2557" y="3590672"/>
                <a:ext cx="379167" cy="424667"/>
              </a:xfrm>
              <a:custGeom>
                <a:avLst/>
                <a:gdLst>
                  <a:gd name="T0" fmla="*/ 151 w 195"/>
                  <a:gd name="T1" fmla="*/ 149 h 219"/>
                  <a:gd name="T2" fmla="*/ 17 w 195"/>
                  <a:gd name="T3" fmla="*/ 219 h 219"/>
                  <a:gd name="T4" fmla="*/ 44 w 195"/>
                  <a:gd name="T5" fmla="*/ 71 h 219"/>
                  <a:gd name="T6" fmla="*/ 178 w 195"/>
                  <a:gd name="T7" fmla="*/ 0 h 219"/>
                  <a:gd name="T8" fmla="*/ 151 w 195"/>
                  <a:gd name="T9" fmla="*/ 14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19">
                    <a:moveTo>
                      <a:pt x="151" y="149"/>
                    </a:moveTo>
                    <a:cubicBezTo>
                      <a:pt x="106" y="209"/>
                      <a:pt x="17" y="219"/>
                      <a:pt x="17" y="219"/>
                    </a:cubicBezTo>
                    <a:cubicBezTo>
                      <a:pt x="17" y="219"/>
                      <a:pt x="0" y="131"/>
                      <a:pt x="44" y="71"/>
                    </a:cubicBezTo>
                    <a:cubicBezTo>
                      <a:pt x="89" y="10"/>
                      <a:pt x="178" y="0"/>
                      <a:pt x="178" y="0"/>
                    </a:cubicBezTo>
                    <a:cubicBezTo>
                      <a:pt x="178" y="0"/>
                      <a:pt x="195" y="88"/>
                      <a:pt x="151" y="149"/>
                    </a:cubicBezTo>
                    <a:close/>
                  </a:path>
                </a:pathLst>
              </a:custGeom>
              <a:solidFill>
                <a:srgbClr val="517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377">
                <a:extLst>
                  <a:ext uri="{FF2B5EF4-FFF2-40B4-BE49-F238E27FC236}">
                    <a16:creationId xmlns:a16="http://schemas.microsoft.com/office/drawing/2014/main" id="{7F063620-6153-483E-97CD-908547CB1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8181" y="3732860"/>
                <a:ext cx="293854" cy="291959"/>
              </a:xfrm>
              <a:custGeom>
                <a:avLst/>
                <a:gdLst>
                  <a:gd name="T0" fmla="*/ 111 w 152"/>
                  <a:gd name="T1" fmla="*/ 40 h 151"/>
                  <a:gd name="T2" fmla="*/ 150 w 152"/>
                  <a:gd name="T3" fmla="*/ 148 h 151"/>
                  <a:gd name="T4" fmla="*/ 41 w 152"/>
                  <a:gd name="T5" fmla="*/ 111 h 151"/>
                  <a:gd name="T6" fmla="*/ 2 w 152"/>
                  <a:gd name="T7" fmla="*/ 3 h 151"/>
                  <a:gd name="T8" fmla="*/ 111 w 152"/>
                  <a:gd name="T9" fmla="*/ 4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151">
                    <a:moveTo>
                      <a:pt x="111" y="40"/>
                    </a:moveTo>
                    <a:cubicBezTo>
                      <a:pt x="152" y="80"/>
                      <a:pt x="150" y="148"/>
                      <a:pt x="150" y="148"/>
                    </a:cubicBezTo>
                    <a:cubicBezTo>
                      <a:pt x="150" y="148"/>
                      <a:pt x="81" y="151"/>
                      <a:pt x="41" y="111"/>
                    </a:cubicBezTo>
                    <a:cubicBezTo>
                      <a:pt x="0" y="71"/>
                      <a:pt x="2" y="3"/>
                      <a:pt x="2" y="3"/>
                    </a:cubicBezTo>
                    <a:cubicBezTo>
                      <a:pt x="2" y="3"/>
                      <a:pt x="71" y="0"/>
                      <a:pt x="111" y="40"/>
                    </a:cubicBezTo>
                    <a:close/>
                  </a:path>
                </a:pathLst>
              </a:custGeom>
              <a:solidFill>
                <a:srgbClr val="3B6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378">
                <a:extLst>
                  <a:ext uri="{FF2B5EF4-FFF2-40B4-BE49-F238E27FC236}">
                    <a16:creationId xmlns:a16="http://schemas.microsoft.com/office/drawing/2014/main" id="{77602C3F-CF1E-4C75-AC25-3282889E0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0368" y="3503463"/>
                <a:ext cx="284375" cy="523251"/>
              </a:xfrm>
              <a:custGeom>
                <a:avLst/>
                <a:gdLst>
                  <a:gd name="T0" fmla="*/ 139 w 147"/>
                  <a:gd name="T1" fmla="*/ 127 h 270"/>
                  <a:gd name="T2" fmla="*/ 89 w 147"/>
                  <a:gd name="T3" fmla="*/ 270 h 270"/>
                  <a:gd name="T4" fmla="*/ 8 w 147"/>
                  <a:gd name="T5" fmla="*/ 142 h 270"/>
                  <a:gd name="T6" fmla="*/ 59 w 147"/>
                  <a:gd name="T7" fmla="*/ 0 h 270"/>
                  <a:gd name="T8" fmla="*/ 139 w 147"/>
                  <a:gd name="T9" fmla="*/ 12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0">
                    <a:moveTo>
                      <a:pt x="139" y="127"/>
                    </a:moveTo>
                    <a:cubicBezTo>
                      <a:pt x="147" y="202"/>
                      <a:pt x="89" y="270"/>
                      <a:pt x="89" y="270"/>
                    </a:cubicBezTo>
                    <a:cubicBezTo>
                      <a:pt x="89" y="270"/>
                      <a:pt x="16" y="216"/>
                      <a:pt x="8" y="142"/>
                    </a:cubicBezTo>
                    <a:cubicBezTo>
                      <a:pt x="0" y="67"/>
                      <a:pt x="59" y="0"/>
                      <a:pt x="59" y="0"/>
                    </a:cubicBezTo>
                    <a:cubicBezTo>
                      <a:pt x="59" y="0"/>
                      <a:pt x="131" y="53"/>
                      <a:pt x="139" y="127"/>
                    </a:cubicBezTo>
                    <a:close/>
                  </a:path>
                </a:pathLst>
              </a:custGeom>
              <a:solidFill>
                <a:srgbClr val="65B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379">
                <a:extLst>
                  <a:ext uri="{FF2B5EF4-FFF2-40B4-BE49-F238E27FC236}">
                    <a16:creationId xmlns:a16="http://schemas.microsoft.com/office/drawing/2014/main" id="{CE00098A-88EF-4143-A824-AB1EB6CA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077" y="3986902"/>
                <a:ext cx="496709" cy="437939"/>
              </a:xfrm>
              <a:custGeom>
                <a:avLst/>
                <a:gdLst>
                  <a:gd name="T0" fmla="*/ 211 w 262"/>
                  <a:gd name="T1" fmla="*/ 231 h 231"/>
                  <a:gd name="T2" fmla="*/ 52 w 262"/>
                  <a:gd name="T3" fmla="*/ 231 h 231"/>
                  <a:gd name="T4" fmla="*/ 0 w 262"/>
                  <a:gd name="T5" fmla="*/ 0 h 231"/>
                  <a:gd name="T6" fmla="*/ 262 w 262"/>
                  <a:gd name="T7" fmla="*/ 0 h 231"/>
                  <a:gd name="T8" fmla="*/ 211 w 262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31">
                    <a:moveTo>
                      <a:pt x="211" y="231"/>
                    </a:moveTo>
                    <a:lnTo>
                      <a:pt x="52" y="231"/>
                    </a:lnTo>
                    <a:lnTo>
                      <a:pt x="0" y="0"/>
                    </a:lnTo>
                    <a:lnTo>
                      <a:pt x="262" y="0"/>
                    </a:lnTo>
                    <a:lnTo>
                      <a:pt x="211" y="231"/>
                    </a:lnTo>
                    <a:close/>
                  </a:path>
                </a:pathLst>
              </a:custGeom>
              <a:solidFill>
                <a:srgbClr val="623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380">
                <a:extLst>
                  <a:ext uri="{FF2B5EF4-FFF2-40B4-BE49-F238E27FC236}">
                    <a16:creationId xmlns:a16="http://schemas.microsoft.com/office/drawing/2014/main" id="{AFF2F314-835E-4F33-9520-1FE7BDDCD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8807" y="3986902"/>
                <a:ext cx="439834" cy="437939"/>
              </a:xfrm>
              <a:custGeom>
                <a:avLst/>
                <a:gdLst>
                  <a:gd name="T0" fmla="*/ 181 w 232"/>
                  <a:gd name="T1" fmla="*/ 231 h 231"/>
                  <a:gd name="T2" fmla="*/ 23 w 232"/>
                  <a:gd name="T3" fmla="*/ 231 h 231"/>
                  <a:gd name="T4" fmla="*/ 0 w 232"/>
                  <a:gd name="T5" fmla="*/ 0 h 231"/>
                  <a:gd name="T6" fmla="*/ 232 w 232"/>
                  <a:gd name="T7" fmla="*/ 0 h 231"/>
                  <a:gd name="T8" fmla="*/ 181 w 232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1">
                    <a:moveTo>
                      <a:pt x="181" y="231"/>
                    </a:moveTo>
                    <a:lnTo>
                      <a:pt x="23" y="231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181" y="231"/>
                    </a:lnTo>
                    <a:close/>
                  </a:path>
                </a:pathLst>
              </a:custGeom>
              <a:solidFill>
                <a:srgbClr val="A052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607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  <p:bldP spid="438" grpId="0"/>
      <p:bldP spid="440" grpId="0" animBg="1"/>
      <p:bldP spid="442" grpId="0"/>
      <p:bldP spid="444" grpId="0" animBg="1"/>
      <p:bldP spid="394" grpId="0"/>
      <p:bldP spid="3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55262F-9A86-487B-BF20-82D2758EAC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b="4689"/>
          <a:stretch>
            <a:fillRect/>
          </a:stretch>
        </p:blipFill>
        <p:spPr/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CD98A3EE-1590-4A9C-B080-C9ADFCC0045D}"/>
              </a:ext>
            </a:extLst>
          </p:cNvPr>
          <p:cNvSpPr>
            <a:spLocks/>
          </p:cNvSpPr>
          <p:nvPr/>
        </p:nvSpPr>
        <p:spPr bwMode="auto">
          <a:xfrm>
            <a:off x="0" y="-3176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276188E-2C73-42E9-8C26-BDA2646FDB7E}"/>
              </a:ext>
            </a:extLst>
          </p:cNvPr>
          <p:cNvSpPr>
            <a:spLocks/>
          </p:cNvSpPr>
          <p:nvPr/>
        </p:nvSpPr>
        <p:spPr bwMode="auto">
          <a:xfrm>
            <a:off x="1589" y="-3175"/>
            <a:ext cx="3105588" cy="1354016"/>
          </a:xfrm>
          <a:custGeom>
            <a:avLst/>
            <a:gdLst>
              <a:gd name="T0" fmla="*/ 0 w 1050"/>
              <a:gd name="T1" fmla="*/ 415 h 452"/>
              <a:gd name="T2" fmla="*/ 698 w 1050"/>
              <a:gd name="T3" fmla="*/ 386 h 452"/>
              <a:gd name="T4" fmla="*/ 1050 w 1050"/>
              <a:gd name="T5" fmla="*/ 0 h 452"/>
              <a:gd name="T6" fmla="*/ 0 w 1050"/>
              <a:gd name="T7" fmla="*/ 0 h 452"/>
              <a:gd name="T8" fmla="*/ 0 w 1050"/>
              <a:gd name="T9" fmla="*/ 41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0" h="452">
                <a:moveTo>
                  <a:pt x="0" y="415"/>
                </a:moveTo>
                <a:cubicBezTo>
                  <a:pt x="322" y="238"/>
                  <a:pt x="355" y="452"/>
                  <a:pt x="698" y="386"/>
                </a:cubicBezTo>
                <a:cubicBezTo>
                  <a:pt x="972" y="333"/>
                  <a:pt x="1040" y="144"/>
                  <a:pt x="1050" y="0"/>
                </a:cubicBezTo>
                <a:cubicBezTo>
                  <a:pt x="0" y="0"/>
                  <a:pt x="0" y="0"/>
                  <a:pt x="0" y="0"/>
                </a:cubicBezTo>
                <a:lnTo>
                  <a:pt x="0" y="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28297A7-B6A7-4796-9551-2AFBB1A6F4FB}"/>
              </a:ext>
            </a:extLst>
          </p:cNvPr>
          <p:cNvSpPr>
            <a:spLocks/>
          </p:cNvSpPr>
          <p:nvPr/>
        </p:nvSpPr>
        <p:spPr bwMode="auto">
          <a:xfrm>
            <a:off x="9747613" y="5399858"/>
            <a:ext cx="2444387" cy="1458141"/>
          </a:xfrm>
          <a:custGeom>
            <a:avLst/>
            <a:gdLst>
              <a:gd name="T0" fmla="*/ 828 w 1307"/>
              <a:gd name="T1" fmla="*/ 181 h 772"/>
              <a:gd name="T2" fmla="*/ 253 w 1307"/>
              <a:gd name="T3" fmla="*/ 594 h 772"/>
              <a:gd name="T4" fmla="*/ 0 w 1307"/>
              <a:gd name="T5" fmla="*/ 772 h 772"/>
              <a:gd name="T6" fmla="*/ 880 w 1307"/>
              <a:gd name="T7" fmla="*/ 772 h 772"/>
              <a:gd name="T8" fmla="*/ 1307 w 1307"/>
              <a:gd name="T9" fmla="*/ 722 h 772"/>
              <a:gd name="T10" fmla="*/ 1307 w 1307"/>
              <a:gd name="T11" fmla="*/ 47 h 772"/>
              <a:gd name="T12" fmla="*/ 828 w 1307"/>
              <a:gd name="T13" fmla="*/ 181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7" h="772">
                <a:moveTo>
                  <a:pt x="828" y="181"/>
                </a:moveTo>
                <a:cubicBezTo>
                  <a:pt x="639" y="432"/>
                  <a:pt x="534" y="607"/>
                  <a:pt x="253" y="594"/>
                </a:cubicBezTo>
                <a:cubicBezTo>
                  <a:pt x="123" y="588"/>
                  <a:pt x="33" y="670"/>
                  <a:pt x="0" y="772"/>
                </a:cubicBezTo>
                <a:cubicBezTo>
                  <a:pt x="880" y="772"/>
                  <a:pt x="880" y="772"/>
                  <a:pt x="880" y="772"/>
                </a:cubicBezTo>
                <a:cubicBezTo>
                  <a:pt x="993" y="659"/>
                  <a:pt x="1167" y="714"/>
                  <a:pt x="1307" y="722"/>
                </a:cubicBezTo>
                <a:cubicBezTo>
                  <a:pt x="1307" y="47"/>
                  <a:pt x="1307" y="47"/>
                  <a:pt x="1307" y="47"/>
                </a:cubicBezTo>
                <a:cubicBezTo>
                  <a:pt x="1192" y="22"/>
                  <a:pt x="965" y="0"/>
                  <a:pt x="828" y="1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95BD871-F50D-4DE4-B597-C60C4D172496}"/>
              </a:ext>
            </a:extLst>
          </p:cNvPr>
          <p:cNvSpPr/>
          <p:nvPr/>
        </p:nvSpPr>
        <p:spPr>
          <a:xfrm>
            <a:off x="3251076" y="584076"/>
            <a:ext cx="5689848" cy="5689848"/>
          </a:xfrm>
          <a:prstGeom prst="ellipse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9B8AF-EDA3-4F76-9E21-364C62C0FBE0}"/>
              </a:ext>
            </a:extLst>
          </p:cNvPr>
          <p:cNvSpPr txBox="1"/>
          <p:nvPr/>
        </p:nvSpPr>
        <p:spPr>
          <a:xfrm>
            <a:off x="4162697" y="3429000"/>
            <a:ext cx="386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Lorem ipsum dolor sit </a:t>
            </a:r>
            <a:r>
              <a:rPr lang="en-US" sz="1600" i="1" dirty="0" err="1">
                <a:solidFill>
                  <a:schemeClr val="tx2"/>
                </a:solidFill>
                <a:ea typeface="Roboto" pitchFamily="2" charset="0"/>
              </a:rPr>
              <a:t>amet</a:t>
            </a: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, </a:t>
            </a:r>
            <a:r>
              <a:rPr lang="en-US" sz="1600" i="1" dirty="0" err="1">
                <a:solidFill>
                  <a:schemeClr val="tx2"/>
                </a:solidFill>
                <a:ea typeface="Roboto" pitchFamily="2" charset="0"/>
              </a:rPr>
              <a:t>consectetuer</a:t>
            </a: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ea typeface="Roboto" pitchFamily="2" charset="0"/>
              </a:rPr>
              <a:t>adipiscing</a:t>
            </a: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ea typeface="Roboto" pitchFamily="2" charset="0"/>
              </a:rPr>
              <a:t>elit</a:t>
            </a: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. </a:t>
            </a:r>
            <a:r>
              <a:rPr lang="en-US" sz="1600" i="1" dirty="0" err="1">
                <a:solidFill>
                  <a:schemeClr val="tx2"/>
                </a:solidFill>
                <a:ea typeface="Roboto" pitchFamily="2" charset="0"/>
              </a:rPr>
              <a:t>Aenean</a:t>
            </a: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ea typeface="Roboto" pitchFamily="2" charset="0"/>
              </a:rPr>
              <a:t>commodo</a:t>
            </a: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 ligula </a:t>
            </a:r>
            <a:r>
              <a:rPr lang="en-US" sz="1600" i="1" dirty="0" err="1">
                <a:solidFill>
                  <a:schemeClr val="tx2"/>
                </a:solidFill>
                <a:ea typeface="Roboto" pitchFamily="2" charset="0"/>
              </a:rPr>
              <a:t>eget</a:t>
            </a:r>
            <a:r>
              <a:rPr lang="en-US" sz="1600" i="1" dirty="0">
                <a:solidFill>
                  <a:schemeClr val="tx2"/>
                </a:solidFill>
                <a:ea typeface="Roboto" pitchFamily="2" charset="0"/>
              </a:rPr>
              <a:t> dolor.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7A540C5-7E0B-485F-BC4A-7329A5637335}"/>
              </a:ext>
            </a:extLst>
          </p:cNvPr>
          <p:cNvSpPr>
            <a:spLocks noEditPoints="1"/>
          </p:cNvSpPr>
          <p:nvPr/>
        </p:nvSpPr>
        <p:spPr bwMode="auto">
          <a:xfrm>
            <a:off x="5877409" y="1725232"/>
            <a:ext cx="437182" cy="287139"/>
          </a:xfrm>
          <a:custGeom>
            <a:avLst/>
            <a:gdLst>
              <a:gd name="T0" fmla="*/ 51 w 123"/>
              <a:gd name="T1" fmla="*/ 21 h 80"/>
              <a:gd name="T2" fmla="*/ 30 w 123"/>
              <a:gd name="T3" fmla="*/ 32 h 80"/>
              <a:gd name="T4" fmla="*/ 52 w 123"/>
              <a:gd name="T5" fmla="*/ 55 h 80"/>
              <a:gd name="T6" fmla="*/ 27 w 123"/>
              <a:gd name="T7" fmla="*/ 80 h 80"/>
              <a:gd name="T8" fmla="*/ 0 w 123"/>
              <a:gd name="T9" fmla="*/ 50 h 80"/>
              <a:gd name="T10" fmla="*/ 51 w 123"/>
              <a:gd name="T11" fmla="*/ 0 h 80"/>
              <a:gd name="T12" fmla="*/ 51 w 123"/>
              <a:gd name="T13" fmla="*/ 21 h 80"/>
              <a:gd name="T14" fmla="*/ 122 w 123"/>
              <a:gd name="T15" fmla="*/ 21 h 80"/>
              <a:gd name="T16" fmla="*/ 101 w 123"/>
              <a:gd name="T17" fmla="*/ 32 h 80"/>
              <a:gd name="T18" fmla="*/ 123 w 123"/>
              <a:gd name="T19" fmla="*/ 55 h 80"/>
              <a:gd name="T20" fmla="*/ 97 w 123"/>
              <a:gd name="T21" fmla="*/ 80 h 80"/>
              <a:gd name="T22" fmla="*/ 71 w 123"/>
              <a:gd name="T23" fmla="*/ 50 h 80"/>
              <a:gd name="T24" fmla="*/ 122 w 123"/>
              <a:gd name="T25" fmla="*/ 0 h 80"/>
              <a:gd name="T26" fmla="*/ 122 w 123"/>
              <a:gd name="T27" fmla="*/ 2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3" h="80">
                <a:moveTo>
                  <a:pt x="51" y="21"/>
                </a:moveTo>
                <a:cubicBezTo>
                  <a:pt x="43" y="23"/>
                  <a:pt x="36" y="27"/>
                  <a:pt x="30" y="32"/>
                </a:cubicBezTo>
                <a:cubicBezTo>
                  <a:pt x="42" y="33"/>
                  <a:pt x="52" y="42"/>
                  <a:pt x="52" y="55"/>
                </a:cubicBezTo>
                <a:cubicBezTo>
                  <a:pt x="52" y="69"/>
                  <a:pt x="41" y="80"/>
                  <a:pt x="27" y="80"/>
                </a:cubicBezTo>
                <a:cubicBezTo>
                  <a:pt x="10" y="80"/>
                  <a:pt x="0" y="66"/>
                  <a:pt x="0" y="50"/>
                </a:cubicBezTo>
                <a:cubicBezTo>
                  <a:pt x="0" y="24"/>
                  <a:pt x="28" y="5"/>
                  <a:pt x="51" y="0"/>
                </a:cubicBezTo>
                <a:lnTo>
                  <a:pt x="51" y="21"/>
                </a:lnTo>
                <a:close/>
                <a:moveTo>
                  <a:pt x="122" y="21"/>
                </a:moveTo>
                <a:cubicBezTo>
                  <a:pt x="114" y="23"/>
                  <a:pt x="107" y="27"/>
                  <a:pt x="101" y="32"/>
                </a:cubicBezTo>
                <a:cubicBezTo>
                  <a:pt x="113" y="33"/>
                  <a:pt x="123" y="42"/>
                  <a:pt x="123" y="55"/>
                </a:cubicBezTo>
                <a:cubicBezTo>
                  <a:pt x="123" y="69"/>
                  <a:pt x="112" y="80"/>
                  <a:pt x="97" y="80"/>
                </a:cubicBezTo>
                <a:cubicBezTo>
                  <a:pt x="81" y="80"/>
                  <a:pt x="71" y="66"/>
                  <a:pt x="71" y="50"/>
                </a:cubicBezTo>
                <a:cubicBezTo>
                  <a:pt x="71" y="24"/>
                  <a:pt x="99" y="5"/>
                  <a:pt x="122" y="0"/>
                </a:cubicBezTo>
                <a:lnTo>
                  <a:pt x="122" y="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CACDB-0F1D-49AD-BFB9-8899652F4591}"/>
              </a:ext>
            </a:extLst>
          </p:cNvPr>
          <p:cNvSpPr txBox="1"/>
          <p:nvPr/>
        </p:nvSpPr>
        <p:spPr>
          <a:xfrm>
            <a:off x="4292199" y="2659559"/>
            <a:ext cx="3607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+mj-lt"/>
                <a:ea typeface="Roboto" pitchFamily="2" charset="0"/>
              </a:rPr>
              <a:t>OUR GOAL</a:t>
            </a:r>
          </a:p>
        </p:txBody>
      </p:sp>
    </p:spTree>
    <p:extLst>
      <p:ext uri="{BB962C8B-B14F-4D97-AF65-F5344CB8AC3E}">
        <p14:creationId xmlns:p14="http://schemas.microsoft.com/office/powerpoint/2010/main" val="262887736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" grpId="0"/>
      <p:bldP spid="1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0" name="Group 3239">
            <a:extLst>
              <a:ext uri="{FF2B5EF4-FFF2-40B4-BE49-F238E27FC236}">
                <a16:creationId xmlns:a16="http://schemas.microsoft.com/office/drawing/2014/main" id="{277926DF-F1AF-45F0-9AFE-3D22AF5DA16E}"/>
              </a:ext>
            </a:extLst>
          </p:cNvPr>
          <p:cNvGrpSpPr/>
          <p:nvPr/>
        </p:nvGrpSpPr>
        <p:grpSpPr>
          <a:xfrm>
            <a:off x="1554163" y="2184817"/>
            <a:ext cx="2046288" cy="1558925"/>
            <a:chOff x="1554163" y="2514601"/>
            <a:chExt cx="2046288" cy="1558925"/>
          </a:xfrm>
        </p:grpSpPr>
        <p:grpSp>
          <p:nvGrpSpPr>
            <p:cNvPr id="18" name="Group 205">
              <a:extLst>
                <a:ext uri="{FF2B5EF4-FFF2-40B4-BE49-F238E27FC236}">
                  <a16:creationId xmlns:a16="http://schemas.microsoft.com/office/drawing/2014/main" id="{BFA5A027-A29D-4BBD-BFA8-3A7F942BF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4163" y="2514601"/>
              <a:ext cx="2046288" cy="1558925"/>
              <a:chOff x="979" y="1584"/>
              <a:chExt cx="1289" cy="982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C5D367CD-CF48-4C09-8890-B675EC1DC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170"/>
                <a:ext cx="66" cy="76"/>
              </a:xfrm>
              <a:custGeom>
                <a:avLst/>
                <a:gdLst>
                  <a:gd name="T0" fmla="*/ 33 w 66"/>
                  <a:gd name="T1" fmla="*/ 0 h 76"/>
                  <a:gd name="T2" fmla="*/ 66 w 66"/>
                  <a:gd name="T3" fmla="*/ 33 h 76"/>
                  <a:gd name="T4" fmla="*/ 66 w 66"/>
                  <a:gd name="T5" fmla="*/ 76 h 76"/>
                  <a:gd name="T6" fmla="*/ 44 w 66"/>
                  <a:gd name="T7" fmla="*/ 76 h 76"/>
                  <a:gd name="T8" fmla="*/ 44 w 66"/>
                  <a:gd name="T9" fmla="*/ 43 h 76"/>
                  <a:gd name="T10" fmla="*/ 23 w 66"/>
                  <a:gd name="T11" fmla="*/ 43 h 76"/>
                  <a:gd name="T12" fmla="*/ 23 w 66"/>
                  <a:gd name="T13" fmla="*/ 76 h 76"/>
                  <a:gd name="T14" fmla="*/ 0 w 66"/>
                  <a:gd name="T15" fmla="*/ 76 h 76"/>
                  <a:gd name="T16" fmla="*/ 0 w 66"/>
                  <a:gd name="T17" fmla="*/ 33 h 76"/>
                  <a:gd name="T18" fmla="*/ 33 w 66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76">
                    <a:moveTo>
                      <a:pt x="33" y="0"/>
                    </a:moveTo>
                    <a:lnTo>
                      <a:pt x="66" y="33"/>
                    </a:lnTo>
                    <a:lnTo>
                      <a:pt x="66" y="76"/>
                    </a:lnTo>
                    <a:lnTo>
                      <a:pt x="44" y="76"/>
                    </a:lnTo>
                    <a:lnTo>
                      <a:pt x="44" y="43"/>
                    </a:lnTo>
                    <a:lnTo>
                      <a:pt x="23" y="43"/>
                    </a:lnTo>
                    <a:lnTo>
                      <a:pt x="23" y="76"/>
                    </a:lnTo>
                    <a:lnTo>
                      <a:pt x="0" y="76"/>
                    </a:lnTo>
                    <a:lnTo>
                      <a:pt x="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BD460E10-3973-46AA-BC84-8496FC70E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170"/>
                <a:ext cx="66" cy="76"/>
              </a:xfrm>
              <a:custGeom>
                <a:avLst/>
                <a:gdLst>
                  <a:gd name="T0" fmla="*/ 33 w 66"/>
                  <a:gd name="T1" fmla="*/ 0 h 76"/>
                  <a:gd name="T2" fmla="*/ 66 w 66"/>
                  <a:gd name="T3" fmla="*/ 33 h 76"/>
                  <a:gd name="T4" fmla="*/ 66 w 66"/>
                  <a:gd name="T5" fmla="*/ 76 h 76"/>
                  <a:gd name="T6" fmla="*/ 44 w 66"/>
                  <a:gd name="T7" fmla="*/ 76 h 76"/>
                  <a:gd name="T8" fmla="*/ 44 w 66"/>
                  <a:gd name="T9" fmla="*/ 43 h 76"/>
                  <a:gd name="T10" fmla="*/ 23 w 66"/>
                  <a:gd name="T11" fmla="*/ 43 h 76"/>
                  <a:gd name="T12" fmla="*/ 23 w 66"/>
                  <a:gd name="T13" fmla="*/ 76 h 76"/>
                  <a:gd name="T14" fmla="*/ 0 w 66"/>
                  <a:gd name="T15" fmla="*/ 76 h 76"/>
                  <a:gd name="T16" fmla="*/ 0 w 66"/>
                  <a:gd name="T17" fmla="*/ 33 h 76"/>
                  <a:gd name="T18" fmla="*/ 33 w 66"/>
                  <a:gd name="T1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76">
                    <a:moveTo>
                      <a:pt x="33" y="0"/>
                    </a:moveTo>
                    <a:lnTo>
                      <a:pt x="66" y="33"/>
                    </a:lnTo>
                    <a:lnTo>
                      <a:pt x="66" y="76"/>
                    </a:lnTo>
                    <a:lnTo>
                      <a:pt x="44" y="76"/>
                    </a:lnTo>
                    <a:lnTo>
                      <a:pt x="44" y="43"/>
                    </a:lnTo>
                    <a:lnTo>
                      <a:pt x="23" y="43"/>
                    </a:lnTo>
                    <a:lnTo>
                      <a:pt x="23" y="76"/>
                    </a:lnTo>
                    <a:lnTo>
                      <a:pt x="0" y="76"/>
                    </a:lnTo>
                    <a:lnTo>
                      <a:pt x="0" y="33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531CF632-487E-4FDD-803B-A83027700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154"/>
                <a:ext cx="98" cy="54"/>
              </a:xfrm>
              <a:custGeom>
                <a:avLst/>
                <a:gdLst>
                  <a:gd name="T0" fmla="*/ 88 w 93"/>
                  <a:gd name="T1" fmla="*/ 51 h 51"/>
                  <a:gd name="T2" fmla="*/ 84 w 93"/>
                  <a:gd name="T3" fmla="*/ 49 h 51"/>
                  <a:gd name="T4" fmla="*/ 46 w 93"/>
                  <a:gd name="T5" fmla="*/ 11 h 51"/>
                  <a:gd name="T6" fmla="*/ 8 w 93"/>
                  <a:gd name="T7" fmla="*/ 49 h 51"/>
                  <a:gd name="T8" fmla="*/ 1 w 93"/>
                  <a:gd name="T9" fmla="*/ 49 h 51"/>
                  <a:gd name="T10" fmla="*/ 1 w 93"/>
                  <a:gd name="T11" fmla="*/ 43 h 51"/>
                  <a:gd name="T12" fmla="*/ 43 w 93"/>
                  <a:gd name="T13" fmla="*/ 1 h 51"/>
                  <a:gd name="T14" fmla="*/ 49 w 93"/>
                  <a:gd name="T15" fmla="*/ 1 h 51"/>
                  <a:gd name="T16" fmla="*/ 91 w 93"/>
                  <a:gd name="T17" fmla="*/ 43 h 51"/>
                  <a:gd name="T18" fmla="*/ 91 w 93"/>
                  <a:gd name="T19" fmla="*/ 49 h 51"/>
                  <a:gd name="T20" fmla="*/ 88 w 93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51">
                    <a:moveTo>
                      <a:pt x="88" y="51"/>
                    </a:moveTo>
                    <a:cubicBezTo>
                      <a:pt x="86" y="51"/>
                      <a:pt x="85" y="50"/>
                      <a:pt x="84" y="49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6" y="51"/>
                      <a:pt x="3" y="51"/>
                      <a:pt x="1" y="49"/>
                    </a:cubicBezTo>
                    <a:cubicBezTo>
                      <a:pt x="0" y="48"/>
                      <a:pt x="0" y="45"/>
                      <a:pt x="1" y="43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5" y="0"/>
                      <a:pt x="48" y="0"/>
                      <a:pt x="49" y="1"/>
                    </a:cubicBezTo>
                    <a:cubicBezTo>
                      <a:pt x="91" y="43"/>
                      <a:pt x="91" y="43"/>
                      <a:pt x="91" y="43"/>
                    </a:cubicBezTo>
                    <a:cubicBezTo>
                      <a:pt x="93" y="45"/>
                      <a:pt x="93" y="48"/>
                      <a:pt x="91" y="49"/>
                    </a:cubicBezTo>
                    <a:cubicBezTo>
                      <a:pt x="90" y="50"/>
                      <a:pt x="89" y="51"/>
                      <a:pt x="88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5DE81F1-CFFE-475A-B750-4BEBFB6E58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2" y="2292"/>
                <a:ext cx="142" cy="76"/>
              </a:xfrm>
              <a:custGeom>
                <a:avLst/>
                <a:gdLst>
                  <a:gd name="T0" fmla="*/ 0 w 135"/>
                  <a:gd name="T1" fmla="*/ 13 h 72"/>
                  <a:gd name="T2" fmla="*/ 1 w 135"/>
                  <a:gd name="T3" fmla="*/ 18 h 72"/>
                  <a:gd name="T4" fmla="*/ 1 w 135"/>
                  <a:gd name="T5" fmla="*/ 19 h 72"/>
                  <a:gd name="T6" fmla="*/ 4 w 135"/>
                  <a:gd name="T7" fmla="*/ 15 h 72"/>
                  <a:gd name="T8" fmla="*/ 0 w 135"/>
                  <a:gd name="T9" fmla="*/ 13 h 72"/>
                  <a:gd name="T10" fmla="*/ 126 w 135"/>
                  <a:gd name="T11" fmla="*/ 0 h 72"/>
                  <a:gd name="T12" fmla="*/ 61 w 135"/>
                  <a:gd name="T13" fmla="*/ 25 h 72"/>
                  <a:gd name="T14" fmla="*/ 59 w 135"/>
                  <a:gd name="T15" fmla="*/ 27 h 72"/>
                  <a:gd name="T16" fmla="*/ 56 w 135"/>
                  <a:gd name="T17" fmla="*/ 25 h 72"/>
                  <a:gd name="T18" fmla="*/ 56 w 135"/>
                  <a:gd name="T19" fmla="*/ 25 h 72"/>
                  <a:gd name="T20" fmla="*/ 52 w 135"/>
                  <a:gd name="T21" fmla="*/ 25 h 72"/>
                  <a:gd name="T22" fmla="*/ 8 w 135"/>
                  <a:gd name="T23" fmla="*/ 17 h 72"/>
                  <a:gd name="T24" fmla="*/ 2 w 135"/>
                  <a:gd name="T25" fmla="*/ 24 h 72"/>
                  <a:gd name="T26" fmla="*/ 5 w 135"/>
                  <a:gd name="T27" fmla="*/ 36 h 72"/>
                  <a:gd name="T28" fmla="*/ 7 w 135"/>
                  <a:gd name="T29" fmla="*/ 50 h 72"/>
                  <a:gd name="T30" fmla="*/ 10 w 135"/>
                  <a:gd name="T31" fmla="*/ 51 h 72"/>
                  <a:gd name="T32" fmla="*/ 20 w 135"/>
                  <a:gd name="T33" fmla="*/ 47 h 72"/>
                  <a:gd name="T34" fmla="*/ 36 w 135"/>
                  <a:gd name="T35" fmla="*/ 42 h 72"/>
                  <a:gd name="T36" fmla="*/ 47 w 135"/>
                  <a:gd name="T37" fmla="*/ 38 h 72"/>
                  <a:gd name="T38" fmla="*/ 49 w 135"/>
                  <a:gd name="T39" fmla="*/ 35 h 72"/>
                  <a:gd name="T40" fmla="*/ 52 w 135"/>
                  <a:gd name="T41" fmla="*/ 37 h 72"/>
                  <a:gd name="T42" fmla="*/ 52 w 135"/>
                  <a:gd name="T43" fmla="*/ 37 h 72"/>
                  <a:gd name="T44" fmla="*/ 68 w 135"/>
                  <a:gd name="T45" fmla="*/ 39 h 72"/>
                  <a:gd name="T46" fmla="*/ 74 w 135"/>
                  <a:gd name="T47" fmla="*/ 48 h 72"/>
                  <a:gd name="T48" fmla="*/ 75 w 135"/>
                  <a:gd name="T49" fmla="*/ 49 h 72"/>
                  <a:gd name="T50" fmla="*/ 80 w 135"/>
                  <a:gd name="T51" fmla="*/ 43 h 72"/>
                  <a:gd name="T52" fmla="*/ 82 w 135"/>
                  <a:gd name="T53" fmla="*/ 49 h 72"/>
                  <a:gd name="T54" fmla="*/ 87 w 135"/>
                  <a:gd name="T55" fmla="*/ 56 h 72"/>
                  <a:gd name="T56" fmla="*/ 91 w 135"/>
                  <a:gd name="T57" fmla="*/ 67 h 72"/>
                  <a:gd name="T58" fmla="*/ 99 w 135"/>
                  <a:gd name="T59" fmla="*/ 70 h 72"/>
                  <a:gd name="T60" fmla="*/ 101 w 135"/>
                  <a:gd name="T61" fmla="*/ 69 h 72"/>
                  <a:gd name="T62" fmla="*/ 105 w 135"/>
                  <a:gd name="T63" fmla="*/ 68 h 72"/>
                  <a:gd name="T64" fmla="*/ 106 w 135"/>
                  <a:gd name="T65" fmla="*/ 68 h 72"/>
                  <a:gd name="T66" fmla="*/ 111 w 135"/>
                  <a:gd name="T67" fmla="*/ 72 h 72"/>
                  <a:gd name="T68" fmla="*/ 112 w 135"/>
                  <a:gd name="T69" fmla="*/ 71 h 72"/>
                  <a:gd name="T70" fmla="*/ 115 w 135"/>
                  <a:gd name="T71" fmla="*/ 66 h 72"/>
                  <a:gd name="T72" fmla="*/ 122 w 135"/>
                  <a:gd name="T73" fmla="*/ 64 h 72"/>
                  <a:gd name="T74" fmla="*/ 123 w 135"/>
                  <a:gd name="T75" fmla="*/ 57 h 72"/>
                  <a:gd name="T76" fmla="*/ 128 w 135"/>
                  <a:gd name="T77" fmla="*/ 42 h 72"/>
                  <a:gd name="T78" fmla="*/ 134 w 135"/>
                  <a:gd name="T79" fmla="*/ 32 h 72"/>
                  <a:gd name="T80" fmla="*/ 134 w 135"/>
                  <a:gd name="T81" fmla="*/ 20 h 72"/>
                  <a:gd name="T82" fmla="*/ 131 w 135"/>
                  <a:gd name="T83" fmla="*/ 9 h 72"/>
                  <a:gd name="T84" fmla="*/ 126 w 135"/>
                  <a:gd name="T85" fmla="*/ 0 h 72"/>
                  <a:gd name="T86" fmla="*/ 126 w 135"/>
                  <a:gd name="T8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5" h="72">
                    <a:moveTo>
                      <a:pt x="0" y="13"/>
                    </a:moveTo>
                    <a:cubicBezTo>
                      <a:pt x="0" y="15"/>
                      <a:pt x="0" y="16"/>
                      <a:pt x="1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8"/>
                      <a:pt x="3" y="16"/>
                      <a:pt x="4" y="15"/>
                    </a:cubicBezTo>
                    <a:cubicBezTo>
                      <a:pt x="3" y="14"/>
                      <a:pt x="1" y="14"/>
                      <a:pt x="0" y="13"/>
                    </a:cubicBezTo>
                    <a:moveTo>
                      <a:pt x="126" y="0"/>
                    </a:moveTo>
                    <a:cubicBezTo>
                      <a:pt x="108" y="14"/>
                      <a:pt x="85" y="23"/>
                      <a:pt x="61" y="25"/>
                    </a:cubicBezTo>
                    <a:cubicBezTo>
                      <a:pt x="60" y="25"/>
                      <a:pt x="60" y="26"/>
                      <a:pt x="59" y="27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5"/>
                      <a:pt x="53" y="25"/>
                      <a:pt x="52" y="25"/>
                    </a:cubicBezTo>
                    <a:cubicBezTo>
                      <a:pt x="37" y="25"/>
                      <a:pt x="22" y="22"/>
                      <a:pt x="8" y="17"/>
                    </a:cubicBezTo>
                    <a:cubicBezTo>
                      <a:pt x="6" y="19"/>
                      <a:pt x="4" y="22"/>
                      <a:pt x="2" y="24"/>
                    </a:cubicBezTo>
                    <a:cubicBezTo>
                      <a:pt x="3" y="28"/>
                      <a:pt x="4" y="33"/>
                      <a:pt x="5" y="36"/>
                    </a:cubicBezTo>
                    <a:cubicBezTo>
                      <a:pt x="6" y="39"/>
                      <a:pt x="4" y="47"/>
                      <a:pt x="7" y="50"/>
                    </a:cubicBezTo>
                    <a:cubicBezTo>
                      <a:pt x="8" y="51"/>
                      <a:pt x="9" y="51"/>
                      <a:pt x="10" y="51"/>
                    </a:cubicBezTo>
                    <a:cubicBezTo>
                      <a:pt x="13" y="51"/>
                      <a:pt x="18" y="47"/>
                      <a:pt x="20" y="47"/>
                    </a:cubicBezTo>
                    <a:cubicBezTo>
                      <a:pt x="22" y="46"/>
                      <a:pt x="33" y="44"/>
                      <a:pt x="36" y="42"/>
                    </a:cubicBezTo>
                    <a:cubicBezTo>
                      <a:pt x="38" y="40"/>
                      <a:pt x="43" y="38"/>
                      <a:pt x="47" y="38"/>
                    </a:cubicBezTo>
                    <a:cubicBezTo>
                      <a:pt x="48" y="37"/>
                      <a:pt x="48" y="36"/>
                      <a:pt x="49" y="35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7" y="38"/>
                      <a:pt x="64" y="37"/>
                      <a:pt x="68" y="39"/>
                    </a:cubicBezTo>
                    <a:cubicBezTo>
                      <a:pt x="72" y="41"/>
                      <a:pt x="70" y="46"/>
                      <a:pt x="74" y="48"/>
                    </a:cubicBezTo>
                    <a:cubicBezTo>
                      <a:pt x="74" y="49"/>
                      <a:pt x="75" y="49"/>
                      <a:pt x="75" y="49"/>
                    </a:cubicBezTo>
                    <a:cubicBezTo>
                      <a:pt x="78" y="49"/>
                      <a:pt x="80" y="43"/>
                      <a:pt x="80" y="43"/>
                    </a:cubicBezTo>
                    <a:cubicBezTo>
                      <a:pt x="80" y="43"/>
                      <a:pt x="80" y="46"/>
                      <a:pt x="82" y="49"/>
                    </a:cubicBezTo>
                    <a:cubicBezTo>
                      <a:pt x="83" y="52"/>
                      <a:pt x="84" y="54"/>
                      <a:pt x="87" y="56"/>
                    </a:cubicBezTo>
                    <a:cubicBezTo>
                      <a:pt x="89" y="58"/>
                      <a:pt x="88" y="64"/>
                      <a:pt x="91" y="67"/>
                    </a:cubicBezTo>
                    <a:cubicBezTo>
                      <a:pt x="93" y="69"/>
                      <a:pt x="97" y="70"/>
                      <a:pt x="99" y="70"/>
                    </a:cubicBezTo>
                    <a:cubicBezTo>
                      <a:pt x="100" y="70"/>
                      <a:pt x="101" y="69"/>
                      <a:pt x="101" y="69"/>
                    </a:cubicBezTo>
                    <a:cubicBezTo>
                      <a:pt x="103" y="69"/>
                      <a:pt x="104" y="68"/>
                      <a:pt x="105" y="68"/>
                    </a:cubicBezTo>
                    <a:cubicBezTo>
                      <a:pt x="105" y="68"/>
                      <a:pt x="106" y="68"/>
                      <a:pt x="106" y="68"/>
                    </a:cubicBezTo>
                    <a:cubicBezTo>
                      <a:pt x="107" y="69"/>
                      <a:pt x="108" y="72"/>
                      <a:pt x="111" y="72"/>
                    </a:cubicBezTo>
                    <a:cubicBezTo>
                      <a:pt x="111" y="72"/>
                      <a:pt x="111" y="72"/>
                      <a:pt x="112" y="71"/>
                    </a:cubicBezTo>
                    <a:cubicBezTo>
                      <a:pt x="115" y="71"/>
                      <a:pt x="115" y="66"/>
                      <a:pt x="115" y="66"/>
                    </a:cubicBezTo>
                    <a:cubicBezTo>
                      <a:pt x="115" y="66"/>
                      <a:pt x="119" y="66"/>
                      <a:pt x="122" y="64"/>
                    </a:cubicBezTo>
                    <a:cubicBezTo>
                      <a:pt x="125" y="61"/>
                      <a:pt x="122" y="61"/>
                      <a:pt x="123" y="57"/>
                    </a:cubicBezTo>
                    <a:cubicBezTo>
                      <a:pt x="124" y="53"/>
                      <a:pt x="126" y="47"/>
                      <a:pt x="128" y="42"/>
                    </a:cubicBezTo>
                    <a:cubicBezTo>
                      <a:pt x="131" y="37"/>
                      <a:pt x="133" y="37"/>
                      <a:pt x="134" y="32"/>
                    </a:cubicBezTo>
                    <a:cubicBezTo>
                      <a:pt x="135" y="27"/>
                      <a:pt x="135" y="23"/>
                      <a:pt x="134" y="20"/>
                    </a:cubicBezTo>
                    <a:cubicBezTo>
                      <a:pt x="133" y="17"/>
                      <a:pt x="133" y="12"/>
                      <a:pt x="131" y="9"/>
                    </a:cubicBezTo>
                    <a:cubicBezTo>
                      <a:pt x="130" y="6"/>
                      <a:pt x="128" y="3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E16F4BEE-4026-4F82-9693-62F4C39B3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2375"/>
                <a:ext cx="13" cy="16"/>
              </a:xfrm>
              <a:custGeom>
                <a:avLst/>
                <a:gdLst>
                  <a:gd name="T0" fmla="*/ 0 w 13"/>
                  <a:gd name="T1" fmla="*/ 0 h 15"/>
                  <a:gd name="T2" fmla="*/ 1 w 13"/>
                  <a:gd name="T3" fmla="*/ 10 h 15"/>
                  <a:gd name="T4" fmla="*/ 7 w 13"/>
                  <a:gd name="T5" fmla="*/ 15 h 15"/>
                  <a:gd name="T6" fmla="*/ 9 w 13"/>
                  <a:gd name="T7" fmla="*/ 15 h 15"/>
                  <a:gd name="T8" fmla="*/ 12 w 13"/>
                  <a:gd name="T9" fmla="*/ 8 h 15"/>
                  <a:gd name="T10" fmla="*/ 11 w 13"/>
                  <a:gd name="T11" fmla="*/ 1 h 15"/>
                  <a:gd name="T12" fmla="*/ 11 w 13"/>
                  <a:gd name="T13" fmla="*/ 0 h 15"/>
                  <a:gd name="T14" fmla="*/ 5 w 13"/>
                  <a:gd name="T15" fmla="*/ 2 h 15"/>
                  <a:gd name="T16" fmla="*/ 5 w 13"/>
                  <a:gd name="T17" fmla="*/ 2 h 15"/>
                  <a:gd name="T18" fmla="*/ 0 w 13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0" y="0"/>
                      <a:pt x="0" y="7"/>
                      <a:pt x="1" y="10"/>
                    </a:cubicBezTo>
                    <a:cubicBezTo>
                      <a:pt x="1" y="12"/>
                      <a:pt x="4" y="14"/>
                      <a:pt x="7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11" y="15"/>
                      <a:pt x="11" y="12"/>
                      <a:pt x="12" y="8"/>
                    </a:cubicBezTo>
                    <a:cubicBezTo>
                      <a:pt x="13" y="5"/>
                      <a:pt x="13" y="2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7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0" y="0"/>
                      <a:pt x="0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01C2BD90-6595-4E5F-ABF3-7B1E96B9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376"/>
                <a:ext cx="31" cy="31"/>
              </a:xfrm>
              <a:custGeom>
                <a:avLst/>
                <a:gdLst>
                  <a:gd name="T0" fmla="*/ 23 w 30"/>
                  <a:gd name="T1" fmla="*/ 0 h 29"/>
                  <a:gd name="T2" fmla="*/ 18 w 30"/>
                  <a:gd name="T3" fmla="*/ 7 h 29"/>
                  <a:gd name="T4" fmla="*/ 12 w 30"/>
                  <a:gd name="T5" fmla="*/ 15 h 29"/>
                  <a:gd name="T6" fmla="*/ 4 w 30"/>
                  <a:gd name="T7" fmla="*/ 21 h 29"/>
                  <a:gd name="T8" fmla="*/ 2 w 30"/>
                  <a:gd name="T9" fmla="*/ 27 h 29"/>
                  <a:gd name="T10" fmla="*/ 2 w 30"/>
                  <a:gd name="T11" fmla="*/ 27 h 29"/>
                  <a:gd name="T12" fmla="*/ 2 w 30"/>
                  <a:gd name="T13" fmla="*/ 27 h 29"/>
                  <a:gd name="T14" fmla="*/ 10 w 30"/>
                  <a:gd name="T15" fmla="*/ 29 h 29"/>
                  <a:gd name="T16" fmla="*/ 11 w 30"/>
                  <a:gd name="T17" fmla="*/ 29 h 29"/>
                  <a:gd name="T18" fmla="*/ 16 w 30"/>
                  <a:gd name="T19" fmla="*/ 25 h 29"/>
                  <a:gd name="T20" fmla="*/ 21 w 30"/>
                  <a:gd name="T21" fmla="*/ 16 h 29"/>
                  <a:gd name="T22" fmla="*/ 28 w 30"/>
                  <a:gd name="T23" fmla="*/ 7 h 29"/>
                  <a:gd name="T24" fmla="*/ 26 w 30"/>
                  <a:gd name="T25" fmla="*/ 2 h 29"/>
                  <a:gd name="T26" fmla="*/ 23 w 30"/>
                  <a:gd name="T27" fmla="*/ 0 h 29"/>
                  <a:gd name="T28" fmla="*/ 23 w 30"/>
                  <a:gd name="T2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29">
                    <a:moveTo>
                      <a:pt x="23" y="0"/>
                    </a:moveTo>
                    <a:cubicBezTo>
                      <a:pt x="21" y="0"/>
                      <a:pt x="19" y="5"/>
                      <a:pt x="18" y="7"/>
                    </a:cubicBezTo>
                    <a:cubicBezTo>
                      <a:pt x="18" y="9"/>
                      <a:pt x="14" y="13"/>
                      <a:pt x="12" y="15"/>
                    </a:cubicBezTo>
                    <a:cubicBezTo>
                      <a:pt x="10" y="17"/>
                      <a:pt x="7" y="19"/>
                      <a:pt x="4" y="21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6" y="28"/>
                      <a:pt x="10" y="29"/>
                    </a:cubicBezTo>
                    <a:cubicBezTo>
                      <a:pt x="10" y="29"/>
                      <a:pt x="11" y="29"/>
                      <a:pt x="11" y="29"/>
                    </a:cubicBezTo>
                    <a:cubicBezTo>
                      <a:pt x="13" y="29"/>
                      <a:pt x="14" y="26"/>
                      <a:pt x="16" y="25"/>
                    </a:cubicBezTo>
                    <a:cubicBezTo>
                      <a:pt x="17" y="22"/>
                      <a:pt x="19" y="19"/>
                      <a:pt x="21" y="16"/>
                    </a:cubicBezTo>
                    <a:cubicBezTo>
                      <a:pt x="24" y="13"/>
                      <a:pt x="27" y="10"/>
                      <a:pt x="28" y="7"/>
                    </a:cubicBezTo>
                    <a:cubicBezTo>
                      <a:pt x="30" y="3"/>
                      <a:pt x="28" y="3"/>
                      <a:pt x="26" y="2"/>
                    </a:cubicBezTo>
                    <a:cubicBezTo>
                      <a:pt x="25" y="1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9FFCA2B4-3EC6-4FC6-A607-C9B2767E6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2347"/>
                <a:ext cx="21" cy="33"/>
              </a:xfrm>
              <a:custGeom>
                <a:avLst/>
                <a:gdLst>
                  <a:gd name="T0" fmla="*/ 1 w 20"/>
                  <a:gd name="T1" fmla="*/ 0 h 31"/>
                  <a:gd name="T2" fmla="*/ 1 w 20"/>
                  <a:gd name="T3" fmla="*/ 6 h 31"/>
                  <a:gd name="T4" fmla="*/ 6 w 20"/>
                  <a:gd name="T5" fmla="*/ 12 h 31"/>
                  <a:gd name="T6" fmla="*/ 4 w 20"/>
                  <a:gd name="T7" fmla="*/ 21 h 31"/>
                  <a:gd name="T8" fmla="*/ 7 w 20"/>
                  <a:gd name="T9" fmla="*/ 25 h 31"/>
                  <a:gd name="T10" fmla="*/ 7 w 20"/>
                  <a:gd name="T11" fmla="*/ 31 h 31"/>
                  <a:gd name="T12" fmla="*/ 9 w 20"/>
                  <a:gd name="T13" fmla="*/ 31 h 31"/>
                  <a:gd name="T14" fmla="*/ 12 w 20"/>
                  <a:gd name="T15" fmla="*/ 29 h 31"/>
                  <a:gd name="T16" fmla="*/ 16 w 20"/>
                  <a:gd name="T17" fmla="*/ 22 h 31"/>
                  <a:gd name="T18" fmla="*/ 19 w 20"/>
                  <a:gd name="T19" fmla="*/ 17 h 31"/>
                  <a:gd name="T20" fmla="*/ 12 w 20"/>
                  <a:gd name="T21" fmla="*/ 15 h 31"/>
                  <a:gd name="T22" fmla="*/ 8 w 20"/>
                  <a:gd name="T23" fmla="*/ 8 h 31"/>
                  <a:gd name="T24" fmla="*/ 2 w 20"/>
                  <a:gd name="T25" fmla="*/ 1 h 31"/>
                  <a:gd name="T26" fmla="*/ 1 w 20"/>
                  <a:gd name="T2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31">
                    <a:moveTo>
                      <a:pt x="1" y="0"/>
                    </a:moveTo>
                    <a:cubicBezTo>
                      <a:pt x="0" y="0"/>
                      <a:pt x="0" y="3"/>
                      <a:pt x="1" y="6"/>
                    </a:cubicBezTo>
                    <a:cubicBezTo>
                      <a:pt x="3" y="8"/>
                      <a:pt x="6" y="10"/>
                      <a:pt x="6" y="12"/>
                    </a:cubicBezTo>
                    <a:cubicBezTo>
                      <a:pt x="6" y="15"/>
                      <a:pt x="6" y="21"/>
                      <a:pt x="4" y="21"/>
                    </a:cubicBezTo>
                    <a:cubicBezTo>
                      <a:pt x="4" y="21"/>
                      <a:pt x="7" y="23"/>
                      <a:pt x="7" y="25"/>
                    </a:cubicBezTo>
                    <a:cubicBezTo>
                      <a:pt x="8" y="27"/>
                      <a:pt x="6" y="30"/>
                      <a:pt x="7" y="31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10" y="31"/>
                      <a:pt x="12" y="31"/>
                      <a:pt x="12" y="29"/>
                    </a:cubicBezTo>
                    <a:cubicBezTo>
                      <a:pt x="13" y="27"/>
                      <a:pt x="14" y="23"/>
                      <a:pt x="16" y="22"/>
                    </a:cubicBezTo>
                    <a:cubicBezTo>
                      <a:pt x="17" y="20"/>
                      <a:pt x="20" y="18"/>
                      <a:pt x="19" y="17"/>
                    </a:cubicBezTo>
                    <a:cubicBezTo>
                      <a:pt x="19" y="16"/>
                      <a:pt x="14" y="16"/>
                      <a:pt x="12" y="15"/>
                    </a:cubicBezTo>
                    <a:cubicBezTo>
                      <a:pt x="11" y="14"/>
                      <a:pt x="8" y="10"/>
                      <a:pt x="8" y="8"/>
                    </a:cubicBezTo>
                    <a:cubicBezTo>
                      <a:pt x="7" y="6"/>
                      <a:pt x="4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89A17F75-7369-4CA4-80C2-BAF619092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143"/>
                <a:ext cx="9" cy="17"/>
              </a:xfrm>
              <a:custGeom>
                <a:avLst/>
                <a:gdLst>
                  <a:gd name="T0" fmla="*/ 3 w 9"/>
                  <a:gd name="T1" fmla="*/ 0 h 16"/>
                  <a:gd name="T2" fmla="*/ 0 w 9"/>
                  <a:gd name="T3" fmla="*/ 6 h 16"/>
                  <a:gd name="T4" fmla="*/ 2 w 9"/>
                  <a:gd name="T5" fmla="*/ 15 h 16"/>
                  <a:gd name="T6" fmla="*/ 4 w 9"/>
                  <a:gd name="T7" fmla="*/ 16 h 16"/>
                  <a:gd name="T8" fmla="*/ 7 w 9"/>
                  <a:gd name="T9" fmla="*/ 14 h 16"/>
                  <a:gd name="T10" fmla="*/ 8 w 9"/>
                  <a:gd name="T11" fmla="*/ 6 h 16"/>
                  <a:gd name="T12" fmla="*/ 3 w 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3" y="0"/>
                    </a:moveTo>
                    <a:cubicBezTo>
                      <a:pt x="3" y="0"/>
                      <a:pt x="1" y="5"/>
                      <a:pt x="0" y="6"/>
                    </a:cubicBezTo>
                    <a:cubicBezTo>
                      <a:pt x="0" y="7"/>
                      <a:pt x="1" y="12"/>
                      <a:pt x="2" y="15"/>
                    </a:cubicBezTo>
                    <a:cubicBezTo>
                      <a:pt x="2" y="15"/>
                      <a:pt x="3" y="16"/>
                      <a:pt x="4" y="16"/>
                    </a:cubicBezTo>
                    <a:cubicBezTo>
                      <a:pt x="5" y="16"/>
                      <a:pt x="6" y="15"/>
                      <a:pt x="7" y="14"/>
                    </a:cubicBezTo>
                    <a:cubicBezTo>
                      <a:pt x="9" y="13"/>
                      <a:pt x="9" y="10"/>
                      <a:pt x="8" y="6"/>
                    </a:cubicBezTo>
                    <a:cubicBezTo>
                      <a:pt x="6" y="1"/>
                      <a:pt x="3" y="0"/>
                      <a:pt x="3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DA92704A-043B-4B06-991A-5BD3C753B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" y="2029"/>
                <a:ext cx="9" cy="14"/>
              </a:xfrm>
              <a:custGeom>
                <a:avLst/>
                <a:gdLst>
                  <a:gd name="T0" fmla="*/ 5 w 9"/>
                  <a:gd name="T1" fmla="*/ 0 h 13"/>
                  <a:gd name="T2" fmla="*/ 1 w 9"/>
                  <a:gd name="T3" fmla="*/ 3 h 13"/>
                  <a:gd name="T4" fmla="*/ 3 w 9"/>
                  <a:gd name="T5" fmla="*/ 6 h 13"/>
                  <a:gd name="T6" fmla="*/ 2 w 9"/>
                  <a:gd name="T7" fmla="*/ 13 h 13"/>
                  <a:gd name="T8" fmla="*/ 4 w 9"/>
                  <a:gd name="T9" fmla="*/ 13 h 13"/>
                  <a:gd name="T10" fmla="*/ 6 w 9"/>
                  <a:gd name="T11" fmla="*/ 12 h 13"/>
                  <a:gd name="T12" fmla="*/ 8 w 9"/>
                  <a:gd name="T13" fmla="*/ 5 h 13"/>
                  <a:gd name="T14" fmla="*/ 5 w 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4" y="5"/>
                      <a:pt x="3" y="6"/>
                    </a:cubicBezTo>
                    <a:cubicBezTo>
                      <a:pt x="3" y="8"/>
                      <a:pt x="0" y="12"/>
                      <a:pt x="2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7" y="10"/>
                      <a:pt x="9" y="8"/>
                      <a:pt x="8" y="5"/>
                    </a:cubicBezTo>
                    <a:cubicBezTo>
                      <a:pt x="6" y="2"/>
                      <a:pt x="5" y="0"/>
                      <a:pt x="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B95998EB-18D4-43E0-89DA-7DB6C812C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" y="1994"/>
                <a:ext cx="37" cy="36"/>
              </a:xfrm>
              <a:custGeom>
                <a:avLst/>
                <a:gdLst>
                  <a:gd name="T0" fmla="*/ 30 w 35"/>
                  <a:gd name="T1" fmla="*/ 0 h 34"/>
                  <a:gd name="T2" fmla="*/ 27 w 35"/>
                  <a:gd name="T3" fmla="*/ 4 h 34"/>
                  <a:gd name="T4" fmla="*/ 23 w 35"/>
                  <a:gd name="T5" fmla="*/ 15 h 34"/>
                  <a:gd name="T6" fmla="*/ 18 w 35"/>
                  <a:gd name="T7" fmla="*/ 20 h 34"/>
                  <a:gd name="T8" fmla="*/ 15 w 35"/>
                  <a:gd name="T9" fmla="*/ 19 h 34"/>
                  <a:gd name="T10" fmla="*/ 15 w 35"/>
                  <a:gd name="T11" fmla="*/ 19 h 34"/>
                  <a:gd name="T12" fmla="*/ 13 w 35"/>
                  <a:gd name="T13" fmla="*/ 24 h 34"/>
                  <a:gd name="T14" fmla="*/ 12 w 35"/>
                  <a:gd name="T15" fmla="*/ 25 h 34"/>
                  <a:gd name="T16" fmla="*/ 11 w 35"/>
                  <a:gd name="T17" fmla="*/ 25 h 34"/>
                  <a:gd name="T18" fmla="*/ 11 w 35"/>
                  <a:gd name="T19" fmla="*/ 25 h 34"/>
                  <a:gd name="T20" fmla="*/ 10 w 35"/>
                  <a:gd name="T21" fmla="*/ 25 h 34"/>
                  <a:gd name="T22" fmla="*/ 4 w 35"/>
                  <a:gd name="T23" fmla="*/ 28 h 34"/>
                  <a:gd name="T24" fmla="*/ 0 w 35"/>
                  <a:gd name="T25" fmla="*/ 30 h 34"/>
                  <a:gd name="T26" fmla="*/ 2 w 35"/>
                  <a:gd name="T27" fmla="*/ 30 h 34"/>
                  <a:gd name="T28" fmla="*/ 6 w 35"/>
                  <a:gd name="T29" fmla="*/ 30 h 34"/>
                  <a:gd name="T30" fmla="*/ 7 w 35"/>
                  <a:gd name="T31" fmla="*/ 30 h 34"/>
                  <a:gd name="T32" fmla="*/ 11 w 35"/>
                  <a:gd name="T33" fmla="*/ 31 h 34"/>
                  <a:gd name="T34" fmla="*/ 12 w 35"/>
                  <a:gd name="T35" fmla="*/ 34 h 34"/>
                  <a:gd name="T36" fmla="*/ 12 w 35"/>
                  <a:gd name="T37" fmla="*/ 34 h 34"/>
                  <a:gd name="T38" fmla="*/ 15 w 35"/>
                  <a:gd name="T39" fmla="*/ 33 h 34"/>
                  <a:gd name="T40" fmla="*/ 14 w 35"/>
                  <a:gd name="T41" fmla="*/ 26 h 34"/>
                  <a:gd name="T42" fmla="*/ 18 w 35"/>
                  <a:gd name="T43" fmla="*/ 26 h 34"/>
                  <a:gd name="T44" fmla="*/ 19 w 35"/>
                  <a:gd name="T45" fmla="*/ 31 h 34"/>
                  <a:gd name="T46" fmla="*/ 22 w 35"/>
                  <a:gd name="T47" fmla="*/ 30 h 34"/>
                  <a:gd name="T48" fmla="*/ 28 w 35"/>
                  <a:gd name="T49" fmla="*/ 25 h 34"/>
                  <a:gd name="T50" fmla="*/ 30 w 35"/>
                  <a:gd name="T51" fmla="*/ 16 h 34"/>
                  <a:gd name="T52" fmla="*/ 31 w 35"/>
                  <a:gd name="T53" fmla="*/ 11 h 34"/>
                  <a:gd name="T54" fmla="*/ 34 w 35"/>
                  <a:gd name="T55" fmla="*/ 4 h 34"/>
                  <a:gd name="T56" fmla="*/ 31 w 35"/>
                  <a:gd name="T57" fmla="*/ 0 h 34"/>
                  <a:gd name="T58" fmla="*/ 30 w 35"/>
                  <a:gd name="T5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34">
                    <a:moveTo>
                      <a:pt x="30" y="0"/>
                    </a:moveTo>
                    <a:cubicBezTo>
                      <a:pt x="28" y="0"/>
                      <a:pt x="27" y="0"/>
                      <a:pt x="27" y="4"/>
                    </a:cubicBezTo>
                    <a:cubicBezTo>
                      <a:pt x="27" y="8"/>
                      <a:pt x="25" y="12"/>
                      <a:pt x="23" y="15"/>
                    </a:cubicBezTo>
                    <a:cubicBezTo>
                      <a:pt x="22" y="17"/>
                      <a:pt x="19" y="20"/>
                      <a:pt x="18" y="20"/>
                    </a:cubicBezTo>
                    <a:cubicBezTo>
                      <a:pt x="17" y="20"/>
                      <a:pt x="16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3"/>
                      <a:pt x="13" y="24"/>
                    </a:cubicBezTo>
                    <a:cubicBezTo>
                      <a:pt x="13" y="25"/>
                      <a:pt x="12" y="25"/>
                      <a:pt x="12" y="25"/>
                    </a:cubicBezTo>
                    <a:cubicBezTo>
                      <a:pt x="12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8" y="26"/>
                      <a:pt x="5" y="27"/>
                      <a:pt x="4" y="28"/>
                    </a:cubicBezTo>
                    <a:cubicBezTo>
                      <a:pt x="3" y="29"/>
                      <a:pt x="0" y="30"/>
                      <a:pt x="0" y="30"/>
                    </a:cubicBezTo>
                    <a:cubicBezTo>
                      <a:pt x="0" y="30"/>
                      <a:pt x="1" y="30"/>
                      <a:pt x="2" y="30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9" y="30"/>
                      <a:pt x="11" y="31"/>
                      <a:pt x="11" y="31"/>
                    </a:cubicBezTo>
                    <a:cubicBezTo>
                      <a:pt x="11" y="31"/>
                      <a:pt x="10" y="34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4" y="33"/>
                      <a:pt x="15" y="33"/>
                    </a:cubicBezTo>
                    <a:cubicBezTo>
                      <a:pt x="15" y="30"/>
                      <a:pt x="15" y="28"/>
                      <a:pt x="14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9"/>
                      <a:pt x="19" y="31"/>
                    </a:cubicBezTo>
                    <a:cubicBezTo>
                      <a:pt x="20" y="31"/>
                      <a:pt x="21" y="30"/>
                      <a:pt x="22" y="30"/>
                    </a:cubicBezTo>
                    <a:cubicBezTo>
                      <a:pt x="25" y="28"/>
                      <a:pt x="28" y="28"/>
                      <a:pt x="28" y="25"/>
                    </a:cubicBezTo>
                    <a:cubicBezTo>
                      <a:pt x="29" y="23"/>
                      <a:pt x="30" y="18"/>
                      <a:pt x="30" y="16"/>
                    </a:cubicBezTo>
                    <a:cubicBezTo>
                      <a:pt x="30" y="14"/>
                      <a:pt x="31" y="12"/>
                      <a:pt x="31" y="11"/>
                    </a:cubicBezTo>
                    <a:cubicBezTo>
                      <a:pt x="32" y="11"/>
                      <a:pt x="35" y="6"/>
                      <a:pt x="34" y="4"/>
                    </a:cubicBezTo>
                    <a:cubicBezTo>
                      <a:pt x="33" y="2"/>
                      <a:pt x="32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665B5A15-DDF8-4AF2-AE5E-FD2751EE8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2028"/>
                <a:ext cx="7" cy="9"/>
              </a:xfrm>
              <a:custGeom>
                <a:avLst/>
                <a:gdLst>
                  <a:gd name="T0" fmla="*/ 3 w 7"/>
                  <a:gd name="T1" fmla="*/ 0 h 8"/>
                  <a:gd name="T2" fmla="*/ 0 w 7"/>
                  <a:gd name="T3" fmla="*/ 2 h 8"/>
                  <a:gd name="T4" fmla="*/ 2 w 7"/>
                  <a:gd name="T5" fmla="*/ 8 h 8"/>
                  <a:gd name="T6" fmla="*/ 2 w 7"/>
                  <a:gd name="T7" fmla="*/ 8 h 8"/>
                  <a:gd name="T8" fmla="*/ 4 w 7"/>
                  <a:gd name="T9" fmla="*/ 4 h 8"/>
                  <a:gd name="T10" fmla="*/ 7 w 7"/>
                  <a:gd name="T11" fmla="*/ 2 h 8"/>
                  <a:gd name="T12" fmla="*/ 3 w 7"/>
                  <a:gd name="T13" fmla="*/ 0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6"/>
                      <a:pt x="4" y="4"/>
                    </a:cubicBezTo>
                    <a:cubicBezTo>
                      <a:pt x="5" y="3"/>
                      <a:pt x="7" y="3"/>
                      <a:pt x="7" y="2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A425E0CD-4D3E-44D5-B0C8-68D7AEC06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970"/>
                <a:ext cx="21" cy="20"/>
              </a:xfrm>
              <a:custGeom>
                <a:avLst/>
                <a:gdLst>
                  <a:gd name="T0" fmla="*/ 7 w 20"/>
                  <a:gd name="T1" fmla="*/ 0 h 19"/>
                  <a:gd name="T2" fmla="*/ 6 w 20"/>
                  <a:gd name="T3" fmla="*/ 1 h 19"/>
                  <a:gd name="T4" fmla="*/ 6 w 20"/>
                  <a:gd name="T5" fmla="*/ 6 h 19"/>
                  <a:gd name="T6" fmla="*/ 5 w 20"/>
                  <a:gd name="T7" fmla="*/ 11 h 19"/>
                  <a:gd name="T8" fmla="*/ 2 w 20"/>
                  <a:gd name="T9" fmla="*/ 12 h 19"/>
                  <a:gd name="T10" fmla="*/ 0 w 20"/>
                  <a:gd name="T11" fmla="*/ 16 h 19"/>
                  <a:gd name="T12" fmla="*/ 2 w 20"/>
                  <a:gd name="T13" fmla="*/ 19 h 19"/>
                  <a:gd name="T14" fmla="*/ 4 w 20"/>
                  <a:gd name="T15" fmla="*/ 18 h 19"/>
                  <a:gd name="T16" fmla="*/ 4 w 20"/>
                  <a:gd name="T17" fmla="*/ 15 h 19"/>
                  <a:gd name="T18" fmla="*/ 5 w 20"/>
                  <a:gd name="T19" fmla="*/ 15 h 19"/>
                  <a:gd name="T20" fmla="*/ 8 w 20"/>
                  <a:gd name="T21" fmla="*/ 16 h 19"/>
                  <a:gd name="T22" fmla="*/ 8 w 20"/>
                  <a:gd name="T23" fmla="*/ 16 h 19"/>
                  <a:gd name="T24" fmla="*/ 14 w 20"/>
                  <a:gd name="T25" fmla="*/ 14 h 19"/>
                  <a:gd name="T26" fmla="*/ 19 w 20"/>
                  <a:gd name="T27" fmla="*/ 12 h 19"/>
                  <a:gd name="T28" fmla="*/ 17 w 20"/>
                  <a:gd name="T29" fmla="*/ 8 h 19"/>
                  <a:gd name="T30" fmla="*/ 9 w 20"/>
                  <a:gd name="T31" fmla="*/ 4 h 19"/>
                  <a:gd name="T32" fmla="*/ 7 w 2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7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5" y="3"/>
                      <a:pt x="6" y="4"/>
                      <a:pt x="6" y="6"/>
                    </a:cubicBezTo>
                    <a:cubicBezTo>
                      <a:pt x="6" y="8"/>
                      <a:pt x="6" y="11"/>
                      <a:pt x="5" y="11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2" y="12"/>
                      <a:pt x="0" y="14"/>
                      <a:pt x="0" y="16"/>
                    </a:cubicBezTo>
                    <a:cubicBezTo>
                      <a:pt x="0" y="17"/>
                      <a:pt x="2" y="19"/>
                      <a:pt x="2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2" y="16"/>
                      <a:pt x="4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6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13" y="15"/>
                      <a:pt x="14" y="14"/>
                    </a:cubicBezTo>
                    <a:cubicBezTo>
                      <a:pt x="16" y="13"/>
                      <a:pt x="20" y="14"/>
                      <a:pt x="19" y="12"/>
                    </a:cubicBezTo>
                    <a:cubicBezTo>
                      <a:pt x="19" y="10"/>
                      <a:pt x="20" y="9"/>
                      <a:pt x="17" y="8"/>
                    </a:cubicBezTo>
                    <a:cubicBezTo>
                      <a:pt x="13" y="7"/>
                      <a:pt x="11" y="7"/>
                      <a:pt x="9" y="4"/>
                    </a:cubicBezTo>
                    <a:cubicBezTo>
                      <a:pt x="8" y="2"/>
                      <a:pt x="8" y="0"/>
                      <a:pt x="7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2E42784B-B1E7-4328-A4BB-F7B36F078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969"/>
                <a:ext cx="7" cy="6"/>
              </a:xfrm>
              <a:custGeom>
                <a:avLst/>
                <a:gdLst>
                  <a:gd name="T0" fmla="*/ 5 w 6"/>
                  <a:gd name="T1" fmla="*/ 0 h 6"/>
                  <a:gd name="T2" fmla="*/ 3 w 6"/>
                  <a:gd name="T3" fmla="*/ 3 h 6"/>
                  <a:gd name="T4" fmla="*/ 0 w 6"/>
                  <a:gd name="T5" fmla="*/ 6 h 6"/>
                  <a:gd name="T6" fmla="*/ 6 w 6"/>
                  <a:gd name="T7" fmla="*/ 3 h 6"/>
                  <a:gd name="T8" fmla="*/ 5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5" y="0"/>
                      <a:pt x="4" y="3"/>
                      <a:pt x="3" y="3"/>
                    </a:cubicBezTo>
                    <a:cubicBezTo>
                      <a:pt x="2" y="4"/>
                      <a:pt x="0" y="6"/>
                      <a:pt x="0" y="6"/>
                    </a:cubicBezTo>
                    <a:cubicBezTo>
                      <a:pt x="0" y="6"/>
                      <a:pt x="6" y="4"/>
                      <a:pt x="6" y="3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E2FDD354-C758-4B24-911E-DB4F7B754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1966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2 w 6"/>
                  <a:gd name="T3" fmla="*/ 0 h 4"/>
                  <a:gd name="T4" fmla="*/ 0 w 6"/>
                  <a:gd name="T5" fmla="*/ 4 h 4"/>
                  <a:gd name="T6" fmla="*/ 5 w 6"/>
                  <a:gd name="T7" fmla="*/ 1 h 4"/>
                  <a:gd name="T8" fmla="*/ 4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4" y="0"/>
                      <a:pt x="2" y="0"/>
                      <a:pt x="2" y="0"/>
                    </a:cubicBezTo>
                    <a:cubicBezTo>
                      <a:pt x="1" y="0"/>
                      <a:pt x="0" y="4"/>
                      <a:pt x="0" y="4"/>
                    </a:cubicBezTo>
                    <a:cubicBezTo>
                      <a:pt x="0" y="4"/>
                      <a:pt x="3" y="3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C2CE9404-6212-465E-B37C-E34F656D8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4" y="1925"/>
                <a:ext cx="9" cy="43"/>
              </a:xfrm>
              <a:custGeom>
                <a:avLst/>
                <a:gdLst>
                  <a:gd name="T0" fmla="*/ 3 w 8"/>
                  <a:gd name="T1" fmla="*/ 0 h 41"/>
                  <a:gd name="T2" fmla="*/ 1 w 8"/>
                  <a:gd name="T3" fmla="*/ 5 h 41"/>
                  <a:gd name="T4" fmla="*/ 0 w 8"/>
                  <a:gd name="T5" fmla="*/ 10 h 41"/>
                  <a:gd name="T6" fmla="*/ 0 w 8"/>
                  <a:gd name="T7" fmla="*/ 21 h 41"/>
                  <a:gd name="T8" fmla="*/ 0 w 8"/>
                  <a:gd name="T9" fmla="*/ 31 h 41"/>
                  <a:gd name="T10" fmla="*/ 0 w 8"/>
                  <a:gd name="T11" fmla="*/ 40 h 41"/>
                  <a:gd name="T12" fmla="*/ 1 w 8"/>
                  <a:gd name="T13" fmla="*/ 39 h 41"/>
                  <a:gd name="T14" fmla="*/ 5 w 8"/>
                  <a:gd name="T15" fmla="*/ 41 h 41"/>
                  <a:gd name="T16" fmla="*/ 3 w 8"/>
                  <a:gd name="T17" fmla="*/ 33 h 41"/>
                  <a:gd name="T18" fmla="*/ 4 w 8"/>
                  <a:gd name="T19" fmla="*/ 26 h 41"/>
                  <a:gd name="T20" fmla="*/ 8 w 8"/>
                  <a:gd name="T21" fmla="*/ 25 h 41"/>
                  <a:gd name="T22" fmla="*/ 6 w 8"/>
                  <a:gd name="T23" fmla="*/ 18 h 41"/>
                  <a:gd name="T24" fmla="*/ 6 w 8"/>
                  <a:gd name="T25" fmla="*/ 10 h 41"/>
                  <a:gd name="T26" fmla="*/ 4 w 8"/>
                  <a:gd name="T27" fmla="*/ 5 h 41"/>
                  <a:gd name="T28" fmla="*/ 4 w 8"/>
                  <a:gd name="T29" fmla="*/ 0 h 41"/>
                  <a:gd name="T30" fmla="*/ 3 w 8"/>
                  <a:gd name="T3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41">
                    <a:moveTo>
                      <a:pt x="3" y="0"/>
                    </a:moveTo>
                    <a:cubicBezTo>
                      <a:pt x="2" y="0"/>
                      <a:pt x="1" y="3"/>
                      <a:pt x="1" y="5"/>
                    </a:cubicBezTo>
                    <a:cubicBezTo>
                      <a:pt x="1" y="6"/>
                      <a:pt x="0" y="7"/>
                      <a:pt x="0" y="10"/>
                    </a:cubicBezTo>
                    <a:cubicBezTo>
                      <a:pt x="0" y="13"/>
                      <a:pt x="0" y="19"/>
                      <a:pt x="0" y="21"/>
                    </a:cubicBezTo>
                    <a:cubicBezTo>
                      <a:pt x="0" y="23"/>
                      <a:pt x="0" y="29"/>
                      <a:pt x="0" y="31"/>
                    </a:cubicBezTo>
                    <a:cubicBezTo>
                      <a:pt x="0" y="33"/>
                      <a:pt x="0" y="40"/>
                      <a:pt x="0" y="40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3" y="36"/>
                      <a:pt x="3" y="33"/>
                    </a:cubicBezTo>
                    <a:cubicBezTo>
                      <a:pt x="3" y="31"/>
                      <a:pt x="4" y="26"/>
                      <a:pt x="4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7" y="21"/>
                      <a:pt x="6" y="18"/>
                    </a:cubicBezTo>
                    <a:cubicBezTo>
                      <a:pt x="6" y="16"/>
                      <a:pt x="6" y="12"/>
                      <a:pt x="6" y="10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6EE83D1E-B0EC-4007-BCFB-F9C635C3A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" y="1799"/>
                <a:ext cx="13" cy="7"/>
              </a:xfrm>
              <a:custGeom>
                <a:avLst/>
                <a:gdLst>
                  <a:gd name="T0" fmla="*/ 6 w 13"/>
                  <a:gd name="T1" fmla="*/ 0 h 7"/>
                  <a:gd name="T2" fmla="*/ 6 w 13"/>
                  <a:gd name="T3" fmla="*/ 0 h 7"/>
                  <a:gd name="T4" fmla="*/ 1 w 13"/>
                  <a:gd name="T5" fmla="*/ 3 h 7"/>
                  <a:gd name="T6" fmla="*/ 7 w 13"/>
                  <a:gd name="T7" fmla="*/ 7 h 7"/>
                  <a:gd name="T8" fmla="*/ 7 w 13"/>
                  <a:gd name="T9" fmla="*/ 7 h 7"/>
                  <a:gd name="T10" fmla="*/ 13 w 13"/>
                  <a:gd name="T11" fmla="*/ 4 h 7"/>
                  <a:gd name="T12" fmla="*/ 6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4"/>
                      <a:pt x="4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9" y="7"/>
                      <a:pt x="12" y="5"/>
                      <a:pt x="13" y="4"/>
                    </a:cubicBezTo>
                    <a:cubicBezTo>
                      <a:pt x="13" y="3"/>
                      <a:pt x="9" y="0"/>
                      <a:pt x="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F9635196-5536-4E4E-9645-C1FBC65E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" y="1797"/>
                <a:ext cx="13" cy="6"/>
              </a:xfrm>
              <a:custGeom>
                <a:avLst/>
                <a:gdLst>
                  <a:gd name="T0" fmla="*/ 5 w 12"/>
                  <a:gd name="T1" fmla="*/ 0 h 6"/>
                  <a:gd name="T2" fmla="*/ 4 w 12"/>
                  <a:gd name="T3" fmla="*/ 0 h 6"/>
                  <a:gd name="T4" fmla="*/ 0 w 12"/>
                  <a:gd name="T5" fmla="*/ 5 h 6"/>
                  <a:gd name="T6" fmla="*/ 7 w 12"/>
                  <a:gd name="T7" fmla="*/ 6 h 6"/>
                  <a:gd name="T8" fmla="*/ 7 w 12"/>
                  <a:gd name="T9" fmla="*/ 6 h 6"/>
                  <a:gd name="T10" fmla="*/ 11 w 12"/>
                  <a:gd name="T11" fmla="*/ 3 h 6"/>
                  <a:gd name="T12" fmla="*/ 5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2" y="2"/>
                      <a:pt x="0" y="5"/>
                      <a:pt x="0" y="5"/>
                    </a:cubicBezTo>
                    <a:cubicBezTo>
                      <a:pt x="0" y="5"/>
                      <a:pt x="3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1" y="6"/>
                      <a:pt x="12" y="4"/>
                      <a:pt x="11" y="3"/>
                    </a:cubicBezTo>
                    <a:cubicBezTo>
                      <a:pt x="9" y="2"/>
                      <a:pt x="7" y="0"/>
                      <a:pt x="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56346D84-BAA4-476A-8C39-7C40B3B7E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1777"/>
                <a:ext cx="62" cy="45"/>
              </a:xfrm>
              <a:custGeom>
                <a:avLst/>
                <a:gdLst>
                  <a:gd name="T0" fmla="*/ 58 w 59"/>
                  <a:gd name="T1" fmla="*/ 0 h 43"/>
                  <a:gd name="T2" fmla="*/ 54 w 59"/>
                  <a:gd name="T3" fmla="*/ 1 h 43"/>
                  <a:gd name="T4" fmla="*/ 37 w 59"/>
                  <a:gd name="T5" fmla="*/ 5 h 43"/>
                  <a:gd name="T6" fmla="*/ 27 w 59"/>
                  <a:gd name="T7" fmla="*/ 8 h 43"/>
                  <a:gd name="T8" fmla="*/ 11 w 59"/>
                  <a:gd name="T9" fmla="*/ 16 h 43"/>
                  <a:gd name="T10" fmla="*/ 7 w 59"/>
                  <a:gd name="T11" fmla="*/ 28 h 43"/>
                  <a:gd name="T12" fmla="*/ 2 w 59"/>
                  <a:gd name="T13" fmla="*/ 36 h 43"/>
                  <a:gd name="T14" fmla="*/ 5 w 59"/>
                  <a:gd name="T15" fmla="*/ 37 h 43"/>
                  <a:gd name="T16" fmla="*/ 7 w 59"/>
                  <a:gd name="T17" fmla="*/ 37 h 43"/>
                  <a:gd name="T18" fmla="*/ 8 w 59"/>
                  <a:gd name="T19" fmla="*/ 37 h 43"/>
                  <a:gd name="T20" fmla="*/ 11 w 59"/>
                  <a:gd name="T21" fmla="*/ 38 h 43"/>
                  <a:gd name="T22" fmla="*/ 10 w 59"/>
                  <a:gd name="T23" fmla="*/ 43 h 43"/>
                  <a:gd name="T24" fmla="*/ 13 w 59"/>
                  <a:gd name="T25" fmla="*/ 43 h 43"/>
                  <a:gd name="T26" fmla="*/ 15 w 59"/>
                  <a:gd name="T27" fmla="*/ 43 h 43"/>
                  <a:gd name="T28" fmla="*/ 17 w 59"/>
                  <a:gd name="T29" fmla="*/ 43 h 43"/>
                  <a:gd name="T30" fmla="*/ 19 w 59"/>
                  <a:gd name="T31" fmla="*/ 43 h 43"/>
                  <a:gd name="T32" fmla="*/ 19 w 59"/>
                  <a:gd name="T33" fmla="*/ 43 h 43"/>
                  <a:gd name="T34" fmla="*/ 25 w 59"/>
                  <a:gd name="T35" fmla="*/ 42 h 43"/>
                  <a:gd name="T36" fmla="*/ 18 w 59"/>
                  <a:gd name="T37" fmla="*/ 36 h 43"/>
                  <a:gd name="T38" fmla="*/ 20 w 59"/>
                  <a:gd name="T39" fmla="*/ 23 h 43"/>
                  <a:gd name="T40" fmla="*/ 31 w 59"/>
                  <a:gd name="T41" fmla="*/ 13 h 43"/>
                  <a:gd name="T42" fmla="*/ 51 w 59"/>
                  <a:gd name="T43" fmla="*/ 7 h 43"/>
                  <a:gd name="T44" fmla="*/ 58 w 59"/>
                  <a:gd name="T45" fmla="*/ 3 h 43"/>
                  <a:gd name="T46" fmla="*/ 58 w 59"/>
                  <a:gd name="T4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43">
                    <a:moveTo>
                      <a:pt x="58" y="0"/>
                    </a:moveTo>
                    <a:cubicBezTo>
                      <a:pt x="57" y="0"/>
                      <a:pt x="56" y="0"/>
                      <a:pt x="54" y="1"/>
                    </a:cubicBezTo>
                    <a:cubicBezTo>
                      <a:pt x="48" y="3"/>
                      <a:pt x="42" y="5"/>
                      <a:pt x="37" y="5"/>
                    </a:cubicBezTo>
                    <a:cubicBezTo>
                      <a:pt x="33" y="5"/>
                      <a:pt x="34" y="6"/>
                      <a:pt x="27" y="8"/>
                    </a:cubicBezTo>
                    <a:cubicBezTo>
                      <a:pt x="19" y="10"/>
                      <a:pt x="13" y="11"/>
                      <a:pt x="11" y="16"/>
                    </a:cubicBezTo>
                    <a:cubicBezTo>
                      <a:pt x="9" y="20"/>
                      <a:pt x="9" y="24"/>
                      <a:pt x="7" y="28"/>
                    </a:cubicBezTo>
                    <a:cubicBezTo>
                      <a:pt x="4" y="32"/>
                      <a:pt x="0" y="34"/>
                      <a:pt x="2" y="36"/>
                    </a:cubicBezTo>
                    <a:cubicBezTo>
                      <a:pt x="3" y="37"/>
                      <a:pt x="4" y="37"/>
                      <a:pt x="5" y="37"/>
                    </a:cubicBezTo>
                    <a:cubicBezTo>
                      <a:pt x="6" y="37"/>
                      <a:pt x="6" y="37"/>
                      <a:pt x="7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0" y="37"/>
                      <a:pt x="10" y="37"/>
                      <a:pt x="11" y="38"/>
                    </a:cubicBezTo>
                    <a:cubicBezTo>
                      <a:pt x="12" y="40"/>
                      <a:pt x="10" y="42"/>
                      <a:pt x="10" y="43"/>
                    </a:cubicBezTo>
                    <a:cubicBezTo>
                      <a:pt x="11" y="43"/>
                      <a:pt x="12" y="43"/>
                      <a:pt x="13" y="43"/>
                    </a:cubicBezTo>
                    <a:cubicBezTo>
                      <a:pt x="14" y="43"/>
                      <a:pt x="15" y="43"/>
                      <a:pt x="15" y="43"/>
                    </a:cubicBezTo>
                    <a:cubicBezTo>
                      <a:pt x="16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1" y="43"/>
                      <a:pt x="25" y="42"/>
                      <a:pt x="25" y="42"/>
                    </a:cubicBezTo>
                    <a:cubicBezTo>
                      <a:pt x="25" y="42"/>
                      <a:pt x="19" y="38"/>
                      <a:pt x="18" y="36"/>
                    </a:cubicBezTo>
                    <a:cubicBezTo>
                      <a:pt x="17" y="33"/>
                      <a:pt x="20" y="24"/>
                      <a:pt x="20" y="23"/>
                    </a:cubicBezTo>
                    <a:cubicBezTo>
                      <a:pt x="21" y="21"/>
                      <a:pt x="25" y="16"/>
                      <a:pt x="31" y="13"/>
                    </a:cubicBezTo>
                    <a:cubicBezTo>
                      <a:pt x="36" y="11"/>
                      <a:pt x="47" y="9"/>
                      <a:pt x="51" y="7"/>
                    </a:cubicBezTo>
                    <a:cubicBezTo>
                      <a:pt x="55" y="5"/>
                      <a:pt x="58" y="5"/>
                      <a:pt x="58" y="3"/>
                    </a:cubicBezTo>
                    <a:cubicBezTo>
                      <a:pt x="58" y="2"/>
                      <a:pt x="59" y="0"/>
                      <a:pt x="58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496FC11B-CAF4-443C-99E3-270EDE84E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243"/>
                <a:ext cx="30" cy="60"/>
              </a:xfrm>
              <a:custGeom>
                <a:avLst/>
                <a:gdLst>
                  <a:gd name="T0" fmla="*/ 26 w 28"/>
                  <a:gd name="T1" fmla="*/ 0 h 57"/>
                  <a:gd name="T2" fmla="*/ 15 w 28"/>
                  <a:gd name="T3" fmla="*/ 12 h 57"/>
                  <a:gd name="T4" fmla="*/ 7 w 28"/>
                  <a:gd name="T5" fmla="*/ 21 h 57"/>
                  <a:gd name="T6" fmla="*/ 3 w 28"/>
                  <a:gd name="T7" fmla="*/ 36 h 57"/>
                  <a:gd name="T8" fmla="*/ 11 w 28"/>
                  <a:gd name="T9" fmla="*/ 55 h 57"/>
                  <a:gd name="T10" fmla="*/ 15 w 28"/>
                  <a:gd name="T11" fmla="*/ 57 h 57"/>
                  <a:gd name="T12" fmla="*/ 18 w 28"/>
                  <a:gd name="T13" fmla="*/ 43 h 57"/>
                  <a:gd name="T14" fmla="*/ 27 w 28"/>
                  <a:gd name="T15" fmla="*/ 17 h 57"/>
                  <a:gd name="T16" fmla="*/ 26 w 28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7">
                    <a:moveTo>
                      <a:pt x="26" y="0"/>
                    </a:moveTo>
                    <a:cubicBezTo>
                      <a:pt x="26" y="0"/>
                      <a:pt x="19" y="11"/>
                      <a:pt x="15" y="12"/>
                    </a:cubicBezTo>
                    <a:cubicBezTo>
                      <a:pt x="12" y="14"/>
                      <a:pt x="5" y="17"/>
                      <a:pt x="7" y="21"/>
                    </a:cubicBezTo>
                    <a:cubicBezTo>
                      <a:pt x="9" y="25"/>
                      <a:pt x="7" y="31"/>
                      <a:pt x="3" y="36"/>
                    </a:cubicBezTo>
                    <a:cubicBezTo>
                      <a:pt x="0" y="41"/>
                      <a:pt x="3" y="48"/>
                      <a:pt x="11" y="55"/>
                    </a:cubicBezTo>
                    <a:cubicBezTo>
                      <a:pt x="13" y="57"/>
                      <a:pt x="14" y="57"/>
                      <a:pt x="15" y="57"/>
                    </a:cubicBezTo>
                    <a:cubicBezTo>
                      <a:pt x="17" y="57"/>
                      <a:pt x="16" y="49"/>
                      <a:pt x="18" y="43"/>
                    </a:cubicBezTo>
                    <a:cubicBezTo>
                      <a:pt x="21" y="35"/>
                      <a:pt x="25" y="26"/>
                      <a:pt x="27" y="17"/>
                    </a:cubicBezTo>
                    <a:cubicBezTo>
                      <a:pt x="28" y="9"/>
                      <a:pt x="26" y="0"/>
                      <a:pt x="2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95008A64-64EE-4B8D-A7C3-9A3134020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1892"/>
                <a:ext cx="26" cy="53"/>
              </a:xfrm>
              <a:custGeom>
                <a:avLst/>
                <a:gdLst>
                  <a:gd name="T0" fmla="*/ 6 w 24"/>
                  <a:gd name="T1" fmla="*/ 0 h 50"/>
                  <a:gd name="T2" fmla="*/ 1 w 24"/>
                  <a:gd name="T3" fmla="*/ 14 h 50"/>
                  <a:gd name="T4" fmla="*/ 4 w 24"/>
                  <a:gd name="T5" fmla="*/ 25 h 50"/>
                  <a:gd name="T6" fmla="*/ 11 w 24"/>
                  <a:gd name="T7" fmla="*/ 31 h 50"/>
                  <a:gd name="T8" fmla="*/ 4 w 24"/>
                  <a:gd name="T9" fmla="*/ 34 h 50"/>
                  <a:gd name="T10" fmla="*/ 8 w 24"/>
                  <a:gd name="T11" fmla="*/ 42 h 50"/>
                  <a:gd name="T12" fmla="*/ 3 w 24"/>
                  <a:gd name="T13" fmla="*/ 50 h 50"/>
                  <a:gd name="T14" fmla="*/ 14 w 24"/>
                  <a:gd name="T15" fmla="*/ 46 h 50"/>
                  <a:gd name="T16" fmla="*/ 24 w 24"/>
                  <a:gd name="T17" fmla="*/ 42 h 50"/>
                  <a:gd name="T18" fmla="*/ 23 w 24"/>
                  <a:gd name="T19" fmla="*/ 34 h 50"/>
                  <a:gd name="T20" fmla="*/ 13 w 24"/>
                  <a:gd name="T21" fmla="*/ 20 h 50"/>
                  <a:gd name="T22" fmla="*/ 16 w 24"/>
                  <a:gd name="T23" fmla="*/ 7 h 50"/>
                  <a:gd name="T24" fmla="*/ 9 w 24"/>
                  <a:gd name="T25" fmla="*/ 9 h 50"/>
                  <a:gd name="T26" fmla="*/ 6 w 24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0">
                    <a:moveTo>
                      <a:pt x="6" y="0"/>
                    </a:moveTo>
                    <a:cubicBezTo>
                      <a:pt x="3" y="0"/>
                      <a:pt x="0" y="9"/>
                      <a:pt x="1" y="14"/>
                    </a:cubicBezTo>
                    <a:cubicBezTo>
                      <a:pt x="1" y="19"/>
                      <a:pt x="4" y="25"/>
                      <a:pt x="4" y="25"/>
                    </a:cubicBezTo>
                    <a:cubicBezTo>
                      <a:pt x="4" y="25"/>
                      <a:pt x="8" y="28"/>
                      <a:pt x="11" y="31"/>
                    </a:cubicBezTo>
                    <a:cubicBezTo>
                      <a:pt x="13" y="34"/>
                      <a:pt x="4" y="34"/>
                      <a:pt x="4" y="34"/>
                    </a:cubicBezTo>
                    <a:cubicBezTo>
                      <a:pt x="4" y="34"/>
                      <a:pt x="6" y="42"/>
                      <a:pt x="8" y="42"/>
                    </a:cubicBezTo>
                    <a:cubicBezTo>
                      <a:pt x="11" y="42"/>
                      <a:pt x="3" y="50"/>
                      <a:pt x="3" y="50"/>
                    </a:cubicBezTo>
                    <a:cubicBezTo>
                      <a:pt x="3" y="50"/>
                      <a:pt x="11" y="47"/>
                      <a:pt x="14" y="46"/>
                    </a:cubicBezTo>
                    <a:cubicBezTo>
                      <a:pt x="17" y="44"/>
                      <a:pt x="24" y="42"/>
                      <a:pt x="24" y="42"/>
                    </a:cubicBezTo>
                    <a:cubicBezTo>
                      <a:pt x="24" y="42"/>
                      <a:pt x="24" y="37"/>
                      <a:pt x="23" y="34"/>
                    </a:cubicBezTo>
                    <a:cubicBezTo>
                      <a:pt x="21" y="30"/>
                      <a:pt x="16" y="25"/>
                      <a:pt x="13" y="20"/>
                    </a:cubicBezTo>
                    <a:cubicBezTo>
                      <a:pt x="11" y="15"/>
                      <a:pt x="16" y="7"/>
                      <a:pt x="16" y="7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8" y="0"/>
                      <a:pt x="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6B7E449D-788F-498A-8D1E-B01AF760A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" y="1917"/>
                <a:ext cx="15" cy="21"/>
              </a:xfrm>
              <a:custGeom>
                <a:avLst/>
                <a:gdLst>
                  <a:gd name="T0" fmla="*/ 11 w 15"/>
                  <a:gd name="T1" fmla="*/ 0 h 20"/>
                  <a:gd name="T2" fmla="*/ 10 w 15"/>
                  <a:gd name="T3" fmla="*/ 0 h 20"/>
                  <a:gd name="T4" fmla="*/ 5 w 15"/>
                  <a:gd name="T5" fmla="*/ 1 h 20"/>
                  <a:gd name="T6" fmla="*/ 2 w 15"/>
                  <a:gd name="T7" fmla="*/ 9 h 20"/>
                  <a:gd name="T8" fmla="*/ 1 w 15"/>
                  <a:gd name="T9" fmla="*/ 19 h 20"/>
                  <a:gd name="T10" fmla="*/ 2 w 15"/>
                  <a:gd name="T11" fmla="*/ 20 h 20"/>
                  <a:gd name="T12" fmla="*/ 10 w 15"/>
                  <a:gd name="T13" fmla="*/ 14 h 20"/>
                  <a:gd name="T14" fmla="*/ 13 w 15"/>
                  <a:gd name="T15" fmla="*/ 4 h 20"/>
                  <a:gd name="T16" fmla="*/ 11 w 15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11" y="0"/>
                    </a:moveTo>
                    <a:cubicBezTo>
                      <a:pt x="11" y="0"/>
                      <a:pt x="10" y="0"/>
                      <a:pt x="10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2" y="5"/>
                      <a:pt x="2" y="9"/>
                    </a:cubicBezTo>
                    <a:cubicBezTo>
                      <a:pt x="2" y="14"/>
                      <a:pt x="0" y="16"/>
                      <a:pt x="1" y="19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4" y="20"/>
                      <a:pt x="7" y="17"/>
                      <a:pt x="10" y="14"/>
                    </a:cubicBezTo>
                    <a:cubicBezTo>
                      <a:pt x="15" y="9"/>
                      <a:pt x="12" y="8"/>
                      <a:pt x="13" y="4"/>
                    </a:cubicBezTo>
                    <a:cubicBezTo>
                      <a:pt x="14" y="0"/>
                      <a:pt x="12" y="0"/>
                      <a:pt x="11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E7662AD9-EDDD-4BE0-85E6-C3B6A5E723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1" y="1771"/>
                <a:ext cx="747" cy="573"/>
              </a:xfrm>
              <a:custGeom>
                <a:avLst/>
                <a:gdLst>
                  <a:gd name="T0" fmla="*/ 40 w 709"/>
                  <a:gd name="T1" fmla="*/ 238 h 544"/>
                  <a:gd name="T2" fmla="*/ 6 w 709"/>
                  <a:gd name="T3" fmla="*/ 344 h 544"/>
                  <a:gd name="T4" fmla="*/ 104 w 709"/>
                  <a:gd name="T5" fmla="*/ 365 h 544"/>
                  <a:gd name="T6" fmla="*/ 117 w 709"/>
                  <a:gd name="T7" fmla="*/ 420 h 544"/>
                  <a:gd name="T8" fmla="*/ 169 w 709"/>
                  <a:gd name="T9" fmla="*/ 511 h 544"/>
                  <a:gd name="T10" fmla="*/ 232 w 709"/>
                  <a:gd name="T11" fmla="*/ 349 h 544"/>
                  <a:gd name="T12" fmla="*/ 175 w 709"/>
                  <a:gd name="T13" fmla="*/ 276 h 544"/>
                  <a:gd name="T14" fmla="*/ 133 w 709"/>
                  <a:gd name="T15" fmla="*/ 250 h 544"/>
                  <a:gd name="T16" fmla="*/ 36 w 709"/>
                  <a:gd name="T17" fmla="*/ 229 h 544"/>
                  <a:gd name="T18" fmla="*/ 267 w 709"/>
                  <a:gd name="T19" fmla="*/ 151 h 544"/>
                  <a:gd name="T20" fmla="*/ 226 w 709"/>
                  <a:gd name="T21" fmla="*/ 173 h 544"/>
                  <a:gd name="T22" fmla="*/ 218 w 709"/>
                  <a:gd name="T23" fmla="*/ 221 h 544"/>
                  <a:gd name="T24" fmla="*/ 217 w 709"/>
                  <a:gd name="T25" fmla="*/ 233 h 544"/>
                  <a:gd name="T26" fmla="*/ 202 w 709"/>
                  <a:gd name="T27" fmla="*/ 239 h 544"/>
                  <a:gd name="T28" fmla="*/ 208 w 709"/>
                  <a:gd name="T29" fmla="*/ 223 h 544"/>
                  <a:gd name="T30" fmla="*/ 391 w 709"/>
                  <a:gd name="T31" fmla="*/ 220 h 544"/>
                  <a:gd name="T32" fmla="*/ 211 w 709"/>
                  <a:gd name="T33" fmla="*/ 203 h 544"/>
                  <a:gd name="T34" fmla="*/ 208 w 709"/>
                  <a:gd name="T35" fmla="*/ 204 h 544"/>
                  <a:gd name="T36" fmla="*/ 505 w 709"/>
                  <a:gd name="T37" fmla="*/ 157 h 544"/>
                  <a:gd name="T38" fmla="*/ 230 w 709"/>
                  <a:gd name="T39" fmla="*/ 184 h 544"/>
                  <a:gd name="T40" fmla="*/ 466 w 709"/>
                  <a:gd name="T41" fmla="*/ 70 h 544"/>
                  <a:gd name="T42" fmla="*/ 357 w 709"/>
                  <a:gd name="T43" fmla="*/ 25 h 544"/>
                  <a:gd name="T44" fmla="*/ 329 w 709"/>
                  <a:gd name="T45" fmla="*/ 37 h 544"/>
                  <a:gd name="T46" fmla="*/ 326 w 709"/>
                  <a:gd name="T47" fmla="*/ 65 h 544"/>
                  <a:gd name="T48" fmla="*/ 296 w 709"/>
                  <a:gd name="T49" fmla="*/ 35 h 544"/>
                  <a:gd name="T50" fmla="*/ 219 w 709"/>
                  <a:gd name="T51" fmla="*/ 74 h 544"/>
                  <a:gd name="T52" fmla="*/ 187 w 709"/>
                  <a:gd name="T53" fmla="*/ 74 h 544"/>
                  <a:gd name="T54" fmla="*/ 94 w 709"/>
                  <a:gd name="T55" fmla="*/ 91 h 544"/>
                  <a:gd name="T56" fmla="*/ 118 w 709"/>
                  <a:gd name="T57" fmla="*/ 103 h 544"/>
                  <a:gd name="T58" fmla="*/ 166 w 709"/>
                  <a:gd name="T59" fmla="*/ 103 h 544"/>
                  <a:gd name="T60" fmla="*/ 96 w 709"/>
                  <a:gd name="T61" fmla="*/ 145 h 544"/>
                  <a:gd name="T62" fmla="*/ 51 w 709"/>
                  <a:gd name="T63" fmla="*/ 173 h 544"/>
                  <a:gd name="T64" fmla="*/ 49 w 709"/>
                  <a:gd name="T65" fmla="*/ 231 h 544"/>
                  <a:gd name="T66" fmla="*/ 113 w 709"/>
                  <a:gd name="T67" fmla="*/ 228 h 544"/>
                  <a:gd name="T68" fmla="*/ 125 w 709"/>
                  <a:gd name="T69" fmla="*/ 214 h 544"/>
                  <a:gd name="T70" fmla="*/ 135 w 709"/>
                  <a:gd name="T71" fmla="*/ 223 h 544"/>
                  <a:gd name="T72" fmla="*/ 132 w 709"/>
                  <a:gd name="T73" fmla="*/ 204 h 544"/>
                  <a:gd name="T74" fmla="*/ 139 w 709"/>
                  <a:gd name="T75" fmla="*/ 214 h 544"/>
                  <a:gd name="T76" fmla="*/ 191 w 709"/>
                  <a:gd name="T77" fmla="*/ 211 h 544"/>
                  <a:gd name="T78" fmla="*/ 152 w 709"/>
                  <a:gd name="T79" fmla="*/ 226 h 544"/>
                  <a:gd name="T80" fmla="*/ 170 w 709"/>
                  <a:gd name="T81" fmla="*/ 223 h 544"/>
                  <a:gd name="T82" fmla="*/ 180 w 709"/>
                  <a:gd name="T83" fmla="*/ 221 h 544"/>
                  <a:gd name="T84" fmla="*/ 179 w 709"/>
                  <a:gd name="T85" fmla="*/ 269 h 544"/>
                  <a:gd name="T86" fmla="*/ 249 w 709"/>
                  <a:gd name="T87" fmla="*/ 283 h 544"/>
                  <a:gd name="T88" fmla="*/ 255 w 709"/>
                  <a:gd name="T89" fmla="*/ 277 h 544"/>
                  <a:gd name="T90" fmla="*/ 320 w 709"/>
                  <a:gd name="T91" fmla="*/ 352 h 544"/>
                  <a:gd name="T92" fmla="*/ 382 w 709"/>
                  <a:gd name="T93" fmla="*/ 324 h 544"/>
                  <a:gd name="T94" fmla="*/ 477 w 709"/>
                  <a:gd name="T95" fmla="*/ 229 h 544"/>
                  <a:gd name="T96" fmla="*/ 485 w 709"/>
                  <a:gd name="T97" fmla="*/ 217 h 544"/>
                  <a:gd name="T98" fmla="*/ 502 w 709"/>
                  <a:gd name="T99" fmla="*/ 207 h 544"/>
                  <a:gd name="T100" fmla="*/ 535 w 709"/>
                  <a:gd name="T101" fmla="*/ 148 h 544"/>
                  <a:gd name="T102" fmla="*/ 580 w 709"/>
                  <a:gd name="T103" fmla="*/ 119 h 544"/>
                  <a:gd name="T104" fmla="*/ 606 w 709"/>
                  <a:gd name="T105" fmla="*/ 118 h 544"/>
                  <a:gd name="T106" fmla="*/ 616 w 709"/>
                  <a:gd name="T107" fmla="*/ 126 h 544"/>
                  <a:gd name="T108" fmla="*/ 670 w 709"/>
                  <a:gd name="T109" fmla="*/ 99 h 544"/>
                  <a:gd name="T110" fmla="*/ 700 w 709"/>
                  <a:gd name="T111" fmla="*/ 86 h 544"/>
                  <a:gd name="T112" fmla="*/ 669 w 709"/>
                  <a:gd name="T113" fmla="*/ 55 h 544"/>
                  <a:gd name="T114" fmla="*/ 611 w 709"/>
                  <a:gd name="T115" fmla="*/ 59 h 544"/>
                  <a:gd name="T116" fmla="*/ 539 w 709"/>
                  <a:gd name="T117" fmla="*/ 35 h 544"/>
                  <a:gd name="T118" fmla="*/ 488 w 709"/>
                  <a:gd name="T119" fmla="*/ 37 h 544"/>
                  <a:gd name="T120" fmla="*/ 440 w 709"/>
                  <a:gd name="T121" fmla="*/ 5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9" h="544">
                    <a:moveTo>
                      <a:pt x="312" y="329"/>
                    </a:moveTo>
                    <a:cubicBezTo>
                      <a:pt x="313" y="332"/>
                      <a:pt x="314" y="336"/>
                      <a:pt x="315" y="340"/>
                    </a:cubicBezTo>
                    <a:cubicBezTo>
                      <a:pt x="315" y="336"/>
                      <a:pt x="314" y="333"/>
                      <a:pt x="312" y="329"/>
                    </a:cubicBezTo>
                    <a:moveTo>
                      <a:pt x="30" y="248"/>
                    </a:moveTo>
                    <a:cubicBezTo>
                      <a:pt x="29" y="248"/>
                      <a:pt x="28" y="249"/>
                      <a:pt x="27" y="249"/>
                    </a:cubicBezTo>
                    <a:cubicBezTo>
                      <a:pt x="27" y="249"/>
                      <a:pt x="27" y="249"/>
                      <a:pt x="27" y="249"/>
                    </a:cubicBezTo>
                    <a:cubicBezTo>
                      <a:pt x="25" y="251"/>
                      <a:pt x="26" y="257"/>
                      <a:pt x="25" y="260"/>
                    </a:cubicBezTo>
                    <a:cubicBezTo>
                      <a:pt x="25" y="261"/>
                      <a:pt x="25" y="263"/>
                      <a:pt x="24" y="264"/>
                    </a:cubicBezTo>
                    <a:cubicBezTo>
                      <a:pt x="24" y="264"/>
                      <a:pt x="25" y="264"/>
                      <a:pt x="25" y="264"/>
                    </a:cubicBezTo>
                    <a:cubicBezTo>
                      <a:pt x="27" y="264"/>
                      <a:pt x="29" y="264"/>
                      <a:pt x="30" y="262"/>
                    </a:cubicBezTo>
                    <a:cubicBezTo>
                      <a:pt x="33" y="260"/>
                      <a:pt x="32" y="254"/>
                      <a:pt x="30" y="248"/>
                    </a:cubicBezTo>
                    <a:moveTo>
                      <a:pt x="40" y="238"/>
                    </a:moveTo>
                    <a:cubicBezTo>
                      <a:pt x="39" y="238"/>
                      <a:pt x="38" y="240"/>
                      <a:pt x="37" y="241"/>
                    </a:cubicBezTo>
                    <a:cubicBezTo>
                      <a:pt x="38" y="240"/>
                      <a:pt x="39" y="239"/>
                      <a:pt x="40" y="238"/>
                    </a:cubicBezTo>
                    <a:moveTo>
                      <a:pt x="85" y="231"/>
                    </a:moveTo>
                    <a:cubicBezTo>
                      <a:pt x="83" y="231"/>
                      <a:pt x="81" y="231"/>
                      <a:pt x="78" y="231"/>
                    </a:cubicBezTo>
                    <a:cubicBezTo>
                      <a:pt x="71" y="232"/>
                      <a:pt x="58" y="237"/>
                      <a:pt x="54" y="237"/>
                    </a:cubicBezTo>
                    <a:cubicBezTo>
                      <a:pt x="53" y="237"/>
                      <a:pt x="50" y="238"/>
                      <a:pt x="48" y="238"/>
                    </a:cubicBezTo>
                    <a:cubicBezTo>
                      <a:pt x="46" y="241"/>
                      <a:pt x="41" y="245"/>
                      <a:pt x="34" y="247"/>
                    </a:cubicBezTo>
                    <a:cubicBezTo>
                      <a:pt x="38" y="256"/>
                      <a:pt x="39" y="264"/>
                      <a:pt x="36" y="268"/>
                    </a:cubicBezTo>
                    <a:cubicBezTo>
                      <a:pt x="34" y="269"/>
                      <a:pt x="32" y="270"/>
                      <a:pt x="29" y="270"/>
                    </a:cubicBezTo>
                    <a:cubicBezTo>
                      <a:pt x="27" y="270"/>
                      <a:pt x="24" y="269"/>
                      <a:pt x="22" y="269"/>
                    </a:cubicBezTo>
                    <a:cubicBezTo>
                      <a:pt x="20" y="270"/>
                      <a:pt x="19" y="272"/>
                      <a:pt x="18" y="272"/>
                    </a:cubicBezTo>
                    <a:cubicBezTo>
                      <a:pt x="14" y="274"/>
                      <a:pt x="6" y="287"/>
                      <a:pt x="3" y="292"/>
                    </a:cubicBezTo>
                    <a:cubicBezTo>
                      <a:pt x="1" y="298"/>
                      <a:pt x="1" y="300"/>
                      <a:pt x="1" y="304"/>
                    </a:cubicBezTo>
                    <a:cubicBezTo>
                      <a:pt x="2" y="308"/>
                      <a:pt x="4" y="319"/>
                      <a:pt x="2" y="323"/>
                    </a:cubicBezTo>
                    <a:cubicBezTo>
                      <a:pt x="1" y="327"/>
                      <a:pt x="0" y="328"/>
                      <a:pt x="0" y="331"/>
                    </a:cubicBezTo>
                    <a:cubicBezTo>
                      <a:pt x="1" y="335"/>
                      <a:pt x="4" y="340"/>
                      <a:pt x="6" y="344"/>
                    </a:cubicBezTo>
                    <a:cubicBezTo>
                      <a:pt x="8" y="347"/>
                      <a:pt x="10" y="354"/>
                      <a:pt x="15" y="360"/>
                    </a:cubicBezTo>
                    <a:cubicBezTo>
                      <a:pt x="19" y="365"/>
                      <a:pt x="25" y="373"/>
                      <a:pt x="31" y="373"/>
                    </a:cubicBezTo>
                    <a:cubicBezTo>
                      <a:pt x="31" y="373"/>
                      <a:pt x="31" y="373"/>
                      <a:pt x="32" y="373"/>
                    </a:cubicBezTo>
                    <a:cubicBezTo>
                      <a:pt x="34" y="373"/>
                      <a:pt x="36" y="373"/>
                      <a:pt x="37" y="372"/>
                    </a:cubicBezTo>
                    <a:cubicBezTo>
                      <a:pt x="39" y="372"/>
                      <a:pt x="41" y="372"/>
                      <a:pt x="42" y="372"/>
                    </a:cubicBezTo>
                    <a:cubicBezTo>
                      <a:pt x="42" y="372"/>
                      <a:pt x="43" y="372"/>
                      <a:pt x="43" y="372"/>
                    </a:cubicBezTo>
                    <a:cubicBezTo>
                      <a:pt x="43" y="372"/>
                      <a:pt x="43" y="372"/>
                      <a:pt x="43" y="372"/>
                    </a:cubicBezTo>
                    <a:cubicBezTo>
                      <a:pt x="47" y="372"/>
                      <a:pt x="60" y="368"/>
                      <a:pt x="62" y="367"/>
                    </a:cubicBezTo>
                    <a:cubicBezTo>
                      <a:pt x="63" y="366"/>
                      <a:pt x="64" y="366"/>
                      <a:pt x="66" y="366"/>
                    </a:cubicBezTo>
                    <a:cubicBezTo>
                      <a:pt x="69" y="366"/>
                      <a:pt x="72" y="366"/>
                      <a:pt x="74" y="366"/>
                    </a:cubicBezTo>
                    <a:cubicBezTo>
                      <a:pt x="76" y="366"/>
                      <a:pt x="75" y="371"/>
                      <a:pt x="79" y="373"/>
                    </a:cubicBezTo>
                    <a:cubicBezTo>
                      <a:pt x="82" y="374"/>
                      <a:pt x="88" y="373"/>
                      <a:pt x="90" y="375"/>
                    </a:cubicBezTo>
                    <a:cubicBezTo>
                      <a:pt x="90" y="376"/>
                      <a:pt x="91" y="377"/>
                      <a:pt x="91" y="378"/>
                    </a:cubicBezTo>
                    <a:cubicBezTo>
                      <a:pt x="104" y="365"/>
                      <a:pt x="104" y="365"/>
                      <a:pt x="104" y="365"/>
                    </a:cubicBezTo>
                    <a:cubicBezTo>
                      <a:pt x="105" y="364"/>
                      <a:pt x="106" y="364"/>
                      <a:pt x="107" y="364"/>
                    </a:cubicBezTo>
                    <a:cubicBezTo>
                      <a:pt x="108" y="364"/>
                      <a:pt x="109" y="364"/>
                      <a:pt x="110" y="365"/>
                    </a:cubicBezTo>
                    <a:cubicBezTo>
                      <a:pt x="152" y="407"/>
                      <a:pt x="152" y="407"/>
                      <a:pt x="152" y="407"/>
                    </a:cubicBezTo>
                    <a:cubicBezTo>
                      <a:pt x="154" y="409"/>
                      <a:pt x="154" y="412"/>
                      <a:pt x="152" y="413"/>
                    </a:cubicBezTo>
                    <a:cubicBezTo>
                      <a:pt x="151" y="414"/>
                      <a:pt x="150" y="415"/>
                      <a:pt x="149" y="415"/>
                    </a:cubicBezTo>
                    <a:cubicBezTo>
                      <a:pt x="147" y="415"/>
                      <a:pt x="146" y="414"/>
                      <a:pt x="145" y="413"/>
                    </a:cubicBezTo>
                    <a:cubicBezTo>
                      <a:pt x="107" y="375"/>
                      <a:pt x="107" y="375"/>
                      <a:pt x="107" y="375"/>
                    </a:cubicBezTo>
                    <a:cubicBezTo>
                      <a:pt x="89" y="393"/>
                      <a:pt x="89" y="393"/>
                      <a:pt x="89" y="393"/>
                    </a:cubicBezTo>
                    <a:cubicBezTo>
                      <a:pt x="89" y="395"/>
                      <a:pt x="89" y="396"/>
                      <a:pt x="89" y="397"/>
                    </a:cubicBezTo>
                    <a:cubicBezTo>
                      <a:pt x="107" y="379"/>
                      <a:pt x="107" y="379"/>
                      <a:pt x="107" y="379"/>
                    </a:cubicBezTo>
                    <a:cubicBezTo>
                      <a:pt x="138" y="410"/>
                      <a:pt x="138" y="410"/>
                      <a:pt x="138" y="410"/>
                    </a:cubicBezTo>
                    <a:cubicBezTo>
                      <a:pt x="138" y="451"/>
                      <a:pt x="138" y="451"/>
                      <a:pt x="138" y="451"/>
                    </a:cubicBezTo>
                    <a:cubicBezTo>
                      <a:pt x="117" y="451"/>
                      <a:pt x="117" y="451"/>
                      <a:pt x="117" y="451"/>
                    </a:cubicBezTo>
                    <a:cubicBezTo>
                      <a:pt x="117" y="420"/>
                      <a:pt x="117" y="420"/>
                      <a:pt x="117" y="420"/>
                    </a:cubicBezTo>
                    <a:cubicBezTo>
                      <a:pt x="102" y="420"/>
                      <a:pt x="102" y="420"/>
                      <a:pt x="102" y="420"/>
                    </a:cubicBezTo>
                    <a:cubicBezTo>
                      <a:pt x="103" y="428"/>
                      <a:pt x="106" y="433"/>
                      <a:pt x="105" y="436"/>
                    </a:cubicBezTo>
                    <a:cubicBezTo>
                      <a:pt x="105" y="439"/>
                      <a:pt x="106" y="447"/>
                      <a:pt x="102" y="452"/>
                    </a:cubicBezTo>
                    <a:cubicBezTo>
                      <a:pt x="99" y="458"/>
                      <a:pt x="98" y="466"/>
                      <a:pt x="99" y="468"/>
                    </a:cubicBezTo>
                    <a:cubicBezTo>
                      <a:pt x="99" y="471"/>
                      <a:pt x="104" y="482"/>
                      <a:pt x="106" y="487"/>
                    </a:cubicBezTo>
                    <a:cubicBezTo>
                      <a:pt x="108" y="491"/>
                      <a:pt x="110" y="501"/>
                      <a:pt x="110" y="505"/>
                    </a:cubicBezTo>
                    <a:cubicBezTo>
                      <a:pt x="110" y="509"/>
                      <a:pt x="114" y="513"/>
                      <a:pt x="116" y="519"/>
                    </a:cubicBezTo>
                    <a:cubicBezTo>
                      <a:pt x="117" y="524"/>
                      <a:pt x="120" y="528"/>
                      <a:pt x="120" y="531"/>
                    </a:cubicBezTo>
                    <a:cubicBezTo>
                      <a:pt x="120" y="534"/>
                      <a:pt x="117" y="539"/>
                      <a:pt x="120" y="541"/>
                    </a:cubicBezTo>
                    <a:cubicBezTo>
                      <a:pt x="122" y="543"/>
                      <a:pt x="125" y="544"/>
                      <a:pt x="128" y="544"/>
                    </a:cubicBezTo>
                    <a:cubicBezTo>
                      <a:pt x="130" y="544"/>
                      <a:pt x="131" y="544"/>
                      <a:pt x="133" y="543"/>
                    </a:cubicBezTo>
                    <a:cubicBezTo>
                      <a:pt x="138" y="542"/>
                      <a:pt x="145" y="541"/>
                      <a:pt x="149" y="538"/>
                    </a:cubicBezTo>
                    <a:cubicBezTo>
                      <a:pt x="153" y="535"/>
                      <a:pt x="160" y="527"/>
                      <a:pt x="163" y="523"/>
                    </a:cubicBezTo>
                    <a:cubicBezTo>
                      <a:pt x="166" y="519"/>
                      <a:pt x="169" y="513"/>
                      <a:pt x="169" y="511"/>
                    </a:cubicBezTo>
                    <a:cubicBezTo>
                      <a:pt x="170" y="508"/>
                      <a:pt x="168" y="503"/>
                      <a:pt x="170" y="502"/>
                    </a:cubicBezTo>
                    <a:cubicBezTo>
                      <a:pt x="173" y="501"/>
                      <a:pt x="178" y="499"/>
                      <a:pt x="179" y="498"/>
                    </a:cubicBezTo>
                    <a:cubicBezTo>
                      <a:pt x="179" y="497"/>
                      <a:pt x="178" y="487"/>
                      <a:pt x="177" y="485"/>
                    </a:cubicBezTo>
                    <a:cubicBezTo>
                      <a:pt x="177" y="483"/>
                      <a:pt x="177" y="476"/>
                      <a:pt x="178" y="475"/>
                    </a:cubicBezTo>
                    <a:cubicBezTo>
                      <a:pt x="179" y="473"/>
                      <a:pt x="181" y="470"/>
                      <a:pt x="182" y="469"/>
                    </a:cubicBezTo>
                    <a:cubicBezTo>
                      <a:pt x="184" y="469"/>
                      <a:pt x="192" y="464"/>
                      <a:pt x="194" y="462"/>
                    </a:cubicBezTo>
                    <a:cubicBezTo>
                      <a:pt x="195" y="460"/>
                      <a:pt x="197" y="450"/>
                      <a:pt x="197" y="446"/>
                    </a:cubicBezTo>
                    <a:cubicBezTo>
                      <a:pt x="196" y="442"/>
                      <a:pt x="195" y="434"/>
                      <a:pt x="194" y="433"/>
                    </a:cubicBezTo>
                    <a:cubicBezTo>
                      <a:pt x="194" y="431"/>
                      <a:pt x="194" y="427"/>
                      <a:pt x="194" y="426"/>
                    </a:cubicBezTo>
                    <a:cubicBezTo>
                      <a:pt x="194" y="425"/>
                      <a:pt x="193" y="421"/>
                      <a:pt x="192" y="420"/>
                    </a:cubicBezTo>
                    <a:cubicBezTo>
                      <a:pt x="191" y="419"/>
                      <a:pt x="195" y="406"/>
                      <a:pt x="202" y="397"/>
                    </a:cubicBezTo>
                    <a:cubicBezTo>
                      <a:pt x="210" y="388"/>
                      <a:pt x="218" y="382"/>
                      <a:pt x="219" y="379"/>
                    </a:cubicBezTo>
                    <a:cubicBezTo>
                      <a:pt x="221" y="377"/>
                      <a:pt x="225" y="368"/>
                      <a:pt x="227" y="364"/>
                    </a:cubicBezTo>
                    <a:cubicBezTo>
                      <a:pt x="229" y="359"/>
                      <a:pt x="233" y="353"/>
                      <a:pt x="232" y="349"/>
                    </a:cubicBezTo>
                    <a:cubicBezTo>
                      <a:pt x="232" y="346"/>
                      <a:pt x="230" y="345"/>
                      <a:pt x="229" y="345"/>
                    </a:cubicBezTo>
                    <a:cubicBezTo>
                      <a:pt x="228" y="345"/>
                      <a:pt x="228" y="345"/>
                      <a:pt x="228" y="345"/>
                    </a:cubicBezTo>
                    <a:cubicBezTo>
                      <a:pt x="226" y="346"/>
                      <a:pt x="221" y="348"/>
                      <a:pt x="218" y="348"/>
                    </a:cubicBezTo>
                    <a:cubicBezTo>
                      <a:pt x="218" y="348"/>
                      <a:pt x="218" y="348"/>
                      <a:pt x="217" y="348"/>
                    </a:cubicBezTo>
                    <a:cubicBezTo>
                      <a:pt x="217" y="348"/>
                      <a:pt x="217" y="348"/>
                      <a:pt x="217" y="348"/>
                    </a:cubicBezTo>
                    <a:cubicBezTo>
                      <a:pt x="216" y="348"/>
                      <a:pt x="215" y="348"/>
                      <a:pt x="215" y="348"/>
                    </a:cubicBezTo>
                    <a:cubicBezTo>
                      <a:pt x="214" y="348"/>
                      <a:pt x="213" y="348"/>
                      <a:pt x="212" y="348"/>
                    </a:cubicBezTo>
                    <a:cubicBezTo>
                      <a:pt x="212" y="348"/>
                      <a:pt x="211" y="348"/>
                      <a:pt x="210" y="348"/>
                    </a:cubicBezTo>
                    <a:cubicBezTo>
                      <a:pt x="207" y="346"/>
                      <a:pt x="205" y="340"/>
                      <a:pt x="203" y="338"/>
                    </a:cubicBezTo>
                    <a:cubicBezTo>
                      <a:pt x="201" y="336"/>
                      <a:pt x="195" y="328"/>
                      <a:pt x="194" y="326"/>
                    </a:cubicBezTo>
                    <a:cubicBezTo>
                      <a:pt x="193" y="323"/>
                      <a:pt x="194" y="318"/>
                      <a:pt x="190" y="314"/>
                    </a:cubicBezTo>
                    <a:cubicBezTo>
                      <a:pt x="186" y="309"/>
                      <a:pt x="187" y="306"/>
                      <a:pt x="186" y="302"/>
                    </a:cubicBezTo>
                    <a:cubicBezTo>
                      <a:pt x="184" y="297"/>
                      <a:pt x="182" y="290"/>
                      <a:pt x="180" y="288"/>
                    </a:cubicBezTo>
                    <a:cubicBezTo>
                      <a:pt x="178" y="285"/>
                      <a:pt x="177" y="281"/>
                      <a:pt x="175" y="276"/>
                    </a:cubicBezTo>
                    <a:cubicBezTo>
                      <a:pt x="175" y="276"/>
                      <a:pt x="174" y="274"/>
                      <a:pt x="174" y="273"/>
                    </a:cubicBezTo>
                    <a:cubicBezTo>
                      <a:pt x="173" y="272"/>
                      <a:pt x="172" y="271"/>
                      <a:pt x="172" y="269"/>
                    </a:cubicBezTo>
                    <a:cubicBezTo>
                      <a:pt x="172" y="255"/>
                      <a:pt x="172" y="255"/>
                      <a:pt x="172" y="255"/>
                    </a:cubicBezTo>
                    <a:cubicBezTo>
                      <a:pt x="172" y="255"/>
                      <a:pt x="171" y="256"/>
                      <a:pt x="171" y="256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271"/>
                      <a:pt x="169" y="273"/>
                      <a:pt x="167" y="273"/>
                    </a:cubicBezTo>
                    <a:cubicBezTo>
                      <a:pt x="165" y="273"/>
                      <a:pt x="164" y="271"/>
                      <a:pt x="164" y="269"/>
                    </a:cubicBezTo>
                    <a:cubicBezTo>
                      <a:pt x="164" y="256"/>
                      <a:pt x="164" y="256"/>
                      <a:pt x="164" y="256"/>
                    </a:cubicBezTo>
                    <a:cubicBezTo>
                      <a:pt x="159" y="256"/>
                      <a:pt x="148" y="254"/>
                      <a:pt x="141" y="252"/>
                    </a:cubicBezTo>
                    <a:cubicBezTo>
                      <a:pt x="141" y="269"/>
                      <a:pt x="141" y="269"/>
                      <a:pt x="141" y="269"/>
                    </a:cubicBezTo>
                    <a:cubicBezTo>
                      <a:pt x="141" y="271"/>
                      <a:pt x="140" y="273"/>
                      <a:pt x="138" y="273"/>
                    </a:cubicBezTo>
                    <a:cubicBezTo>
                      <a:pt x="136" y="273"/>
                      <a:pt x="134" y="271"/>
                      <a:pt x="134" y="269"/>
                    </a:cubicBez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50"/>
                      <a:pt x="134" y="250"/>
                      <a:pt x="133" y="250"/>
                    </a:cubicBezTo>
                    <a:cubicBezTo>
                      <a:pt x="133" y="250"/>
                      <a:pt x="133" y="250"/>
                      <a:pt x="133" y="250"/>
                    </a:cubicBezTo>
                    <a:cubicBezTo>
                      <a:pt x="133" y="269"/>
                      <a:pt x="133" y="269"/>
                      <a:pt x="133" y="269"/>
                    </a:cubicBezTo>
                    <a:cubicBezTo>
                      <a:pt x="133" y="271"/>
                      <a:pt x="131" y="273"/>
                      <a:pt x="129" y="273"/>
                    </a:cubicBezTo>
                    <a:cubicBezTo>
                      <a:pt x="127" y="273"/>
                      <a:pt x="126" y="271"/>
                      <a:pt x="126" y="269"/>
                    </a:cubicBezTo>
                    <a:cubicBezTo>
                      <a:pt x="126" y="257"/>
                      <a:pt x="126" y="257"/>
                      <a:pt x="126" y="257"/>
                    </a:cubicBezTo>
                    <a:cubicBezTo>
                      <a:pt x="125" y="259"/>
                      <a:pt x="125" y="262"/>
                      <a:pt x="123" y="262"/>
                    </a:cubicBezTo>
                    <a:cubicBezTo>
                      <a:pt x="122" y="262"/>
                      <a:pt x="122" y="262"/>
                      <a:pt x="121" y="261"/>
                    </a:cubicBezTo>
                    <a:cubicBezTo>
                      <a:pt x="118" y="259"/>
                      <a:pt x="106" y="252"/>
                      <a:pt x="101" y="251"/>
                    </a:cubicBezTo>
                    <a:cubicBezTo>
                      <a:pt x="97" y="250"/>
                      <a:pt x="95" y="245"/>
                      <a:pt x="94" y="242"/>
                    </a:cubicBezTo>
                    <a:cubicBezTo>
                      <a:pt x="93" y="238"/>
                      <a:pt x="92" y="231"/>
                      <a:pt x="92" y="231"/>
                    </a:cubicBezTo>
                    <a:cubicBezTo>
                      <a:pt x="92" y="231"/>
                      <a:pt x="89" y="231"/>
                      <a:pt x="85" y="231"/>
                    </a:cubicBezTo>
                    <a:moveTo>
                      <a:pt x="32" y="224"/>
                    </a:moveTo>
                    <a:cubicBezTo>
                      <a:pt x="31" y="225"/>
                      <a:pt x="30" y="226"/>
                      <a:pt x="30" y="227"/>
                    </a:cubicBezTo>
                    <a:cubicBezTo>
                      <a:pt x="32" y="229"/>
                      <a:pt x="35" y="229"/>
                      <a:pt x="36" y="229"/>
                    </a:cubicBezTo>
                    <a:cubicBezTo>
                      <a:pt x="37" y="230"/>
                      <a:pt x="37" y="231"/>
                      <a:pt x="40" y="231"/>
                    </a:cubicBezTo>
                    <a:cubicBezTo>
                      <a:pt x="40" y="231"/>
                      <a:pt x="41" y="232"/>
                      <a:pt x="41" y="232"/>
                    </a:cubicBezTo>
                    <a:cubicBezTo>
                      <a:pt x="40" y="229"/>
                      <a:pt x="37" y="226"/>
                      <a:pt x="32" y="224"/>
                    </a:cubicBezTo>
                    <a:moveTo>
                      <a:pt x="27" y="222"/>
                    </a:moveTo>
                    <a:cubicBezTo>
                      <a:pt x="27" y="223"/>
                      <a:pt x="27" y="224"/>
                      <a:pt x="27" y="225"/>
                    </a:cubicBezTo>
                    <a:cubicBezTo>
                      <a:pt x="28" y="224"/>
                      <a:pt x="28" y="224"/>
                      <a:pt x="28" y="223"/>
                    </a:cubicBezTo>
                    <a:cubicBezTo>
                      <a:pt x="28" y="223"/>
                      <a:pt x="27" y="222"/>
                      <a:pt x="27" y="222"/>
                    </a:cubicBezTo>
                    <a:moveTo>
                      <a:pt x="29" y="204"/>
                    </a:moveTo>
                    <a:cubicBezTo>
                      <a:pt x="29" y="205"/>
                      <a:pt x="29" y="205"/>
                      <a:pt x="29" y="205"/>
                    </a:cubicBezTo>
                    <a:cubicBezTo>
                      <a:pt x="28" y="207"/>
                      <a:pt x="27" y="216"/>
                      <a:pt x="27" y="219"/>
                    </a:cubicBezTo>
                    <a:cubicBezTo>
                      <a:pt x="28" y="219"/>
                      <a:pt x="29" y="219"/>
                      <a:pt x="30" y="220"/>
                    </a:cubicBezTo>
                    <a:cubicBezTo>
                      <a:pt x="32" y="213"/>
                      <a:pt x="33" y="208"/>
                      <a:pt x="30" y="205"/>
                    </a:cubicBezTo>
                    <a:cubicBezTo>
                      <a:pt x="30" y="205"/>
                      <a:pt x="29" y="205"/>
                      <a:pt x="29" y="204"/>
                    </a:cubicBezTo>
                    <a:moveTo>
                      <a:pt x="267" y="151"/>
                    </a:moveTo>
                    <a:cubicBezTo>
                      <a:pt x="233" y="177"/>
                      <a:pt x="233" y="177"/>
                      <a:pt x="233" y="177"/>
                    </a:cubicBezTo>
                    <a:cubicBezTo>
                      <a:pt x="319" y="177"/>
                      <a:pt x="319" y="177"/>
                      <a:pt x="319" y="177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4" y="151"/>
                      <a:pt x="284" y="151"/>
                      <a:pt x="284" y="151"/>
                    </a:cubicBezTo>
                    <a:cubicBezTo>
                      <a:pt x="282" y="153"/>
                      <a:pt x="279" y="154"/>
                      <a:pt x="276" y="154"/>
                    </a:cubicBezTo>
                    <a:cubicBezTo>
                      <a:pt x="273" y="154"/>
                      <a:pt x="270" y="153"/>
                      <a:pt x="268" y="151"/>
                    </a:cubicBezTo>
                    <a:cubicBezTo>
                      <a:pt x="267" y="151"/>
                      <a:pt x="267" y="151"/>
                      <a:pt x="267" y="151"/>
                    </a:cubicBezTo>
                    <a:moveTo>
                      <a:pt x="326" y="116"/>
                    </a:moveTo>
                    <a:cubicBezTo>
                      <a:pt x="290" y="146"/>
                      <a:pt x="290" y="146"/>
                      <a:pt x="290" y="146"/>
                    </a:cubicBezTo>
                    <a:cubicBezTo>
                      <a:pt x="326" y="173"/>
                      <a:pt x="326" y="173"/>
                      <a:pt x="326" y="173"/>
                    </a:cubicBezTo>
                    <a:cubicBezTo>
                      <a:pt x="326" y="173"/>
                      <a:pt x="326" y="173"/>
                      <a:pt x="326" y="173"/>
                    </a:cubicBezTo>
                    <a:cubicBezTo>
                      <a:pt x="326" y="116"/>
                      <a:pt x="326" y="116"/>
                      <a:pt x="326" y="116"/>
                    </a:cubicBezTo>
                    <a:moveTo>
                      <a:pt x="226" y="116"/>
                    </a:moveTo>
                    <a:cubicBezTo>
                      <a:pt x="226" y="173"/>
                      <a:pt x="226" y="173"/>
                      <a:pt x="226" y="173"/>
                    </a:cubicBezTo>
                    <a:cubicBezTo>
                      <a:pt x="226" y="173"/>
                      <a:pt x="226" y="173"/>
                      <a:pt x="226" y="173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26" y="116"/>
                      <a:pt x="226" y="116"/>
                      <a:pt x="226" y="116"/>
                    </a:cubicBezTo>
                    <a:moveTo>
                      <a:pt x="320" y="112"/>
                    </a:moveTo>
                    <a:cubicBezTo>
                      <a:pt x="232" y="112"/>
                      <a:pt x="232" y="112"/>
                      <a:pt x="232" y="112"/>
                    </a:cubicBezTo>
                    <a:cubicBezTo>
                      <a:pt x="273" y="146"/>
                      <a:pt x="273" y="146"/>
                      <a:pt x="273" y="146"/>
                    </a:cubicBezTo>
                    <a:cubicBezTo>
                      <a:pt x="274" y="147"/>
                      <a:pt x="275" y="147"/>
                      <a:pt x="276" y="147"/>
                    </a:cubicBezTo>
                    <a:cubicBezTo>
                      <a:pt x="277" y="147"/>
                      <a:pt x="279" y="147"/>
                      <a:pt x="280" y="146"/>
                    </a:cubicBezTo>
                    <a:cubicBezTo>
                      <a:pt x="320" y="112"/>
                      <a:pt x="320" y="112"/>
                      <a:pt x="320" y="112"/>
                    </a:cubicBezTo>
                    <a:moveTo>
                      <a:pt x="212" y="228"/>
                    </a:moveTo>
                    <a:cubicBezTo>
                      <a:pt x="213" y="227"/>
                      <a:pt x="213" y="225"/>
                      <a:pt x="213" y="222"/>
                    </a:cubicBezTo>
                    <a:cubicBezTo>
                      <a:pt x="213" y="222"/>
                      <a:pt x="213" y="221"/>
                      <a:pt x="213" y="220"/>
                    </a:cubicBezTo>
                    <a:cubicBezTo>
                      <a:pt x="215" y="220"/>
                      <a:pt x="215" y="220"/>
                      <a:pt x="215" y="220"/>
                    </a:cubicBezTo>
                    <a:cubicBezTo>
                      <a:pt x="216" y="220"/>
                      <a:pt x="217" y="221"/>
                      <a:pt x="218" y="221"/>
                    </a:cubicBezTo>
                    <a:cubicBezTo>
                      <a:pt x="218" y="221"/>
                      <a:pt x="218" y="221"/>
                      <a:pt x="218" y="221"/>
                    </a:cubicBezTo>
                    <a:cubicBezTo>
                      <a:pt x="219" y="222"/>
                      <a:pt x="219" y="222"/>
                      <a:pt x="220" y="223"/>
                    </a:cubicBezTo>
                    <a:cubicBezTo>
                      <a:pt x="221" y="225"/>
                      <a:pt x="221" y="225"/>
                      <a:pt x="221" y="225"/>
                    </a:cubicBezTo>
                    <a:cubicBezTo>
                      <a:pt x="223" y="230"/>
                      <a:pt x="223" y="230"/>
                      <a:pt x="223" y="230"/>
                    </a:cubicBezTo>
                    <a:cubicBezTo>
                      <a:pt x="226" y="227"/>
                      <a:pt x="226" y="227"/>
                      <a:pt x="226" y="227"/>
                    </a:cubicBezTo>
                    <a:cubicBezTo>
                      <a:pt x="226" y="226"/>
                      <a:pt x="227" y="226"/>
                      <a:pt x="227" y="226"/>
                    </a:cubicBezTo>
                    <a:cubicBezTo>
                      <a:pt x="228" y="226"/>
                      <a:pt x="229" y="226"/>
                      <a:pt x="229" y="227"/>
                    </a:cubicBezTo>
                    <a:cubicBezTo>
                      <a:pt x="230" y="227"/>
                      <a:pt x="230" y="229"/>
                      <a:pt x="229" y="230"/>
                    </a:cubicBezTo>
                    <a:cubicBezTo>
                      <a:pt x="224" y="235"/>
                      <a:pt x="224" y="235"/>
                      <a:pt x="224" y="235"/>
                    </a:cubicBezTo>
                    <a:cubicBezTo>
                      <a:pt x="223" y="237"/>
                      <a:pt x="223" y="237"/>
                      <a:pt x="223" y="237"/>
                    </a:cubicBezTo>
                    <a:cubicBezTo>
                      <a:pt x="222" y="238"/>
                      <a:pt x="222" y="238"/>
                      <a:pt x="221" y="238"/>
                    </a:cubicBezTo>
                    <a:cubicBezTo>
                      <a:pt x="220" y="238"/>
                      <a:pt x="220" y="238"/>
                      <a:pt x="219" y="238"/>
                    </a:cubicBezTo>
                    <a:cubicBezTo>
                      <a:pt x="219" y="237"/>
                      <a:pt x="219" y="237"/>
                      <a:pt x="218" y="236"/>
                    </a:cubicBezTo>
                    <a:cubicBezTo>
                      <a:pt x="217" y="233"/>
                      <a:pt x="217" y="233"/>
                      <a:pt x="217" y="233"/>
                    </a:cubicBezTo>
                    <a:cubicBezTo>
                      <a:pt x="217" y="239"/>
                      <a:pt x="217" y="239"/>
                      <a:pt x="217" y="239"/>
                    </a:cubicBezTo>
                    <a:cubicBezTo>
                      <a:pt x="217" y="239"/>
                      <a:pt x="217" y="239"/>
                      <a:pt x="217" y="239"/>
                    </a:cubicBezTo>
                    <a:cubicBezTo>
                      <a:pt x="217" y="239"/>
                      <a:pt x="217" y="239"/>
                      <a:pt x="217" y="239"/>
                    </a:cubicBezTo>
                    <a:cubicBezTo>
                      <a:pt x="217" y="269"/>
                      <a:pt x="217" y="269"/>
                      <a:pt x="217" y="269"/>
                    </a:cubicBezTo>
                    <a:cubicBezTo>
                      <a:pt x="217" y="271"/>
                      <a:pt x="216" y="273"/>
                      <a:pt x="214" y="273"/>
                    </a:cubicBezTo>
                    <a:cubicBezTo>
                      <a:pt x="212" y="273"/>
                      <a:pt x="210" y="271"/>
                      <a:pt x="210" y="269"/>
                    </a:cubicBezTo>
                    <a:cubicBezTo>
                      <a:pt x="210" y="245"/>
                      <a:pt x="210" y="245"/>
                      <a:pt x="210" y="245"/>
                    </a:cubicBezTo>
                    <a:cubicBezTo>
                      <a:pt x="208" y="245"/>
                      <a:pt x="208" y="245"/>
                      <a:pt x="208" y="245"/>
                    </a:cubicBezTo>
                    <a:cubicBezTo>
                      <a:pt x="208" y="269"/>
                      <a:pt x="208" y="269"/>
                      <a:pt x="208" y="269"/>
                    </a:cubicBezTo>
                    <a:cubicBezTo>
                      <a:pt x="208" y="271"/>
                      <a:pt x="207" y="273"/>
                      <a:pt x="205" y="273"/>
                    </a:cubicBezTo>
                    <a:cubicBezTo>
                      <a:pt x="203" y="273"/>
                      <a:pt x="202" y="271"/>
                      <a:pt x="202" y="269"/>
                    </a:cubicBezTo>
                    <a:cubicBezTo>
                      <a:pt x="202" y="239"/>
                      <a:pt x="202" y="239"/>
                      <a:pt x="202" y="239"/>
                    </a:cubicBezTo>
                    <a:cubicBezTo>
                      <a:pt x="202" y="239"/>
                      <a:pt x="202" y="239"/>
                      <a:pt x="202" y="239"/>
                    </a:cubicBezTo>
                    <a:cubicBezTo>
                      <a:pt x="202" y="239"/>
                      <a:pt x="202" y="239"/>
                      <a:pt x="202" y="239"/>
                    </a:cubicBezTo>
                    <a:cubicBezTo>
                      <a:pt x="202" y="233"/>
                      <a:pt x="202" y="233"/>
                      <a:pt x="202" y="233"/>
                    </a:cubicBezTo>
                    <a:cubicBezTo>
                      <a:pt x="198" y="243"/>
                      <a:pt x="198" y="243"/>
                      <a:pt x="198" y="243"/>
                    </a:cubicBezTo>
                    <a:cubicBezTo>
                      <a:pt x="197" y="244"/>
                      <a:pt x="196" y="245"/>
                      <a:pt x="195" y="245"/>
                    </a:cubicBezTo>
                    <a:cubicBezTo>
                      <a:pt x="195" y="245"/>
                      <a:pt x="194" y="245"/>
                      <a:pt x="194" y="245"/>
                    </a:cubicBezTo>
                    <a:cubicBezTo>
                      <a:pt x="192" y="244"/>
                      <a:pt x="192" y="243"/>
                      <a:pt x="192" y="242"/>
                    </a:cubicBezTo>
                    <a:cubicBezTo>
                      <a:pt x="198" y="225"/>
                      <a:pt x="198" y="225"/>
                      <a:pt x="198" y="225"/>
                    </a:cubicBezTo>
                    <a:cubicBezTo>
                      <a:pt x="199" y="223"/>
                      <a:pt x="199" y="223"/>
                      <a:pt x="199" y="223"/>
                    </a:cubicBezTo>
                    <a:cubicBezTo>
                      <a:pt x="199" y="222"/>
                      <a:pt x="200" y="222"/>
                      <a:pt x="200" y="221"/>
                    </a:cubicBezTo>
                    <a:cubicBezTo>
                      <a:pt x="200" y="221"/>
                      <a:pt x="200" y="221"/>
                      <a:pt x="200" y="221"/>
                    </a:cubicBezTo>
                    <a:cubicBezTo>
                      <a:pt x="201" y="221"/>
                      <a:pt x="203" y="220"/>
                      <a:pt x="204" y="220"/>
                    </a:cubicBezTo>
                    <a:cubicBezTo>
                      <a:pt x="206" y="220"/>
                      <a:pt x="206" y="220"/>
                      <a:pt x="206" y="220"/>
                    </a:cubicBezTo>
                    <a:cubicBezTo>
                      <a:pt x="206" y="221"/>
                      <a:pt x="205" y="222"/>
                      <a:pt x="205" y="222"/>
                    </a:cubicBezTo>
                    <a:cubicBezTo>
                      <a:pt x="205" y="225"/>
                      <a:pt x="206" y="227"/>
                      <a:pt x="207" y="228"/>
                    </a:cubicBezTo>
                    <a:cubicBezTo>
                      <a:pt x="208" y="223"/>
                      <a:pt x="208" y="223"/>
                      <a:pt x="208" y="223"/>
                    </a:cubicBezTo>
                    <a:cubicBezTo>
                      <a:pt x="208" y="223"/>
                      <a:pt x="208" y="223"/>
                      <a:pt x="208" y="223"/>
                    </a:cubicBezTo>
                    <a:cubicBezTo>
                      <a:pt x="208" y="223"/>
                      <a:pt x="208" y="223"/>
                      <a:pt x="208" y="223"/>
                    </a:cubicBezTo>
                    <a:cubicBezTo>
                      <a:pt x="207" y="221"/>
                      <a:pt x="207" y="221"/>
                      <a:pt x="207" y="221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12" y="220"/>
                      <a:pt x="212" y="220"/>
                      <a:pt x="212" y="220"/>
                    </a:cubicBezTo>
                    <a:cubicBezTo>
                      <a:pt x="212" y="221"/>
                      <a:pt x="212" y="221"/>
                      <a:pt x="212" y="221"/>
                    </a:cubicBezTo>
                    <a:cubicBezTo>
                      <a:pt x="211" y="223"/>
                      <a:pt x="211" y="223"/>
                      <a:pt x="211" y="223"/>
                    </a:cubicBezTo>
                    <a:cubicBezTo>
                      <a:pt x="211" y="223"/>
                      <a:pt x="211" y="223"/>
                      <a:pt x="211" y="223"/>
                    </a:cubicBezTo>
                    <a:cubicBezTo>
                      <a:pt x="211" y="223"/>
                      <a:pt x="211" y="223"/>
                      <a:pt x="211" y="223"/>
                    </a:cubicBezTo>
                    <a:cubicBezTo>
                      <a:pt x="212" y="228"/>
                      <a:pt x="212" y="228"/>
                      <a:pt x="212" y="228"/>
                    </a:cubicBezTo>
                    <a:moveTo>
                      <a:pt x="343" y="222"/>
                    </a:moveTo>
                    <a:cubicBezTo>
                      <a:pt x="347" y="212"/>
                      <a:pt x="356" y="205"/>
                      <a:pt x="368" y="205"/>
                    </a:cubicBezTo>
                    <a:cubicBezTo>
                      <a:pt x="368" y="205"/>
                      <a:pt x="368" y="205"/>
                      <a:pt x="368" y="205"/>
                    </a:cubicBezTo>
                    <a:cubicBezTo>
                      <a:pt x="378" y="205"/>
                      <a:pt x="387" y="211"/>
                      <a:pt x="391" y="220"/>
                    </a:cubicBezTo>
                    <a:cubicBezTo>
                      <a:pt x="393" y="218"/>
                      <a:pt x="396" y="216"/>
                      <a:pt x="400" y="216"/>
                    </a:cubicBezTo>
                    <a:cubicBezTo>
                      <a:pt x="406" y="216"/>
                      <a:pt x="412" y="221"/>
                      <a:pt x="412" y="227"/>
                    </a:cubicBezTo>
                    <a:cubicBezTo>
                      <a:pt x="412" y="230"/>
                      <a:pt x="411" y="232"/>
                      <a:pt x="409" y="234"/>
                    </a:cubicBezTo>
                    <a:cubicBezTo>
                      <a:pt x="419" y="235"/>
                      <a:pt x="426" y="243"/>
                      <a:pt x="426" y="252"/>
                    </a:cubicBezTo>
                    <a:cubicBezTo>
                      <a:pt x="426" y="258"/>
                      <a:pt x="424" y="263"/>
                      <a:pt x="420" y="266"/>
                    </a:cubicBezTo>
                    <a:cubicBezTo>
                      <a:pt x="316" y="266"/>
                      <a:pt x="316" y="266"/>
                      <a:pt x="316" y="266"/>
                    </a:cubicBezTo>
                    <a:cubicBezTo>
                      <a:pt x="312" y="263"/>
                      <a:pt x="310" y="260"/>
                      <a:pt x="310" y="255"/>
                    </a:cubicBezTo>
                    <a:cubicBezTo>
                      <a:pt x="310" y="249"/>
                      <a:pt x="314" y="245"/>
                      <a:pt x="320" y="243"/>
                    </a:cubicBezTo>
                    <a:cubicBezTo>
                      <a:pt x="320" y="242"/>
                      <a:pt x="319" y="241"/>
                      <a:pt x="319" y="241"/>
                    </a:cubicBezTo>
                    <a:cubicBezTo>
                      <a:pt x="320" y="230"/>
                      <a:pt x="329" y="221"/>
                      <a:pt x="340" y="221"/>
                    </a:cubicBezTo>
                    <a:cubicBezTo>
                      <a:pt x="340" y="221"/>
                      <a:pt x="340" y="221"/>
                      <a:pt x="340" y="221"/>
                    </a:cubicBezTo>
                    <a:cubicBezTo>
                      <a:pt x="341" y="221"/>
                      <a:pt x="342" y="221"/>
                      <a:pt x="343" y="222"/>
                    </a:cubicBezTo>
                    <a:moveTo>
                      <a:pt x="209" y="204"/>
                    </a:moveTo>
                    <a:cubicBezTo>
                      <a:pt x="210" y="203"/>
                      <a:pt x="210" y="203"/>
                      <a:pt x="211" y="203"/>
                    </a:cubicBezTo>
                    <a:cubicBezTo>
                      <a:pt x="211" y="203"/>
                      <a:pt x="211" y="203"/>
                      <a:pt x="210" y="204"/>
                    </a:cubicBezTo>
                    <a:cubicBezTo>
                      <a:pt x="213" y="204"/>
                      <a:pt x="215" y="206"/>
                      <a:pt x="216" y="209"/>
                    </a:cubicBezTo>
                    <a:cubicBezTo>
                      <a:pt x="216" y="209"/>
                      <a:pt x="216" y="209"/>
                      <a:pt x="216" y="209"/>
                    </a:cubicBezTo>
                    <a:cubicBezTo>
                      <a:pt x="216" y="209"/>
                      <a:pt x="217" y="210"/>
                      <a:pt x="217" y="211"/>
                    </a:cubicBezTo>
                    <a:cubicBezTo>
                      <a:pt x="217" y="211"/>
                      <a:pt x="216" y="212"/>
                      <a:pt x="216" y="212"/>
                    </a:cubicBezTo>
                    <a:cubicBezTo>
                      <a:pt x="215" y="216"/>
                      <a:pt x="213" y="218"/>
                      <a:pt x="210" y="218"/>
                    </a:cubicBezTo>
                    <a:cubicBezTo>
                      <a:pt x="207" y="218"/>
                      <a:pt x="204" y="216"/>
                      <a:pt x="203" y="212"/>
                    </a:cubicBezTo>
                    <a:cubicBezTo>
                      <a:pt x="203" y="212"/>
                      <a:pt x="202" y="211"/>
                      <a:pt x="202" y="211"/>
                    </a:cubicBezTo>
                    <a:cubicBezTo>
                      <a:pt x="202" y="210"/>
                      <a:pt x="203" y="209"/>
                      <a:pt x="203" y="209"/>
                    </a:cubicBezTo>
                    <a:cubicBezTo>
                      <a:pt x="203" y="209"/>
                      <a:pt x="203" y="209"/>
                      <a:pt x="203" y="209"/>
                    </a:cubicBezTo>
                    <a:cubicBezTo>
                      <a:pt x="204" y="207"/>
                      <a:pt x="205" y="205"/>
                      <a:pt x="208" y="204"/>
                    </a:cubicBezTo>
                    <a:cubicBezTo>
                      <a:pt x="207" y="204"/>
                      <a:pt x="207" y="204"/>
                      <a:pt x="207" y="204"/>
                    </a:cubicBezTo>
                    <a:cubicBezTo>
                      <a:pt x="207" y="204"/>
                      <a:pt x="206" y="204"/>
                      <a:pt x="206" y="204"/>
                    </a:cubicBezTo>
                    <a:cubicBezTo>
                      <a:pt x="207" y="204"/>
                      <a:pt x="208" y="204"/>
                      <a:pt x="208" y="204"/>
                    </a:cubicBezTo>
                    <a:cubicBezTo>
                      <a:pt x="208" y="204"/>
                      <a:pt x="209" y="204"/>
                      <a:pt x="209" y="204"/>
                    </a:cubicBezTo>
                    <a:cubicBezTo>
                      <a:pt x="209" y="204"/>
                      <a:pt x="209" y="204"/>
                      <a:pt x="209" y="204"/>
                    </a:cubicBezTo>
                    <a:cubicBezTo>
                      <a:pt x="208" y="203"/>
                      <a:pt x="208" y="203"/>
                      <a:pt x="208" y="203"/>
                    </a:cubicBezTo>
                    <a:cubicBezTo>
                      <a:pt x="208" y="203"/>
                      <a:pt x="209" y="203"/>
                      <a:pt x="209" y="204"/>
                    </a:cubicBezTo>
                    <a:moveTo>
                      <a:pt x="512" y="180"/>
                    </a:moveTo>
                    <a:cubicBezTo>
                      <a:pt x="511" y="176"/>
                      <a:pt x="510" y="172"/>
                      <a:pt x="509" y="169"/>
                    </a:cubicBezTo>
                    <a:cubicBezTo>
                      <a:pt x="512" y="167"/>
                      <a:pt x="512" y="167"/>
                      <a:pt x="512" y="167"/>
                    </a:cubicBezTo>
                    <a:cubicBezTo>
                      <a:pt x="514" y="171"/>
                      <a:pt x="515" y="175"/>
                      <a:pt x="516" y="179"/>
                    </a:cubicBezTo>
                    <a:cubicBezTo>
                      <a:pt x="512" y="180"/>
                      <a:pt x="512" y="180"/>
                      <a:pt x="512" y="180"/>
                    </a:cubicBezTo>
                    <a:moveTo>
                      <a:pt x="505" y="157"/>
                    </a:moveTo>
                    <a:cubicBezTo>
                      <a:pt x="504" y="154"/>
                      <a:pt x="502" y="150"/>
                      <a:pt x="501" y="146"/>
                    </a:cubicBezTo>
                    <a:cubicBezTo>
                      <a:pt x="505" y="145"/>
                      <a:pt x="505" y="145"/>
                      <a:pt x="505" y="145"/>
                    </a:cubicBezTo>
                    <a:cubicBezTo>
                      <a:pt x="506" y="148"/>
                      <a:pt x="507" y="152"/>
                      <a:pt x="509" y="156"/>
                    </a:cubicBezTo>
                    <a:cubicBezTo>
                      <a:pt x="505" y="157"/>
                      <a:pt x="505" y="157"/>
                      <a:pt x="505" y="157"/>
                    </a:cubicBezTo>
                    <a:moveTo>
                      <a:pt x="496" y="135"/>
                    </a:moveTo>
                    <a:cubicBezTo>
                      <a:pt x="495" y="132"/>
                      <a:pt x="493" y="128"/>
                      <a:pt x="492" y="124"/>
                    </a:cubicBezTo>
                    <a:cubicBezTo>
                      <a:pt x="495" y="123"/>
                      <a:pt x="495" y="123"/>
                      <a:pt x="495" y="123"/>
                    </a:cubicBezTo>
                    <a:cubicBezTo>
                      <a:pt x="497" y="126"/>
                      <a:pt x="499" y="130"/>
                      <a:pt x="500" y="134"/>
                    </a:cubicBezTo>
                    <a:cubicBezTo>
                      <a:pt x="496" y="135"/>
                      <a:pt x="496" y="135"/>
                      <a:pt x="496" y="135"/>
                    </a:cubicBezTo>
                    <a:moveTo>
                      <a:pt x="230" y="184"/>
                    </a:moveTo>
                    <a:cubicBezTo>
                      <a:pt x="224" y="184"/>
                      <a:pt x="219" y="179"/>
                      <a:pt x="219" y="173"/>
                    </a:cubicBezTo>
                    <a:cubicBezTo>
                      <a:pt x="219" y="116"/>
                      <a:pt x="219" y="116"/>
                      <a:pt x="219" y="116"/>
                    </a:cubicBezTo>
                    <a:cubicBezTo>
                      <a:pt x="219" y="110"/>
                      <a:pt x="224" y="105"/>
                      <a:pt x="230" y="105"/>
                    </a:cubicBezTo>
                    <a:cubicBezTo>
                      <a:pt x="322" y="105"/>
                      <a:pt x="322" y="105"/>
                      <a:pt x="322" y="105"/>
                    </a:cubicBezTo>
                    <a:cubicBezTo>
                      <a:pt x="328" y="105"/>
                      <a:pt x="333" y="110"/>
                      <a:pt x="333" y="116"/>
                    </a:cubicBezTo>
                    <a:cubicBezTo>
                      <a:pt x="333" y="173"/>
                      <a:pt x="333" y="173"/>
                      <a:pt x="333" y="173"/>
                    </a:cubicBezTo>
                    <a:cubicBezTo>
                      <a:pt x="333" y="179"/>
                      <a:pt x="328" y="184"/>
                      <a:pt x="322" y="184"/>
                    </a:cubicBezTo>
                    <a:cubicBezTo>
                      <a:pt x="230" y="184"/>
                      <a:pt x="230" y="184"/>
                      <a:pt x="230" y="184"/>
                    </a:cubicBezTo>
                    <a:moveTo>
                      <a:pt x="487" y="114"/>
                    </a:moveTo>
                    <a:cubicBezTo>
                      <a:pt x="485" y="110"/>
                      <a:pt x="483" y="106"/>
                      <a:pt x="481" y="103"/>
                    </a:cubicBezTo>
                    <a:cubicBezTo>
                      <a:pt x="485" y="101"/>
                      <a:pt x="485" y="101"/>
                      <a:pt x="485" y="101"/>
                    </a:cubicBezTo>
                    <a:cubicBezTo>
                      <a:pt x="487" y="105"/>
                      <a:pt x="488" y="108"/>
                      <a:pt x="490" y="112"/>
                    </a:cubicBezTo>
                    <a:cubicBezTo>
                      <a:pt x="487" y="114"/>
                      <a:pt x="487" y="114"/>
                      <a:pt x="487" y="114"/>
                    </a:cubicBezTo>
                    <a:moveTo>
                      <a:pt x="475" y="93"/>
                    </a:moveTo>
                    <a:cubicBezTo>
                      <a:pt x="473" y="89"/>
                      <a:pt x="471" y="86"/>
                      <a:pt x="469" y="82"/>
                    </a:cubicBezTo>
                    <a:cubicBezTo>
                      <a:pt x="473" y="80"/>
                      <a:pt x="473" y="80"/>
                      <a:pt x="473" y="80"/>
                    </a:cubicBezTo>
                    <a:cubicBezTo>
                      <a:pt x="475" y="84"/>
                      <a:pt x="477" y="87"/>
                      <a:pt x="479" y="91"/>
                    </a:cubicBezTo>
                    <a:cubicBezTo>
                      <a:pt x="475" y="93"/>
                      <a:pt x="475" y="93"/>
                      <a:pt x="475" y="93"/>
                    </a:cubicBezTo>
                    <a:moveTo>
                      <a:pt x="463" y="72"/>
                    </a:moveTo>
                    <a:cubicBezTo>
                      <a:pt x="461" y="69"/>
                      <a:pt x="458" y="66"/>
                      <a:pt x="456" y="63"/>
                    </a:cubicBezTo>
                    <a:cubicBezTo>
                      <a:pt x="459" y="60"/>
                      <a:pt x="459" y="60"/>
                      <a:pt x="459" y="60"/>
                    </a:cubicBezTo>
                    <a:cubicBezTo>
                      <a:pt x="462" y="64"/>
                      <a:pt x="464" y="67"/>
                      <a:pt x="466" y="70"/>
                    </a:cubicBezTo>
                    <a:cubicBezTo>
                      <a:pt x="463" y="72"/>
                      <a:pt x="463" y="72"/>
                      <a:pt x="463" y="72"/>
                    </a:cubicBezTo>
                    <a:moveTo>
                      <a:pt x="419" y="0"/>
                    </a:moveTo>
                    <a:cubicBezTo>
                      <a:pt x="419" y="0"/>
                      <a:pt x="419" y="0"/>
                      <a:pt x="419" y="0"/>
                    </a:cubicBezTo>
                    <a:cubicBezTo>
                      <a:pt x="418" y="1"/>
                      <a:pt x="411" y="0"/>
                      <a:pt x="409" y="2"/>
                    </a:cubicBezTo>
                    <a:cubicBezTo>
                      <a:pt x="407" y="3"/>
                      <a:pt x="404" y="5"/>
                      <a:pt x="403" y="7"/>
                    </a:cubicBezTo>
                    <a:cubicBezTo>
                      <a:pt x="402" y="8"/>
                      <a:pt x="399" y="8"/>
                      <a:pt x="398" y="9"/>
                    </a:cubicBezTo>
                    <a:cubicBezTo>
                      <a:pt x="397" y="10"/>
                      <a:pt x="397" y="11"/>
                      <a:pt x="395" y="12"/>
                    </a:cubicBezTo>
                    <a:cubicBezTo>
                      <a:pt x="393" y="13"/>
                      <a:pt x="389" y="14"/>
                      <a:pt x="389" y="14"/>
                    </a:cubicBezTo>
                    <a:cubicBezTo>
                      <a:pt x="389" y="14"/>
                      <a:pt x="391" y="11"/>
                      <a:pt x="390" y="10"/>
                    </a:cubicBezTo>
                    <a:cubicBezTo>
                      <a:pt x="390" y="10"/>
                      <a:pt x="390" y="10"/>
                      <a:pt x="389" y="10"/>
                    </a:cubicBezTo>
                    <a:cubicBezTo>
                      <a:pt x="387" y="10"/>
                      <a:pt x="382" y="12"/>
                      <a:pt x="378" y="12"/>
                    </a:cubicBezTo>
                    <a:cubicBezTo>
                      <a:pt x="374" y="12"/>
                      <a:pt x="367" y="14"/>
                      <a:pt x="365" y="15"/>
                    </a:cubicBezTo>
                    <a:cubicBezTo>
                      <a:pt x="363" y="16"/>
                      <a:pt x="358" y="19"/>
                      <a:pt x="357" y="21"/>
                    </a:cubicBezTo>
                    <a:cubicBezTo>
                      <a:pt x="357" y="22"/>
                      <a:pt x="357" y="24"/>
                      <a:pt x="357" y="25"/>
                    </a:cubicBezTo>
                    <a:cubicBezTo>
                      <a:pt x="357" y="27"/>
                      <a:pt x="356" y="27"/>
                      <a:pt x="354" y="27"/>
                    </a:cubicBezTo>
                    <a:cubicBezTo>
                      <a:pt x="353" y="27"/>
                      <a:pt x="353" y="27"/>
                      <a:pt x="353" y="27"/>
                    </a:cubicBezTo>
                    <a:cubicBezTo>
                      <a:pt x="351" y="27"/>
                      <a:pt x="350" y="25"/>
                      <a:pt x="348" y="25"/>
                    </a:cubicBezTo>
                    <a:cubicBezTo>
                      <a:pt x="348" y="25"/>
                      <a:pt x="347" y="25"/>
                      <a:pt x="346" y="26"/>
                    </a:cubicBezTo>
                    <a:cubicBezTo>
                      <a:pt x="342" y="27"/>
                      <a:pt x="338" y="25"/>
                      <a:pt x="337" y="29"/>
                    </a:cubicBezTo>
                    <a:cubicBezTo>
                      <a:pt x="337" y="33"/>
                      <a:pt x="335" y="35"/>
                      <a:pt x="337" y="36"/>
                    </a:cubicBezTo>
                    <a:cubicBezTo>
                      <a:pt x="338" y="36"/>
                      <a:pt x="338" y="36"/>
                      <a:pt x="339" y="36"/>
                    </a:cubicBezTo>
                    <a:cubicBezTo>
                      <a:pt x="339" y="36"/>
                      <a:pt x="340" y="36"/>
                      <a:pt x="340" y="36"/>
                    </a:cubicBezTo>
                    <a:cubicBezTo>
                      <a:pt x="340" y="36"/>
                      <a:pt x="340" y="36"/>
                      <a:pt x="340" y="36"/>
                    </a:cubicBezTo>
                    <a:cubicBezTo>
                      <a:pt x="342" y="36"/>
                      <a:pt x="343" y="37"/>
                      <a:pt x="343" y="38"/>
                    </a:cubicBezTo>
                    <a:cubicBezTo>
                      <a:pt x="344" y="41"/>
                      <a:pt x="342" y="42"/>
                      <a:pt x="341" y="42"/>
                    </a:cubicBezTo>
                    <a:cubicBezTo>
                      <a:pt x="341" y="42"/>
                      <a:pt x="340" y="42"/>
                      <a:pt x="340" y="42"/>
                    </a:cubicBezTo>
                    <a:cubicBezTo>
                      <a:pt x="339" y="42"/>
                      <a:pt x="335" y="39"/>
                      <a:pt x="333" y="38"/>
                    </a:cubicBezTo>
                    <a:cubicBezTo>
                      <a:pt x="331" y="38"/>
                      <a:pt x="330" y="37"/>
                      <a:pt x="329" y="37"/>
                    </a:cubicBezTo>
                    <a:cubicBezTo>
                      <a:pt x="328" y="37"/>
                      <a:pt x="327" y="37"/>
                      <a:pt x="326" y="38"/>
                    </a:cubicBezTo>
                    <a:cubicBezTo>
                      <a:pt x="324" y="40"/>
                      <a:pt x="321" y="41"/>
                      <a:pt x="321" y="42"/>
                    </a:cubicBezTo>
                    <a:cubicBezTo>
                      <a:pt x="321" y="42"/>
                      <a:pt x="319" y="46"/>
                      <a:pt x="318" y="46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16" y="44"/>
                      <a:pt x="315" y="41"/>
                      <a:pt x="314" y="41"/>
                    </a:cubicBezTo>
                    <a:cubicBezTo>
                      <a:pt x="314" y="41"/>
                      <a:pt x="313" y="42"/>
                      <a:pt x="313" y="42"/>
                    </a:cubicBezTo>
                    <a:cubicBezTo>
                      <a:pt x="311" y="43"/>
                      <a:pt x="311" y="46"/>
                      <a:pt x="312" y="48"/>
                    </a:cubicBezTo>
                    <a:cubicBezTo>
                      <a:pt x="312" y="50"/>
                      <a:pt x="312" y="54"/>
                      <a:pt x="313" y="55"/>
                    </a:cubicBezTo>
                    <a:cubicBezTo>
                      <a:pt x="313" y="55"/>
                      <a:pt x="314" y="55"/>
                      <a:pt x="314" y="55"/>
                    </a:cubicBezTo>
                    <a:cubicBezTo>
                      <a:pt x="315" y="55"/>
                      <a:pt x="315" y="55"/>
                      <a:pt x="316" y="55"/>
                    </a:cubicBezTo>
                    <a:cubicBezTo>
                      <a:pt x="317" y="55"/>
                      <a:pt x="317" y="55"/>
                      <a:pt x="318" y="55"/>
                    </a:cubicBezTo>
                    <a:cubicBezTo>
                      <a:pt x="318" y="55"/>
                      <a:pt x="319" y="55"/>
                      <a:pt x="319" y="55"/>
                    </a:cubicBezTo>
                    <a:cubicBezTo>
                      <a:pt x="321" y="55"/>
                      <a:pt x="324" y="56"/>
                      <a:pt x="325" y="58"/>
                    </a:cubicBezTo>
                    <a:cubicBezTo>
                      <a:pt x="327" y="60"/>
                      <a:pt x="327" y="63"/>
                      <a:pt x="326" y="65"/>
                    </a:cubicBezTo>
                    <a:cubicBezTo>
                      <a:pt x="326" y="66"/>
                      <a:pt x="325" y="67"/>
                      <a:pt x="324" y="67"/>
                    </a:cubicBezTo>
                    <a:cubicBezTo>
                      <a:pt x="324" y="67"/>
                      <a:pt x="323" y="66"/>
                      <a:pt x="323" y="66"/>
                    </a:cubicBezTo>
                    <a:cubicBezTo>
                      <a:pt x="323" y="64"/>
                      <a:pt x="321" y="59"/>
                      <a:pt x="319" y="59"/>
                    </a:cubicBezTo>
                    <a:cubicBezTo>
                      <a:pt x="319" y="59"/>
                      <a:pt x="319" y="59"/>
                      <a:pt x="319" y="59"/>
                    </a:cubicBezTo>
                    <a:cubicBezTo>
                      <a:pt x="317" y="60"/>
                      <a:pt x="313" y="60"/>
                      <a:pt x="314" y="62"/>
                    </a:cubicBezTo>
                    <a:cubicBezTo>
                      <a:pt x="314" y="65"/>
                      <a:pt x="314" y="68"/>
                      <a:pt x="313" y="69"/>
                    </a:cubicBezTo>
                    <a:cubicBezTo>
                      <a:pt x="312" y="70"/>
                      <a:pt x="312" y="70"/>
                      <a:pt x="311" y="70"/>
                    </a:cubicBezTo>
                    <a:cubicBezTo>
                      <a:pt x="310" y="70"/>
                      <a:pt x="309" y="69"/>
                      <a:pt x="309" y="68"/>
                    </a:cubicBezTo>
                    <a:cubicBezTo>
                      <a:pt x="309" y="66"/>
                      <a:pt x="311" y="64"/>
                      <a:pt x="308" y="60"/>
                    </a:cubicBezTo>
                    <a:cubicBezTo>
                      <a:pt x="306" y="57"/>
                      <a:pt x="306" y="54"/>
                      <a:pt x="306" y="50"/>
                    </a:cubicBezTo>
                    <a:cubicBezTo>
                      <a:pt x="305" y="47"/>
                      <a:pt x="306" y="45"/>
                      <a:pt x="306" y="42"/>
                    </a:cubicBezTo>
                    <a:cubicBezTo>
                      <a:pt x="307" y="40"/>
                      <a:pt x="311" y="35"/>
                      <a:pt x="307" y="34"/>
                    </a:cubicBezTo>
                    <a:cubicBezTo>
                      <a:pt x="306" y="33"/>
                      <a:pt x="304" y="33"/>
                      <a:pt x="303" y="33"/>
                    </a:cubicBezTo>
                    <a:cubicBezTo>
                      <a:pt x="300" y="33"/>
                      <a:pt x="296" y="34"/>
                      <a:pt x="296" y="35"/>
                    </a:cubicBezTo>
                    <a:cubicBezTo>
                      <a:pt x="295" y="37"/>
                      <a:pt x="288" y="43"/>
                      <a:pt x="289" y="46"/>
                    </a:cubicBezTo>
                    <a:cubicBezTo>
                      <a:pt x="290" y="49"/>
                      <a:pt x="291" y="53"/>
                      <a:pt x="292" y="56"/>
                    </a:cubicBezTo>
                    <a:cubicBezTo>
                      <a:pt x="293" y="60"/>
                      <a:pt x="295" y="62"/>
                      <a:pt x="293" y="64"/>
                    </a:cubicBezTo>
                    <a:cubicBezTo>
                      <a:pt x="293" y="64"/>
                      <a:pt x="292" y="64"/>
                      <a:pt x="292" y="64"/>
                    </a:cubicBezTo>
                    <a:cubicBezTo>
                      <a:pt x="290" y="64"/>
                      <a:pt x="286" y="58"/>
                      <a:pt x="284" y="57"/>
                    </a:cubicBezTo>
                    <a:cubicBezTo>
                      <a:pt x="282" y="56"/>
                      <a:pt x="274" y="54"/>
                      <a:pt x="271" y="54"/>
                    </a:cubicBezTo>
                    <a:cubicBezTo>
                      <a:pt x="270" y="54"/>
                      <a:pt x="270" y="54"/>
                      <a:pt x="270" y="54"/>
                    </a:cubicBezTo>
                    <a:cubicBezTo>
                      <a:pt x="267" y="55"/>
                      <a:pt x="268" y="59"/>
                      <a:pt x="267" y="60"/>
                    </a:cubicBezTo>
                    <a:cubicBezTo>
                      <a:pt x="266" y="61"/>
                      <a:pt x="265" y="61"/>
                      <a:pt x="263" y="61"/>
                    </a:cubicBezTo>
                    <a:cubicBezTo>
                      <a:pt x="262" y="61"/>
                      <a:pt x="262" y="61"/>
                      <a:pt x="261" y="61"/>
                    </a:cubicBezTo>
                    <a:cubicBezTo>
                      <a:pt x="261" y="61"/>
                      <a:pt x="260" y="61"/>
                      <a:pt x="259" y="61"/>
                    </a:cubicBezTo>
                    <a:cubicBezTo>
                      <a:pt x="257" y="61"/>
                      <a:pt x="253" y="61"/>
                      <a:pt x="252" y="61"/>
                    </a:cubicBezTo>
                    <a:cubicBezTo>
                      <a:pt x="250" y="62"/>
                      <a:pt x="231" y="64"/>
                      <a:pt x="226" y="67"/>
                    </a:cubicBezTo>
                    <a:cubicBezTo>
                      <a:pt x="221" y="70"/>
                      <a:pt x="222" y="74"/>
                      <a:pt x="219" y="74"/>
                    </a:cubicBezTo>
                    <a:cubicBezTo>
                      <a:pt x="215" y="74"/>
                      <a:pt x="217" y="71"/>
                      <a:pt x="214" y="70"/>
                    </a:cubicBezTo>
                    <a:cubicBezTo>
                      <a:pt x="213" y="70"/>
                      <a:pt x="213" y="70"/>
                      <a:pt x="213" y="70"/>
                    </a:cubicBezTo>
                    <a:cubicBezTo>
                      <a:pt x="210" y="70"/>
                      <a:pt x="209" y="73"/>
                      <a:pt x="207" y="74"/>
                    </a:cubicBezTo>
                    <a:cubicBezTo>
                      <a:pt x="207" y="75"/>
                      <a:pt x="206" y="75"/>
                      <a:pt x="206" y="75"/>
                    </a:cubicBezTo>
                    <a:cubicBezTo>
                      <a:pt x="205" y="75"/>
                      <a:pt x="203" y="74"/>
                      <a:pt x="202" y="74"/>
                    </a:cubicBezTo>
                    <a:cubicBezTo>
                      <a:pt x="201" y="74"/>
                      <a:pt x="197" y="76"/>
                      <a:pt x="197" y="78"/>
                    </a:cubicBezTo>
                    <a:cubicBezTo>
                      <a:pt x="196" y="79"/>
                      <a:pt x="200" y="82"/>
                      <a:pt x="197" y="83"/>
                    </a:cubicBezTo>
                    <a:cubicBezTo>
                      <a:pt x="194" y="83"/>
                      <a:pt x="186" y="87"/>
                      <a:pt x="183" y="87"/>
                    </a:cubicBezTo>
                    <a:cubicBezTo>
                      <a:pt x="183" y="87"/>
                      <a:pt x="182" y="87"/>
                      <a:pt x="182" y="87"/>
                    </a:cubicBezTo>
                    <a:cubicBezTo>
                      <a:pt x="180" y="86"/>
                      <a:pt x="180" y="79"/>
                      <a:pt x="179" y="78"/>
                    </a:cubicBezTo>
                    <a:cubicBezTo>
                      <a:pt x="178" y="77"/>
                      <a:pt x="174" y="74"/>
                      <a:pt x="173" y="73"/>
                    </a:cubicBezTo>
                    <a:cubicBezTo>
                      <a:pt x="172" y="72"/>
                      <a:pt x="173" y="70"/>
                      <a:pt x="175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9" y="71"/>
                      <a:pt x="184" y="74"/>
                      <a:pt x="187" y="74"/>
                    </a:cubicBezTo>
                    <a:cubicBezTo>
                      <a:pt x="187" y="74"/>
                      <a:pt x="188" y="74"/>
                      <a:pt x="188" y="74"/>
                    </a:cubicBezTo>
                    <a:cubicBezTo>
                      <a:pt x="191" y="74"/>
                      <a:pt x="196" y="73"/>
                      <a:pt x="197" y="71"/>
                    </a:cubicBezTo>
                    <a:cubicBezTo>
                      <a:pt x="198" y="68"/>
                      <a:pt x="197" y="65"/>
                      <a:pt x="193" y="62"/>
                    </a:cubicBezTo>
                    <a:cubicBezTo>
                      <a:pt x="190" y="60"/>
                      <a:pt x="170" y="53"/>
                      <a:pt x="165" y="51"/>
                    </a:cubicBezTo>
                    <a:cubicBezTo>
                      <a:pt x="161" y="50"/>
                      <a:pt x="153" y="48"/>
                      <a:pt x="150" y="48"/>
                    </a:cubicBezTo>
                    <a:cubicBezTo>
                      <a:pt x="150" y="48"/>
                      <a:pt x="149" y="48"/>
                      <a:pt x="149" y="48"/>
                    </a:cubicBezTo>
                    <a:cubicBezTo>
                      <a:pt x="148" y="48"/>
                      <a:pt x="147" y="52"/>
                      <a:pt x="145" y="52"/>
                    </a:cubicBezTo>
                    <a:cubicBezTo>
                      <a:pt x="145" y="52"/>
                      <a:pt x="145" y="51"/>
                      <a:pt x="145" y="51"/>
                    </a:cubicBezTo>
                    <a:cubicBezTo>
                      <a:pt x="144" y="51"/>
                      <a:pt x="142" y="49"/>
                      <a:pt x="140" y="49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38" y="50"/>
                      <a:pt x="133" y="52"/>
                      <a:pt x="132" y="52"/>
                    </a:cubicBezTo>
                    <a:cubicBezTo>
                      <a:pt x="131" y="52"/>
                      <a:pt x="121" y="58"/>
                      <a:pt x="119" y="60"/>
                    </a:cubicBezTo>
                    <a:cubicBezTo>
                      <a:pt x="117" y="63"/>
                      <a:pt x="110" y="76"/>
                      <a:pt x="106" y="79"/>
                    </a:cubicBezTo>
                    <a:cubicBezTo>
                      <a:pt x="103" y="81"/>
                      <a:pt x="98" y="90"/>
                      <a:pt x="94" y="91"/>
                    </a:cubicBezTo>
                    <a:cubicBezTo>
                      <a:pt x="90" y="92"/>
                      <a:pt x="85" y="95"/>
                      <a:pt x="83" y="100"/>
                    </a:cubicBezTo>
                    <a:cubicBezTo>
                      <a:pt x="80" y="104"/>
                      <a:pt x="79" y="109"/>
                      <a:pt x="79" y="112"/>
                    </a:cubicBezTo>
                    <a:cubicBezTo>
                      <a:pt x="79" y="115"/>
                      <a:pt x="77" y="120"/>
                      <a:pt x="80" y="121"/>
                    </a:cubicBezTo>
                    <a:cubicBezTo>
                      <a:pt x="81" y="121"/>
                      <a:pt x="82" y="121"/>
                      <a:pt x="82" y="121"/>
                    </a:cubicBezTo>
                    <a:cubicBezTo>
                      <a:pt x="86" y="121"/>
                      <a:pt x="90" y="119"/>
                      <a:pt x="92" y="118"/>
                    </a:cubicBezTo>
                    <a:cubicBezTo>
                      <a:pt x="93" y="118"/>
                      <a:pt x="95" y="118"/>
                      <a:pt x="96" y="118"/>
                    </a:cubicBezTo>
                    <a:cubicBezTo>
                      <a:pt x="97" y="118"/>
                      <a:pt x="99" y="118"/>
                      <a:pt x="99" y="119"/>
                    </a:cubicBezTo>
                    <a:cubicBezTo>
                      <a:pt x="100" y="121"/>
                      <a:pt x="102" y="127"/>
                      <a:pt x="103" y="129"/>
                    </a:cubicBezTo>
                    <a:cubicBezTo>
                      <a:pt x="104" y="130"/>
                      <a:pt x="103" y="133"/>
                      <a:pt x="105" y="133"/>
                    </a:cubicBezTo>
                    <a:cubicBezTo>
                      <a:pt x="106" y="133"/>
                      <a:pt x="107" y="134"/>
                      <a:pt x="108" y="134"/>
                    </a:cubicBezTo>
                    <a:cubicBezTo>
                      <a:pt x="109" y="134"/>
                      <a:pt x="111" y="133"/>
                      <a:pt x="113" y="130"/>
                    </a:cubicBezTo>
                    <a:cubicBezTo>
                      <a:pt x="116" y="127"/>
                      <a:pt x="116" y="123"/>
                      <a:pt x="117" y="120"/>
                    </a:cubicBezTo>
                    <a:cubicBezTo>
                      <a:pt x="119" y="117"/>
                      <a:pt x="123" y="113"/>
                      <a:pt x="121" y="110"/>
                    </a:cubicBezTo>
                    <a:cubicBezTo>
                      <a:pt x="119" y="107"/>
                      <a:pt x="119" y="105"/>
                      <a:pt x="118" y="103"/>
                    </a:cubicBezTo>
                    <a:cubicBezTo>
                      <a:pt x="117" y="101"/>
                      <a:pt x="118" y="99"/>
                      <a:pt x="120" y="96"/>
                    </a:cubicBezTo>
                    <a:cubicBezTo>
                      <a:pt x="123" y="93"/>
                      <a:pt x="131" y="89"/>
                      <a:pt x="131" y="87"/>
                    </a:cubicBezTo>
                    <a:cubicBezTo>
                      <a:pt x="132" y="84"/>
                      <a:pt x="133" y="79"/>
                      <a:pt x="135" y="78"/>
                    </a:cubicBezTo>
                    <a:cubicBezTo>
                      <a:pt x="137" y="77"/>
                      <a:pt x="139" y="76"/>
                      <a:pt x="141" y="76"/>
                    </a:cubicBezTo>
                    <a:cubicBezTo>
                      <a:pt x="142" y="76"/>
                      <a:pt x="143" y="76"/>
                      <a:pt x="144" y="77"/>
                    </a:cubicBezTo>
                    <a:cubicBezTo>
                      <a:pt x="145" y="80"/>
                      <a:pt x="147" y="80"/>
                      <a:pt x="142" y="87"/>
                    </a:cubicBezTo>
                    <a:cubicBezTo>
                      <a:pt x="137" y="93"/>
                      <a:pt x="134" y="90"/>
                      <a:pt x="135" y="96"/>
                    </a:cubicBezTo>
                    <a:cubicBezTo>
                      <a:pt x="137" y="103"/>
                      <a:pt x="140" y="108"/>
                      <a:pt x="141" y="109"/>
                    </a:cubicBezTo>
                    <a:cubicBezTo>
                      <a:pt x="141" y="109"/>
                      <a:pt x="142" y="109"/>
                      <a:pt x="143" y="109"/>
                    </a:cubicBezTo>
                    <a:cubicBezTo>
                      <a:pt x="145" y="109"/>
                      <a:pt x="150" y="108"/>
                      <a:pt x="152" y="108"/>
                    </a:cubicBezTo>
                    <a:cubicBezTo>
                      <a:pt x="153" y="108"/>
                      <a:pt x="153" y="108"/>
                      <a:pt x="154" y="108"/>
                    </a:cubicBezTo>
                    <a:cubicBezTo>
                      <a:pt x="156" y="108"/>
                      <a:pt x="159" y="109"/>
                      <a:pt x="160" y="109"/>
                    </a:cubicBezTo>
                    <a:cubicBezTo>
                      <a:pt x="162" y="109"/>
                      <a:pt x="163" y="104"/>
                      <a:pt x="165" y="103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8" y="103"/>
                      <a:pt x="169" y="103"/>
                      <a:pt x="170" y="104"/>
                    </a:cubicBezTo>
                    <a:cubicBezTo>
                      <a:pt x="170" y="105"/>
                      <a:pt x="170" y="109"/>
                      <a:pt x="170" y="109"/>
                    </a:cubicBezTo>
                    <a:cubicBezTo>
                      <a:pt x="169" y="110"/>
                      <a:pt x="154" y="113"/>
                      <a:pt x="151" y="115"/>
                    </a:cubicBezTo>
                    <a:cubicBezTo>
                      <a:pt x="147" y="116"/>
                      <a:pt x="141" y="116"/>
                      <a:pt x="141" y="118"/>
                    </a:cubicBezTo>
                    <a:cubicBezTo>
                      <a:pt x="140" y="121"/>
                      <a:pt x="141" y="127"/>
                      <a:pt x="138" y="128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7" y="128"/>
                      <a:pt x="137" y="127"/>
                      <a:pt x="136" y="127"/>
                    </a:cubicBezTo>
                    <a:cubicBezTo>
                      <a:pt x="136" y="126"/>
                      <a:pt x="135" y="125"/>
                      <a:pt x="135" y="125"/>
                    </a:cubicBezTo>
                    <a:cubicBezTo>
                      <a:pt x="134" y="125"/>
                      <a:pt x="134" y="126"/>
                      <a:pt x="134" y="126"/>
                    </a:cubicBezTo>
                    <a:cubicBezTo>
                      <a:pt x="132" y="129"/>
                      <a:pt x="129" y="137"/>
                      <a:pt x="128" y="140"/>
                    </a:cubicBezTo>
                    <a:cubicBezTo>
                      <a:pt x="127" y="142"/>
                      <a:pt x="125" y="144"/>
                      <a:pt x="119" y="144"/>
                    </a:cubicBezTo>
                    <a:cubicBezTo>
                      <a:pt x="114" y="144"/>
                      <a:pt x="104" y="144"/>
                      <a:pt x="102" y="145"/>
                    </a:cubicBezTo>
                    <a:cubicBezTo>
                      <a:pt x="100" y="145"/>
                      <a:pt x="99" y="145"/>
                      <a:pt x="98" y="145"/>
                    </a:cubicBezTo>
                    <a:cubicBezTo>
                      <a:pt x="98" y="145"/>
                      <a:pt x="97" y="145"/>
                      <a:pt x="96" y="145"/>
                    </a:cubicBezTo>
                    <a:cubicBezTo>
                      <a:pt x="96" y="143"/>
                      <a:pt x="94" y="143"/>
                      <a:pt x="93" y="141"/>
                    </a:cubicBezTo>
                    <a:cubicBezTo>
                      <a:pt x="92" y="138"/>
                      <a:pt x="94" y="136"/>
                      <a:pt x="95" y="133"/>
                    </a:cubicBezTo>
                    <a:cubicBezTo>
                      <a:pt x="96" y="130"/>
                      <a:pt x="95" y="129"/>
                      <a:pt x="94" y="128"/>
                    </a:cubicBezTo>
                    <a:cubicBezTo>
                      <a:pt x="94" y="127"/>
                      <a:pt x="94" y="126"/>
                      <a:pt x="93" y="126"/>
                    </a:cubicBezTo>
                    <a:cubicBezTo>
                      <a:pt x="93" y="126"/>
                      <a:pt x="92" y="127"/>
                      <a:pt x="91" y="128"/>
                    </a:cubicBezTo>
                    <a:cubicBezTo>
                      <a:pt x="89" y="130"/>
                      <a:pt x="87" y="130"/>
                      <a:pt x="86" y="132"/>
                    </a:cubicBezTo>
                    <a:cubicBezTo>
                      <a:pt x="85" y="134"/>
                      <a:pt x="87" y="138"/>
                      <a:pt x="89" y="141"/>
                    </a:cubicBezTo>
                    <a:cubicBezTo>
                      <a:pt x="89" y="143"/>
                      <a:pt x="89" y="146"/>
                      <a:pt x="89" y="147"/>
                    </a:cubicBezTo>
                    <a:cubicBezTo>
                      <a:pt x="83" y="150"/>
                      <a:pt x="74" y="156"/>
                      <a:pt x="72" y="158"/>
                    </a:cubicBezTo>
                    <a:cubicBezTo>
                      <a:pt x="70" y="160"/>
                      <a:pt x="63" y="162"/>
                      <a:pt x="62" y="165"/>
                    </a:cubicBezTo>
                    <a:cubicBezTo>
                      <a:pt x="61" y="168"/>
                      <a:pt x="57" y="170"/>
                      <a:pt x="55" y="170"/>
                    </a:cubicBezTo>
                    <a:cubicBezTo>
                      <a:pt x="55" y="170"/>
                      <a:pt x="55" y="170"/>
                      <a:pt x="55" y="170"/>
                    </a:cubicBezTo>
                    <a:cubicBezTo>
                      <a:pt x="55" y="170"/>
                      <a:pt x="55" y="170"/>
                      <a:pt x="54" y="170"/>
                    </a:cubicBezTo>
                    <a:cubicBezTo>
                      <a:pt x="54" y="170"/>
                      <a:pt x="53" y="171"/>
                      <a:pt x="51" y="173"/>
                    </a:cubicBezTo>
                    <a:cubicBezTo>
                      <a:pt x="51" y="173"/>
                      <a:pt x="50" y="173"/>
                      <a:pt x="49" y="173"/>
                    </a:cubicBezTo>
                    <a:cubicBezTo>
                      <a:pt x="49" y="173"/>
                      <a:pt x="48" y="173"/>
                      <a:pt x="48" y="173"/>
                    </a:cubicBezTo>
                    <a:cubicBezTo>
                      <a:pt x="48" y="173"/>
                      <a:pt x="47" y="173"/>
                      <a:pt x="47" y="173"/>
                    </a:cubicBezTo>
                    <a:cubicBezTo>
                      <a:pt x="46" y="173"/>
                      <a:pt x="45" y="173"/>
                      <a:pt x="45" y="173"/>
                    </a:cubicBezTo>
                    <a:cubicBezTo>
                      <a:pt x="43" y="175"/>
                      <a:pt x="45" y="177"/>
                      <a:pt x="48" y="181"/>
                    </a:cubicBezTo>
                    <a:cubicBezTo>
                      <a:pt x="51" y="185"/>
                      <a:pt x="53" y="186"/>
                      <a:pt x="54" y="189"/>
                    </a:cubicBezTo>
                    <a:cubicBezTo>
                      <a:pt x="55" y="193"/>
                      <a:pt x="57" y="199"/>
                      <a:pt x="53" y="199"/>
                    </a:cubicBezTo>
                    <a:cubicBezTo>
                      <a:pt x="53" y="199"/>
                      <a:pt x="53" y="199"/>
                      <a:pt x="53" y="199"/>
                    </a:cubicBezTo>
                    <a:cubicBezTo>
                      <a:pt x="49" y="199"/>
                      <a:pt x="40" y="198"/>
                      <a:pt x="36" y="198"/>
                    </a:cubicBezTo>
                    <a:cubicBezTo>
                      <a:pt x="36" y="198"/>
                      <a:pt x="35" y="198"/>
                      <a:pt x="35" y="198"/>
                    </a:cubicBezTo>
                    <a:cubicBezTo>
                      <a:pt x="34" y="198"/>
                      <a:pt x="33" y="198"/>
                      <a:pt x="33" y="198"/>
                    </a:cubicBezTo>
                    <a:cubicBezTo>
                      <a:pt x="34" y="199"/>
                      <a:pt x="35" y="199"/>
                      <a:pt x="36" y="200"/>
                    </a:cubicBezTo>
                    <a:cubicBezTo>
                      <a:pt x="39" y="204"/>
                      <a:pt x="38" y="211"/>
                      <a:pt x="34" y="221"/>
                    </a:cubicBezTo>
                    <a:cubicBezTo>
                      <a:pt x="41" y="223"/>
                      <a:pt x="47" y="227"/>
                      <a:pt x="49" y="231"/>
                    </a:cubicBezTo>
                    <a:cubicBezTo>
                      <a:pt x="49" y="231"/>
                      <a:pt x="49" y="231"/>
                      <a:pt x="49" y="231"/>
                    </a:cubicBezTo>
                    <a:cubicBezTo>
                      <a:pt x="52" y="229"/>
                      <a:pt x="57" y="225"/>
                      <a:pt x="58" y="223"/>
                    </a:cubicBezTo>
                    <a:cubicBezTo>
                      <a:pt x="58" y="221"/>
                      <a:pt x="60" y="217"/>
                      <a:pt x="61" y="215"/>
                    </a:cubicBezTo>
                    <a:cubicBezTo>
                      <a:pt x="62" y="213"/>
                      <a:pt x="68" y="207"/>
                      <a:pt x="69" y="206"/>
                    </a:cubicBezTo>
                    <a:cubicBezTo>
                      <a:pt x="70" y="205"/>
                      <a:pt x="69" y="202"/>
                      <a:pt x="71" y="201"/>
                    </a:cubicBezTo>
                    <a:cubicBezTo>
                      <a:pt x="74" y="200"/>
                      <a:pt x="78" y="200"/>
                      <a:pt x="80" y="200"/>
                    </a:cubicBezTo>
                    <a:cubicBezTo>
                      <a:pt x="82" y="199"/>
                      <a:pt x="86" y="195"/>
                      <a:pt x="87" y="195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9" y="195"/>
                      <a:pt x="94" y="198"/>
                      <a:pt x="95" y="199"/>
                    </a:cubicBezTo>
                    <a:cubicBezTo>
                      <a:pt x="96" y="201"/>
                      <a:pt x="100" y="208"/>
                      <a:pt x="105" y="211"/>
                    </a:cubicBezTo>
                    <a:cubicBezTo>
                      <a:pt x="109" y="215"/>
                      <a:pt x="111" y="216"/>
                      <a:pt x="112" y="217"/>
                    </a:cubicBezTo>
                    <a:cubicBezTo>
                      <a:pt x="113" y="218"/>
                      <a:pt x="113" y="220"/>
                      <a:pt x="113" y="222"/>
                    </a:cubicBezTo>
                    <a:cubicBezTo>
                      <a:pt x="112" y="224"/>
                      <a:pt x="111" y="226"/>
                      <a:pt x="110" y="227"/>
                    </a:cubicBezTo>
                    <a:cubicBezTo>
                      <a:pt x="110" y="227"/>
                      <a:pt x="112" y="228"/>
                      <a:pt x="113" y="228"/>
                    </a:cubicBezTo>
                    <a:cubicBezTo>
                      <a:pt x="113" y="228"/>
                      <a:pt x="114" y="228"/>
                      <a:pt x="115" y="227"/>
                    </a:cubicBezTo>
                    <a:cubicBezTo>
                      <a:pt x="116" y="225"/>
                      <a:pt x="117" y="221"/>
                      <a:pt x="117" y="221"/>
                    </a:cubicBezTo>
                    <a:cubicBezTo>
                      <a:pt x="116" y="216"/>
                      <a:pt x="116" y="216"/>
                      <a:pt x="116" y="216"/>
                    </a:cubicBezTo>
                    <a:cubicBezTo>
                      <a:pt x="116" y="216"/>
                      <a:pt x="118" y="216"/>
                      <a:pt x="119" y="216"/>
                    </a:cubicBezTo>
                    <a:cubicBezTo>
                      <a:pt x="119" y="216"/>
                      <a:pt x="119" y="216"/>
                      <a:pt x="119" y="216"/>
                    </a:cubicBezTo>
                    <a:cubicBezTo>
                      <a:pt x="120" y="216"/>
                      <a:pt x="122" y="213"/>
                      <a:pt x="119" y="212"/>
                    </a:cubicBezTo>
                    <a:cubicBezTo>
                      <a:pt x="116" y="210"/>
                      <a:pt x="110" y="208"/>
                      <a:pt x="109" y="207"/>
                    </a:cubicBezTo>
                    <a:cubicBezTo>
                      <a:pt x="107" y="205"/>
                      <a:pt x="103" y="200"/>
                      <a:pt x="102" y="197"/>
                    </a:cubicBezTo>
                    <a:cubicBezTo>
                      <a:pt x="101" y="195"/>
                      <a:pt x="102" y="192"/>
                      <a:pt x="103" y="192"/>
                    </a:cubicBezTo>
                    <a:cubicBezTo>
                      <a:pt x="103" y="192"/>
                      <a:pt x="103" y="191"/>
                      <a:pt x="104" y="191"/>
                    </a:cubicBezTo>
                    <a:cubicBezTo>
                      <a:pt x="105" y="191"/>
                      <a:pt x="107" y="192"/>
                      <a:pt x="109" y="194"/>
                    </a:cubicBezTo>
                    <a:cubicBezTo>
                      <a:pt x="110" y="196"/>
                      <a:pt x="114" y="200"/>
                      <a:pt x="116" y="202"/>
                    </a:cubicBezTo>
                    <a:cubicBezTo>
                      <a:pt x="118" y="204"/>
                      <a:pt x="123" y="206"/>
                      <a:pt x="123" y="207"/>
                    </a:cubicBezTo>
                    <a:cubicBezTo>
                      <a:pt x="124" y="208"/>
                      <a:pt x="124" y="213"/>
                      <a:pt x="125" y="214"/>
                    </a:cubicBezTo>
                    <a:cubicBezTo>
                      <a:pt x="126" y="215"/>
                      <a:pt x="128" y="218"/>
                      <a:pt x="130" y="220"/>
                    </a:cubicBezTo>
                    <a:cubicBezTo>
                      <a:pt x="130" y="220"/>
                      <a:pt x="130" y="220"/>
                      <a:pt x="130" y="220"/>
                    </a:cubicBezTo>
                    <a:cubicBezTo>
                      <a:pt x="130" y="220"/>
                      <a:pt x="130" y="220"/>
                      <a:pt x="130" y="220"/>
                    </a:cubicBezTo>
                    <a:cubicBezTo>
                      <a:pt x="131" y="222"/>
                      <a:pt x="131" y="223"/>
                      <a:pt x="132" y="224"/>
                    </a:cubicBezTo>
                    <a:cubicBezTo>
                      <a:pt x="132" y="224"/>
                      <a:pt x="132" y="225"/>
                      <a:pt x="132" y="225"/>
                    </a:cubicBezTo>
                    <a:cubicBezTo>
                      <a:pt x="132" y="223"/>
                      <a:pt x="132" y="223"/>
                      <a:pt x="132" y="223"/>
                    </a:cubicBezTo>
                    <a:cubicBezTo>
                      <a:pt x="132" y="223"/>
                      <a:pt x="132" y="223"/>
                      <a:pt x="132" y="223"/>
                    </a:cubicBezTo>
                    <a:cubicBezTo>
                      <a:pt x="132" y="223"/>
                      <a:pt x="132" y="223"/>
                      <a:pt x="132" y="223"/>
                    </a:cubicBezTo>
                    <a:cubicBezTo>
                      <a:pt x="131" y="221"/>
                      <a:pt x="131" y="221"/>
                      <a:pt x="131" y="221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36" y="220"/>
                      <a:pt x="136" y="220"/>
                      <a:pt x="136" y="220"/>
                    </a:cubicBezTo>
                    <a:cubicBezTo>
                      <a:pt x="136" y="221"/>
                      <a:pt x="136" y="221"/>
                      <a:pt x="136" y="221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36" y="228"/>
                      <a:pt x="136" y="228"/>
                      <a:pt x="136" y="228"/>
                    </a:cubicBezTo>
                    <a:cubicBezTo>
                      <a:pt x="137" y="227"/>
                      <a:pt x="138" y="225"/>
                      <a:pt x="138" y="222"/>
                    </a:cubicBezTo>
                    <a:cubicBezTo>
                      <a:pt x="138" y="222"/>
                      <a:pt x="138" y="221"/>
                      <a:pt x="137" y="220"/>
                    </a:cubicBezTo>
                    <a:cubicBezTo>
                      <a:pt x="139" y="220"/>
                      <a:pt x="139" y="220"/>
                      <a:pt x="139" y="220"/>
                    </a:cubicBezTo>
                    <a:cubicBezTo>
                      <a:pt x="139" y="220"/>
                      <a:pt x="139" y="220"/>
                      <a:pt x="139" y="220"/>
                    </a:cubicBezTo>
                    <a:cubicBezTo>
                      <a:pt x="139" y="220"/>
                      <a:pt x="139" y="219"/>
                      <a:pt x="139" y="219"/>
                    </a:cubicBezTo>
                    <a:cubicBezTo>
                      <a:pt x="138" y="218"/>
                      <a:pt x="138" y="216"/>
                      <a:pt x="139" y="215"/>
                    </a:cubicBezTo>
                    <a:cubicBezTo>
                      <a:pt x="138" y="217"/>
                      <a:pt x="136" y="218"/>
                      <a:pt x="134" y="218"/>
                    </a:cubicBezTo>
                    <a:cubicBezTo>
                      <a:pt x="131" y="218"/>
                      <a:pt x="128" y="216"/>
                      <a:pt x="127" y="212"/>
                    </a:cubicBezTo>
                    <a:cubicBezTo>
                      <a:pt x="127" y="212"/>
                      <a:pt x="126" y="211"/>
                      <a:pt x="126" y="211"/>
                    </a:cubicBezTo>
                    <a:cubicBezTo>
                      <a:pt x="126" y="210"/>
                      <a:pt x="127" y="209"/>
                      <a:pt x="127" y="209"/>
                    </a:cubicBezTo>
                    <a:cubicBezTo>
                      <a:pt x="127" y="209"/>
                      <a:pt x="127" y="209"/>
                      <a:pt x="127" y="209"/>
                    </a:cubicBezTo>
                    <a:cubicBezTo>
                      <a:pt x="128" y="207"/>
                      <a:pt x="129" y="205"/>
                      <a:pt x="132" y="204"/>
                    </a:cubicBezTo>
                    <a:cubicBezTo>
                      <a:pt x="131" y="204"/>
                      <a:pt x="131" y="204"/>
                      <a:pt x="131" y="204"/>
                    </a:cubicBezTo>
                    <a:cubicBezTo>
                      <a:pt x="131" y="204"/>
                      <a:pt x="131" y="204"/>
                      <a:pt x="131" y="204"/>
                    </a:cubicBezTo>
                    <a:cubicBezTo>
                      <a:pt x="131" y="204"/>
                      <a:pt x="132" y="204"/>
                      <a:pt x="132" y="204"/>
                    </a:cubicBezTo>
                    <a:cubicBezTo>
                      <a:pt x="133" y="204"/>
                      <a:pt x="133" y="204"/>
                      <a:pt x="133" y="204"/>
                    </a:cubicBezTo>
                    <a:cubicBezTo>
                      <a:pt x="133" y="204"/>
                      <a:pt x="133" y="204"/>
                      <a:pt x="133" y="204"/>
                    </a:cubicBezTo>
                    <a:cubicBezTo>
                      <a:pt x="132" y="203"/>
                      <a:pt x="132" y="203"/>
                      <a:pt x="132" y="203"/>
                    </a:cubicBezTo>
                    <a:cubicBezTo>
                      <a:pt x="133" y="203"/>
                      <a:pt x="133" y="203"/>
                      <a:pt x="133" y="204"/>
                    </a:cubicBezTo>
                    <a:cubicBezTo>
                      <a:pt x="134" y="203"/>
                      <a:pt x="135" y="203"/>
                      <a:pt x="135" y="203"/>
                    </a:cubicBezTo>
                    <a:cubicBezTo>
                      <a:pt x="135" y="203"/>
                      <a:pt x="135" y="203"/>
                      <a:pt x="134" y="204"/>
                    </a:cubicBezTo>
                    <a:cubicBezTo>
                      <a:pt x="137" y="204"/>
                      <a:pt x="139" y="206"/>
                      <a:pt x="140" y="209"/>
                    </a:cubicBezTo>
                    <a:cubicBezTo>
                      <a:pt x="140" y="209"/>
                      <a:pt x="140" y="209"/>
                      <a:pt x="140" y="209"/>
                    </a:cubicBezTo>
                    <a:cubicBezTo>
                      <a:pt x="140" y="209"/>
                      <a:pt x="141" y="210"/>
                      <a:pt x="141" y="211"/>
                    </a:cubicBezTo>
                    <a:cubicBezTo>
                      <a:pt x="141" y="211"/>
                      <a:pt x="140" y="212"/>
                      <a:pt x="140" y="212"/>
                    </a:cubicBezTo>
                    <a:cubicBezTo>
                      <a:pt x="140" y="213"/>
                      <a:pt x="140" y="213"/>
                      <a:pt x="139" y="214"/>
                    </a:cubicBezTo>
                    <a:cubicBezTo>
                      <a:pt x="140" y="213"/>
                      <a:pt x="141" y="212"/>
                      <a:pt x="142" y="212"/>
                    </a:cubicBezTo>
                    <a:cubicBezTo>
                      <a:pt x="143" y="212"/>
                      <a:pt x="143" y="212"/>
                      <a:pt x="143" y="212"/>
                    </a:cubicBezTo>
                    <a:cubicBezTo>
                      <a:pt x="146" y="212"/>
                      <a:pt x="151" y="213"/>
                      <a:pt x="151" y="213"/>
                    </a:cubicBezTo>
                    <a:cubicBezTo>
                      <a:pt x="155" y="208"/>
                      <a:pt x="155" y="208"/>
                      <a:pt x="155" y="208"/>
                    </a:cubicBezTo>
                    <a:cubicBezTo>
                      <a:pt x="156" y="201"/>
                      <a:pt x="156" y="201"/>
                      <a:pt x="156" y="201"/>
                    </a:cubicBezTo>
                    <a:cubicBezTo>
                      <a:pt x="157" y="199"/>
                      <a:pt x="160" y="189"/>
                      <a:pt x="162" y="188"/>
                    </a:cubicBezTo>
                    <a:cubicBezTo>
                      <a:pt x="164" y="186"/>
                      <a:pt x="167" y="185"/>
                      <a:pt x="170" y="185"/>
                    </a:cubicBezTo>
                    <a:cubicBezTo>
                      <a:pt x="171" y="185"/>
                      <a:pt x="172" y="186"/>
                      <a:pt x="173" y="186"/>
                    </a:cubicBezTo>
                    <a:cubicBezTo>
                      <a:pt x="173" y="186"/>
                      <a:pt x="174" y="186"/>
                      <a:pt x="175" y="186"/>
                    </a:cubicBezTo>
                    <a:cubicBezTo>
                      <a:pt x="179" y="186"/>
                      <a:pt x="184" y="185"/>
                      <a:pt x="185" y="184"/>
                    </a:cubicBezTo>
                    <a:cubicBezTo>
                      <a:pt x="185" y="184"/>
                      <a:pt x="187" y="185"/>
                      <a:pt x="188" y="188"/>
                    </a:cubicBezTo>
                    <a:cubicBezTo>
                      <a:pt x="190" y="192"/>
                      <a:pt x="193" y="197"/>
                      <a:pt x="196" y="201"/>
                    </a:cubicBezTo>
                    <a:cubicBezTo>
                      <a:pt x="199" y="204"/>
                      <a:pt x="205" y="204"/>
                      <a:pt x="201" y="208"/>
                    </a:cubicBezTo>
                    <a:cubicBezTo>
                      <a:pt x="199" y="210"/>
                      <a:pt x="195" y="211"/>
                      <a:pt x="191" y="211"/>
                    </a:cubicBezTo>
                    <a:cubicBezTo>
                      <a:pt x="190" y="211"/>
                      <a:pt x="188" y="211"/>
                      <a:pt x="187" y="210"/>
                    </a:cubicBezTo>
                    <a:cubicBezTo>
                      <a:pt x="184" y="209"/>
                      <a:pt x="181" y="206"/>
                      <a:pt x="178" y="206"/>
                    </a:cubicBezTo>
                    <a:cubicBezTo>
                      <a:pt x="178" y="206"/>
                      <a:pt x="177" y="206"/>
                      <a:pt x="177" y="206"/>
                    </a:cubicBezTo>
                    <a:cubicBezTo>
                      <a:pt x="177" y="207"/>
                      <a:pt x="178" y="208"/>
                      <a:pt x="178" y="209"/>
                    </a:cubicBezTo>
                    <a:cubicBezTo>
                      <a:pt x="178" y="209"/>
                      <a:pt x="178" y="209"/>
                      <a:pt x="178" y="209"/>
                    </a:cubicBezTo>
                    <a:cubicBezTo>
                      <a:pt x="178" y="209"/>
                      <a:pt x="179" y="210"/>
                      <a:pt x="179" y="211"/>
                    </a:cubicBezTo>
                    <a:cubicBezTo>
                      <a:pt x="179" y="211"/>
                      <a:pt x="178" y="212"/>
                      <a:pt x="178" y="212"/>
                    </a:cubicBezTo>
                    <a:cubicBezTo>
                      <a:pt x="177" y="216"/>
                      <a:pt x="175" y="218"/>
                      <a:pt x="172" y="218"/>
                    </a:cubicBezTo>
                    <a:cubicBezTo>
                      <a:pt x="169" y="218"/>
                      <a:pt x="166" y="216"/>
                      <a:pt x="165" y="212"/>
                    </a:cubicBezTo>
                    <a:cubicBezTo>
                      <a:pt x="165" y="212"/>
                      <a:pt x="164" y="211"/>
                      <a:pt x="164" y="211"/>
                    </a:cubicBezTo>
                    <a:cubicBezTo>
                      <a:pt x="164" y="210"/>
                      <a:pt x="164" y="210"/>
                      <a:pt x="164" y="210"/>
                    </a:cubicBezTo>
                    <a:cubicBezTo>
                      <a:pt x="163" y="211"/>
                      <a:pt x="162" y="211"/>
                      <a:pt x="161" y="212"/>
                    </a:cubicBezTo>
                    <a:cubicBezTo>
                      <a:pt x="156" y="215"/>
                      <a:pt x="153" y="216"/>
                      <a:pt x="153" y="220"/>
                    </a:cubicBezTo>
                    <a:cubicBezTo>
                      <a:pt x="153" y="222"/>
                      <a:pt x="152" y="224"/>
                      <a:pt x="152" y="226"/>
                    </a:cubicBezTo>
                    <a:cubicBezTo>
                      <a:pt x="153" y="226"/>
                      <a:pt x="153" y="226"/>
                      <a:pt x="153" y="227"/>
                    </a:cubicBezTo>
                    <a:cubicBezTo>
                      <a:pt x="154" y="227"/>
                      <a:pt x="154" y="229"/>
                      <a:pt x="154" y="230"/>
                    </a:cubicBezTo>
                    <a:cubicBezTo>
                      <a:pt x="154" y="230"/>
                      <a:pt x="154" y="230"/>
                      <a:pt x="154" y="230"/>
                    </a:cubicBezTo>
                    <a:cubicBezTo>
                      <a:pt x="155" y="231"/>
                      <a:pt x="156" y="232"/>
                      <a:pt x="157" y="233"/>
                    </a:cubicBezTo>
                    <a:cubicBezTo>
                      <a:pt x="160" y="225"/>
                      <a:pt x="160" y="225"/>
                      <a:pt x="160" y="225"/>
                    </a:cubicBezTo>
                    <a:cubicBezTo>
                      <a:pt x="161" y="223"/>
                      <a:pt x="161" y="223"/>
                      <a:pt x="161" y="223"/>
                    </a:cubicBezTo>
                    <a:cubicBezTo>
                      <a:pt x="162" y="222"/>
                      <a:pt x="162" y="222"/>
                      <a:pt x="163" y="221"/>
                    </a:cubicBezTo>
                    <a:cubicBezTo>
                      <a:pt x="163" y="221"/>
                      <a:pt x="163" y="221"/>
                      <a:pt x="163" y="221"/>
                    </a:cubicBezTo>
                    <a:cubicBezTo>
                      <a:pt x="163" y="221"/>
                      <a:pt x="165" y="220"/>
                      <a:pt x="166" y="220"/>
                    </a:cubicBezTo>
                    <a:cubicBezTo>
                      <a:pt x="168" y="220"/>
                      <a:pt x="168" y="220"/>
                      <a:pt x="168" y="220"/>
                    </a:cubicBezTo>
                    <a:cubicBezTo>
                      <a:pt x="168" y="221"/>
                      <a:pt x="167" y="222"/>
                      <a:pt x="167" y="222"/>
                    </a:cubicBezTo>
                    <a:cubicBezTo>
                      <a:pt x="167" y="225"/>
                      <a:pt x="168" y="227"/>
                      <a:pt x="169" y="228"/>
                    </a:cubicBezTo>
                    <a:cubicBezTo>
                      <a:pt x="170" y="223"/>
                      <a:pt x="170" y="223"/>
                      <a:pt x="170" y="223"/>
                    </a:cubicBezTo>
                    <a:cubicBezTo>
                      <a:pt x="170" y="223"/>
                      <a:pt x="170" y="223"/>
                      <a:pt x="170" y="223"/>
                    </a:cubicBezTo>
                    <a:cubicBezTo>
                      <a:pt x="170" y="223"/>
                      <a:pt x="170" y="223"/>
                      <a:pt x="170" y="223"/>
                    </a:cubicBezTo>
                    <a:cubicBezTo>
                      <a:pt x="169" y="221"/>
                      <a:pt x="169" y="221"/>
                      <a:pt x="169" y="221"/>
                    </a:cubicBezTo>
                    <a:cubicBezTo>
                      <a:pt x="169" y="220"/>
                      <a:pt x="169" y="220"/>
                      <a:pt x="169" y="220"/>
                    </a:cubicBezTo>
                    <a:cubicBezTo>
                      <a:pt x="174" y="220"/>
                      <a:pt x="174" y="220"/>
                      <a:pt x="174" y="220"/>
                    </a:cubicBezTo>
                    <a:cubicBezTo>
                      <a:pt x="174" y="221"/>
                      <a:pt x="174" y="221"/>
                      <a:pt x="174" y="221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4" y="228"/>
                      <a:pt x="174" y="228"/>
                      <a:pt x="174" y="228"/>
                    </a:cubicBezTo>
                    <a:cubicBezTo>
                      <a:pt x="175" y="227"/>
                      <a:pt x="176" y="225"/>
                      <a:pt x="176" y="222"/>
                    </a:cubicBezTo>
                    <a:cubicBezTo>
                      <a:pt x="176" y="222"/>
                      <a:pt x="175" y="221"/>
                      <a:pt x="175" y="220"/>
                    </a:cubicBezTo>
                    <a:cubicBezTo>
                      <a:pt x="177" y="220"/>
                      <a:pt x="177" y="220"/>
                      <a:pt x="177" y="220"/>
                    </a:cubicBezTo>
                    <a:cubicBezTo>
                      <a:pt x="178" y="220"/>
                      <a:pt x="180" y="221"/>
                      <a:pt x="180" y="221"/>
                    </a:cubicBezTo>
                    <a:cubicBezTo>
                      <a:pt x="180" y="221"/>
                      <a:pt x="180" y="221"/>
                      <a:pt x="180" y="221"/>
                    </a:cubicBezTo>
                    <a:cubicBezTo>
                      <a:pt x="181" y="222"/>
                      <a:pt x="181" y="222"/>
                      <a:pt x="182" y="223"/>
                    </a:cubicBezTo>
                    <a:cubicBezTo>
                      <a:pt x="183" y="225"/>
                      <a:pt x="183" y="225"/>
                      <a:pt x="183" y="225"/>
                    </a:cubicBezTo>
                    <a:cubicBezTo>
                      <a:pt x="185" y="230"/>
                      <a:pt x="185" y="230"/>
                      <a:pt x="185" y="230"/>
                    </a:cubicBezTo>
                    <a:cubicBezTo>
                      <a:pt x="188" y="227"/>
                      <a:pt x="188" y="227"/>
                      <a:pt x="188" y="227"/>
                    </a:cubicBezTo>
                    <a:cubicBezTo>
                      <a:pt x="188" y="226"/>
                      <a:pt x="189" y="226"/>
                      <a:pt x="189" y="226"/>
                    </a:cubicBezTo>
                    <a:cubicBezTo>
                      <a:pt x="190" y="226"/>
                      <a:pt x="191" y="226"/>
                      <a:pt x="191" y="227"/>
                    </a:cubicBezTo>
                    <a:cubicBezTo>
                      <a:pt x="192" y="227"/>
                      <a:pt x="192" y="229"/>
                      <a:pt x="191" y="23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185" y="237"/>
                      <a:pt x="185" y="237"/>
                      <a:pt x="185" y="237"/>
                    </a:cubicBezTo>
                    <a:cubicBezTo>
                      <a:pt x="184" y="238"/>
                      <a:pt x="184" y="238"/>
                      <a:pt x="183" y="238"/>
                    </a:cubicBezTo>
                    <a:cubicBezTo>
                      <a:pt x="182" y="238"/>
                      <a:pt x="182" y="238"/>
                      <a:pt x="182" y="238"/>
                    </a:cubicBezTo>
                    <a:cubicBezTo>
                      <a:pt x="182" y="239"/>
                      <a:pt x="182" y="239"/>
                      <a:pt x="182" y="240"/>
                    </a:cubicBezTo>
                    <a:cubicBezTo>
                      <a:pt x="182" y="240"/>
                      <a:pt x="181" y="245"/>
                      <a:pt x="179" y="249"/>
                    </a:cubicBezTo>
                    <a:cubicBezTo>
                      <a:pt x="179" y="269"/>
                      <a:pt x="179" y="269"/>
                      <a:pt x="179" y="269"/>
                    </a:cubicBezTo>
                    <a:cubicBezTo>
                      <a:pt x="179" y="270"/>
                      <a:pt x="179" y="271"/>
                      <a:pt x="178" y="272"/>
                    </a:cubicBezTo>
                    <a:cubicBezTo>
                      <a:pt x="180" y="272"/>
                      <a:pt x="182" y="273"/>
                      <a:pt x="183" y="276"/>
                    </a:cubicBezTo>
                    <a:cubicBezTo>
                      <a:pt x="184" y="281"/>
                      <a:pt x="190" y="287"/>
                      <a:pt x="192" y="293"/>
                    </a:cubicBezTo>
                    <a:cubicBezTo>
                      <a:pt x="194" y="299"/>
                      <a:pt x="197" y="304"/>
                      <a:pt x="200" y="308"/>
                    </a:cubicBezTo>
                    <a:cubicBezTo>
                      <a:pt x="202" y="311"/>
                      <a:pt x="205" y="320"/>
                      <a:pt x="206" y="324"/>
                    </a:cubicBezTo>
                    <a:cubicBezTo>
                      <a:pt x="207" y="329"/>
                      <a:pt x="207" y="334"/>
                      <a:pt x="209" y="335"/>
                    </a:cubicBezTo>
                    <a:cubicBezTo>
                      <a:pt x="209" y="336"/>
                      <a:pt x="211" y="336"/>
                      <a:pt x="212" y="336"/>
                    </a:cubicBezTo>
                    <a:cubicBezTo>
                      <a:pt x="216" y="336"/>
                      <a:pt x="221" y="335"/>
                      <a:pt x="224" y="333"/>
                    </a:cubicBezTo>
                    <a:cubicBezTo>
                      <a:pt x="228" y="330"/>
                      <a:pt x="234" y="324"/>
                      <a:pt x="239" y="322"/>
                    </a:cubicBezTo>
                    <a:cubicBezTo>
                      <a:pt x="243" y="319"/>
                      <a:pt x="249" y="316"/>
                      <a:pt x="252" y="313"/>
                    </a:cubicBezTo>
                    <a:cubicBezTo>
                      <a:pt x="255" y="309"/>
                      <a:pt x="257" y="306"/>
                      <a:pt x="259" y="302"/>
                    </a:cubicBezTo>
                    <a:cubicBezTo>
                      <a:pt x="261" y="299"/>
                      <a:pt x="264" y="298"/>
                      <a:pt x="262" y="295"/>
                    </a:cubicBezTo>
                    <a:cubicBezTo>
                      <a:pt x="259" y="292"/>
                      <a:pt x="255" y="290"/>
                      <a:pt x="253" y="287"/>
                    </a:cubicBezTo>
                    <a:cubicBezTo>
                      <a:pt x="251" y="284"/>
                      <a:pt x="249" y="283"/>
                      <a:pt x="249" y="283"/>
                    </a:cubicBezTo>
                    <a:cubicBezTo>
                      <a:pt x="249" y="283"/>
                      <a:pt x="246" y="288"/>
                      <a:pt x="242" y="289"/>
                    </a:cubicBezTo>
                    <a:cubicBezTo>
                      <a:pt x="241" y="289"/>
                      <a:pt x="241" y="289"/>
                      <a:pt x="240" y="289"/>
                    </a:cubicBezTo>
                    <a:cubicBezTo>
                      <a:pt x="237" y="289"/>
                      <a:pt x="233" y="288"/>
                      <a:pt x="233" y="287"/>
                    </a:cubicBezTo>
                    <a:cubicBezTo>
                      <a:pt x="233" y="286"/>
                      <a:pt x="234" y="282"/>
                      <a:pt x="233" y="282"/>
                    </a:cubicBezTo>
                    <a:cubicBezTo>
                      <a:pt x="232" y="281"/>
                      <a:pt x="231" y="282"/>
                      <a:pt x="230" y="280"/>
                    </a:cubicBezTo>
                    <a:cubicBezTo>
                      <a:pt x="229" y="279"/>
                      <a:pt x="225" y="270"/>
                      <a:pt x="224" y="268"/>
                    </a:cubicBezTo>
                    <a:cubicBezTo>
                      <a:pt x="223" y="267"/>
                      <a:pt x="224" y="264"/>
                      <a:pt x="225" y="263"/>
                    </a:cubicBezTo>
                    <a:cubicBezTo>
                      <a:pt x="226" y="262"/>
                      <a:pt x="228" y="262"/>
                      <a:pt x="229" y="262"/>
                    </a:cubicBezTo>
                    <a:cubicBezTo>
                      <a:pt x="230" y="262"/>
                      <a:pt x="231" y="262"/>
                      <a:pt x="231" y="262"/>
                    </a:cubicBezTo>
                    <a:cubicBezTo>
                      <a:pt x="232" y="264"/>
                      <a:pt x="234" y="268"/>
                      <a:pt x="236" y="271"/>
                    </a:cubicBezTo>
                    <a:cubicBezTo>
                      <a:pt x="238" y="274"/>
                      <a:pt x="243" y="277"/>
                      <a:pt x="246" y="277"/>
                    </a:cubicBezTo>
                    <a:cubicBezTo>
                      <a:pt x="246" y="277"/>
                      <a:pt x="247" y="277"/>
                      <a:pt x="247" y="277"/>
                    </a:cubicBezTo>
                    <a:cubicBezTo>
                      <a:pt x="249" y="277"/>
                      <a:pt x="251" y="276"/>
                      <a:pt x="253" y="276"/>
                    </a:cubicBezTo>
                    <a:cubicBezTo>
                      <a:pt x="254" y="276"/>
                      <a:pt x="254" y="276"/>
                      <a:pt x="255" y="277"/>
                    </a:cubicBezTo>
                    <a:cubicBezTo>
                      <a:pt x="256" y="279"/>
                      <a:pt x="261" y="283"/>
                      <a:pt x="264" y="284"/>
                    </a:cubicBezTo>
                    <a:cubicBezTo>
                      <a:pt x="264" y="284"/>
                      <a:pt x="265" y="284"/>
                      <a:pt x="266" y="284"/>
                    </a:cubicBezTo>
                    <a:cubicBezTo>
                      <a:pt x="269" y="284"/>
                      <a:pt x="272" y="284"/>
                      <a:pt x="275" y="284"/>
                    </a:cubicBezTo>
                    <a:cubicBezTo>
                      <a:pt x="278" y="283"/>
                      <a:pt x="281" y="283"/>
                      <a:pt x="283" y="283"/>
                    </a:cubicBezTo>
                    <a:cubicBezTo>
                      <a:pt x="283" y="283"/>
                      <a:pt x="283" y="283"/>
                      <a:pt x="283" y="283"/>
                    </a:cubicBezTo>
                    <a:cubicBezTo>
                      <a:pt x="285" y="283"/>
                      <a:pt x="287" y="283"/>
                      <a:pt x="290" y="287"/>
                    </a:cubicBezTo>
                    <a:cubicBezTo>
                      <a:pt x="293" y="291"/>
                      <a:pt x="297" y="294"/>
                      <a:pt x="298" y="294"/>
                    </a:cubicBezTo>
                    <a:cubicBezTo>
                      <a:pt x="299" y="294"/>
                      <a:pt x="298" y="295"/>
                      <a:pt x="298" y="298"/>
                    </a:cubicBezTo>
                    <a:cubicBezTo>
                      <a:pt x="297" y="301"/>
                      <a:pt x="297" y="304"/>
                      <a:pt x="300" y="304"/>
                    </a:cubicBezTo>
                    <a:cubicBezTo>
                      <a:pt x="300" y="304"/>
                      <a:pt x="300" y="304"/>
                      <a:pt x="301" y="304"/>
                    </a:cubicBezTo>
                    <a:cubicBezTo>
                      <a:pt x="304" y="304"/>
                      <a:pt x="307" y="297"/>
                      <a:pt x="307" y="297"/>
                    </a:cubicBezTo>
                    <a:cubicBezTo>
                      <a:pt x="307" y="297"/>
                      <a:pt x="309" y="304"/>
                      <a:pt x="308" y="305"/>
                    </a:cubicBezTo>
                    <a:cubicBezTo>
                      <a:pt x="308" y="306"/>
                      <a:pt x="308" y="312"/>
                      <a:pt x="309" y="318"/>
                    </a:cubicBezTo>
                    <a:cubicBezTo>
                      <a:pt x="320" y="326"/>
                      <a:pt x="324" y="340"/>
                      <a:pt x="320" y="352"/>
                    </a:cubicBezTo>
                    <a:cubicBezTo>
                      <a:pt x="320" y="354"/>
                      <a:pt x="321" y="356"/>
                      <a:pt x="322" y="356"/>
                    </a:cubicBezTo>
                    <a:cubicBezTo>
                      <a:pt x="322" y="356"/>
                      <a:pt x="323" y="356"/>
                      <a:pt x="323" y="356"/>
                    </a:cubicBezTo>
                    <a:cubicBezTo>
                      <a:pt x="326" y="355"/>
                      <a:pt x="330" y="349"/>
                      <a:pt x="331" y="347"/>
                    </a:cubicBezTo>
                    <a:cubicBezTo>
                      <a:pt x="331" y="345"/>
                      <a:pt x="333" y="338"/>
                      <a:pt x="332" y="334"/>
                    </a:cubicBezTo>
                    <a:cubicBezTo>
                      <a:pt x="331" y="330"/>
                      <a:pt x="332" y="326"/>
                      <a:pt x="333" y="326"/>
                    </a:cubicBezTo>
                    <a:cubicBezTo>
                      <a:pt x="334" y="325"/>
                      <a:pt x="346" y="314"/>
                      <a:pt x="350" y="311"/>
                    </a:cubicBezTo>
                    <a:cubicBezTo>
                      <a:pt x="355" y="308"/>
                      <a:pt x="354" y="306"/>
                      <a:pt x="357" y="303"/>
                    </a:cubicBezTo>
                    <a:cubicBezTo>
                      <a:pt x="360" y="300"/>
                      <a:pt x="365" y="299"/>
                      <a:pt x="367" y="298"/>
                    </a:cubicBezTo>
                    <a:cubicBezTo>
                      <a:pt x="368" y="298"/>
                      <a:pt x="369" y="297"/>
                      <a:pt x="370" y="297"/>
                    </a:cubicBezTo>
                    <a:cubicBezTo>
                      <a:pt x="372" y="297"/>
                      <a:pt x="373" y="298"/>
                      <a:pt x="374" y="300"/>
                    </a:cubicBezTo>
                    <a:cubicBezTo>
                      <a:pt x="376" y="303"/>
                      <a:pt x="378" y="307"/>
                      <a:pt x="379" y="308"/>
                    </a:cubicBezTo>
                    <a:cubicBezTo>
                      <a:pt x="380" y="309"/>
                      <a:pt x="383" y="315"/>
                      <a:pt x="383" y="318"/>
                    </a:cubicBezTo>
                    <a:cubicBezTo>
                      <a:pt x="382" y="322"/>
                      <a:pt x="379" y="324"/>
                      <a:pt x="382" y="324"/>
                    </a:cubicBezTo>
                    <a:cubicBezTo>
                      <a:pt x="382" y="324"/>
                      <a:pt x="382" y="324"/>
                      <a:pt x="382" y="324"/>
                    </a:cubicBezTo>
                    <a:cubicBezTo>
                      <a:pt x="385" y="324"/>
                      <a:pt x="387" y="321"/>
                      <a:pt x="388" y="320"/>
                    </a:cubicBezTo>
                    <a:cubicBezTo>
                      <a:pt x="388" y="320"/>
                      <a:pt x="388" y="320"/>
                      <a:pt x="388" y="320"/>
                    </a:cubicBezTo>
                    <a:cubicBezTo>
                      <a:pt x="390" y="320"/>
                      <a:pt x="393" y="321"/>
                      <a:pt x="393" y="324"/>
                    </a:cubicBezTo>
                    <a:cubicBezTo>
                      <a:pt x="394" y="326"/>
                      <a:pt x="395" y="330"/>
                      <a:pt x="395" y="333"/>
                    </a:cubicBezTo>
                    <a:cubicBezTo>
                      <a:pt x="411" y="307"/>
                      <a:pt x="437" y="287"/>
                      <a:pt x="468" y="279"/>
                    </a:cubicBezTo>
                    <a:cubicBezTo>
                      <a:pt x="468" y="278"/>
                      <a:pt x="469" y="276"/>
                      <a:pt x="470" y="275"/>
                    </a:cubicBezTo>
                    <a:cubicBezTo>
                      <a:pt x="471" y="272"/>
                      <a:pt x="473" y="267"/>
                      <a:pt x="475" y="266"/>
                    </a:cubicBezTo>
                    <a:cubicBezTo>
                      <a:pt x="476" y="264"/>
                      <a:pt x="476" y="262"/>
                      <a:pt x="475" y="261"/>
                    </a:cubicBezTo>
                    <a:cubicBezTo>
                      <a:pt x="473" y="260"/>
                      <a:pt x="472" y="259"/>
                      <a:pt x="472" y="259"/>
                    </a:cubicBezTo>
                    <a:cubicBezTo>
                      <a:pt x="472" y="259"/>
                      <a:pt x="471" y="254"/>
                      <a:pt x="472" y="254"/>
                    </a:cubicBezTo>
                    <a:cubicBezTo>
                      <a:pt x="473" y="254"/>
                      <a:pt x="472" y="250"/>
                      <a:pt x="471" y="248"/>
                    </a:cubicBezTo>
                    <a:cubicBezTo>
                      <a:pt x="469" y="246"/>
                      <a:pt x="467" y="243"/>
                      <a:pt x="467" y="240"/>
                    </a:cubicBezTo>
                    <a:cubicBezTo>
                      <a:pt x="468" y="237"/>
                      <a:pt x="471" y="233"/>
                      <a:pt x="472" y="232"/>
                    </a:cubicBezTo>
                    <a:cubicBezTo>
                      <a:pt x="473" y="231"/>
                      <a:pt x="481" y="232"/>
                      <a:pt x="477" y="229"/>
                    </a:cubicBezTo>
                    <a:cubicBezTo>
                      <a:pt x="476" y="228"/>
                      <a:pt x="474" y="228"/>
                      <a:pt x="473" y="228"/>
                    </a:cubicBezTo>
                    <a:cubicBezTo>
                      <a:pt x="471" y="228"/>
                      <a:pt x="471" y="228"/>
                      <a:pt x="470" y="228"/>
                    </a:cubicBezTo>
                    <a:cubicBezTo>
                      <a:pt x="468" y="229"/>
                      <a:pt x="467" y="231"/>
                      <a:pt x="465" y="231"/>
                    </a:cubicBezTo>
                    <a:cubicBezTo>
                      <a:pt x="465" y="231"/>
                      <a:pt x="465" y="230"/>
                      <a:pt x="465" y="230"/>
                    </a:cubicBezTo>
                    <a:cubicBezTo>
                      <a:pt x="463" y="229"/>
                      <a:pt x="461" y="224"/>
                      <a:pt x="461" y="223"/>
                    </a:cubicBezTo>
                    <a:cubicBezTo>
                      <a:pt x="461" y="223"/>
                      <a:pt x="464" y="222"/>
                      <a:pt x="465" y="220"/>
                    </a:cubicBezTo>
                    <a:cubicBezTo>
                      <a:pt x="467" y="218"/>
                      <a:pt x="471" y="215"/>
                      <a:pt x="472" y="214"/>
                    </a:cubicBezTo>
                    <a:cubicBezTo>
                      <a:pt x="473" y="213"/>
                      <a:pt x="473" y="212"/>
                      <a:pt x="474" y="212"/>
                    </a:cubicBezTo>
                    <a:cubicBezTo>
                      <a:pt x="474" y="212"/>
                      <a:pt x="475" y="213"/>
                      <a:pt x="475" y="213"/>
                    </a:cubicBezTo>
                    <a:cubicBezTo>
                      <a:pt x="477" y="213"/>
                      <a:pt x="475" y="215"/>
                      <a:pt x="475" y="217"/>
                    </a:cubicBezTo>
                    <a:cubicBezTo>
                      <a:pt x="474" y="218"/>
                      <a:pt x="473" y="221"/>
                      <a:pt x="474" y="221"/>
                    </a:cubicBezTo>
                    <a:cubicBezTo>
                      <a:pt x="474" y="221"/>
                      <a:pt x="474" y="221"/>
                      <a:pt x="475" y="221"/>
                    </a:cubicBezTo>
                    <a:cubicBezTo>
                      <a:pt x="477" y="221"/>
                      <a:pt x="481" y="218"/>
                      <a:pt x="482" y="218"/>
                    </a:cubicBezTo>
                    <a:cubicBezTo>
                      <a:pt x="483" y="218"/>
                      <a:pt x="484" y="217"/>
                      <a:pt x="485" y="217"/>
                    </a:cubicBezTo>
                    <a:cubicBezTo>
                      <a:pt x="486" y="217"/>
                      <a:pt x="487" y="218"/>
                      <a:pt x="487" y="219"/>
                    </a:cubicBezTo>
                    <a:cubicBezTo>
                      <a:pt x="486" y="221"/>
                      <a:pt x="484" y="224"/>
                      <a:pt x="485" y="225"/>
                    </a:cubicBezTo>
                    <a:cubicBezTo>
                      <a:pt x="486" y="227"/>
                      <a:pt x="490" y="229"/>
                      <a:pt x="490" y="229"/>
                    </a:cubicBezTo>
                    <a:cubicBezTo>
                      <a:pt x="492" y="228"/>
                      <a:pt x="492" y="228"/>
                      <a:pt x="492" y="228"/>
                    </a:cubicBezTo>
                    <a:cubicBezTo>
                      <a:pt x="492" y="228"/>
                      <a:pt x="493" y="231"/>
                      <a:pt x="492" y="233"/>
                    </a:cubicBezTo>
                    <a:cubicBezTo>
                      <a:pt x="492" y="235"/>
                      <a:pt x="492" y="239"/>
                      <a:pt x="492" y="240"/>
                    </a:cubicBezTo>
                    <a:cubicBezTo>
                      <a:pt x="491" y="242"/>
                      <a:pt x="490" y="244"/>
                      <a:pt x="492" y="244"/>
                    </a:cubicBezTo>
                    <a:cubicBezTo>
                      <a:pt x="492" y="244"/>
                      <a:pt x="492" y="244"/>
                      <a:pt x="492" y="244"/>
                    </a:cubicBezTo>
                    <a:cubicBezTo>
                      <a:pt x="494" y="243"/>
                      <a:pt x="498" y="241"/>
                      <a:pt x="498" y="240"/>
                    </a:cubicBezTo>
                    <a:cubicBezTo>
                      <a:pt x="499" y="239"/>
                      <a:pt x="501" y="236"/>
                      <a:pt x="500" y="233"/>
                    </a:cubicBezTo>
                    <a:cubicBezTo>
                      <a:pt x="499" y="229"/>
                      <a:pt x="497" y="225"/>
                      <a:pt x="496" y="223"/>
                    </a:cubicBezTo>
                    <a:cubicBezTo>
                      <a:pt x="495" y="222"/>
                      <a:pt x="495" y="219"/>
                      <a:pt x="495" y="218"/>
                    </a:cubicBezTo>
                    <a:cubicBezTo>
                      <a:pt x="495" y="217"/>
                      <a:pt x="499" y="215"/>
                      <a:pt x="500" y="213"/>
                    </a:cubicBezTo>
                    <a:cubicBezTo>
                      <a:pt x="502" y="211"/>
                      <a:pt x="501" y="209"/>
                      <a:pt x="502" y="207"/>
                    </a:cubicBezTo>
                    <a:cubicBezTo>
                      <a:pt x="504" y="205"/>
                      <a:pt x="507" y="202"/>
                      <a:pt x="508" y="201"/>
                    </a:cubicBezTo>
                    <a:cubicBezTo>
                      <a:pt x="509" y="201"/>
                      <a:pt x="509" y="201"/>
                      <a:pt x="509" y="201"/>
                    </a:cubicBezTo>
                    <a:cubicBezTo>
                      <a:pt x="510" y="201"/>
                      <a:pt x="511" y="201"/>
                      <a:pt x="512" y="202"/>
                    </a:cubicBezTo>
                    <a:cubicBezTo>
                      <a:pt x="513" y="202"/>
                      <a:pt x="514" y="204"/>
                      <a:pt x="515" y="204"/>
                    </a:cubicBezTo>
                    <a:cubicBezTo>
                      <a:pt x="516" y="204"/>
                      <a:pt x="516" y="204"/>
                      <a:pt x="517" y="203"/>
                    </a:cubicBezTo>
                    <a:cubicBezTo>
                      <a:pt x="517" y="203"/>
                      <a:pt x="517" y="203"/>
                      <a:pt x="517" y="202"/>
                    </a:cubicBezTo>
                    <a:cubicBezTo>
                      <a:pt x="517" y="199"/>
                      <a:pt x="516" y="195"/>
                      <a:pt x="515" y="191"/>
                    </a:cubicBezTo>
                    <a:cubicBezTo>
                      <a:pt x="519" y="191"/>
                      <a:pt x="519" y="191"/>
                      <a:pt x="519" y="191"/>
                    </a:cubicBezTo>
                    <a:cubicBezTo>
                      <a:pt x="519" y="193"/>
                      <a:pt x="520" y="196"/>
                      <a:pt x="521" y="198"/>
                    </a:cubicBezTo>
                    <a:cubicBezTo>
                      <a:pt x="524" y="194"/>
                      <a:pt x="528" y="189"/>
                      <a:pt x="530" y="187"/>
                    </a:cubicBezTo>
                    <a:cubicBezTo>
                      <a:pt x="532" y="185"/>
                      <a:pt x="535" y="178"/>
                      <a:pt x="536" y="175"/>
                    </a:cubicBezTo>
                    <a:cubicBezTo>
                      <a:pt x="538" y="173"/>
                      <a:pt x="539" y="167"/>
                      <a:pt x="539" y="165"/>
                    </a:cubicBezTo>
                    <a:cubicBezTo>
                      <a:pt x="539" y="163"/>
                      <a:pt x="541" y="161"/>
                      <a:pt x="540" y="157"/>
                    </a:cubicBezTo>
                    <a:cubicBezTo>
                      <a:pt x="539" y="152"/>
                      <a:pt x="538" y="148"/>
                      <a:pt x="535" y="148"/>
                    </a:cubicBezTo>
                    <a:cubicBezTo>
                      <a:pt x="533" y="148"/>
                      <a:pt x="532" y="151"/>
                      <a:pt x="530" y="151"/>
                    </a:cubicBezTo>
                    <a:cubicBezTo>
                      <a:pt x="530" y="151"/>
                      <a:pt x="530" y="151"/>
                      <a:pt x="530" y="151"/>
                    </a:cubicBezTo>
                    <a:cubicBezTo>
                      <a:pt x="527" y="151"/>
                      <a:pt x="526" y="146"/>
                      <a:pt x="526" y="145"/>
                    </a:cubicBezTo>
                    <a:cubicBezTo>
                      <a:pt x="525" y="145"/>
                      <a:pt x="521" y="145"/>
                      <a:pt x="521" y="144"/>
                    </a:cubicBezTo>
                    <a:cubicBezTo>
                      <a:pt x="521" y="143"/>
                      <a:pt x="533" y="130"/>
                      <a:pt x="538" y="125"/>
                    </a:cubicBezTo>
                    <a:cubicBezTo>
                      <a:pt x="543" y="120"/>
                      <a:pt x="545" y="116"/>
                      <a:pt x="550" y="115"/>
                    </a:cubicBezTo>
                    <a:cubicBezTo>
                      <a:pt x="552" y="114"/>
                      <a:pt x="555" y="114"/>
                      <a:pt x="557" y="114"/>
                    </a:cubicBezTo>
                    <a:cubicBezTo>
                      <a:pt x="560" y="114"/>
                      <a:pt x="563" y="115"/>
                      <a:pt x="564" y="115"/>
                    </a:cubicBezTo>
                    <a:cubicBezTo>
                      <a:pt x="565" y="115"/>
                      <a:pt x="565" y="116"/>
                      <a:pt x="566" y="116"/>
                    </a:cubicBezTo>
                    <a:cubicBezTo>
                      <a:pt x="568" y="116"/>
                      <a:pt x="572" y="114"/>
                      <a:pt x="573" y="114"/>
                    </a:cubicBezTo>
                    <a:cubicBezTo>
                      <a:pt x="574" y="113"/>
                      <a:pt x="576" y="113"/>
                      <a:pt x="578" y="113"/>
                    </a:cubicBezTo>
                    <a:cubicBezTo>
                      <a:pt x="579" y="113"/>
                      <a:pt x="579" y="113"/>
                      <a:pt x="580" y="113"/>
                    </a:cubicBezTo>
                    <a:cubicBezTo>
                      <a:pt x="580" y="114"/>
                      <a:pt x="577" y="118"/>
                      <a:pt x="579" y="119"/>
                    </a:cubicBezTo>
                    <a:cubicBezTo>
                      <a:pt x="579" y="119"/>
                      <a:pt x="579" y="119"/>
                      <a:pt x="580" y="119"/>
                    </a:cubicBezTo>
                    <a:cubicBezTo>
                      <a:pt x="582" y="119"/>
                      <a:pt x="586" y="117"/>
                      <a:pt x="588" y="116"/>
                    </a:cubicBezTo>
                    <a:cubicBezTo>
                      <a:pt x="590" y="115"/>
                      <a:pt x="586" y="112"/>
                      <a:pt x="588" y="110"/>
                    </a:cubicBezTo>
                    <a:cubicBezTo>
                      <a:pt x="590" y="108"/>
                      <a:pt x="595" y="103"/>
                      <a:pt x="597" y="103"/>
                    </a:cubicBezTo>
                    <a:cubicBezTo>
                      <a:pt x="599" y="102"/>
                      <a:pt x="602" y="101"/>
                      <a:pt x="605" y="101"/>
                    </a:cubicBezTo>
                    <a:cubicBezTo>
                      <a:pt x="605" y="101"/>
                      <a:pt x="606" y="101"/>
                      <a:pt x="606" y="102"/>
                    </a:cubicBezTo>
                    <a:cubicBezTo>
                      <a:pt x="607" y="103"/>
                      <a:pt x="607" y="105"/>
                      <a:pt x="608" y="107"/>
                    </a:cubicBezTo>
                    <a:cubicBezTo>
                      <a:pt x="608" y="107"/>
                      <a:pt x="608" y="107"/>
                      <a:pt x="609" y="107"/>
                    </a:cubicBezTo>
                    <a:cubicBezTo>
                      <a:pt x="610" y="107"/>
                      <a:pt x="614" y="104"/>
                      <a:pt x="614" y="103"/>
                    </a:cubicBezTo>
                    <a:cubicBezTo>
                      <a:pt x="616" y="102"/>
                      <a:pt x="616" y="99"/>
                      <a:pt x="618" y="98"/>
                    </a:cubicBezTo>
                    <a:cubicBezTo>
                      <a:pt x="619" y="97"/>
                      <a:pt x="620" y="97"/>
                      <a:pt x="621" y="97"/>
                    </a:cubicBezTo>
                    <a:cubicBezTo>
                      <a:pt x="622" y="97"/>
                      <a:pt x="623" y="97"/>
                      <a:pt x="624" y="97"/>
                    </a:cubicBezTo>
                    <a:cubicBezTo>
                      <a:pt x="625" y="98"/>
                      <a:pt x="622" y="99"/>
                      <a:pt x="621" y="102"/>
                    </a:cubicBezTo>
                    <a:cubicBezTo>
                      <a:pt x="620" y="106"/>
                      <a:pt x="619" y="107"/>
                      <a:pt x="616" y="109"/>
                    </a:cubicBezTo>
                    <a:cubicBezTo>
                      <a:pt x="612" y="111"/>
                      <a:pt x="607" y="116"/>
                      <a:pt x="606" y="118"/>
                    </a:cubicBezTo>
                    <a:cubicBezTo>
                      <a:pt x="605" y="119"/>
                      <a:pt x="599" y="123"/>
                      <a:pt x="598" y="126"/>
                    </a:cubicBezTo>
                    <a:cubicBezTo>
                      <a:pt x="596" y="129"/>
                      <a:pt x="597" y="131"/>
                      <a:pt x="596" y="132"/>
                    </a:cubicBezTo>
                    <a:cubicBezTo>
                      <a:pt x="594" y="132"/>
                      <a:pt x="592" y="133"/>
                      <a:pt x="592" y="136"/>
                    </a:cubicBezTo>
                    <a:cubicBezTo>
                      <a:pt x="591" y="140"/>
                      <a:pt x="593" y="148"/>
                      <a:pt x="593" y="150"/>
                    </a:cubicBezTo>
                    <a:cubicBezTo>
                      <a:pt x="593" y="152"/>
                      <a:pt x="594" y="157"/>
                      <a:pt x="594" y="159"/>
                    </a:cubicBezTo>
                    <a:cubicBezTo>
                      <a:pt x="595" y="161"/>
                      <a:pt x="595" y="163"/>
                      <a:pt x="596" y="163"/>
                    </a:cubicBezTo>
                    <a:cubicBezTo>
                      <a:pt x="596" y="163"/>
                      <a:pt x="596" y="163"/>
                      <a:pt x="596" y="163"/>
                    </a:cubicBezTo>
                    <a:cubicBezTo>
                      <a:pt x="598" y="162"/>
                      <a:pt x="600" y="160"/>
                      <a:pt x="601" y="158"/>
                    </a:cubicBezTo>
                    <a:cubicBezTo>
                      <a:pt x="601" y="156"/>
                      <a:pt x="602" y="154"/>
                      <a:pt x="603" y="153"/>
                    </a:cubicBezTo>
                    <a:cubicBezTo>
                      <a:pt x="605" y="152"/>
                      <a:pt x="606" y="150"/>
                      <a:pt x="606" y="148"/>
                    </a:cubicBezTo>
                    <a:cubicBezTo>
                      <a:pt x="606" y="147"/>
                      <a:pt x="609" y="146"/>
                      <a:pt x="610" y="145"/>
                    </a:cubicBezTo>
                    <a:cubicBezTo>
                      <a:pt x="612" y="143"/>
                      <a:pt x="611" y="139"/>
                      <a:pt x="612" y="137"/>
                    </a:cubicBezTo>
                    <a:cubicBezTo>
                      <a:pt x="613" y="135"/>
                      <a:pt x="617" y="135"/>
                      <a:pt x="616" y="133"/>
                    </a:cubicBezTo>
                    <a:cubicBezTo>
                      <a:pt x="616" y="131"/>
                      <a:pt x="616" y="128"/>
                      <a:pt x="616" y="126"/>
                    </a:cubicBezTo>
                    <a:cubicBezTo>
                      <a:pt x="615" y="124"/>
                      <a:pt x="614" y="121"/>
                      <a:pt x="615" y="120"/>
                    </a:cubicBezTo>
                    <a:cubicBezTo>
                      <a:pt x="615" y="119"/>
                      <a:pt x="619" y="112"/>
                      <a:pt x="619" y="112"/>
                    </a:cubicBezTo>
                    <a:cubicBezTo>
                      <a:pt x="619" y="112"/>
                      <a:pt x="623" y="111"/>
                      <a:pt x="625" y="110"/>
                    </a:cubicBezTo>
                    <a:cubicBezTo>
                      <a:pt x="627" y="109"/>
                      <a:pt x="630" y="109"/>
                      <a:pt x="631" y="109"/>
                    </a:cubicBezTo>
                    <a:cubicBezTo>
                      <a:pt x="631" y="109"/>
                      <a:pt x="633" y="108"/>
                      <a:pt x="634" y="108"/>
                    </a:cubicBezTo>
                    <a:cubicBezTo>
                      <a:pt x="636" y="108"/>
                      <a:pt x="637" y="109"/>
                      <a:pt x="638" y="109"/>
                    </a:cubicBezTo>
                    <a:cubicBezTo>
                      <a:pt x="639" y="110"/>
                      <a:pt x="639" y="113"/>
                      <a:pt x="641" y="113"/>
                    </a:cubicBezTo>
                    <a:cubicBezTo>
                      <a:pt x="641" y="113"/>
                      <a:pt x="641" y="113"/>
                      <a:pt x="641" y="113"/>
                    </a:cubicBezTo>
                    <a:cubicBezTo>
                      <a:pt x="643" y="112"/>
                      <a:pt x="645" y="107"/>
                      <a:pt x="648" y="105"/>
                    </a:cubicBezTo>
                    <a:cubicBezTo>
                      <a:pt x="652" y="103"/>
                      <a:pt x="662" y="99"/>
                      <a:pt x="664" y="98"/>
                    </a:cubicBezTo>
                    <a:cubicBezTo>
                      <a:pt x="664" y="98"/>
                      <a:pt x="664" y="98"/>
                      <a:pt x="664" y="98"/>
                    </a:cubicBezTo>
                    <a:cubicBezTo>
                      <a:pt x="665" y="98"/>
                      <a:pt x="666" y="98"/>
                      <a:pt x="667" y="99"/>
                    </a:cubicBezTo>
                    <a:cubicBezTo>
                      <a:pt x="668" y="99"/>
                      <a:pt x="668" y="99"/>
                      <a:pt x="669" y="99"/>
                    </a:cubicBezTo>
                    <a:cubicBezTo>
                      <a:pt x="669" y="99"/>
                      <a:pt x="670" y="99"/>
                      <a:pt x="670" y="99"/>
                    </a:cubicBezTo>
                    <a:cubicBezTo>
                      <a:pt x="671" y="97"/>
                      <a:pt x="670" y="96"/>
                      <a:pt x="669" y="93"/>
                    </a:cubicBezTo>
                    <a:cubicBezTo>
                      <a:pt x="668" y="90"/>
                      <a:pt x="666" y="87"/>
                      <a:pt x="668" y="87"/>
                    </a:cubicBezTo>
                    <a:cubicBezTo>
                      <a:pt x="668" y="87"/>
                      <a:pt x="668" y="87"/>
                      <a:pt x="669" y="87"/>
                    </a:cubicBezTo>
                    <a:cubicBezTo>
                      <a:pt x="671" y="87"/>
                      <a:pt x="673" y="86"/>
                      <a:pt x="674" y="85"/>
                    </a:cubicBezTo>
                    <a:cubicBezTo>
                      <a:pt x="675" y="83"/>
                      <a:pt x="675" y="79"/>
                      <a:pt x="676" y="78"/>
                    </a:cubicBezTo>
                    <a:cubicBezTo>
                      <a:pt x="676" y="78"/>
                      <a:pt x="676" y="78"/>
                      <a:pt x="677" y="78"/>
                    </a:cubicBezTo>
                    <a:cubicBezTo>
                      <a:pt x="677" y="78"/>
                      <a:pt x="678" y="78"/>
                      <a:pt x="678" y="80"/>
                    </a:cubicBezTo>
                    <a:cubicBezTo>
                      <a:pt x="679" y="81"/>
                      <a:pt x="681" y="81"/>
                      <a:pt x="682" y="81"/>
                    </a:cubicBezTo>
                    <a:cubicBezTo>
                      <a:pt x="683" y="81"/>
                      <a:pt x="684" y="81"/>
                      <a:pt x="684" y="81"/>
                    </a:cubicBezTo>
                    <a:cubicBezTo>
                      <a:pt x="684" y="81"/>
                      <a:pt x="684" y="81"/>
                      <a:pt x="684" y="81"/>
                    </a:cubicBezTo>
                    <a:cubicBezTo>
                      <a:pt x="686" y="81"/>
                      <a:pt x="689" y="84"/>
                      <a:pt x="689" y="85"/>
                    </a:cubicBezTo>
                    <a:cubicBezTo>
                      <a:pt x="690" y="86"/>
                      <a:pt x="693" y="87"/>
                      <a:pt x="696" y="88"/>
                    </a:cubicBezTo>
                    <a:cubicBezTo>
                      <a:pt x="696" y="89"/>
                      <a:pt x="697" y="89"/>
                      <a:pt x="698" y="89"/>
                    </a:cubicBezTo>
                    <a:cubicBezTo>
                      <a:pt x="699" y="89"/>
                      <a:pt x="700" y="88"/>
                      <a:pt x="700" y="86"/>
                    </a:cubicBezTo>
                    <a:cubicBezTo>
                      <a:pt x="699" y="84"/>
                      <a:pt x="700" y="82"/>
                      <a:pt x="701" y="82"/>
                    </a:cubicBezTo>
                    <a:cubicBezTo>
                      <a:pt x="701" y="82"/>
                      <a:pt x="701" y="82"/>
                      <a:pt x="701" y="82"/>
                    </a:cubicBezTo>
                    <a:cubicBezTo>
                      <a:pt x="702" y="83"/>
                      <a:pt x="703" y="83"/>
                      <a:pt x="704" y="83"/>
                    </a:cubicBezTo>
                    <a:cubicBezTo>
                      <a:pt x="705" y="83"/>
                      <a:pt x="706" y="83"/>
                      <a:pt x="706" y="82"/>
                    </a:cubicBezTo>
                    <a:cubicBezTo>
                      <a:pt x="707" y="82"/>
                      <a:pt x="709" y="82"/>
                      <a:pt x="707" y="79"/>
                    </a:cubicBezTo>
                    <a:cubicBezTo>
                      <a:pt x="704" y="77"/>
                      <a:pt x="701" y="74"/>
                      <a:pt x="698" y="74"/>
                    </a:cubicBezTo>
                    <a:cubicBezTo>
                      <a:pt x="697" y="74"/>
                      <a:pt x="697" y="73"/>
                      <a:pt x="696" y="73"/>
                    </a:cubicBezTo>
                    <a:cubicBezTo>
                      <a:pt x="695" y="73"/>
                      <a:pt x="694" y="74"/>
                      <a:pt x="693" y="75"/>
                    </a:cubicBezTo>
                    <a:cubicBezTo>
                      <a:pt x="693" y="76"/>
                      <a:pt x="693" y="76"/>
                      <a:pt x="692" y="76"/>
                    </a:cubicBezTo>
                    <a:cubicBezTo>
                      <a:pt x="691" y="76"/>
                      <a:pt x="691" y="75"/>
                      <a:pt x="691" y="74"/>
                    </a:cubicBezTo>
                    <a:cubicBezTo>
                      <a:pt x="691" y="73"/>
                      <a:pt x="693" y="72"/>
                      <a:pt x="691" y="71"/>
                    </a:cubicBezTo>
                    <a:cubicBezTo>
                      <a:pt x="689" y="70"/>
                      <a:pt x="680" y="63"/>
                      <a:pt x="676" y="61"/>
                    </a:cubicBezTo>
                    <a:cubicBezTo>
                      <a:pt x="673" y="58"/>
                      <a:pt x="674" y="56"/>
                      <a:pt x="671" y="55"/>
                    </a:cubicBezTo>
                    <a:cubicBezTo>
                      <a:pt x="670" y="55"/>
                      <a:pt x="669" y="55"/>
                      <a:pt x="669" y="55"/>
                    </a:cubicBezTo>
                    <a:cubicBezTo>
                      <a:pt x="668" y="55"/>
                      <a:pt x="667" y="55"/>
                      <a:pt x="666" y="55"/>
                    </a:cubicBezTo>
                    <a:cubicBezTo>
                      <a:pt x="666" y="55"/>
                      <a:pt x="665" y="55"/>
                      <a:pt x="664" y="55"/>
                    </a:cubicBezTo>
                    <a:cubicBezTo>
                      <a:pt x="664" y="55"/>
                      <a:pt x="663" y="55"/>
                      <a:pt x="663" y="55"/>
                    </a:cubicBezTo>
                    <a:cubicBezTo>
                      <a:pt x="662" y="54"/>
                      <a:pt x="661" y="52"/>
                      <a:pt x="659" y="51"/>
                    </a:cubicBezTo>
                    <a:cubicBezTo>
                      <a:pt x="657" y="51"/>
                      <a:pt x="644" y="51"/>
                      <a:pt x="643" y="51"/>
                    </a:cubicBezTo>
                    <a:cubicBezTo>
                      <a:pt x="643" y="51"/>
                      <a:pt x="643" y="51"/>
                      <a:pt x="643" y="51"/>
                    </a:cubicBezTo>
                    <a:cubicBezTo>
                      <a:pt x="642" y="51"/>
                      <a:pt x="642" y="52"/>
                      <a:pt x="642" y="55"/>
                    </a:cubicBezTo>
                    <a:cubicBezTo>
                      <a:pt x="642" y="57"/>
                      <a:pt x="643" y="60"/>
                      <a:pt x="640" y="60"/>
                    </a:cubicBezTo>
                    <a:cubicBezTo>
                      <a:pt x="640" y="61"/>
                      <a:pt x="640" y="61"/>
                      <a:pt x="640" y="61"/>
                    </a:cubicBezTo>
                    <a:cubicBezTo>
                      <a:pt x="637" y="61"/>
                      <a:pt x="636" y="60"/>
                      <a:pt x="636" y="59"/>
                    </a:cubicBezTo>
                    <a:cubicBezTo>
                      <a:pt x="635" y="58"/>
                      <a:pt x="635" y="54"/>
                      <a:pt x="634" y="54"/>
                    </a:cubicBezTo>
                    <a:cubicBezTo>
                      <a:pt x="634" y="54"/>
                      <a:pt x="633" y="54"/>
                      <a:pt x="632" y="54"/>
                    </a:cubicBezTo>
                    <a:cubicBezTo>
                      <a:pt x="629" y="54"/>
                      <a:pt x="620" y="54"/>
                      <a:pt x="617" y="54"/>
                    </a:cubicBezTo>
                    <a:cubicBezTo>
                      <a:pt x="613" y="55"/>
                      <a:pt x="611" y="58"/>
                      <a:pt x="611" y="59"/>
                    </a:cubicBezTo>
                    <a:cubicBezTo>
                      <a:pt x="611" y="59"/>
                      <a:pt x="611" y="59"/>
                      <a:pt x="611" y="59"/>
                    </a:cubicBezTo>
                    <a:cubicBezTo>
                      <a:pt x="610" y="59"/>
                      <a:pt x="608" y="56"/>
                      <a:pt x="607" y="54"/>
                    </a:cubicBezTo>
                    <a:cubicBezTo>
                      <a:pt x="606" y="53"/>
                      <a:pt x="609" y="51"/>
                      <a:pt x="605" y="49"/>
                    </a:cubicBezTo>
                    <a:cubicBezTo>
                      <a:pt x="605" y="49"/>
                      <a:pt x="592" y="46"/>
                      <a:pt x="590" y="46"/>
                    </a:cubicBezTo>
                    <a:cubicBezTo>
                      <a:pt x="587" y="46"/>
                      <a:pt x="574" y="48"/>
                      <a:pt x="571" y="48"/>
                    </a:cubicBezTo>
                    <a:cubicBezTo>
                      <a:pt x="570" y="48"/>
                      <a:pt x="570" y="48"/>
                      <a:pt x="570" y="48"/>
                    </a:cubicBezTo>
                    <a:cubicBezTo>
                      <a:pt x="568" y="48"/>
                      <a:pt x="568" y="44"/>
                      <a:pt x="568" y="43"/>
                    </a:cubicBezTo>
                    <a:cubicBezTo>
                      <a:pt x="569" y="41"/>
                      <a:pt x="570" y="39"/>
                      <a:pt x="566" y="38"/>
                    </a:cubicBezTo>
                    <a:cubicBezTo>
                      <a:pt x="566" y="38"/>
                      <a:pt x="566" y="38"/>
                      <a:pt x="566" y="38"/>
                    </a:cubicBezTo>
                    <a:cubicBezTo>
                      <a:pt x="563" y="38"/>
                      <a:pt x="559" y="43"/>
                      <a:pt x="558" y="44"/>
                    </a:cubicBezTo>
                    <a:cubicBezTo>
                      <a:pt x="558" y="44"/>
                      <a:pt x="557" y="44"/>
                      <a:pt x="557" y="44"/>
                    </a:cubicBezTo>
                    <a:cubicBezTo>
                      <a:pt x="556" y="44"/>
                      <a:pt x="556" y="42"/>
                      <a:pt x="555" y="40"/>
                    </a:cubicBezTo>
                    <a:cubicBezTo>
                      <a:pt x="554" y="39"/>
                      <a:pt x="553" y="36"/>
                      <a:pt x="551" y="36"/>
                    </a:cubicBezTo>
                    <a:cubicBezTo>
                      <a:pt x="550" y="35"/>
                      <a:pt x="542" y="35"/>
                      <a:pt x="539" y="35"/>
                    </a:cubicBezTo>
                    <a:cubicBezTo>
                      <a:pt x="536" y="35"/>
                      <a:pt x="534" y="36"/>
                      <a:pt x="535" y="39"/>
                    </a:cubicBezTo>
                    <a:cubicBezTo>
                      <a:pt x="536" y="41"/>
                      <a:pt x="538" y="44"/>
                      <a:pt x="537" y="44"/>
                    </a:cubicBezTo>
                    <a:cubicBezTo>
                      <a:pt x="537" y="44"/>
                      <a:pt x="537" y="44"/>
                      <a:pt x="536" y="44"/>
                    </a:cubicBezTo>
                    <a:cubicBezTo>
                      <a:pt x="535" y="44"/>
                      <a:pt x="534" y="43"/>
                      <a:pt x="533" y="43"/>
                    </a:cubicBezTo>
                    <a:cubicBezTo>
                      <a:pt x="532" y="43"/>
                      <a:pt x="532" y="43"/>
                      <a:pt x="531" y="43"/>
                    </a:cubicBezTo>
                    <a:cubicBezTo>
                      <a:pt x="530" y="44"/>
                      <a:pt x="529" y="44"/>
                      <a:pt x="528" y="44"/>
                    </a:cubicBezTo>
                    <a:cubicBezTo>
                      <a:pt x="527" y="44"/>
                      <a:pt x="527" y="44"/>
                      <a:pt x="526" y="43"/>
                    </a:cubicBezTo>
                    <a:cubicBezTo>
                      <a:pt x="524" y="42"/>
                      <a:pt x="522" y="40"/>
                      <a:pt x="521" y="40"/>
                    </a:cubicBezTo>
                    <a:cubicBezTo>
                      <a:pt x="520" y="40"/>
                      <a:pt x="516" y="43"/>
                      <a:pt x="514" y="44"/>
                    </a:cubicBezTo>
                    <a:cubicBezTo>
                      <a:pt x="513" y="44"/>
                      <a:pt x="510" y="45"/>
                      <a:pt x="510" y="46"/>
                    </a:cubicBezTo>
                    <a:cubicBezTo>
                      <a:pt x="509" y="47"/>
                      <a:pt x="510" y="50"/>
                      <a:pt x="509" y="50"/>
                    </a:cubicBezTo>
                    <a:cubicBezTo>
                      <a:pt x="508" y="50"/>
                      <a:pt x="508" y="50"/>
                      <a:pt x="508" y="50"/>
                    </a:cubicBezTo>
                    <a:cubicBezTo>
                      <a:pt x="506" y="49"/>
                      <a:pt x="503" y="45"/>
                      <a:pt x="499" y="43"/>
                    </a:cubicBezTo>
                    <a:cubicBezTo>
                      <a:pt x="496" y="42"/>
                      <a:pt x="491" y="38"/>
                      <a:pt x="488" y="37"/>
                    </a:cubicBezTo>
                    <a:cubicBezTo>
                      <a:pt x="485" y="36"/>
                      <a:pt x="475" y="34"/>
                      <a:pt x="472" y="34"/>
                    </a:cubicBezTo>
                    <a:cubicBezTo>
                      <a:pt x="469" y="34"/>
                      <a:pt x="464" y="32"/>
                      <a:pt x="463" y="31"/>
                    </a:cubicBezTo>
                    <a:cubicBezTo>
                      <a:pt x="462" y="30"/>
                      <a:pt x="465" y="28"/>
                      <a:pt x="461" y="28"/>
                    </a:cubicBezTo>
                    <a:cubicBezTo>
                      <a:pt x="459" y="27"/>
                      <a:pt x="455" y="26"/>
                      <a:pt x="452" y="26"/>
                    </a:cubicBezTo>
                    <a:cubicBezTo>
                      <a:pt x="451" y="26"/>
                      <a:pt x="451" y="26"/>
                      <a:pt x="450" y="26"/>
                    </a:cubicBezTo>
                    <a:cubicBezTo>
                      <a:pt x="448" y="27"/>
                      <a:pt x="446" y="28"/>
                      <a:pt x="444" y="29"/>
                    </a:cubicBezTo>
                    <a:cubicBezTo>
                      <a:pt x="443" y="29"/>
                      <a:pt x="435" y="29"/>
                      <a:pt x="433" y="30"/>
                    </a:cubicBezTo>
                    <a:cubicBezTo>
                      <a:pt x="433" y="31"/>
                      <a:pt x="433" y="31"/>
                      <a:pt x="432" y="31"/>
                    </a:cubicBezTo>
                    <a:cubicBezTo>
                      <a:pt x="431" y="31"/>
                      <a:pt x="430" y="28"/>
                      <a:pt x="430" y="28"/>
                    </a:cubicBezTo>
                    <a:cubicBezTo>
                      <a:pt x="430" y="28"/>
                      <a:pt x="431" y="25"/>
                      <a:pt x="433" y="24"/>
                    </a:cubicBezTo>
                    <a:cubicBezTo>
                      <a:pt x="435" y="23"/>
                      <a:pt x="441" y="22"/>
                      <a:pt x="444" y="21"/>
                    </a:cubicBezTo>
                    <a:cubicBezTo>
                      <a:pt x="447" y="20"/>
                      <a:pt x="448" y="20"/>
                      <a:pt x="448" y="18"/>
                    </a:cubicBezTo>
                    <a:cubicBezTo>
                      <a:pt x="447" y="16"/>
                      <a:pt x="447" y="13"/>
                      <a:pt x="446" y="12"/>
                    </a:cubicBezTo>
                    <a:cubicBezTo>
                      <a:pt x="445" y="10"/>
                      <a:pt x="443" y="6"/>
                      <a:pt x="440" y="5"/>
                    </a:cubicBezTo>
                    <a:cubicBezTo>
                      <a:pt x="440" y="5"/>
                      <a:pt x="439" y="5"/>
                      <a:pt x="438" y="5"/>
                    </a:cubicBezTo>
                    <a:cubicBezTo>
                      <a:pt x="436" y="5"/>
                      <a:pt x="433" y="6"/>
                      <a:pt x="432" y="6"/>
                    </a:cubicBezTo>
                    <a:cubicBezTo>
                      <a:pt x="430" y="7"/>
                      <a:pt x="427" y="8"/>
                      <a:pt x="427" y="8"/>
                    </a:cubicBezTo>
                    <a:cubicBezTo>
                      <a:pt x="427" y="8"/>
                      <a:pt x="427" y="4"/>
                      <a:pt x="424" y="4"/>
                    </a:cubicBezTo>
                    <a:cubicBezTo>
                      <a:pt x="421" y="4"/>
                      <a:pt x="421" y="0"/>
                      <a:pt x="419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7">
                <a:extLst>
                  <a:ext uri="{FF2B5EF4-FFF2-40B4-BE49-F238E27FC236}">
                    <a16:creationId xmlns:a16="http://schemas.microsoft.com/office/drawing/2014/main" id="{63FC40CA-E5AC-42E6-8639-B20369B8E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170"/>
                <a:ext cx="52" cy="76"/>
              </a:xfrm>
              <a:custGeom>
                <a:avLst/>
                <a:gdLst>
                  <a:gd name="T0" fmla="*/ 18 w 49"/>
                  <a:gd name="T1" fmla="*/ 0 h 72"/>
                  <a:gd name="T2" fmla="*/ 0 w 49"/>
                  <a:gd name="T3" fmla="*/ 18 h 72"/>
                  <a:gd name="T4" fmla="*/ 0 w 49"/>
                  <a:gd name="T5" fmla="*/ 19 h 72"/>
                  <a:gd name="T6" fmla="*/ 12 w 49"/>
                  <a:gd name="T7" fmla="*/ 39 h 72"/>
                  <a:gd name="T8" fmla="*/ 13 w 49"/>
                  <a:gd name="T9" fmla="*/ 41 h 72"/>
                  <a:gd name="T10" fmla="*/ 28 w 49"/>
                  <a:gd name="T11" fmla="*/ 41 h 72"/>
                  <a:gd name="T12" fmla="*/ 28 w 49"/>
                  <a:gd name="T13" fmla="*/ 72 h 72"/>
                  <a:gd name="T14" fmla="*/ 49 w 49"/>
                  <a:gd name="T15" fmla="*/ 72 h 72"/>
                  <a:gd name="T16" fmla="*/ 49 w 49"/>
                  <a:gd name="T17" fmla="*/ 31 h 72"/>
                  <a:gd name="T18" fmla="*/ 18 w 49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72">
                    <a:moveTo>
                      <a:pt x="18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2" y="20"/>
                      <a:pt x="11" y="31"/>
                      <a:pt x="12" y="39"/>
                    </a:cubicBezTo>
                    <a:cubicBezTo>
                      <a:pt x="12" y="40"/>
                      <a:pt x="13" y="41"/>
                      <a:pt x="1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068094AE-2751-47F7-ABE0-C73E1B060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154"/>
                <a:ext cx="69" cy="54"/>
              </a:xfrm>
              <a:custGeom>
                <a:avLst/>
                <a:gdLst>
                  <a:gd name="T0" fmla="*/ 18 w 65"/>
                  <a:gd name="T1" fmla="*/ 0 h 51"/>
                  <a:gd name="T2" fmla="*/ 15 w 65"/>
                  <a:gd name="T3" fmla="*/ 1 h 51"/>
                  <a:gd name="T4" fmla="*/ 2 w 65"/>
                  <a:gd name="T5" fmla="*/ 14 h 51"/>
                  <a:gd name="T6" fmla="*/ 2 w 65"/>
                  <a:gd name="T7" fmla="*/ 24 h 51"/>
                  <a:gd name="T8" fmla="*/ 0 w 65"/>
                  <a:gd name="T9" fmla="*/ 29 h 51"/>
                  <a:gd name="T10" fmla="*/ 18 w 65"/>
                  <a:gd name="T11" fmla="*/ 11 h 51"/>
                  <a:gd name="T12" fmla="*/ 56 w 65"/>
                  <a:gd name="T13" fmla="*/ 49 h 51"/>
                  <a:gd name="T14" fmla="*/ 60 w 65"/>
                  <a:gd name="T15" fmla="*/ 51 h 51"/>
                  <a:gd name="T16" fmla="*/ 63 w 65"/>
                  <a:gd name="T17" fmla="*/ 49 h 51"/>
                  <a:gd name="T18" fmla="*/ 63 w 65"/>
                  <a:gd name="T19" fmla="*/ 43 h 51"/>
                  <a:gd name="T20" fmla="*/ 21 w 65"/>
                  <a:gd name="T21" fmla="*/ 1 h 51"/>
                  <a:gd name="T22" fmla="*/ 18 w 65"/>
                  <a:gd name="T2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51">
                    <a:moveTo>
                      <a:pt x="18" y="0"/>
                    </a:moveTo>
                    <a:cubicBezTo>
                      <a:pt x="17" y="0"/>
                      <a:pt x="16" y="0"/>
                      <a:pt x="15" y="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20"/>
                      <a:pt x="2" y="24"/>
                    </a:cubicBezTo>
                    <a:cubicBezTo>
                      <a:pt x="1" y="26"/>
                      <a:pt x="0" y="28"/>
                      <a:pt x="0" y="29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7" y="50"/>
                      <a:pt x="58" y="51"/>
                      <a:pt x="60" y="51"/>
                    </a:cubicBezTo>
                    <a:cubicBezTo>
                      <a:pt x="61" y="51"/>
                      <a:pt x="62" y="50"/>
                      <a:pt x="63" y="49"/>
                    </a:cubicBezTo>
                    <a:cubicBezTo>
                      <a:pt x="65" y="48"/>
                      <a:pt x="65" y="45"/>
                      <a:pt x="63" y="4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0"/>
                      <a:pt x="18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9">
                <a:extLst>
                  <a:ext uri="{FF2B5EF4-FFF2-40B4-BE49-F238E27FC236}">
                    <a16:creationId xmlns:a16="http://schemas.microsoft.com/office/drawing/2014/main" id="{0770BAA1-F57A-4F48-8AA8-EC539F913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983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7 h 8"/>
                  <a:gd name="T4" fmla="*/ 1 w 6"/>
                  <a:gd name="T5" fmla="*/ 8 h 8"/>
                  <a:gd name="T6" fmla="*/ 4 w 6"/>
                  <a:gd name="T7" fmla="*/ 5 h 8"/>
                  <a:gd name="T8" fmla="*/ 4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2" y="0"/>
                      <a:pt x="0" y="6"/>
                      <a:pt x="0" y="7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2" y="8"/>
                      <a:pt x="3" y="7"/>
                      <a:pt x="4" y="5"/>
                    </a:cubicBezTo>
                    <a:cubicBezTo>
                      <a:pt x="6" y="3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EAF7FB04-6178-48DA-9A9F-1EA3017A8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993"/>
                <a:ext cx="6" cy="12"/>
              </a:xfrm>
              <a:custGeom>
                <a:avLst/>
                <a:gdLst>
                  <a:gd name="T0" fmla="*/ 3 w 6"/>
                  <a:gd name="T1" fmla="*/ 0 h 11"/>
                  <a:gd name="T2" fmla="*/ 1 w 6"/>
                  <a:gd name="T3" fmla="*/ 2 h 11"/>
                  <a:gd name="T4" fmla="*/ 2 w 6"/>
                  <a:gd name="T5" fmla="*/ 10 h 11"/>
                  <a:gd name="T6" fmla="*/ 3 w 6"/>
                  <a:gd name="T7" fmla="*/ 11 h 11"/>
                  <a:gd name="T8" fmla="*/ 5 w 6"/>
                  <a:gd name="T9" fmla="*/ 7 h 11"/>
                  <a:gd name="T10" fmla="*/ 4 w 6"/>
                  <a:gd name="T11" fmla="*/ 0 h 11"/>
                  <a:gd name="T12" fmla="*/ 3 w 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1" y="2"/>
                      <a:pt x="0" y="8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9"/>
                      <a:pt x="5" y="7"/>
                    </a:cubicBezTo>
                    <a:cubicBezTo>
                      <a:pt x="6" y="4"/>
                      <a:pt x="5" y="2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72C2D610-83C9-4117-BB4B-316B6BB4E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939"/>
                <a:ext cx="27" cy="22"/>
              </a:xfrm>
              <a:custGeom>
                <a:avLst/>
                <a:gdLst>
                  <a:gd name="T0" fmla="*/ 11 w 26"/>
                  <a:gd name="T1" fmla="*/ 0 h 21"/>
                  <a:gd name="T2" fmla="*/ 4 w 26"/>
                  <a:gd name="T3" fmla="*/ 12 h 21"/>
                  <a:gd name="T4" fmla="*/ 15 w 26"/>
                  <a:gd name="T5" fmla="*/ 15 h 21"/>
                  <a:gd name="T6" fmla="*/ 26 w 26"/>
                  <a:gd name="T7" fmla="*/ 21 h 21"/>
                  <a:gd name="T8" fmla="*/ 26 w 26"/>
                  <a:gd name="T9" fmla="*/ 20 h 21"/>
                  <a:gd name="T10" fmla="*/ 18 w 26"/>
                  <a:gd name="T11" fmla="*/ 8 h 21"/>
                  <a:gd name="T12" fmla="*/ 11 w 26"/>
                  <a:gd name="T13" fmla="*/ 5 h 21"/>
                  <a:gd name="T14" fmla="*/ 11 w 26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1">
                    <a:moveTo>
                      <a:pt x="11" y="0"/>
                    </a:moveTo>
                    <a:cubicBezTo>
                      <a:pt x="11" y="0"/>
                      <a:pt x="0" y="8"/>
                      <a:pt x="4" y="12"/>
                    </a:cubicBezTo>
                    <a:cubicBezTo>
                      <a:pt x="8" y="16"/>
                      <a:pt x="13" y="14"/>
                      <a:pt x="15" y="15"/>
                    </a:cubicBezTo>
                    <a:cubicBezTo>
                      <a:pt x="18" y="17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0"/>
                    </a:cubicBezTo>
                    <a:cubicBezTo>
                      <a:pt x="25" y="18"/>
                      <a:pt x="22" y="9"/>
                      <a:pt x="18" y="8"/>
                    </a:cubicBezTo>
                    <a:cubicBezTo>
                      <a:pt x="15" y="8"/>
                      <a:pt x="11" y="5"/>
                      <a:pt x="11" y="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2">
                <a:extLst>
                  <a:ext uri="{FF2B5EF4-FFF2-40B4-BE49-F238E27FC236}">
                    <a16:creationId xmlns:a16="http://schemas.microsoft.com/office/drawing/2014/main" id="{D66504A6-69C7-43AA-A4D2-0DE47596C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2078"/>
                <a:ext cx="35" cy="14"/>
              </a:xfrm>
              <a:custGeom>
                <a:avLst/>
                <a:gdLst>
                  <a:gd name="T0" fmla="*/ 4 w 33"/>
                  <a:gd name="T1" fmla="*/ 0 h 14"/>
                  <a:gd name="T2" fmla="*/ 0 w 33"/>
                  <a:gd name="T3" fmla="*/ 0 h 14"/>
                  <a:gd name="T4" fmla="*/ 17 w 33"/>
                  <a:gd name="T5" fmla="*/ 11 h 14"/>
                  <a:gd name="T6" fmla="*/ 30 w 33"/>
                  <a:gd name="T7" fmla="*/ 14 h 14"/>
                  <a:gd name="T8" fmla="*/ 31 w 33"/>
                  <a:gd name="T9" fmla="*/ 14 h 14"/>
                  <a:gd name="T10" fmla="*/ 27 w 33"/>
                  <a:gd name="T11" fmla="*/ 10 h 14"/>
                  <a:gd name="T12" fmla="*/ 14 w 33"/>
                  <a:gd name="T13" fmla="*/ 1 h 14"/>
                  <a:gd name="T14" fmla="*/ 4 w 33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4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27" y="14"/>
                      <a:pt x="30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3" y="14"/>
                      <a:pt x="29" y="11"/>
                      <a:pt x="27" y="10"/>
                    </a:cubicBezTo>
                    <a:cubicBezTo>
                      <a:pt x="25" y="9"/>
                      <a:pt x="17" y="4"/>
                      <a:pt x="14" y="1"/>
                    </a:cubicBezTo>
                    <a:cubicBezTo>
                      <a:pt x="12" y="0"/>
                      <a:pt x="8" y="0"/>
                      <a:pt x="4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60809618-18B9-4DF9-A995-AE2BC0C85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2092"/>
                <a:ext cx="16" cy="9"/>
              </a:xfrm>
              <a:custGeom>
                <a:avLst/>
                <a:gdLst>
                  <a:gd name="T0" fmla="*/ 2 w 15"/>
                  <a:gd name="T1" fmla="*/ 0 h 8"/>
                  <a:gd name="T2" fmla="*/ 0 w 15"/>
                  <a:gd name="T3" fmla="*/ 0 h 8"/>
                  <a:gd name="T4" fmla="*/ 7 w 15"/>
                  <a:gd name="T5" fmla="*/ 8 h 8"/>
                  <a:gd name="T6" fmla="*/ 7 w 15"/>
                  <a:gd name="T7" fmla="*/ 8 h 8"/>
                  <a:gd name="T8" fmla="*/ 12 w 15"/>
                  <a:gd name="T9" fmla="*/ 2 h 8"/>
                  <a:gd name="T10" fmla="*/ 2 w 1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3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7"/>
                      <a:pt x="15" y="4"/>
                      <a:pt x="12" y="2"/>
                    </a:cubicBezTo>
                    <a:cubicBezTo>
                      <a:pt x="11" y="1"/>
                      <a:pt x="5" y="0"/>
                      <a:pt x="2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4">
                <a:extLst>
                  <a:ext uri="{FF2B5EF4-FFF2-40B4-BE49-F238E27FC236}">
                    <a16:creationId xmlns:a16="http://schemas.microsoft.com/office/drawing/2014/main" id="{EB918313-D1C6-42FC-AD81-80E30D6D9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797"/>
                <a:ext cx="101" cy="76"/>
              </a:xfrm>
              <a:custGeom>
                <a:avLst/>
                <a:gdLst>
                  <a:gd name="T0" fmla="*/ 33 w 96"/>
                  <a:gd name="T1" fmla="*/ 0 h 73"/>
                  <a:gd name="T2" fmla="*/ 31 w 96"/>
                  <a:gd name="T3" fmla="*/ 0 h 73"/>
                  <a:gd name="T4" fmla="*/ 23 w 96"/>
                  <a:gd name="T5" fmla="*/ 1 h 73"/>
                  <a:gd name="T6" fmla="*/ 17 w 96"/>
                  <a:gd name="T7" fmla="*/ 11 h 73"/>
                  <a:gd name="T8" fmla="*/ 15 w 96"/>
                  <a:gd name="T9" fmla="*/ 0 h 73"/>
                  <a:gd name="T10" fmla="*/ 14 w 96"/>
                  <a:gd name="T11" fmla="*/ 0 h 73"/>
                  <a:gd name="T12" fmla="*/ 5 w 96"/>
                  <a:gd name="T13" fmla="*/ 5 h 73"/>
                  <a:gd name="T14" fmla="*/ 2 w 96"/>
                  <a:gd name="T15" fmla="*/ 16 h 73"/>
                  <a:gd name="T16" fmla="*/ 13 w 96"/>
                  <a:gd name="T17" fmla="*/ 22 h 73"/>
                  <a:gd name="T18" fmla="*/ 14 w 96"/>
                  <a:gd name="T19" fmla="*/ 22 h 73"/>
                  <a:gd name="T20" fmla="*/ 14 w 96"/>
                  <a:gd name="T21" fmla="*/ 22 h 73"/>
                  <a:gd name="T22" fmla="*/ 29 w 96"/>
                  <a:gd name="T23" fmla="*/ 27 h 73"/>
                  <a:gd name="T24" fmla="*/ 35 w 96"/>
                  <a:gd name="T25" fmla="*/ 25 h 73"/>
                  <a:gd name="T26" fmla="*/ 49 w 96"/>
                  <a:gd name="T27" fmla="*/ 30 h 73"/>
                  <a:gd name="T28" fmla="*/ 57 w 96"/>
                  <a:gd name="T29" fmla="*/ 39 h 73"/>
                  <a:gd name="T30" fmla="*/ 57 w 96"/>
                  <a:gd name="T31" fmla="*/ 51 h 73"/>
                  <a:gd name="T32" fmla="*/ 42 w 96"/>
                  <a:gd name="T33" fmla="*/ 62 h 73"/>
                  <a:gd name="T34" fmla="*/ 52 w 96"/>
                  <a:gd name="T35" fmla="*/ 61 h 73"/>
                  <a:gd name="T36" fmla="*/ 58 w 96"/>
                  <a:gd name="T37" fmla="*/ 62 h 73"/>
                  <a:gd name="T38" fmla="*/ 58 w 96"/>
                  <a:gd name="T39" fmla="*/ 63 h 73"/>
                  <a:gd name="T40" fmla="*/ 63 w 96"/>
                  <a:gd name="T41" fmla="*/ 55 h 73"/>
                  <a:gd name="T42" fmla="*/ 66 w 96"/>
                  <a:gd name="T43" fmla="*/ 57 h 73"/>
                  <a:gd name="T44" fmla="*/ 61 w 96"/>
                  <a:gd name="T45" fmla="*/ 66 h 73"/>
                  <a:gd name="T46" fmla="*/ 67 w 96"/>
                  <a:gd name="T47" fmla="*/ 71 h 73"/>
                  <a:gd name="T48" fmla="*/ 83 w 96"/>
                  <a:gd name="T49" fmla="*/ 73 h 73"/>
                  <a:gd name="T50" fmla="*/ 72 w 96"/>
                  <a:gd name="T51" fmla="*/ 63 h 73"/>
                  <a:gd name="T52" fmla="*/ 74 w 96"/>
                  <a:gd name="T53" fmla="*/ 63 h 73"/>
                  <a:gd name="T54" fmla="*/ 81 w 96"/>
                  <a:gd name="T55" fmla="*/ 64 h 73"/>
                  <a:gd name="T56" fmla="*/ 83 w 96"/>
                  <a:gd name="T57" fmla="*/ 61 h 73"/>
                  <a:gd name="T58" fmla="*/ 75 w 96"/>
                  <a:gd name="T59" fmla="*/ 54 h 73"/>
                  <a:gd name="T60" fmla="*/ 68 w 96"/>
                  <a:gd name="T61" fmla="*/ 50 h 73"/>
                  <a:gd name="T62" fmla="*/ 79 w 96"/>
                  <a:gd name="T63" fmla="*/ 49 h 73"/>
                  <a:gd name="T64" fmla="*/ 88 w 96"/>
                  <a:gd name="T65" fmla="*/ 57 h 73"/>
                  <a:gd name="T66" fmla="*/ 89 w 96"/>
                  <a:gd name="T67" fmla="*/ 56 h 73"/>
                  <a:gd name="T68" fmla="*/ 96 w 96"/>
                  <a:gd name="T69" fmla="*/ 45 h 73"/>
                  <a:gd name="T70" fmla="*/ 79 w 96"/>
                  <a:gd name="T71" fmla="*/ 41 h 73"/>
                  <a:gd name="T72" fmla="*/ 78 w 96"/>
                  <a:gd name="T73" fmla="*/ 40 h 73"/>
                  <a:gd name="T74" fmla="*/ 73 w 96"/>
                  <a:gd name="T75" fmla="*/ 47 h 73"/>
                  <a:gd name="T76" fmla="*/ 69 w 96"/>
                  <a:gd name="T77" fmla="*/ 45 h 73"/>
                  <a:gd name="T78" fmla="*/ 76 w 96"/>
                  <a:gd name="T79" fmla="*/ 35 h 73"/>
                  <a:gd name="T80" fmla="*/ 76 w 96"/>
                  <a:gd name="T81" fmla="*/ 35 h 73"/>
                  <a:gd name="T82" fmla="*/ 76 w 96"/>
                  <a:gd name="T83" fmla="*/ 29 h 73"/>
                  <a:gd name="T84" fmla="*/ 69 w 96"/>
                  <a:gd name="T85" fmla="*/ 18 h 73"/>
                  <a:gd name="T86" fmla="*/ 49 w 96"/>
                  <a:gd name="T87" fmla="*/ 11 h 73"/>
                  <a:gd name="T88" fmla="*/ 43 w 96"/>
                  <a:gd name="T89" fmla="*/ 2 h 73"/>
                  <a:gd name="T90" fmla="*/ 33 w 96"/>
                  <a:gd name="T9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73">
                    <a:moveTo>
                      <a:pt x="33" y="0"/>
                    </a:moveTo>
                    <a:cubicBezTo>
                      <a:pt x="32" y="0"/>
                      <a:pt x="31" y="0"/>
                      <a:pt x="31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2" y="0"/>
                      <a:pt x="7" y="1"/>
                      <a:pt x="5" y="5"/>
                    </a:cubicBezTo>
                    <a:cubicBezTo>
                      <a:pt x="2" y="10"/>
                      <a:pt x="0" y="13"/>
                      <a:pt x="2" y="16"/>
                    </a:cubicBezTo>
                    <a:cubicBezTo>
                      <a:pt x="5" y="19"/>
                      <a:pt x="10" y="22"/>
                      <a:pt x="13" y="22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8" y="22"/>
                      <a:pt x="29" y="27"/>
                      <a:pt x="29" y="27"/>
                    </a:cubicBezTo>
                    <a:cubicBezTo>
                      <a:pt x="29" y="27"/>
                      <a:pt x="30" y="25"/>
                      <a:pt x="35" y="25"/>
                    </a:cubicBezTo>
                    <a:cubicBezTo>
                      <a:pt x="40" y="25"/>
                      <a:pt x="46" y="27"/>
                      <a:pt x="49" y="30"/>
                    </a:cubicBezTo>
                    <a:cubicBezTo>
                      <a:pt x="53" y="33"/>
                      <a:pt x="56" y="34"/>
                      <a:pt x="57" y="39"/>
                    </a:cubicBezTo>
                    <a:cubicBezTo>
                      <a:pt x="59" y="44"/>
                      <a:pt x="57" y="47"/>
                      <a:pt x="57" y="51"/>
                    </a:cubicBezTo>
                    <a:cubicBezTo>
                      <a:pt x="56" y="54"/>
                      <a:pt x="42" y="62"/>
                      <a:pt x="42" y="62"/>
                    </a:cubicBezTo>
                    <a:cubicBezTo>
                      <a:pt x="42" y="62"/>
                      <a:pt x="48" y="61"/>
                      <a:pt x="52" y="61"/>
                    </a:cubicBezTo>
                    <a:cubicBezTo>
                      <a:pt x="55" y="61"/>
                      <a:pt x="57" y="61"/>
                      <a:pt x="58" y="62"/>
                    </a:cubicBezTo>
                    <a:cubicBezTo>
                      <a:pt x="58" y="62"/>
                      <a:pt x="58" y="63"/>
                      <a:pt x="58" y="63"/>
                    </a:cubicBezTo>
                    <a:cubicBezTo>
                      <a:pt x="60" y="60"/>
                      <a:pt x="61" y="58"/>
                      <a:pt x="63" y="55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5" y="60"/>
                      <a:pt x="63" y="63"/>
                      <a:pt x="61" y="66"/>
                    </a:cubicBezTo>
                    <a:cubicBezTo>
                      <a:pt x="63" y="68"/>
                      <a:pt x="64" y="71"/>
                      <a:pt x="67" y="71"/>
                    </a:cubicBezTo>
                    <a:cubicBezTo>
                      <a:pt x="71" y="73"/>
                      <a:pt x="81" y="73"/>
                      <a:pt x="83" y="73"/>
                    </a:cubicBezTo>
                    <a:cubicBezTo>
                      <a:pt x="81" y="73"/>
                      <a:pt x="69" y="63"/>
                      <a:pt x="72" y="63"/>
                    </a:cubicBezTo>
                    <a:cubicBezTo>
                      <a:pt x="73" y="63"/>
                      <a:pt x="73" y="63"/>
                      <a:pt x="74" y="63"/>
                    </a:cubicBezTo>
                    <a:cubicBezTo>
                      <a:pt x="76" y="64"/>
                      <a:pt x="79" y="64"/>
                      <a:pt x="81" y="64"/>
                    </a:cubicBezTo>
                    <a:cubicBezTo>
                      <a:pt x="83" y="64"/>
                      <a:pt x="84" y="63"/>
                      <a:pt x="83" y="61"/>
                    </a:cubicBezTo>
                    <a:cubicBezTo>
                      <a:pt x="80" y="58"/>
                      <a:pt x="75" y="54"/>
                      <a:pt x="75" y="54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84" y="57"/>
                      <a:pt x="88" y="57"/>
                    </a:cubicBezTo>
                    <a:cubicBezTo>
                      <a:pt x="88" y="57"/>
                      <a:pt x="89" y="56"/>
                      <a:pt x="89" y="56"/>
                    </a:cubicBezTo>
                    <a:cubicBezTo>
                      <a:pt x="92" y="52"/>
                      <a:pt x="96" y="45"/>
                      <a:pt x="96" y="45"/>
                    </a:cubicBezTo>
                    <a:cubicBezTo>
                      <a:pt x="96" y="45"/>
                      <a:pt x="83" y="44"/>
                      <a:pt x="79" y="41"/>
                    </a:cubicBezTo>
                    <a:cubicBezTo>
                      <a:pt x="79" y="40"/>
                      <a:pt x="78" y="40"/>
                      <a:pt x="78" y="40"/>
                    </a:cubicBezTo>
                    <a:cubicBezTo>
                      <a:pt x="76" y="42"/>
                      <a:pt x="75" y="45"/>
                      <a:pt x="73" y="47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2" y="42"/>
                      <a:pt x="74" y="39"/>
                      <a:pt x="76" y="35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6" y="33"/>
                      <a:pt x="76" y="31"/>
                      <a:pt x="76" y="29"/>
                    </a:cubicBezTo>
                    <a:cubicBezTo>
                      <a:pt x="76" y="27"/>
                      <a:pt x="75" y="21"/>
                      <a:pt x="69" y="18"/>
                    </a:cubicBezTo>
                    <a:cubicBezTo>
                      <a:pt x="64" y="15"/>
                      <a:pt x="52" y="12"/>
                      <a:pt x="49" y="11"/>
                    </a:cubicBezTo>
                    <a:cubicBezTo>
                      <a:pt x="45" y="10"/>
                      <a:pt x="47" y="5"/>
                      <a:pt x="43" y="2"/>
                    </a:cubicBezTo>
                    <a:cubicBezTo>
                      <a:pt x="41" y="0"/>
                      <a:pt x="36" y="0"/>
                      <a:pt x="33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5">
                <a:extLst>
                  <a:ext uri="{FF2B5EF4-FFF2-40B4-BE49-F238E27FC236}">
                    <a16:creationId xmlns:a16="http://schemas.microsoft.com/office/drawing/2014/main" id="{B249FEAB-7C64-4D0B-BE5E-F68A06306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18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6">
                <a:extLst>
                  <a:ext uri="{FF2B5EF4-FFF2-40B4-BE49-F238E27FC236}">
                    <a16:creationId xmlns:a16="http://schemas.microsoft.com/office/drawing/2014/main" id="{1E8BDC99-1352-4775-9B6D-737A983AF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" y="1722"/>
                <a:ext cx="222" cy="163"/>
              </a:xfrm>
              <a:custGeom>
                <a:avLst/>
                <a:gdLst>
                  <a:gd name="T0" fmla="*/ 59 w 211"/>
                  <a:gd name="T1" fmla="*/ 60 h 155"/>
                  <a:gd name="T2" fmla="*/ 71 w 211"/>
                  <a:gd name="T3" fmla="*/ 55 h 155"/>
                  <a:gd name="T4" fmla="*/ 79 w 211"/>
                  <a:gd name="T5" fmla="*/ 47 h 155"/>
                  <a:gd name="T6" fmla="*/ 86 w 211"/>
                  <a:gd name="T7" fmla="*/ 36 h 155"/>
                  <a:gd name="T8" fmla="*/ 79 w 211"/>
                  <a:gd name="T9" fmla="*/ 47 h 155"/>
                  <a:gd name="T10" fmla="*/ 134 w 211"/>
                  <a:gd name="T11" fmla="*/ 0 h 155"/>
                  <a:gd name="T12" fmla="*/ 98 w 211"/>
                  <a:gd name="T13" fmla="*/ 8 h 155"/>
                  <a:gd name="T14" fmla="*/ 94 w 211"/>
                  <a:gd name="T15" fmla="*/ 17 h 155"/>
                  <a:gd name="T16" fmla="*/ 82 w 211"/>
                  <a:gd name="T17" fmla="*/ 12 h 155"/>
                  <a:gd name="T18" fmla="*/ 74 w 211"/>
                  <a:gd name="T19" fmla="*/ 17 h 155"/>
                  <a:gd name="T20" fmla="*/ 65 w 211"/>
                  <a:gd name="T21" fmla="*/ 14 h 155"/>
                  <a:gd name="T22" fmla="*/ 39 w 211"/>
                  <a:gd name="T23" fmla="*/ 22 h 155"/>
                  <a:gd name="T24" fmla="*/ 37 w 211"/>
                  <a:gd name="T25" fmla="*/ 22 h 155"/>
                  <a:gd name="T26" fmla="*/ 26 w 211"/>
                  <a:gd name="T27" fmla="*/ 29 h 155"/>
                  <a:gd name="T28" fmla="*/ 29 w 211"/>
                  <a:gd name="T29" fmla="*/ 28 h 155"/>
                  <a:gd name="T30" fmla="*/ 29 w 211"/>
                  <a:gd name="T31" fmla="*/ 37 h 155"/>
                  <a:gd name="T32" fmla="*/ 24 w 211"/>
                  <a:gd name="T33" fmla="*/ 37 h 155"/>
                  <a:gd name="T34" fmla="*/ 5 w 211"/>
                  <a:gd name="T35" fmla="*/ 44 h 155"/>
                  <a:gd name="T36" fmla="*/ 11 w 211"/>
                  <a:gd name="T37" fmla="*/ 53 h 155"/>
                  <a:gd name="T38" fmla="*/ 35 w 211"/>
                  <a:gd name="T39" fmla="*/ 56 h 155"/>
                  <a:gd name="T40" fmla="*/ 61 w 211"/>
                  <a:gd name="T41" fmla="*/ 66 h 155"/>
                  <a:gd name="T42" fmla="*/ 75 w 211"/>
                  <a:gd name="T43" fmla="*/ 88 h 155"/>
                  <a:gd name="T44" fmla="*/ 69 w 211"/>
                  <a:gd name="T45" fmla="*/ 100 h 155"/>
                  <a:gd name="T46" fmla="*/ 71 w 211"/>
                  <a:gd name="T47" fmla="*/ 113 h 155"/>
                  <a:gd name="T48" fmla="*/ 88 w 211"/>
                  <a:gd name="T49" fmla="*/ 148 h 155"/>
                  <a:gd name="T50" fmla="*/ 98 w 211"/>
                  <a:gd name="T51" fmla="*/ 155 h 155"/>
                  <a:gd name="T52" fmla="*/ 109 w 211"/>
                  <a:gd name="T53" fmla="*/ 147 h 155"/>
                  <a:gd name="T54" fmla="*/ 134 w 211"/>
                  <a:gd name="T55" fmla="*/ 118 h 155"/>
                  <a:gd name="T56" fmla="*/ 172 w 211"/>
                  <a:gd name="T57" fmla="*/ 99 h 155"/>
                  <a:gd name="T58" fmla="*/ 172 w 211"/>
                  <a:gd name="T59" fmla="*/ 86 h 155"/>
                  <a:gd name="T60" fmla="*/ 184 w 211"/>
                  <a:gd name="T61" fmla="*/ 73 h 155"/>
                  <a:gd name="T62" fmla="*/ 186 w 211"/>
                  <a:gd name="T63" fmla="*/ 57 h 155"/>
                  <a:gd name="T64" fmla="*/ 186 w 211"/>
                  <a:gd name="T65" fmla="*/ 44 h 155"/>
                  <a:gd name="T66" fmla="*/ 198 w 211"/>
                  <a:gd name="T67" fmla="*/ 26 h 155"/>
                  <a:gd name="T68" fmla="*/ 211 w 211"/>
                  <a:gd name="T69" fmla="*/ 17 h 155"/>
                  <a:gd name="T70" fmla="*/ 194 w 211"/>
                  <a:gd name="T71" fmla="*/ 17 h 155"/>
                  <a:gd name="T72" fmla="*/ 176 w 211"/>
                  <a:gd name="T73" fmla="*/ 22 h 155"/>
                  <a:gd name="T74" fmla="*/ 159 w 211"/>
                  <a:gd name="T75" fmla="*/ 15 h 155"/>
                  <a:gd name="T76" fmla="*/ 161 w 211"/>
                  <a:gd name="T77" fmla="*/ 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1" h="155">
                    <a:moveTo>
                      <a:pt x="62" y="63"/>
                    </a:moveTo>
                    <a:cubicBezTo>
                      <a:pt x="59" y="60"/>
                      <a:pt x="59" y="60"/>
                      <a:pt x="59" y="60"/>
                    </a:cubicBezTo>
                    <a:cubicBezTo>
                      <a:pt x="62" y="57"/>
                      <a:pt x="65" y="55"/>
                      <a:pt x="68" y="52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68" y="58"/>
                      <a:pt x="65" y="60"/>
                      <a:pt x="62" y="63"/>
                    </a:cubicBezTo>
                    <a:moveTo>
                      <a:pt x="79" y="47"/>
                    </a:moveTo>
                    <a:cubicBezTo>
                      <a:pt x="77" y="44"/>
                      <a:pt x="77" y="44"/>
                      <a:pt x="77" y="44"/>
                    </a:cubicBezTo>
                    <a:cubicBezTo>
                      <a:pt x="80" y="41"/>
                      <a:pt x="83" y="38"/>
                      <a:pt x="86" y="36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5" y="41"/>
                      <a:pt x="82" y="44"/>
                      <a:pt x="79" y="47"/>
                    </a:cubicBezTo>
                    <a:moveTo>
                      <a:pt x="141" y="0"/>
                    </a:moveTo>
                    <a:cubicBezTo>
                      <a:pt x="139" y="0"/>
                      <a:pt x="137" y="0"/>
                      <a:pt x="134" y="0"/>
                    </a:cubicBezTo>
                    <a:cubicBezTo>
                      <a:pt x="124" y="2"/>
                      <a:pt x="119" y="4"/>
                      <a:pt x="113" y="4"/>
                    </a:cubicBezTo>
                    <a:cubicBezTo>
                      <a:pt x="107" y="5"/>
                      <a:pt x="101" y="6"/>
                      <a:pt x="98" y="8"/>
                    </a:cubicBezTo>
                    <a:cubicBezTo>
                      <a:pt x="95" y="10"/>
                      <a:pt x="98" y="15"/>
                      <a:pt x="96" y="17"/>
                    </a:cubicBezTo>
                    <a:cubicBezTo>
                      <a:pt x="96" y="17"/>
                      <a:pt x="95" y="17"/>
                      <a:pt x="94" y="17"/>
                    </a:cubicBezTo>
                    <a:cubicBezTo>
                      <a:pt x="92" y="17"/>
                      <a:pt x="90" y="15"/>
                      <a:pt x="88" y="14"/>
                    </a:cubicBezTo>
                    <a:cubicBezTo>
                      <a:pt x="86" y="12"/>
                      <a:pt x="83" y="12"/>
                      <a:pt x="82" y="12"/>
                    </a:cubicBezTo>
                    <a:cubicBezTo>
                      <a:pt x="81" y="12"/>
                      <a:pt x="80" y="12"/>
                      <a:pt x="80" y="12"/>
                    </a:cubicBezTo>
                    <a:cubicBezTo>
                      <a:pt x="80" y="12"/>
                      <a:pt x="77" y="17"/>
                      <a:pt x="74" y="17"/>
                    </a:cubicBezTo>
                    <a:cubicBezTo>
                      <a:pt x="74" y="17"/>
                      <a:pt x="74" y="17"/>
                      <a:pt x="73" y="17"/>
                    </a:cubicBezTo>
                    <a:cubicBezTo>
                      <a:pt x="70" y="17"/>
                      <a:pt x="65" y="14"/>
                      <a:pt x="65" y="14"/>
                    </a:cubicBezTo>
                    <a:cubicBezTo>
                      <a:pt x="65" y="14"/>
                      <a:pt x="49" y="16"/>
                      <a:pt x="46" y="17"/>
                    </a:cubicBezTo>
                    <a:cubicBezTo>
                      <a:pt x="44" y="17"/>
                      <a:pt x="43" y="22"/>
                      <a:pt x="39" y="22"/>
                    </a:cubicBezTo>
                    <a:cubicBezTo>
                      <a:pt x="39" y="22"/>
                      <a:pt x="39" y="22"/>
                      <a:pt x="38" y="22"/>
                    </a:cubicBezTo>
                    <a:cubicBezTo>
                      <a:pt x="38" y="22"/>
                      <a:pt x="38" y="22"/>
                      <a:pt x="37" y="22"/>
                    </a:cubicBezTo>
                    <a:cubicBezTo>
                      <a:pt x="33" y="22"/>
                      <a:pt x="26" y="26"/>
                      <a:pt x="25" y="28"/>
                    </a:cubicBezTo>
                    <a:cubicBezTo>
                      <a:pt x="25" y="28"/>
                      <a:pt x="25" y="29"/>
                      <a:pt x="26" y="29"/>
                    </a:cubicBezTo>
                    <a:cubicBezTo>
                      <a:pt x="26" y="29"/>
                      <a:pt x="27" y="29"/>
                      <a:pt x="27" y="29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31" y="28"/>
                      <a:pt x="32" y="29"/>
                      <a:pt x="32" y="30"/>
                    </a:cubicBezTo>
                    <a:cubicBezTo>
                      <a:pt x="32" y="33"/>
                      <a:pt x="33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7" y="37"/>
                      <a:pt x="25" y="37"/>
                      <a:pt x="24" y="37"/>
                    </a:cubicBezTo>
                    <a:cubicBezTo>
                      <a:pt x="21" y="37"/>
                      <a:pt x="17" y="37"/>
                      <a:pt x="14" y="39"/>
                    </a:cubicBezTo>
                    <a:cubicBezTo>
                      <a:pt x="8" y="41"/>
                      <a:pt x="0" y="44"/>
                      <a:pt x="5" y="44"/>
                    </a:cubicBezTo>
                    <a:cubicBezTo>
                      <a:pt x="10" y="45"/>
                      <a:pt x="28" y="46"/>
                      <a:pt x="28" y="46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9" y="56"/>
                      <a:pt x="35" y="56"/>
                    </a:cubicBezTo>
                    <a:cubicBezTo>
                      <a:pt x="38" y="56"/>
                      <a:pt x="39" y="56"/>
                      <a:pt x="41" y="56"/>
                    </a:cubicBezTo>
                    <a:cubicBezTo>
                      <a:pt x="46" y="58"/>
                      <a:pt x="57" y="63"/>
                      <a:pt x="61" y="66"/>
                    </a:cubicBezTo>
                    <a:cubicBezTo>
                      <a:pt x="64" y="68"/>
                      <a:pt x="68" y="81"/>
                      <a:pt x="66" y="83"/>
                    </a:cubicBezTo>
                    <a:cubicBezTo>
                      <a:pt x="65" y="86"/>
                      <a:pt x="72" y="83"/>
                      <a:pt x="75" y="88"/>
                    </a:cubicBezTo>
                    <a:cubicBezTo>
                      <a:pt x="78" y="92"/>
                      <a:pt x="77" y="95"/>
                      <a:pt x="75" y="96"/>
                    </a:cubicBezTo>
                    <a:cubicBezTo>
                      <a:pt x="73" y="98"/>
                      <a:pt x="66" y="98"/>
                      <a:pt x="69" y="100"/>
                    </a:cubicBezTo>
                    <a:cubicBezTo>
                      <a:pt x="72" y="103"/>
                      <a:pt x="80" y="103"/>
                      <a:pt x="78" y="105"/>
                    </a:cubicBezTo>
                    <a:cubicBezTo>
                      <a:pt x="77" y="108"/>
                      <a:pt x="71" y="110"/>
                      <a:pt x="71" y="113"/>
                    </a:cubicBezTo>
                    <a:cubicBezTo>
                      <a:pt x="71" y="117"/>
                      <a:pt x="77" y="130"/>
                      <a:pt x="78" y="134"/>
                    </a:cubicBezTo>
                    <a:cubicBezTo>
                      <a:pt x="80" y="137"/>
                      <a:pt x="85" y="147"/>
                      <a:pt x="88" y="148"/>
                    </a:cubicBezTo>
                    <a:cubicBezTo>
                      <a:pt x="90" y="150"/>
                      <a:pt x="95" y="153"/>
                      <a:pt x="95" y="153"/>
                    </a:cubicBezTo>
                    <a:cubicBezTo>
                      <a:pt x="95" y="153"/>
                      <a:pt x="96" y="154"/>
                      <a:pt x="98" y="155"/>
                    </a:cubicBezTo>
                    <a:cubicBezTo>
                      <a:pt x="99" y="154"/>
                      <a:pt x="100" y="153"/>
                      <a:pt x="101" y="152"/>
                    </a:cubicBezTo>
                    <a:cubicBezTo>
                      <a:pt x="104" y="150"/>
                      <a:pt x="106" y="148"/>
                      <a:pt x="109" y="147"/>
                    </a:cubicBezTo>
                    <a:cubicBezTo>
                      <a:pt x="110" y="144"/>
                      <a:pt x="111" y="142"/>
                      <a:pt x="112" y="140"/>
                    </a:cubicBezTo>
                    <a:cubicBezTo>
                      <a:pt x="114" y="136"/>
                      <a:pt x="129" y="120"/>
                      <a:pt x="134" y="118"/>
                    </a:cubicBezTo>
                    <a:cubicBezTo>
                      <a:pt x="138" y="117"/>
                      <a:pt x="149" y="108"/>
                      <a:pt x="149" y="108"/>
                    </a:cubicBezTo>
                    <a:cubicBezTo>
                      <a:pt x="155" y="107"/>
                      <a:pt x="166" y="101"/>
                      <a:pt x="172" y="99"/>
                    </a:cubicBezTo>
                    <a:cubicBezTo>
                      <a:pt x="178" y="97"/>
                      <a:pt x="176" y="95"/>
                      <a:pt x="172" y="92"/>
                    </a:cubicBezTo>
                    <a:cubicBezTo>
                      <a:pt x="169" y="89"/>
                      <a:pt x="168" y="86"/>
                      <a:pt x="172" y="86"/>
                    </a:cubicBezTo>
                    <a:cubicBezTo>
                      <a:pt x="176" y="85"/>
                      <a:pt x="180" y="86"/>
                      <a:pt x="179" y="81"/>
                    </a:cubicBezTo>
                    <a:cubicBezTo>
                      <a:pt x="179" y="76"/>
                      <a:pt x="182" y="75"/>
                      <a:pt x="184" y="73"/>
                    </a:cubicBezTo>
                    <a:cubicBezTo>
                      <a:pt x="185" y="71"/>
                      <a:pt x="186" y="66"/>
                      <a:pt x="186" y="66"/>
                    </a:cubicBezTo>
                    <a:cubicBezTo>
                      <a:pt x="186" y="57"/>
                      <a:pt x="186" y="57"/>
                      <a:pt x="186" y="57"/>
                    </a:cubicBezTo>
                    <a:cubicBezTo>
                      <a:pt x="186" y="57"/>
                      <a:pt x="186" y="54"/>
                      <a:pt x="185" y="51"/>
                    </a:cubicBezTo>
                    <a:cubicBezTo>
                      <a:pt x="184" y="49"/>
                      <a:pt x="186" y="46"/>
                      <a:pt x="186" y="44"/>
                    </a:cubicBezTo>
                    <a:cubicBezTo>
                      <a:pt x="187" y="41"/>
                      <a:pt x="194" y="33"/>
                      <a:pt x="194" y="33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198" y="26"/>
                      <a:pt x="202" y="22"/>
                      <a:pt x="204" y="21"/>
                    </a:cubicBezTo>
                    <a:cubicBezTo>
                      <a:pt x="206" y="20"/>
                      <a:pt x="211" y="17"/>
                      <a:pt x="211" y="17"/>
                    </a:cubicBezTo>
                    <a:cubicBezTo>
                      <a:pt x="211" y="17"/>
                      <a:pt x="206" y="15"/>
                      <a:pt x="201" y="15"/>
                    </a:cubicBezTo>
                    <a:cubicBezTo>
                      <a:pt x="198" y="15"/>
                      <a:pt x="196" y="16"/>
                      <a:pt x="194" y="17"/>
                    </a:cubicBezTo>
                    <a:cubicBezTo>
                      <a:pt x="188" y="19"/>
                      <a:pt x="182" y="22"/>
                      <a:pt x="178" y="22"/>
                    </a:cubicBezTo>
                    <a:cubicBezTo>
                      <a:pt x="178" y="22"/>
                      <a:pt x="177" y="22"/>
                      <a:pt x="176" y="22"/>
                    </a:cubicBezTo>
                    <a:cubicBezTo>
                      <a:pt x="173" y="20"/>
                      <a:pt x="176" y="15"/>
                      <a:pt x="174" y="15"/>
                    </a:cubicBezTo>
                    <a:cubicBezTo>
                      <a:pt x="172" y="15"/>
                      <a:pt x="159" y="15"/>
                      <a:pt x="159" y="15"/>
                    </a:cubicBezTo>
                    <a:cubicBezTo>
                      <a:pt x="159" y="15"/>
                      <a:pt x="187" y="10"/>
                      <a:pt x="181" y="9"/>
                    </a:cubicBezTo>
                    <a:cubicBezTo>
                      <a:pt x="174" y="7"/>
                      <a:pt x="166" y="4"/>
                      <a:pt x="161" y="3"/>
                    </a:cubicBezTo>
                    <a:cubicBezTo>
                      <a:pt x="157" y="2"/>
                      <a:pt x="149" y="0"/>
                      <a:pt x="141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7">
                <a:extLst>
                  <a:ext uri="{FF2B5EF4-FFF2-40B4-BE49-F238E27FC236}">
                    <a16:creationId xmlns:a16="http://schemas.microsoft.com/office/drawing/2014/main" id="{8B3C335E-86C1-40DA-BDD9-8D38C45A2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848"/>
                <a:ext cx="37" cy="19"/>
              </a:xfrm>
              <a:custGeom>
                <a:avLst/>
                <a:gdLst>
                  <a:gd name="T0" fmla="*/ 28 w 35"/>
                  <a:gd name="T1" fmla="*/ 0 h 18"/>
                  <a:gd name="T2" fmla="*/ 14 w 35"/>
                  <a:gd name="T3" fmla="*/ 7 h 18"/>
                  <a:gd name="T4" fmla="*/ 7 w 35"/>
                  <a:gd name="T5" fmla="*/ 3 h 18"/>
                  <a:gd name="T6" fmla="*/ 0 w 35"/>
                  <a:gd name="T7" fmla="*/ 10 h 18"/>
                  <a:gd name="T8" fmla="*/ 9 w 35"/>
                  <a:gd name="T9" fmla="*/ 15 h 18"/>
                  <a:gd name="T10" fmla="*/ 12 w 35"/>
                  <a:gd name="T11" fmla="*/ 17 h 18"/>
                  <a:gd name="T12" fmla="*/ 16 w 35"/>
                  <a:gd name="T13" fmla="*/ 18 h 18"/>
                  <a:gd name="T14" fmla="*/ 18 w 35"/>
                  <a:gd name="T15" fmla="*/ 17 h 18"/>
                  <a:gd name="T16" fmla="*/ 34 w 35"/>
                  <a:gd name="T17" fmla="*/ 7 h 18"/>
                  <a:gd name="T18" fmla="*/ 29 w 35"/>
                  <a:gd name="T19" fmla="*/ 0 h 18"/>
                  <a:gd name="T20" fmla="*/ 28 w 35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18">
                    <a:moveTo>
                      <a:pt x="28" y="0"/>
                    </a:moveTo>
                    <a:cubicBezTo>
                      <a:pt x="24" y="0"/>
                      <a:pt x="14" y="7"/>
                      <a:pt x="1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3" y="11"/>
                      <a:pt x="6" y="13"/>
                      <a:pt x="9" y="15"/>
                    </a:cubicBezTo>
                    <a:cubicBezTo>
                      <a:pt x="10" y="15"/>
                      <a:pt x="11" y="16"/>
                      <a:pt x="12" y="17"/>
                    </a:cubicBezTo>
                    <a:cubicBezTo>
                      <a:pt x="13" y="17"/>
                      <a:pt x="15" y="18"/>
                      <a:pt x="16" y="18"/>
                    </a:cubicBezTo>
                    <a:cubicBezTo>
                      <a:pt x="17" y="18"/>
                      <a:pt x="17" y="18"/>
                      <a:pt x="18" y="17"/>
                    </a:cubicBezTo>
                    <a:cubicBezTo>
                      <a:pt x="24" y="17"/>
                      <a:pt x="32" y="12"/>
                      <a:pt x="34" y="7"/>
                    </a:cubicBezTo>
                    <a:cubicBezTo>
                      <a:pt x="35" y="3"/>
                      <a:pt x="32" y="0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8">
                <a:extLst>
                  <a:ext uri="{FF2B5EF4-FFF2-40B4-BE49-F238E27FC236}">
                    <a16:creationId xmlns:a16="http://schemas.microsoft.com/office/drawing/2014/main" id="{48872C4B-7D00-4C11-B0D5-2BAAA504D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788"/>
                <a:ext cx="86" cy="44"/>
              </a:xfrm>
              <a:custGeom>
                <a:avLst/>
                <a:gdLst>
                  <a:gd name="T0" fmla="*/ 16 w 82"/>
                  <a:gd name="T1" fmla="*/ 0 h 42"/>
                  <a:gd name="T2" fmla="*/ 10 w 82"/>
                  <a:gd name="T3" fmla="*/ 1 h 42"/>
                  <a:gd name="T4" fmla="*/ 1 w 82"/>
                  <a:gd name="T5" fmla="*/ 7 h 42"/>
                  <a:gd name="T6" fmla="*/ 6 w 82"/>
                  <a:gd name="T7" fmla="*/ 23 h 42"/>
                  <a:gd name="T8" fmla="*/ 9 w 82"/>
                  <a:gd name="T9" fmla="*/ 24 h 42"/>
                  <a:gd name="T10" fmla="*/ 16 w 82"/>
                  <a:gd name="T11" fmla="*/ 20 h 42"/>
                  <a:gd name="T12" fmla="*/ 17 w 82"/>
                  <a:gd name="T13" fmla="*/ 20 h 42"/>
                  <a:gd name="T14" fmla="*/ 26 w 82"/>
                  <a:gd name="T15" fmla="*/ 25 h 42"/>
                  <a:gd name="T16" fmla="*/ 38 w 82"/>
                  <a:gd name="T17" fmla="*/ 30 h 42"/>
                  <a:gd name="T18" fmla="*/ 28 w 82"/>
                  <a:gd name="T19" fmla="*/ 34 h 42"/>
                  <a:gd name="T20" fmla="*/ 36 w 82"/>
                  <a:gd name="T21" fmla="*/ 38 h 42"/>
                  <a:gd name="T22" fmla="*/ 51 w 82"/>
                  <a:gd name="T23" fmla="*/ 42 h 42"/>
                  <a:gd name="T24" fmla="*/ 66 w 82"/>
                  <a:gd name="T25" fmla="*/ 36 h 42"/>
                  <a:gd name="T26" fmla="*/ 76 w 82"/>
                  <a:gd name="T27" fmla="*/ 39 h 42"/>
                  <a:gd name="T28" fmla="*/ 77 w 82"/>
                  <a:gd name="T29" fmla="*/ 39 h 42"/>
                  <a:gd name="T30" fmla="*/ 80 w 82"/>
                  <a:gd name="T31" fmla="*/ 31 h 42"/>
                  <a:gd name="T32" fmla="*/ 71 w 82"/>
                  <a:gd name="T33" fmla="*/ 28 h 42"/>
                  <a:gd name="T34" fmla="*/ 67 w 82"/>
                  <a:gd name="T35" fmla="*/ 17 h 42"/>
                  <a:gd name="T36" fmla="*/ 61 w 82"/>
                  <a:gd name="T37" fmla="*/ 11 h 42"/>
                  <a:gd name="T38" fmla="*/ 58 w 82"/>
                  <a:gd name="T39" fmla="*/ 13 h 42"/>
                  <a:gd name="T40" fmla="*/ 56 w 82"/>
                  <a:gd name="T41" fmla="*/ 12 h 42"/>
                  <a:gd name="T42" fmla="*/ 55 w 82"/>
                  <a:gd name="T43" fmla="*/ 11 h 42"/>
                  <a:gd name="T44" fmla="*/ 49 w 82"/>
                  <a:gd name="T45" fmla="*/ 15 h 42"/>
                  <a:gd name="T46" fmla="*/ 45 w 82"/>
                  <a:gd name="T47" fmla="*/ 16 h 42"/>
                  <a:gd name="T48" fmla="*/ 38 w 82"/>
                  <a:gd name="T49" fmla="*/ 12 h 42"/>
                  <a:gd name="T50" fmla="*/ 26 w 82"/>
                  <a:gd name="T51" fmla="*/ 3 h 42"/>
                  <a:gd name="T52" fmla="*/ 16 w 82"/>
                  <a:gd name="T5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42">
                    <a:moveTo>
                      <a:pt x="16" y="0"/>
                    </a:moveTo>
                    <a:cubicBezTo>
                      <a:pt x="14" y="0"/>
                      <a:pt x="12" y="1"/>
                      <a:pt x="10" y="1"/>
                    </a:cubicBezTo>
                    <a:cubicBezTo>
                      <a:pt x="4" y="3"/>
                      <a:pt x="2" y="4"/>
                      <a:pt x="1" y="7"/>
                    </a:cubicBezTo>
                    <a:cubicBezTo>
                      <a:pt x="0" y="10"/>
                      <a:pt x="2" y="19"/>
                      <a:pt x="6" y="23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12" y="24"/>
                      <a:pt x="14" y="21"/>
                      <a:pt x="16" y="20"/>
                    </a:cubicBezTo>
                    <a:cubicBezTo>
                      <a:pt x="16" y="20"/>
                      <a:pt x="17" y="20"/>
                      <a:pt x="17" y="20"/>
                    </a:cubicBezTo>
                    <a:cubicBezTo>
                      <a:pt x="20" y="20"/>
                      <a:pt x="23" y="24"/>
                      <a:pt x="26" y="25"/>
                    </a:cubicBezTo>
                    <a:cubicBezTo>
                      <a:pt x="29" y="28"/>
                      <a:pt x="34" y="28"/>
                      <a:pt x="38" y="30"/>
                    </a:cubicBezTo>
                    <a:cubicBezTo>
                      <a:pt x="43" y="32"/>
                      <a:pt x="28" y="34"/>
                      <a:pt x="28" y="34"/>
                    </a:cubicBezTo>
                    <a:cubicBezTo>
                      <a:pt x="28" y="34"/>
                      <a:pt x="33" y="37"/>
                      <a:pt x="36" y="38"/>
                    </a:cubicBezTo>
                    <a:cubicBezTo>
                      <a:pt x="38" y="40"/>
                      <a:pt x="46" y="42"/>
                      <a:pt x="51" y="42"/>
                    </a:cubicBezTo>
                    <a:cubicBezTo>
                      <a:pt x="55" y="42"/>
                      <a:pt x="66" y="36"/>
                      <a:pt x="66" y="36"/>
                    </a:cubicBezTo>
                    <a:cubicBezTo>
                      <a:pt x="66" y="36"/>
                      <a:pt x="71" y="38"/>
                      <a:pt x="76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82" y="39"/>
                      <a:pt x="82" y="34"/>
                      <a:pt x="80" y="31"/>
                    </a:cubicBezTo>
                    <a:cubicBezTo>
                      <a:pt x="78" y="28"/>
                      <a:pt x="74" y="29"/>
                      <a:pt x="71" y="28"/>
                    </a:cubicBezTo>
                    <a:cubicBezTo>
                      <a:pt x="68" y="26"/>
                      <a:pt x="67" y="17"/>
                      <a:pt x="67" y="17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59" y="13"/>
                      <a:pt x="58" y="13"/>
                    </a:cubicBezTo>
                    <a:cubicBezTo>
                      <a:pt x="57" y="13"/>
                      <a:pt x="57" y="13"/>
                      <a:pt x="56" y="12"/>
                    </a:cubicBezTo>
                    <a:cubicBezTo>
                      <a:pt x="56" y="11"/>
                      <a:pt x="56" y="11"/>
                      <a:pt x="55" y="11"/>
                    </a:cubicBezTo>
                    <a:cubicBezTo>
                      <a:pt x="53" y="11"/>
                      <a:pt x="51" y="14"/>
                      <a:pt x="49" y="15"/>
                    </a:cubicBezTo>
                    <a:cubicBezTo>
                      <a:pt x="48" y="15"/>
                      <a:pt x="47" y="16"/>
                      <a:pt x="45" y="16"/>
                    </a:cubicBezTo>
                    <a:cubicBezTo>
                      <a:pt x="43" y="16"/>
                      <a:pt x="41" y="15"/>
                      <a:pt x="38" y="12"/>
                    </a:cubicBezTo>
                    <a:cubicBezTo>
                      <a:pt x="34" y="7"/>
                      <a:pt x="31" y="6"/>
                      <a:pt x="26" y="3"/>
                    </a:cubicBezTo>
                    <a:cubicBezTo>
                      <a:pt x="22" y="1"/>
                      <a:pt x="19" y="0"/>
                      <a:pt x="1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9">
                <a:extLst>
                  <a:ext uri="{FF2B5EF4-FFF2-40B4-BE49-F238E27FC236}">
                    <a16:creationId xmlns:a16="http://schemas.microsoft.com/office/drawing/2014/main" id="{FDFD2A42-70FF-4557-9EDC-6A79AB5FC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1794"/>
                <a:ext cx="25" cy="19"/>
              </a:xfrm>
              <a:custGeom>
                <a:avLst/>
                <a:gdLst>
                  <a:gd name="T0" fmla="*/ 13 w 24"/>
                  <a:gd name="T1" fmla="*/ 0 h 18"/>
                  <a:gd name="T2" fmla="*/ 12 w 24"/>
                  <a:gd name="T3" fmla="*/ 0 h 18"/>
                  <a:gd name="T4" fmla="*/ 5 w 24"/>
                  <a:gd name="T5" fmla="*/ 4 h 18"/>
                  <a:gd name="T6" fmla="*/ 5 w 24"/>
                  <a:gd name="T7" fmla="*/ 7 h 18"/>
                  <a:gd name="T8" fmla="*/ 0 w 24"/>
                  <a:gd name="T9" fmla="*/ 9 h 18"/>
                  <a:gd name="T10" fmla="*/ 10 w 24"/>
                  <a:gd name="T11" fmla="*/ 17 h 18"/>
                  <a:gd name="T12" fmla="*/ 12 w 24"/>
                  <a:gd name="T13" fmla="*/ 18 h 18"/>
                  <a:gd name="T14" fmla="*/ 21 w 24"/>
                  <a:gd name="T15" fmla="*/ 12 h 18"/>
                  <a:gd name="T16" fmla="*/ 14 w 24"/>
                  <a:gd name="T17" fmla="*/ 4 h 18"/>
                  <a:gd name="T18" fmla="*/ 13 w 24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8">
                    <a:moveTo>
                      <a:pt x="13" y="0"/>
                    </a:moveTo>
                    <a:cubicBezTo>
                      <a:pt x="13" y="0"/>
                      <a:pt x="13" y="0"/>
                      <a:pt x="12" y="0"/>
                    </a:cubicBezTo>
                    <a:cubicBezTo>
                      <a:pt x="8" y="1"/>
                      <a:pt x="5" y="1"/>
                      <a:pt x="5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5" y="16"/>
                      <a:pt x="10" y="17"/>
                    </a:cubicBezTo>
                    <a:cubicBezTo>
                      <a:pt x="10" y="17"/>
                      <a:pt x="11" y="18"/>
                      <a:pt x="12" y="18"/>
                    </a:cubicBezTo>
                    <a:cubicBezTo>
                      <a:pt x="17" y="18"/>
                      <a:pt x="24" y="15"/>
                      <a:pt x="21" y="12"/>
                    </a:cubicBezTo>
                    <a:cubicBezTo>
                      <a:pt x="17" y="9"/>
                      <a:pt x="14" y="4"/>
                      <a:pt x="14" y="4"/>
                    </a:cubicBezTo>
                    <a:cubicBezTo>
                      <a:pt x="14" y="4"/>
                      <a:pt x="16" y="0"/>
                      <a:pt x="13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39C4D1EA-0CAA-4E2E-9E16-97EC56764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797"/>
                <a:ext cx="18" cy="27"/>
              </a:xfrm>
              <a:custGeom>
                <a:avLst/>
                <a:gdLst>
                  <a:gd name="T0" fmla="*/ 5 w 17"/>
                  <a:gd name="T1" fmla="*/ 0 h 26"/>
                  <a:gd name="T2" fmla="*/ 5 w 17"/>
                  <a:gd name="T3" fmla="*/ 11 h 26"/>
                  <a:gd name="T4" fmla="*/ 0 w 17"/>
                  <a:gd name="T5" fmla="*/ 21 h 26"/>
                  <a:gd name="T6" fmla="*/ 5 w 17"/>
                  <a:gd name="T7" fmla="*/ 26 h 26"/>
                  <a:gd name="T8" fmla="*/ 6 w 17"/>
                  <a:gd name="T9" fmla="*/ 26 h 26"/>
                  <a:gd name="T10" fmla="*/ 14 w 17"/>
                  <a:gd name="T11" fmla="*/ 22 h 26"/>
                  <a:gd name="T12" fmla="*/ 8 w 17"/>
                  <a:gd name="T13" fmla="*/ 15 h 26"/>
                  <a:gd name="T14" fmla="*/ 10 w 17"/>
                  <a:gd name="T15" fmla="*/ 8 h 26"/>
                  <a:gd name="T16" fmla="*/ 16 w 17"/>
                  <a:gd name="T17" fmla="*/ 4 h 26"/>
                  <a:gd name="T18" fmla="*/ 5 w 17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6">
                    <a:moveTo>
                      <a:pt x="5" y="0"/>
                    </a:moveTo>
                    <a:cubicBezTo>
                      <a:pt x="5" y="0"/>
                      <a:pt x="6" y="7"/>
                      <a:pt x="5" y="11"/>
                    </a:cubicBezTo>
                    <a:cubicBezTo>
                      <a:pt x="4" y="15"/>
                      <a:pt x="0" y="21"/>
                      <a:pt x="0" y="21"/>
                    </a:cubicBezTo>
                    <a:cubicBezTo>
                      <a:pt x="0" y="21"/>
                      <a:pt x="3" y="24"/>
                      <a:pt x="5" y="26"/>
                    </a:cubicBezTo>
                    <a:cubicBezTo>
                      <a:pt x="5" y="26"/>
                      <a:pt x="5" y="26"/>
                      <a:pt x="6" y="26"/>
                    </a:cubicBezTo>
                    <a:cubicBezTo>
                      <a:pt x="9" y="26"/>
                      <a:pt x="14" y="22"/>
                      <a:pt x="14" y="2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7" y="7"/>
                      <a:pt x="16" y="4"/>
                    </a:cubicBezTo>
                    <a:cubicBezTo>
                      <a:pt x="14" y="0"/>
                      <a:pt x="5" y="0"/>
                      <a:pt x="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7F24D75C-2F10-4BA8-88F7-104BF6DAD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825"/>
                <a:ext cx="13" cy="5"/>
              </a:xfrm>
              <a:custGeom>
                <a:avLst/>
                <a:gdLst>
                  <a:gd name="T0" fmla="*/ 5 w 12"/>
                  <a:gd name="T1" fmla="*/ 0 h 5"/>
                  <a:gd name="T2" fmla="*/ 2 w 12"/>
                  <a:gd name="T3" fmla="*/ 4 h 5"/>
                  <a:gd name="T4" fmla="*/ 7 w 12"/>
                  <a:gd name="T5" fmla="*/ 5 h 5"/>
                  <a:gd name="T6" fmla="*/ 11 w 12"/>
                  <a:gd name="T7" fmla="*/ 3 h 5"/>
                  <a:gd name="T8" fmla="*/ 5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5" y="0"/>
                    </a:moveTo>
                    <a:cubicBezTo>
                      <a:pt x="5" y="0"/>
                      <a:pt x="0" y="3"/>
                      <a:pt x="2" y="4"/>
                    </a:cubicBezTo>
                    <a:cubicBezTo>
                      <a:pt x="3" y="4"/>
                      <a:pt x="5" y="5"/>
                      <a:pt x="7" y="5"/>
                    </a:cubicBezTo>
                    <a:cubicBezTo>
                      <a:pt x="9" y="5"/>
                      <a:pt x="10" y="4"/>
                      <a:pt x="11" y="3"/>
                    </a:cubicBezTo>
                    <a:cubicBezTo>
                      <a:pt x="12" y="1"/>
                      <a:pt x="5" y="0"/>
                      <a:pt x="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2">
                <a:extLst>
                  <a:ext uri="{FF2B5EF4-FFF2-40B4-BE49-F238E27FC236}">
                    <a16:creationId xmlns:a16="http://schemas.microsoft.com/office/drawing/2014/main" id="{8A6A0346-3EF8-4BA5-9022-BB7394C79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776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1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0"/>
                      <a:pt x="0" y="0"/>
                      <a:pt x="0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3">
                <a:extLst>
                  <a:ext uri="{FF2B5EF4-FFF2-40B4-BE49-F238E27FC236}">
                    <a16:creationId xmlns:a16="http://schemas.microsoft.com/office/drawing/2014/main" id="{7DBABC75-AB1C-4BDC-8B13-33592C74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1729"/>
                <a:ext cx="124" cy="62"/>
              </a:xfrm>
              <a:custGeom>
                <a:avLst/>
                <a:gdLst>
                  <a:gd name="T0" fmla="*/ 101 w 118"/>
                  <a:gd name="T1" fmla="*/ 0 h 59"/>
                  <a:gd name="T2" fmla="*/ 78 w 118"/>
                  <a:gd name="T3" fmla="*/ 5 h 59"/>
                  <a:gd name="T4" fmla="*/ 67 w 118"/>
                  <a:gd name="T5" fmla="*/ 4 h 59"/>
                  <a:gd name="T6" fmla="*/ 56 w 118"/>
                  <a:gd name="T7" fmla="*/ 5 h 59"/>
                  <a:gd name="T8" fmla="*/ 53 w 118"/>
                  <a:gd name="T9" fmla="*/ 6 h 59"/>
                  <a:gd name="T10" fmla="*/ 47 w 118"/>
                  <a:gd name="T11" fmla="*/ 5 h 59"/>
                  <a:gd name="T12" fmla="*/ 41 w 118"/>
                  <a:gd name="T13" fmla="*/ 4 h 59"/>
                  <a:gd name="T14" fmla="*/ 35 w 118"/>
                  <a:gd name="T15" fmla="*/ 5 h 59"/>
                  <a:gd name="T16" fmla="*/ 22 w 118"/>
                  <a:gd name="T17" fmla="*/ 11 h 59"/>
                  <a:gd name="T18" fmla="*/ 17 w 118"/>
                  <a:gd name="T19" fmla="*/ 12 h 59"/>
                  <a:gd name="T20" fmla="*/ 12 w 118"/>
                  <a:gd name="T21" fmla="*/ 12 h 59"/>
                  <a:gd name="T22" fmla="*/ 2 w 118"/>
                  <a:gd name="T23" fmla="*/ 21 h 59"/>
                  <a:gd name="T24" fmla="*/ 8 w 118"/>
                  <a:gd name="T25" fmla="*/ 26 h 59"/>
                  <a:gd name="T26" fmla="*/ 14 w 118"/>
                  <a:gd name="T27" fmla="*/ 34 h 59"/>
                  <a:gd name="T28" fmla="*/ 17 w 118"/>
                  <a:gd name="T29" fmla="*/ 37 h 59"/>
                  <a:gd name="T30" fmla="*/ 19 w 118"/>
                  <a:gd name="T31" fmla="*/ 36 h 59"/>
                  <a:gd name="T32" fmla="*/ 26 w 118"/>
                  <a:gd name="T33" fmla="*/ 35 h 59"/>
                  <a:gd name="T34" fmla="*/ 31 w 118"/>
                  <a:gd name="T35" fmla="*/ 35 h 59"/>
                  <a:gd name="T36" fmla="*/ 24 w 118"/>
                  <a:gd name="T37" fmla="*/ 39 h 59"/>
                  <a:gd name="T38" fmla="*/ 5 w 118"/>
                  <a:gd name="T39" fmla="*/ 45 h 59"/>
                  <a:gd name="T40" fmla="*/ 14 w 118"/>
                  <a:gd name="T41" fmla="*/ 48 h 59"/>
                  <a:gd name="T42" fmla="*/ 18 w 118"/>
                  <a:gd name="T43" fmla="*/ 59 h 59"/>
                  <a:gd name="T44" fmla="*/ 20 w 118"/>
                  <a:gd name="T45" fmla="*/ 59 h 59"/>
                  <a:gd name="T46" fmla="*/ 36 w 118"/>
                  <a:gd name="T47" fmla="*/ 57 h 59"/>
                  <a:gd name="T48" fmla="*/ 50 w 118"/>
                  <a:gd name="T49" fmla="*/ 56 h 59"/>
                  <a:gd name="T50" fmla="*/ 57 w 118"/>
                  <a:gd name="T51" fmla="*/ 52 h 59"/>
                  <a:gd name="T52" fmla="*/ 53 w 118"/>
                  <a:gd name="T53" fmla="*/ 51 h 59"/>
                  <a:gd name="T54" fmla="*/ 34 w 118"/>
                  <a:gd name="T55" fmla="*/ 52 h 59"/>
                  <a:gd name="T56" fmla="*/ 25 w 118"/>
                  <a:gd name="T57" fmla="*/ 49 h 59"/>
                  <a:gd name="T58" fmla="*/ 32 w 118"/>
                  <a:gd name="T59" fmla="*/ 45 h 59"/>
                  <a:gd name="T60" fmla="*/ 33 w 118"/>
                  <a:gd name="T61" fmla="*/ 45 h 59"/>
                  <a:gd name="T62" fmla="*/ 40 w 118"/>
                  <a:gd name="T63" fmla="*/ 46 h 59"/>
                  <a:gd name="T64" fmla="*/ 52 w 118"/>
                  <a:gd name="T65" fmla="*/ 44 h 59"/>
                  <a:gd name="T66" fmla="*/ 61 w 118"/>
                  <a:gd name="T67" fmla="*/ 42 h 59"/>
                  <a:gd name="T68" fmla="*/ 66 w 118"/>
                  <a:gd name="T69" fmla="*/ 36 h 59"/>
                  <a:gd name="T70" fmla="*/ 72 w 118"/>
                  <a:gd name="T71" fmla="*/ 31 h 59"/>
                  <a:gd name="T72" fmla="*/ 73 w 118"/>
                  <a:gd name="T73" fmla="*/ 23 h 59"/>
                  <a:gd name="T74" fmla="*/ 83 w 118"/>
                  <a:gd name="T75" fmla="*/ 22 h 59"/>
                  <a:gd name="T76" fmla="*/ 97 w 118"/>
                  <a:gd name="T77" fmla="*/ 12 h 59"/>
                  <a:gd name="T78" fmla="*/ 108 w 118"/>
                  <a:gd name="T79" fmla="*/ 8 h 59"/>
                  <a:gd name="T80" fmla="*/ 118 w 118"/>
                  <a:gd name="T81" fmla="*/ 5 h 59"/>
                  <a:gd name="T82" fmla="*/ 106 w 118"/>
                  <a:gd name="T83" fmla="*/ 0 h 59"/>
                  <a:gd name="T84" fmla="*/ 101 w 118"/>
                  <a:gd name="T8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59">
                    <a:moveTo>
                      <a:pt x="101" y="0"/>
                    </a:moveTo>
                    <a:cubicBezTo>
                      <a:pt x="92" y="0"/>
                      <a:pt x="83" y="5"/>
                      <a:pt x="78" y="5"/>
                    </a:cubicBezTo>
                    <a:cubicBezTo>
                      <a:pt x="75" y="5"/>
                      <a:pt x="71" y="4"/>
                      <a:pt x="67" y="4"/>
                    </a:cubicBezTo>
                    <a:cubicBezTo>
                      <a:pt x="64" y="4"/>
                      <a:pt x="60" y="5"/>
                      <a:pt x="56" y="5"/>
                    </a:cubicBezTo>
                    <a:cubicBezTo>
                      <a:pt x="55" y="5"/>
                      <a:pt x="54" y="6"/>
                      <a:pt x="53" y="6"/>
                    </a:cubicBezTo>
                    <a:cubicBezTo>
                      <a:pt x="51" y="6"/>
                      <a:pt x="49" y="5"/>
                      <a:pt x="47" y="5"/>
                    </a:cubicBezTo>
                    <a:cubicBezTo>
                      <a:pt x="45" y="5"/>
                      <a:pt x="43" y="4"/>
                      <a:pt x="41" y="4"/>
                    </a:cubicBezTo>
                    <a:cubicBezTo>
                      <a:pt x="39" y="4"/>
                      <a:pt x="37" y="5"/>
                      <a:pt x="35" y="5"/>
                    </a:cubicBezTo>
                    <a:cubicBezTo>
                      <a:pt x="27" y="8"/>
                      <a:pt x="24" y="9"/>
                      <a:pt x="22" y="11"/>
                    </a:cubicBezTo>
                    <a:cubicBezTo>
                      <a:pt x="21" y="12"/>
                      <a:pt x="20" y="12"/>
                      <a:pt x="17" y="12"/>
                    </a:cubicBezTo>
                    <a:cubicBezTo>
                      <a:pt x="16" y="12"/>
                      <a:pt x="14" y="12"/>
                      <a:pt x="12" y="12"/>
                    </a:cubicBezTo>
                    <a:cubicBezTo>
                      <a:pt x="8" y="12"/>
                      <a:pt x="0" y="19"/>
                      <a:pt x="2" y="21"/>
                    </a:cubicBezTo>
                    <a:cubicBezTo>
                      <a:pt x="5" y="23"/>
                      <a:pt x="5" y="24"/>
                      <a:pt x="8" y="26"/>
                    </a:cubicBezTo>
                    <a:cubicBezTo>
                      <a:pt x="11" y="27"/>
                      <a:pt x="13" y="32"/>
                      <a:pt x="14" y="34"/>
                    </a:cubicBezTo>
                    <a:cubicBezTo>
                      <a:pt x="14" y="35"/>
                      <a:pt x="14" y="37"/>
                      <a:pt x="17" y="37"/>
                    </a:cubicBezTo>
                    <a:cubicBezTo>
                      <a:pt x="17" y="37"/>
                      <a:pt x="18" y="36"/>
                      <a:pt x="19" y="36"/>
                    </a:cubicBezTo>
                    <a:cubicBezTo>
                      <a:pt x="22" y="35"/>
                      <a:pt x="24" y="35"/>
                      <a:pt x="26" y="35"/>
                    </a:cubicBezTo>
                    <a:cubicBezTo>
                      <a:pt x="29" y="35"/>
                      <a:pt x="31" y="35"/>
                      <a:pt x="31" y="35"/>
                    </a:cubicBezTo>
                    <a:cubicBezTo>
                      <a:pt x="31" y="35"/>
                      <a:pt x="26" y="38"/>
                      <a:pt x="24" y="39"/>
                    </a:cubicBezTo>
                    <a:cubicBezTo>
                      <a:pt x="22" y="39"/>
                      <a:pt x="11" y="44"/>
                      <a:pt x="5" y="45"/>
                    </a:cubicBezTo>
                    <a:cubicBezTo>
                      <a:pt x="9" y="45"/>
                      <a:pt x="13" y="46"/>
                      <a:pt x="14" y="48"/>
                    </a:cubicBezTo>
                    <a:cubicBezTo>
                      <a:pt x="14" y="51"/>
                      <a:pt x="16" y="58"/>
                      <a:pt x="18" y="59"/>
                    </a:cubicBezTo>
                    <a:cubicBezTo>
                      <a:pt x="18" y="59"/>
                      <a:pt x="19" y="59"/>
                      <a:pt x="20" y="59"/>
                    </a:cubicBezTo>
                    <a:cubicBezTo>
                      <a:pt x="24" y="59"/>
                      <a:pt x="36" y="57"/>
                      <a:pt x="36" y="57"/>
                    </a:cubicBezTo>
                    <a:cubicBezTo>
                      <a:pt x="36" y="57"/>
                      <a:pt x="47" y="56"/>
                      <a:pt x="50" y="56"/>
                    </a:cubicBezTo>
                    <a:cubicBezTo>
                      <a:pt x="53" y="56"/>
                      <a:pt x="63" y="52"/>
                      <a:pt x="57" y="52"/>
                    </a:cubicBezTo>
                    <a:cubicBezTo>
                      <a:pt x="56" y="51"/>
                      <a:pt x="54" y="51"/>
                      <a:pt x="53" y="51"/>
                    </a:cubicBezTo>
                    <a:cubicBezTo>
                      <a:pt x="46" y="51"/>
                      <a:pt x="36" y="52"/>
                      <a:pt x="34" y="52"/>
                    </a:cubicBezTo>
                    <a:cubicBezTo>
                      <a:pt x="31" y="52"/>
                      <a:pt x="25" y="49"/>
                      <a:pt x="25" y="49"/>
                    </a:cubicBezTo>
                    <a:cubicBezTo>
                      <a:pt x="25" y="49"/>
                      <a:pt x="29" y="45"/>
                      <a:pt x="32" y="45"/>
                    </a:cubicBezTo>
                    <a:cubicBezTo>
                      <a:pt x="32" y="45"/>
                      <a:pt x="33" y="45"/>
                      <a:pt x="33" y="45"/>
                    </a:cubicBezTo>
                    <a:cubicBezTo>
                      <a:pt x="34" y="45"/>
                      <a:pt x="37" y="46"/>
                      <a:pt x="40" y="46"/>
                    </a:cubicBezTo>
                    <a:cubicBezTo>
                      <a:pt x="44" y="46"/>
                      <a:pt x="49" y="45"/>
                      <a:pt x="52" y="44"/>
                    </a:cubicBezTo>
                    <a:cubicBezTo>
                      <a:pt x="57" y="43"/>
                      <a:pt x="61" y="44"/>
                      <a:pt x="61" y="42"/>
                    </a:cubicBezTo>
                    <a:cubicBezTo>
                      <a:pt x="61" y="39"/>
                      <a:pt x="63" y="38"/>
                      <a:pt x="66" y="36"/>
                    </a:cubicBezTo>
                    <a:cubicBezTo>
                      <a:pt x="70" y="34"/>
                      <a:pt x="72" y="31"/>
                      <a:pt x="72" y="31"/>
                    </a:cubicBezTo>
                    <a:cubicBezTo>
                      <a:pt x="71" y="27"/>
                      <a:pt x="71" y="23"/>
                      <a:pt x="73" y="23"/>
                    </a:cubicBezTo>
                    <a:cubicBezTo>
                      <a:pt x="76" y="23"/>
                      <a:pt x="83" y="22"/>
                      <a:pt x="83" y="22"/>
                    </a:cubicBezTo>
                    <a:cubicBezTo>
                      <a:pt x="83" y="22"/>
                      <a:pt x="95" y="14"/>
                      <a:pt x="97" y="12"/>
                    </a:cubicBezTo>
                    <a:cubicBezTo>
                      <a:pt x="99" y="11"/>
                      <a:pt x="105" y="10"/>
                      <a:pt x="108" y="8"/>
                    </a:cubicBezTo>
                    <a:cubicBezTo>
                      <a:pt x="112" y="7"/>
                      <a:pt x="118" y="5"/>
                      <a:pt x="118" y="5"/>
                    </a:cubicBezTo>
                    <a:cubicBezTo>
                      <a:pt x="118" y="5"/>
                      <a:pt x="115" y="2"/>
                      <a:pt x="106" y="0"/>
                    </a:cubicBezTo>
                    <a:cubicBezTo>
                      <a:pt x="104" y="0"/>
                      <a:pt x="103" y="0"/>
                      <a:pt x="101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4">
                <a:extLst>
                  <a:ext uri="{FF2B5EF4-FFF2-40B4-BE49-F238E27FC236}">
                    <a16:creationId xmlns:a16="http://schemas.microsoft.com/office/drawing/2014/main" id="{A4FC5B3A-F127-4EE3-A511-273F22DE6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6" y="1784"/>
                <a:ext cx="9" cy="7"/>
              </a:xfrm>
              <a:custGeom>
                <a:avLst/>
                <a:gdLst>
                  <a:gd name="T0" fmla="*/ 6 w 9"/>
                  <a:gd name="T1" fmla="*/ 0 h 7"/>
                  <a:gd name="T2" fmla="*/ 2 w 9"/>
                  <a:gd name="T3" fmla="*/ 5 h 7"/>
                  <a:gd name="T4" fmla="*/ 9 w 9"/>
                  <a:gd name="T5" fmla="*/ 7 h 7"/>
                  <a:gd name="T6" fmla="*/ 6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cubicBezTo>
                      <a:pt x="6" y="0"/>
                      <a:pt x="0" y="4"/>
                      <a:pt x="2" y="5"/>
                    </a:cubicBezTo>
                    <a:cubicBezTo>
                      <a:pt x="5" y="6"/>
                      <a:pt x="9" y="7"/>
                      <a:pt x="9" y="7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5">
                <a:extLst>
                  <a:ext uri="{FF2B5EF4-FFF2-40B4-BE49-F238E27FC236}">
                    <a16:creationId xmlns:a16="http://schemas.microsoft.com/office/drawing/2014/main" id="{8E5E4DD1-47AE-4117-9B2E-004F35C47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1776"/>
                <a:ext cx="29" cy="12"/>
              </a:xfrm>
              <a:custGeom>
                <a:avLst/>
                <a:gdLst>
                  <a:gd name="T0" fmla="*/ 0 w 27"/>
                  <a:gd name="T1" fmla="*/ 0 h 12"/>
                  <a:gd name="T2" fmla="*/ 2 w 27"/>
                  <a:gd name="T3" fmla="*/ 7 h 12"/>
                  <a:gd name="T4" fmla="*/ 11 w 27"/>
                  <a:gd name="T5" fmla="*/ 11 h 12"/>
                  <a:gd name="T6" fmla="*/ 16 w 27"/>
                  <a:gd name="T7" fmla="*/ 12 h 12"/>
                  <a:gd name="T8" fmla="*/ 24 w 27"/>
                  <a:gd name="T9" fmla="*/ 10 h 12"/>
                  <a:gd name="T10" fmla="*/ 21 w 27"/>
                  <a:gd name="T11" fmla="*/ 2 h 12"/>
                  <a:gd name="T12" fmla="*/ 14 w 27"/>
                  <a:gd name="T13" fmla="*/ 3 h 12"/>
                  <a:gd name="T14" fmla="*/ 0 w 27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cubicBezTo>
                      <a:pt x="0" y="0"/>
                      <a:pt x="1" y="4"/>
                      <a:pt x="2" y="7"/>
                    </a:cubicBezTo>
                    <a:cubicBezTo>
                      <a:pt x="4" y="10"/>
                      <a:pt x="9" y="9"/>
                      <a:pt x="11" y="11"/>
                    </a:cubicBezTo>
                    <a:cubicBezTo>
                      <a:pt x="12" y="12"/>
                      <a:pt x="14" y="12"/>
                      <a:pt x="16" y="12"/>
                    </a:cubicBezTo>
                    <a:cubicBezTo>
                      <a:pt x="18" y="12"/>
                      <a:pt x="21" y="12"/>
                      <a:pt x="24" y="10"/>
                    </a:cubicBezTo>
                    <a:cubicBezTo>
                      <a:pt x="27" y="8"/>
                      <a:pt x="21" y="2"/>
                      <a:pt x="21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6">
                <a:extLst>
                  <a:ext uri="{FF2B5EF4-FFF2-40B4-BE49-F238E27FC236}">
                    <a16:creationId xmlns:a16="http://schemas.microsoft.com/office/drawing/2014/main" id="{0B651F2F-BAD0-4569-9DBC-112A94B1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1776"/>
                <a:ext cx="35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6 h 15"/>
                  <a:gd name="T4" fmla="*/ 8 w 33"/>
                  <a:gd name="T5" fmla="*/ 3 h 15"/>
                  <a:gd name="T6" fmla="*/ 6 w 33"/>
                  <a:gd name="T7" fmla="*/ 2 h 15"/>
                  <a:gd name="T8" fmla="*/ 1 w 33"/>
                  <a:gd name="T9" fmla="*/ 8 h 15"/>
                  <a:gd name="T10" fmla="*/ 6 w 33"/>
                  <a:gd name="T11" fmla="*/ 10 h 15"/>
                  <a:gd name="T12" fmla="*/ 8 w 33"/>
                  <a:gd name="T13" fmla="*/ 10 h 15"/>
                  <a:gd name="T14" fmla="*/ 12 w 33"/>
                  <a:gd name="T15" fmla="*/ 15 h 15"/>
                  <a:gd name="T16" fmla="*/ 13 w 33"/>
                  <a:gd name="T17" fmla="*/ 15 h 15"/>
                  <a:gd name="T18" fmla="*/ 24 w 33"/>
                  <a:gd name="T19" fmla="*/ 12 h 15"/>
                  <a:gd name="T20" fmla="*/ 25 w 33"/>
                  <a:gd name="T21" fmla="*/ 12 h 15"/>
                  <a:gd name="T22" fmla="*/ 26 w 33"/>
                  <a:gd name="T23" fmla="*/ 12 h 15"/>
                  <a:gd name="T24" fmla="*/ 33 w 33"/>
                  <a:gd name="T25" fmla="*/ 5 h 15"/>
                  <a:gd name="T26" fmla="*/ 25 w 33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5">
                    <a:moveTo>
                      <a:pt x="25" y="0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1" y="4"/>
                      <a:pt x="8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3" y="2"/>
                      <a:pt x="0" y="5"/>
                      <a:pt x="1" y="8"/>
                    </a:cubicBezTo>
                    <a:cubicBezTo>
                      <a:pt x="1" y="10"/>
                      <a:pt x="5" y="10"/>
                      <a:pt x="6" y="10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8" y="10"/>
                      <a:pt x="9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5" y="13"/>
                      <a:pt x="20" y="12"/>
                      <a:pt x="24" y="12"/>
                    </a:cubicBezTo>
                    <a:cubicBezTo>
                      <a:pt x="24" y="12"/>
                      <a:pt x="24" y="12"/>
                      <a:pt x="25" y="12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9" y="12"/>
                      <a:pt x="33" y="9"/>
                      <a:pt x="33" y="5"/>
                    </a:cubicBezTo>
                    <a:cubicBezTo>
                      <a:pt x="33" y="0"/>
                      <a:pt x="25" y="0"/>
                      <a:pt x="2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7">
                <a:extLst>
                  <a:ext uri="{FF2B5EF4-FFF2-40B4-BE49-F238E27FC236}">
                    <a16:creationId xmlns:a16="http://schemas.microsoft.com/office/drawing/2014/main" id="{3C15C79F-56BA-44BB-854B-CA68D5D6D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1767"/>
                <a:ext cx="28" cy="18"/>
              </a:xfrm>
              <a:custGeom>
                <a:avLst/>
                <a:gdLst>
                  <a:gd name="T0" fmla="*/ 26 w 27"/>
                  <a:gd name="T1" fmla="*/ 0 h 17"/>
                  <a:gd name="T2" fmla="*/ 6 w 27"/>
                  <a:gd name="T3" fmla="*/ 6 h 17"/>
                  <a:gd name="T4" fmla="*/ 5 w 27"/>
                  <a:gd name="T5" fmla="*/ 16 h 17"/>
                  <a:gd name="T6" fmla="*/ 8 w 27"/>
                  <a:gd name="T7" fmla="*/ 17 h 17"/>
                  <a:gd name="T8" fmla="*/ 13 w 27"/>
                  <a:gd name="T9" fmla="*/ 11 h 17"/>
                  <a:gd name="T10" fmla="*/ 16 w 27"/>
                  <a:gd name="T11" fmla="*/ 9 h 17"/>
                  <a:gd name="T12" fmla="*/ 18 w 27"/>
                  <a:gd name="T13" fmla="*/ 10 h 17"/>
                  <a:gd name="T14" fmla="*/ 20 w 27"/>
                  <a:gd name="T15" fmla="*/ 10 h 17"/>
                  <a:gd name="T16" fmla="*/ 23 w 27"/>
                  <a:gd name="T17" fmla="*/ 8 h 17"/>
                  <a:gd name="T18" fmla="*/ 26 w 2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7">
                    <a:moveTo>
                      <a:pt x="26" y="0"/>
                    </a:moveTo>
                    <a:cubicBezTo>
                      <a:pt x="26" y="0"/>
                      <a:pt x="10" y="4"/>
                      <a:pt x="6" y="6"/>
                    </a:cubicBezTo>
                    <a:cubicBezTo>
                      <a:pt x="3" y="8"/>
                      <a:pt x="0" y="12"/>
                      <a:pt x="5" y="16"/>
                    </a:cubicBezTo>
                    <a:cubicBezTo>
                      <a:pt x="6" y="16"/>
                      <a:pt x="7" y="17"/>
                      <a:pt x="8" y="17"/>
                    </a:cubicBezTo>
                    <a:cubicBezTo>
                      <a:pt x="11" y="17"/>
                      <a:pt x="12" y="13"/>
                      <a:pt x="13" y="11"/>
                    </a:cubicBezTo>
                    <a:cubicBezTo>
                      <a:pt x="14" y="10"/>
                      <a:pt x="15" y="9"/>
                      <a:pt x="16" y="9"/>
                    </a:cubicBezTo>
                    <a:cubicBezTo>
                      <a:pt x="16" y="9"/>
                      <a:pt x="17" y="10"/>
                      <a:pt x="18" y="10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21" y="10"/>
                      <a:pt x="22" y="10"/>
                      <a:pt x="23" y="8"/>
                    </a:cubicBezTo>
                    <a:cubicBezTo>
                      <a:pt x="27" y="5"/>
                      <a:pt x="26" y="0"/>
                      <a:pt x="2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8">
                <a:extLst>
                  <a:ext uri="{FF2B5EF4-FFF2-40B4-BE49-F238E27FC236}">
                    <a16:creationId xmlns:a16="http://schemas.microsoft.com/office/drawing/2014/main" id="{ADFFEC5D-7DF6-495C-9619-E9B146666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1762"/>
                <a:ext cx="17" cy="12"/>
              </a:xfrm>
              <a:custGeom>
                <a:avLst/>
                <a:gdLst>
                  <a:gd name="T0" fmla="*/ 12 w 16"/>
                  <a:gd name="T1" fmla="*/ 0 h 12"/>
                  <a:gd name="T2" fmla="*/ 0 w 16"/>
                  <a:gd name="T3" fmla="*/ 5 h 12"/>
                  <a:gd name="T4" fmla="*/ 6 w 16"/>
                  <a:gd name="T5" fmla="*/ 12 h 12"/>
                  <a:gd name="T6" fmla="*/ 8 w 16"/>
                  <a:gd name="T7" fmla="*/ 12 h 12"/>
                  <a:gd name="T8" fmla="*/ 13 w 16"/>
                  <a:gd name="T9" fmla="*/ 8 h 12"/>
                  <a:gd name="T10" fmla="*/ 13 w 16"/>
                  <a:gd name="T11" fmla="*/ 0 h 12"/>
                  <a:gd name="T12" fmla="*/ 12 w 1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9" y="0"/>
                      <a:pt x="0" y="5"/>
                      <a:pt x="0" y="5"/>
                    </a:cubicBezTo>
                    <a:cubicBezTo>
                      <a:pt x="0" y="5"/>
                      <a:pt x="3" y="11"/>
                      <a:pt x="6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10" y="12"/>
                      <a:pt x="11" y="10"/>
                      <a:pt x="13" y="8"/>
                    </a:cubicBezTo>
                    <a:cubicBezTo>
                      <a:pt x="16" y="5"/>
                      <a:pt x="15" y="1"/>
                      <a:pt x="13" y="0"/>
                    </a:cubicBezTo>
                    <a:cubicBezTo>
                      <a:pt x="13" y="0"/>
                      <a:pt x="13" y="0"/>
                      <a:pt x="12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id="{4602E80B-9311-448C-9D66-03A4A5122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759"/>
                <a:ext cx="24" cy="12"/>
              </a:xfrm>
              <a:custGeom>
                <a:avLst/>
                <a:gdLst>
                  <a:gd name="T0" fmla="*/ 9 w 23"/>
                  <a:gd name="T1" fmla="*/ 0 h 12"/>
                  <a:gd name="T2" fmla="*/ 2 w 23"/>
                  <a:gd name="T3" fmla="*/ 0 h 12"/>
                  <a:gd name="T4" fmla="*/ 2 w 23"/>
                  <a:gd name="T5" fmla="*/ 6 h 12"/>
                  <a:gd name="T6" fmla="*/ 2 w 23"/>
                  <a:gd name="T7" fmla="*/ 6 h 12"/>
                  <a:gd name="T8" fmla="*/ 3 w 23"/>
                  <a:gd name="T9" fmla="*/ 6 h 12"/>
                  <a:gd name="T10" fmla="*/ 17 w 23"/>
                  <a:gd name="T11" fmla="*/ 11 h 12"/>
                  <a:gd name="T12" fmla="*/ 20 w 23"/>
                  <a:gd name="T13" fmla="*/ 12 h 12"/>
                  <a:gd name="T14" fmla="*/ 23 w 23"/>
                  <a:gd name="T15" fmla="*/ 9 h 12"/>
                  <a:gd name="T16" fmla="*/ 15 w 23"/>
                  <a:gd name="T17" fmla="*/ 1 h 12"/>
                  <a:gd name="T18" fmla="*/ 9 w 2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">
                    <a:moveTo>
                      <a:pt x="9" y="0"/>
                    </a:moveTo>
                    <a:cubicBezTo>
                      <a:pt x="5" y="0"/>
                      <a:pt x="2" y="0"/>
                      <a:pt x="2" y="0"/>
                    </a:cubicBezTo>
                    <a:cubicBezTo>
                      <a:pt x="2" y="0"/>
                      <a:pt x="0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7" y="6"/>
                      <a:pt x="13" y="9"/>
                      <a:pt x="17" y="11"/>
                    </a:cubicBezTo>
                    <a:cubicBezTo>
                      <a:pt x="18" y="11"/>
                      <a:pt x="19" y="12"/>
                      <a:pt x="20" y="12"/>
                    </a:cubicBezTo>
                    <a:cubicBezTo>
                      <a:pt x="22" y="12"/>
                      <a:pt x="23" y="10"/>
                      <a:pt x="23" y="9"/>
                    </a:cubicBezTo>
                    <a:cubicBezTo>
                      <a:pt x="23" y="6"/>
                      <a:pt x="19" y="3"/>
                      <a:pt x="15" y="1"/>
                    </a:cubicBezTo>
                    <a:cubicBezTo>
                      <a:pt x="14" y="0"/>
                      <a:pt x="11" y="0"/>
                      <a:pt x="9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id="{8E26F8D0-3C6C-45B8-B5CB-9E66994A8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761"/>
                <a:ext cx="19" cy="12"/>
              </a:xfrm>
              <a:custGeom>
                <a:avLst/>
                <a:gdLst>
                  <a:gd name="T0" fmla="*/ 0 w 18"/>
                  <a:gd name="T1" fmla="*/ 0 h 12"/>
                  <a:gd name="T2" fmla="*/ 12 w 18"/>
                  <a:gd name="T3" fmla="*/ 12 h 12"/>
                  <a:gd name="T4" fmla="*/ 13 w 18"/>
                  <a:gd name="T5" fmla="*/ 12 h 12"/>
                  <a:gd name="T6" fmla="*/ 16 w 18"/>
                  <a:gd name="T7" fmla="*/ 6 h 12"/>
                  <a:gd name="T8" fmla="*/ 10 w 18"/>
                  <a:gd name="T9" fmla="*/ 2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0" y="0"/>
                      <a:pt x="7" y="11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7" y="12"/>
                      <a:pt x="18" y="7"/>
                      <a:pt x="16" y="6"/>
                    </a:cubicBezTo>
                    <a:cubicBezTo>
                      <a:pt x="14" y="4"/>
                      <a:pt x="10" y="2"/>
                      <a:pt x="10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id="{FECD3566-76E5-483A-AA72-E01A802CDA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9" y="1816"/>
                <a:ext cx="478" cy="636"/>
              </a:xfrm>
              <a:custGeom>
                <a:avLst/>
                <a:gdLst>
                  <a:gd name="T0" fmla="*/ 440 w 454"/>
                  <a:gd name="T1" fmla="*/ 372 h 605"/>
                  <a:gd name="T2" fmla="*/ 446 w 454"/>
                  <a:gd name="T3" fmla="*/ 369 h 605"/>
                  <a:gd name="T4" fmla="*/ 334 w 454"/>
                  <a:gd name="T5" fmla="*/ 530 h 605"/>
                  <a:gd name="T6" fmla="*/ 359 w 454"/>
                  <a:gd name="T7" fmla="*/ 486 h 605"/>
                  <a:gd name="T8" fmla="*/ 347 w 454"/>
                  <a:gd name="T9" fmla="*/ 464 h 605"/>
                  <a:gd name="T10" fmla="*/ 228 w 454"/>
                  <a:gd name="T11" fmla="*/ 257 h 605"/>
                  <a:gd name="T12" fmla="*/ 277 w 454"/>
                  <a:gd name="T13" fmla="*/ 207 h 605"/>
                  <a:gd name="T14" fmla="*/ 284 w 454"/>
                  <a:gd name="T15" fmla="*/ 160 h 605"/>
                  <a:gd name="T16" fmla="*/ 286 w 454"/>
                  <a:gd name="T17" fmla="*/ 136 h 605"/>
                  <a:gd name="T18" fmla="*/ 317 w 454"/>
                  <a:gd name="T19" fmla="*/ 58 h 605"/>
                  <a:gd name="T20" fmla="*/ 17 w 454"/>
                  <a:gd name="T21" fmla="*/ 12 h 605"/>
                  <a:gd name="T22" fmla="*/ 2 w 454"/>
                  <a:gd name="T23" fmla="*/ 37 h 605"/>
                  <a:gd name="T24" fmla="*/ 11 w 454"/>
                  <a:gd name="T25" fmla="*/ 62 h 605"/>
                  <a:gd name="T26" fmla="*/ 47 w 454"/>
                  <a:gd name="T27" fmla="*/ 68 h 605"/>
                  <a:gd name="T28" fmla="*/ 82 w 454"/>
                  <a:gd name="T29" fmla="*/ 65 h 605"/>
                  <a:gd name="T30" fmla="*/ 113 w 454"/>
                  <a:gd name="T31" fmla="*/ 80 h 605"/>
                  <a:gd name="T32" fmla="*/ 163 w 454"/>
                  <a:gd name="T33" fmla="*/ 198 h 605"/>
                  <a:gd name="T34" fmla="*/ 183 w 454"/>
                  <a:gd name="T35" fmla="*/ 209 h 605"/>
                  <a:gd name="T36" fmla="*/ 228 w 454"/>
                  <a:gd name="T37" fmla="*/ 269 h 605"/>
                  <a:gd name="T38" fmla="*/ 275 w 454"/>
                  <a:gd name="T39" fmla="*/ 297 h 605"/>
                  <a:gd name="T40" fmla="*/ 284 w 454"/>
                  <a:gd name="T41" fmla="*/ 312 h 605"/>
                  <a:gd name="T42" fmla="*/ 298 w 454"/>
                  <a:gd name="T43" fmla="*/ 349 h 605"/>
                  <a:gd name="T44" fmla="*/ 311 w 454"/>
                  <a:gd name="T45" fmla="*/ 403 h 605"/>
                  <a:gd name="T46" fmla="*/ 334 w 454"/>
                  <a:gd name="T47" fmla="*/ 445 h 605"/>
                  <a:gd name="T48" fmla="*/ 325 w 454"/>
                  <a:gd name="T49" fmla="*/ 513 h 605"/>
                  <a:gd name="T50" fmla="*/ 321 w 454"/>
                  <a:gd name="T51" fmla="*/ 547 h 605"/>
                  <a:gd name="T52" fmla="*/ 335 w 454"/>
                  <a:gd name="T53" fmla="*/ 585 h 605"/>
                  <a:gd name="T54" fmla="*/ 371 w 454"/>
                  <a:gd name="T55" fmla="*/ 522 h 605"/>
                  <a:gd name="T56" fmla="*/ 404 w 454"/>
                  <a:gd name="T57" fmla="*/ 462 h 605"/>
                  <a:gd name="T58" fmla="*/ 443 w 454"/>
                  <a:gd name="T59" fmla="*/ 392 h 605"/>
                  <a:gd name="T60" fmla="*/ 441 w 454"/>
                  <a:gd name="T61" fmla="*/ 386 h 605"/>
                  <a:gd name="T62" fmla="*/ 441 w 454"/>
                  <a:gd name="T63" fmla="*/ 381 h 605"/>
                  <a:gd name="T64" fmla="*/ 442 w 454"/>
                  <a:gd name="T65" fmla="*/ 375 h 605"/>
                  <a:gd name="T66" fmla="*/ 441 w 454"/>
                  <a:gd name="T67" fmla="*/ 366 h 605"/>
                  <a:gd name="T68" fmla="*/ 414 w 454"/>
                  <a:gd name="T69" fmla="*/ 353 h 605"/>
                  <a:gd name="T70" fmla="*/ 377 w 454"/>
                  <a:gd name="T71" fmla="*/ 324 h 605"/>
                  <a:gd name="T72" fmla="*/ 334 w 454"/>
                  <a:gd name="T73" fmla="*/ 301 h 605"/>
                  <a:gd name="T74" fmla="*/ 310 w 454"/>
                  <a:gd name="T75" fmla="*/ 316 h 605"/>
                  <a:gd name="T76" fmla="*/ 271 w 454"/>
                  <a:gd name="T77" fmla="*/ 282 h 605"/>
                  <a:gd name="T78" fmla="*/ 266 w 454"/>
                  <a:gd name="T79" fmla="*/ 260 h 605"/>
                  <a:gd name="T80" fmla="*/ 239 w 454"/>
                  <a:gd name="T81" fmla="*/ 228 h 605"/>
                  <a:gd name="T82" fmla="*/ 288 w 454"/>
                  <a:gd name="T83" fmla="*/ 226 h 605"/>
                  <a:gd name="T84" fmla="*/ 311 w 454"/>
                  <a:gd name="T85" fmla="*/ 186 h 605"/>
                  <a:gd name="T86" fmla="*/ 349 w 454"/>
                  <a:gd name="T87" fmla="*/ 156 h 605"/>
                  <a:gd name="T88" fmla="*/ 358 w 454"/>
                  <a:gd name="T89" fmla="*/ 142 h 605"/>
                  <a:gd name="T90" fmla="*/ 345 w 454"/>
                  <a:gd name="T91" fmla="*/ 121 h 605"/>
                  <a:gd name="T92" fmla="*/ 360 w 454"/>
                  <a:gd name="T93" fmla="*/ 80 h 605"/>
                  <a:gd name="T94" fmla="*/ 317 w 454"/>
                  <a:gd name="T95" fmla="*/ 58 h 605"/>
                  <a:gd name="T96" fmla="*/ 297 w 454"/>
                  <a:gd name="T97" fmla="*/ 113 h 605"/>
                  <a:gd name="T98" fmla="*/ 248 w 454"/>
                  <a:gd name="T99" fmla="*/ 68 h 605"/>
                  <a:gd name="T100" fmla="*/ 290 w 454"/>
                  <a:gd name="T101" fmla="*/ 43 h 605"/>
                  <a:gd name="T102" fmla="*/ 285 w 454"/>
                  <a:gd name="T103" fmla="*/ 13 h 605"/>
                  <a:gd name="T104" fmla="*/ 241 w 454"/>
                  <a:gd name="T105" fmla="*/ 19 h 605"/>
                  <a:gd name="T106" fmla="*/ 205 w 454"/>
                  <a:gd name="T107" fmla="*/ 31 h 605"/>
                  <a:gd name="T108" fmla="*/ 132 w 454"/>
                  <a:gd name="T109" fmla="*/ 4 h 605"/>
                  <a:gd name="T110" fmla="*/ 96 w 454"/>
                  <a:gd name="T111" fmla="*/ 1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4" h="605">
                    <a:moveTo>
                      <a:pt x="452" y="372"/>
                    </a:moveTo>
                    <a:cubicBezTo>
                      <a:pt x="452" y="373"/>
                      <a:pt x="452" y="373"/>
                      <a:pt x="452" y="373"/>
                    </a:cubicBezTo>
                    <a:cubicBezTo>
                      <a:pt x="454" y="373"/>
                      <a:pt x="454" y="373"/>
                      <a:pt x="454" y="373"/>
                    </a:cubicBezTo>
                    <a:cubicBezTo>
                      <a:pt x="453" y="373"/>
                      <a:pt x="453" y="372"/>
                      <a:pt x="452" y="372"/>
                    </a:cubicBezTo>
                    <a:moveTo>
                      <a:pt x="442" y="370"/>
                    </a:moveTo>
                    <a:cubicBezTo>
                      <a:pt x="441" y="370"/>
                      <a:pt x="440" y="371"/>
                      <a:pt x="440" y="372"/>
                    </a:cubicBezTo>
                    <a:cubicBezTo>
                      <a:pt x="440" y="372"/>
                      <a:pt x="440" y="372"/>
                      <a:pt x="440" y="372"/>
                    </a:cubicBezTo>
                    <a:cubicBezTo>
                      <a:pt x="440" y="371"/>
                      <a:pt x="441" y="370"/>
                      <a:pt x="442" y="370"/>
                    </a:cubicBezTo>
                    <a:cubicBezTo>
                      <a:pt x="443" y="370"/>
                      <a:pt x="443" y="370"/>
                      <a:pt x="443" y="370"/>
                    </a:cubicBezTo>
                    <a:cubicBezTo>
                      <a:pt x="443" y="370"/>
                      <a:pt x="443" y="370"/>
                      <a:pt x="442" y="370"/>
                    </a:cubicBezTo>
                    <a:moveTo>
                      <a:pt x="446" y="368"/>
                    </a:moveTo>
                    <a:cubicBezTo>
                      <a:pt x="446" y="368"/>
                      <a:pt x="446" y="369"/>
                      <a:pt x="446" y="369"/>
                    </a:cubicBezTo>
                    <a:cubicBezTo>
                      <a:pt x="446" y="369"/>
                      <a:pt x="446" y="370"/>
                      <a:pt x="446" y="371"/>
                    </a:cubicBezTo>
                    <a:cubicBezTo>
                      <a:pt x="450" y="372"/>
                      <a:pt x="450" y="372"/>
                      <a:pt x="450" y="372"/>
                    </a:cubicBezTo>
                    <a:cubicBezTo>
                      <a:pt x="450" y="370"/>
                      <a:pt x="450" y="370"/>
                      <a:pt x="450" y="370"/>
                    </a:cubicBezTo>
                    <a:cubicBezTo>
                      <a:pt x="449" y="369"/>
                      <a:pt x="448" y="369"/>
                      <a:pt x="446" y="368"/>
                    </a:cubicBezTo>
                    <a:moveTo>
                      <a:pt x="342" y="539"/>
                    </a:moveTo>
                    <a:cubicBezTo>
                      <a:pt x="339" y="536"/>
                      <a:pt x="337" y="533"/>
                      <a:pt x="334" y="530"/>
                    </a:cubicBezTo>
                    <a:cubicBezTo>
                      <a:pt x="337" y="528"/>
                      <a:pt x="337" y="528"/>
                      <a:pt x="337" y="528"/>
                    </a:cubicBezTo>
                    <a:cubicBezTo>
                      <a:pt x="340" y="531"/>
                      <a:pt x="342" y="534"/>
                      <a:pt x="345" y="537"/>
                    </a:cubicBezTo>
                    <a:cubicBezTo>
                      <a:pt x="345" y="537"/>
                      <a:pt x="345" y="537"/>
                      <a:pt x="345" y="537"/>
                    </a:cubicBezTo>
                    <a:cubicBezTo>
                      <a:pt x="342" y="539"/>
                      <a:pt x="342" y="539"/>
                      <a:pt x="342" y="539"/>
                    </a:cubicBezTo>
                    <a:moveTo>
                      <a:pt x="367" y="495"/>
                    </a:moveTo>
                    <a:cubicBezTo>
                      <a:pt x="364" y="492"/>
                      <a:pt x="361" y="489"/>
                      <a:pt x="359" y="486"/>
                    </a:cubicBezTo>
                    <a:cubicBezTo>
                      <a:pt x="362" y="483"/>
                      <a:pt x="362" y="483"/>
                      <a:pt x="362" y="483"/>
                    </a:cubicBezTo>
                    <a:cubicBezTo>
                      <a:pt x="364" y="486"/>
                      <a:pt x="367" y="489"/>
                      <a:pt x="370" y="492"/>
                    </a:cubicBezTo>
                    <a:cubicBezTo>
                      <a:pt x="367" y="495"/>
                      <a:pt x="367" y="495"/>
                      <a:pt x="367" y="495"/>
                    </a:cubicBezTo>
                    <a:moveTo>
                      <a:pt x="351" y="476"/>
                    </a:moveTo>
                    <a:cubicBezTo>
                      <a:pt x="349" y="473"/>
                      <a:pt x="347" y="470"/>
                      <a:pt x="344" y="467"/>
                    </a:cubicBezTo>
                    <a:cubicBezTo>
                      <a:pt x="347" y="464"/>
                      <a:pt x="347" y="464"/>
                      <a:pt x="347" y="464"/>
                    </a:cubicBezTo>
                    <a:cubicBezTo>
                      <a:pt x="350" y="468"/>
                      <a:pt x="352" y="471"/>
                      <a:pt x="355" y="474"/>
                    </a:cubicBezTo>
                    <a:cubicBezTo>
                      <a:pt x="351" y="476"/>
                      <a:pt x="351" y="476"/>
                      <a:pt x="351" y="476"/>
                    </a:cubicBezTo>
                    <a:moveTo>
                      <a:pt x="224" y="257"/>
                    </a:moveTo>
                    <a:cubicBezTo>
                      <a:pt x="223" y="253"/>
                      <a:pt x="223" y="249"/>
                      <a:pt x="223" y="245"/>
                    </a:cubicBezTo>
                    <a:cubicBezTo>
                      <a:pt x="227" y="245"/>
                      <a:pt x="227" y="245"/>
                      <a:pt x="227" y="245"/>
                    </a:cubicBezTo>
                    <a:cubicBezTo>
                      <a:pt x="227" y="249"/>
                      <a:pt x="227" y="253"/>
                      <a:pt x="228" y="257"/>
                    </a:cubicBezTo>
                    <a:cubicBezTo>
                      <a:pt x="224" y="257"/>
                      <a:pt x="224" y="257"/>
                      <a:pt x="224" y="257"/>
                    </a:cubicBezTo>
                    <a:moveTo>
                      <a:pt x="277" y="207"/>
                    </a:move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3" y="202"/>
                      <a:pt x="274" y="198"/>
                      <a:pt x="274" y="194"/>
                    </a:cubicBezTo>
                    <a:cubicBezTo>
                      <a:pt x="278" y="195"/>
                      <a:pt x="278" y="195"/>
                      <a:pt x="278" y="195"/>
                    </a:cubicBezTo>
                    <a:cubicBezTo>
                      <a:pt x="278" y="199"/>
                      <a:pt x="277" y="203"/>
                      <a:pt x="277" y="207"/>
                    </a:cubicBezTo>
                    <a:moveTo>
                      <a:pt x="280" y="183"/>
                    </a:moveTo>
                    <a:cubicBezTo>
                      <a:pt x="276" y="183"/>
                      <a:pt x="276" y="183"/>
                      <a:pt x="276" y="183"/>
                    </a:cubicBezTo>
                    <a:cubicBezTo>
                      <a:pt x="276" y="179"/>
                      <a:pt x="277" y="175"/>
                      <a:pt x="278" y="171"/>
                    </a:cubicBezTo>
                    <a:cubicBezTo>
                      <a:pt x="282" y="171"/>
                      <a:pt x="282" y="171"/>
                      <a:pt x="282" y="171"/>
                    </a:cubicBezTo>
                    <a:cubicBezTo>
                      <a:pt x="281" y="175"/>
                      <a:pt x="280" y="179"/>
                      <a:pt x="280" y="183"/>
                    </a:cubicBezTo>
                    <a:moveTo>
                      <a:pt x="284" y="160"/>
                    </a:moveTo>
                    <a:cubicBezTo>
                      <a:pt x="280" y="159"/>
                      <a:pt x="280" y="159"/>
                      <a:pt x="280" y="159"/>
                    </a:cubicBezTo>
                    <a:cubicBezTo>
                      <a:pt x="281" y="155"/>
                      <a:pt x="282" y="151"/>
                      <a:pt x="283" y="147"/>
                    </a:cubicBezTo>
                    <a:cubicBezTo>
                      <a:pt x="287" y="148"/>
                      <a:pt x="287" y="148"/>
                      <a:pt x="287" y="148"/>
                    </a:cubicBezTo>
                    <a:cubicBezTo>
                      <a:pt x="286" y="152"/>
                      <a:pt x="285" y="156"/>
                      <a:pt x="284" y="160"/>
                    </a:cubicBezTo>
                    <a:moveTo>
                      <a:pt x="290" y="137"/>
                    </a:moveTo>
                    <a:cubicBezTo>
                      <a:pt x="286" y="136"/>
                      <a:pt x="286" y="136"/>
                      <a:pt x="286" y="136"/>
                    </a:cubicBezTo>
                    <a:cubicBezTo>
                      <a:pt x="287" y="132"/>
                      <a:pt x="288" y="128"/>
                      <a:pt x="289" y="124"/>
                    </a:cubicBezTo>
                    <a:cubicBezTo>
                      <a:pt x="293" y="125"/>
                      <a:pt x="293" y="125"/>
                      <a:pt x="293" y="125"/>
                    </a:cubicBezTo>
                    <a:cubicBezTo>
                      <a:pt x="292" y="129"/>
                      <a:pt x="291" y="133"/>
                      <a:pt x="290" y="137"/>
                    </a:cubicBezTo>
                    <a:moveTo>
                      <a:pt x="315" y="70"/>
                    </a:moveTo>
                    <a:cubicBezTo>
                      <a:pt x="312" y="69"/>
                      <a:pt x="312" y="69"/>
                      <a:pt x="312" y="69"/>
                    </a:cubicBezTo>
                    <a:cubicBezTo>
                      <a:pt x="313" y="65"/>
                      <a:pt x="315" y="62"/>
                      <a:pt x="317" y="58"/>
                    </a:cubicBezTo>
                    <a:cubicBezTo>
                      <a:pt x="321" y="60"/>
                      <a:pt x="321" y="60"/>
                      <a:pt x="321" y="60"/>
                    </a:cubicBezTo>
                    <a:cubicBezTo>
                      <a:pt x="319" y="63"/>
                      <a:pt x="317" y="67"/>
                      <a:pt x="315" y="70"/>
                    </a:cubicBezTo>
                    <a:cubicBezTo>
                      <a:pt x="315" y="70"/>
                      <a:pt x="315" y="70"/>
                      <a:pt x="315" y="70"/>
                    </a:cubicBezTo>
                    <a:moveTo>
                      <a:pt x="59" y="0"/>
                    </a:moveTo>
                    <a:cubicBezTo>
                      <a:pt x="50" y="0"/>
                      <a:pt x="36" y="4"/>
                      <a:pt x="32" y="4"/>
                    </a:cubicBezTo>
                    <a:cubicBezTo>
                      <a:pt x="28" y="5"/>
                      <a:pt x="17" y="6"/>
                      <a:pt x="17" y="12"/>
                    </a:cubicBezTo>
                    <a:cubicBezTo>
                      <a:pt x="16" y="18"/>
                      <a:pt x="4" y="21"/>
                      <a:pt x="4" y="2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17" y="31"/>
                      <a:pt x="15" y="31"/>
                    </a:cubicBezTo>
                    <a:cubicBezTo>
                      <a:pt x="13" y="31"/>
                      <a:pt x="9" y="27"/>
                      <a:pt x="5" y="27"/>
                    </a:cubicBezTo>
                    <a:cubicBezTo>
                      <a:pt x="5" y="27"/>
                      <a:pt x="4" y="27"/>
                      <a:pt x="4" y="28"/>
                    </a:cubicBezTo>
                    <a:cubicBezTo>
                      <a:pt x="1" y="30"/>
                      <a:pt x="0" y="34"/>
                      <a:pt x="2" y="37"/>
                    </a:cubicBezTo>
                    <a:cubicBezTo>
                      <a:pt x="3" y="39"/>
                      <a:pt x="6" y="39"/>
                      <a:pt x="10" y="39"/>
                    </a:cubicBezTo>
                    <a:cubicBezTo>
                      <a:pt x="12" y="39"/>
                      <a:pt x="15" y="39"/>
                      <a:pt x="18" y="38"/>
                    </a:cubicBezTo>
                    <a:cubicBezTo>
                      <a:pt x="19" y="38"/>
                      <a:pt x="19" y="38"/>
                      <a:pt x="20" y="38"/>
                    </a:cubicBezTo>
                    <a:cubicBezTo>
                      <a:pt x="24" y="38"/>
                      <a:pt x="22" y="43"/>
                      <a:pt x="23" y="46"/>
                    </a:cubicBezTo>
                    <a:cubicBezTo>
                      <a:pt x="24" y="48"/>
                      <a:pt x="14" y="48"/>
                      <a:pt x="11" y="49"/>
                    </a:cubicBezTo>
                    <a:cubicBezTo>
                      <a:pt x="8" y="51"/>
                      <a:pt x="8" y="58"/>
                      <a:pt x="11" y="62"/>
                    </a:cubicBezTo>
                    <a:cubicBezTo>
                      <a:pt x="14" y="66"/>
                      <a:pt x="19" y="70"/>
                      <a:pt x="24" y="72"/>
                    </a:cubicBezTo>
                    <a:cubicBezTo>
                      <a:pt x="29" y="73"/>
                      <a:pt x="32" y="75"/>
                      <a:pt x="32" y="75"/>
                    </a:cubicBezTo>
                    <a:cubicBezTo>
                      <a:pt x="32" y="75"/>
                      <a:pt x="25" y="84"/>
                      <a:pt x="27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31" y="87"/>
                      <a:pt x="36" y="80"/>
                      <a:pt x="38" y="78"/>
                    </a:cubicBezTo>
                    <a:cubicBezTo>
                      <a:pt x="41" y="76"/>
                      <a:pt x="47" y="68"/>
                      <a:pt x="47" y="6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3" y="69"/>
                      <a:pt x="55" y="69"/>
                    </a:cubicBezTo>
                    <a:cubicBezTo>
                      <a:pt x="57" y="69"/>
                      <a:pt x="59" y="69"/>
                      <a:pt x="61" y="66"/>
                    </a:cubicBezTo>
                    <a:cubicBezTo>
                      <a:pt x="67" y="61"/>
                      <a:pt x="65" y="58"/>
                      <a:pt x="65" y="58"/>
                    </a:cubicBezTo>
                    <a:cubicBezTo>
                      <a:pt x="65" y="58"/>
                      <a:pt x="78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3" y="65"/>
                      <a:pt x="83" y="65"/>
                    </a:cubicBezTo>
                    <a:cubicBezTo>
                      <a:pt x="87" y="65"/>
                      <a:pt x="96" y="67"/>
                      <a:pt x="100" y="71"/>
                    </a:cubicBezTo>
                    <a:cubicBezTo>
                      <a:pt x="104" y="75"/>
                      <a:pt x="109" y="85"/>
                      <a:pt x="111" y="85"/>
                    </a:cubicBezTo>
                    <a:cubicBezTo>
                      <a:pt x="113" y="85"/>
                      <a:pt x="110" y="80"/>
                      <a:pt x="113" y="80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7" y="80"/>
                      <a:pt x="124" y="91"/>
                      <a:pt x="127" y="97"/>
                    </a:cubicBezTo>
                    <a:cubicBezTo>
                      <a:pt x="130" y="103"/>
                      <a:pt x="135" y="115"/>
                      <a:pt x="137" y="118"/>
                    </a:cubicBezTo>
                    <a:cubicBezTo>
                      <a:pt x="138" y="121"/>
                      <a:pt x="141" y="120"/>
                      <a:pt x="143" y="124"/>
                    </a:cubicBezTo>
                    <a:cubicBezTo>
                      <a:pt x="145" y="127"/>
                      <a:pt x="149" y="137"/>
                      <a:pt x="149" y="140"/>
                    </a:cubicBezTo>
                    <a:cubicBezTo>
                      <a:pt x="149" y="144"/>
                      <a:pt x="148" y="156"/>
                      <a:pt x="150" y="167"/>
                    </a:cubicBezTo>
                    <a:cubicBezTo>
                      <a:pt x="153" y="179"/>
                      <a:pt x="157" y="193"/>
                      <a:pt x="163" y="198"/>
                    </a:cubicBezTo>
                    <a:cubicBezTo>
                      <a:pt x="170" y="203"/>
                      <a:pt x="173" y="211"/>
                      <a:pt x="175" y="214"/>
                    </a:cubicBezTo>
                    <a:cubicBezTo>
                      <a:pt x="176" y="217"/>
                      <a:pt x="181" y="231"/>
                      <a:pt x="184" y="238"/>
                    </a:cubicBezTo>
                    <a:cubicBezTo>
                      <a:pt x="187" y="243"/>
                      <a:pt x="190" y="247"/>
                      <a:pt x="192" y="247"/>
                    </a:cubicBezTo>
                    <a:cubicBezTo>
                      <a:pt x="193" y="247"/>
                      <a:pt x="194" y="246"/>
                      <a:pt x="194" y="245"/>
                    </a:cubicBezTo>
                    <a:cubicBezTo>
                      <a:pt x="194" y="240"/>
                      <a:pt x="178" y="212"/>
                      <a:pt x="178" y="212"/>
                    </a:cubicBezTo>
                    <a:cubicBezTo>
                      <a:pt x="178" y="212"/>
                      <a:pt x="181" y="209"/>
                      <a:pt x="183" y="209"/>
                    </a:cubicBezTo>
                    <a:cubicBezTo>
                      <a:pt x="185" y="209"/>
                      <a:pt x="189" y="224"/>
                      <a:pt x="189" y="224"/>
                    </a:cubicBezTo>
                    <a:cubicBezTo>
                      <a:pt x="189" y="224"/>
                      <a:pt x="207" y="247"/>
                      <a:pt x="208" y="250"/>
                    </a:cubicBezTo>
                    <a:cubicBezTo>
                      <a:pt x="209" y="253"/>
                      <a:pt x="209" y="263"/>
                      <a:pt x="214" y="269"/>
                    </a:cubicBezTo>
                    <a:cubicBezTo>
                      <a:pt x="215" y="271"/>
                      <a:pt x="219" y="273"/>
                      <a:pt x="225" y="274"/>
                    </a:cubicBezTo>
                    <a:cubicBezTo>
                      <a:pt x="224" y="273"/>
                      <a:pt x="224" y="271"/>
                      <a:pt x="224" y="269"/>
                    </a:cubicBezTo>
                    <a:cubicBezTo>
                      <a:pt x="228" y="269"/>
                      <a:pt x="228" y="269"/>
                      <a:pt x="228" y="269"/>
                    </a:cubicBezTo>
                    <a:cubicBezTo>
                      <a:pt x="228" y="271"/>
                      <a:pt x="228" y="273"/>
                      <a:pt x="229" y="276"/>
                    </a:cubicBezTo>
                    <a:cubicBezTo>
                      <a:pt x="237" y="278"/>
                      <a:pt x="246" y="280"/>
                      <a:pt x="249" y="280"/>
                    </a:cubicBezTo>
                    <a:cubicBezTo>
                      <a:pt x="249" y="280"/>
                      <a:pt x="249" y="280"/>
                      <a:pt x="249" y="280"/>
                    </a:cubicBezTo>
                    <a:cubicBezTo>
                      <a:pt x="249" y="280"/>
                      <a:pt x="249" y="280"/>
                      <a:pt x="250" y="280"/>
                    </a:cubicBezTo>
                    <a:cubicBezTo>
                      <a:pt x="252" y="280"/>
                      <a:pt x="256" y="287"/>
                      <a:pt x="258" y="289"/>
                    </a:cubicBezTo>
                    <a:cubicBezTo>
                      <a:pt x="261" y="291"/>
                      <a:pt x="272" y="294"/>
                      <a:pt x="275" y="297"/>
                    </a:cubicBezTo>
                    <a:cubicBezTo>
                      <a:pt x="275" y="295"/>
                      <a:pt x="275" y="293"/>
                      <a:pt x="274" y="290"/>
                    </a:cubicBezTo>
                    <a:cubicBezTo>
                      <a:pt x="278" y="290"/>
                      <a:pt x="278" y="290"/>
                      <a:pt x="278" y="290"/>
                    </a:cubicBezTo>
                    <a:cubicBezTo>
                      <a:pt x="279" y="294"/>
                      <a:pt x="279" y="297"/>
                      <a:pt x="280" y="301"/>
                    </a:cubicBezTo>
                    <a:cubicBezTo>
                      <a:pt x="280" y="301"/>
                      <a:pt x="280" y="301"/>
                      <a:pt x="280" y="301"/>
                    </a:cubicBezTo>
                    <a:cubicBezTo>
                      <a:pt x="279" y="302"/>
                      <a:pt x="279" y="302"/>
                      <a:pt x="279" y="302"/>
                    </a:cubicBezTo>
                    <a:cubicBezTo>
                      <a:pt x="280" y="305"/>
                      <a:pt x="282" y="309"/>
                      <a:pt x="284" y="312"/>
                    </a:cubicBezTo>
                    <a:cubicBezTo>
                      <a:pt x="288" y="317"/>
                      <a:pt x="290" y="316"/>
                      <a:pt x="295" y="317"/>
                    </a:cubicBezTo>
                    <a:cubicBezTo>
                      <a:pt x="295" y="317"/>
                      <a:pt x="296" y="317"/>
                      <a:pt x="296" y="317"/>
                    </a:cubicBezTo>
                    <a:cubicBezTo>
                      <a:pt x="299" y="317"/>
                      <a:pt x="300" y="314"/>
                      <a:pt x="300" y="314"/>
                    </a:cubicBezTo>
                    <a:cubicBezTo>
                      <a:pt x="305" y="322"/>
                      <a:pt x="305" y="322"/>
                      <a:pt x="305" y="322"/>
                    </a:cubicBezTo>
                    <a:cubicBezTo>
                      <a:pt x="305" y="322"/>
                      <a:pt x="306" y="332"/>
                      <a:pt x="305" y="334"/>
                    </a:cubicBezTo>
                    <a:cubicBezTo>
                      <a:pt x="305" y="336"/>
                      <a:pt x="301" y="344"/>
                      <a:pt x="298" y="349"/>
                    </a:cubicBezTo>
                    <a:cubicBezTo>
                      <a:pt x="295" y="355"/>
                      <a:pt x="297" y="359"/>
                      <a:pt x="297" y="363"/>
                    </a:cubicBezTo>
                    <a:cubicBezTo>
                      <a:pt x="297" y="364"/>
                      <a:pt x="297" y="366"/>
                      <a:pt x="297" y="368"/>
                    </a:cubicBezTo>
                    <a:cubicBezTo>
                      <a:pt x="297" y="369"/>
                      <a:pt x="297" y="369"/>
                      <a:pt x="298" y="370"/>
                    </a:cubicBezTo>
                    <a:cubicBezTo>
                      <a:pt x="297" y="370"/>
                      <a:pt x="297" y="370"/>
                      <a:pt x="297" y="370"/>
                    </a:cubicBezTo>
                    <a:cubicBezTo>
                      <a:pt x="298" y="374"/>
                      <a:pt x="299" y="377"/>
                      <a:pt x="301" y="380"/>
                    </a:cubicBezTo>
                    <a:cubicBezTo>
                      <a:pt x="306" y="384"/>
                      <a:pt x="309" y="398"/>
                      <a:pt x="311" y="403"/>
                    </a:cubicBezTo>
                    <a:cubicBezTo>
                      <a:pt x="311" y="403"/>
                      <a:pt x="311" y="403"/>
                      <a:pt x="311" y="403"/>
                    </a:cubicBezTo>
                    <a:cubicBezTo>
                      <a:pt x="313" y="406"/>
                      <a:pt x="314" y="408"/>
                      <a:pt x="315" y="411"/>
                    </a:cubicBezTo>
                    <a:cubicBezTo>
                      <a:pt x="319" y="415"/>
                      <a:pt x="324" y="420"/>
                      <a:pt x="326" y="422"/>
                    </a:cubicBezTo>
                    <a:cubicBezTo>
                      <a:pt x="330" y="425"/>
                      <a:pt x="331" y="433"/>
                      <a:pt x="332" y="438"/>
                    </a:cubicBezTo>
                    <a:cubicBezTo>
                      <a:pt x="333" y="440"/>
                      <a:pt x="333" y="443"/>
                      <a:pt x="333" y="446"/>
                    </a:cubicBezTo>
                    <a:cubicBezTo>
                      <a:pt x="334" y="445"/>
                      <a:pt x="334" y="445"/>
                      <a:pt x="334" y="445"/>
                    </a:cubicBezTo>
                    <a:cubicBezTo>
                      <a:pt x="336" y="448"/>
                      <a:pt x="338" y="451"/>
                      <a:pt x="341" y="455"/>
                    </a:cubicBezTo>
                    <a:cubicBezTo>
                      <a:pt x="337" y="457"/>
                      <a:pt x="337" y="457"/>
                      <a:pt x="337" y="457"/>
                    </a:cubicBezTo>
                    <a:cubicBezTo>
                      <a:pt x="336" y="454"/>
                      <a:pt x="334" y="452"/>
                      <a:pt x="332" y="449"/>
                    </a:cubicBezTo>
                    <a:cubicBezTo>
                      <a:pt x="332" y="454"/>
                      <a:pt x="331" y="458"/>
                      <a:pt x="331" y="460"/>
                    </a:cubicBezTo>
                    <a:cubicBezTo>
                      <a:pt x="331" y="462"/>
                      <a:pt x="328" y="497"/>
                      <a:pt x="327" y="501"/>
                    </a:cubicBezTo>
                    <a:cubicBezTo>
                      <a:pt x="327" y="503"/>
                      <a:pt x="326" y="508"/>
                      <a:pt x="325" y="513"/>
                    </a:cubicBezTo>
                    <a:cubicBezTo>
                      <a:pt x="326" y="515"/>
                      <a:pt x="328" y="517"/>
                      <a:pt x="329" y="519"/>
                    </a:cubicBezTo>
                    <a:cubicBezTo>
                      <a:pt x="326" y="521"/>
                      <a:pt x="326" y="521"/>
                      <a:pt x="326" y="521"/>
                    </a:cubicBezTo>
                    <a:cubicBezTo>
                      <a:pt x="325" y="520"/>
                      <a:pt x="324" y="519"/>
                      <a:pt x="324" y="518"/>
                    </a:cubicBezTo>
                    <a:cubicBezTo>
                      <a:pt x="323" y="521"/>
                      <a:pt x="323" y="524"/>
                      <a:pt x="323" y="525"/>
                    </a:cubicBezTo>
                    <a:cubicBezTo>
                      <a:pt x="323" y="529"/>
                      <a:pt x="320" y="538"/>
                      <a:pt x="320" y="538"/>
                    </a:cubicBezTo>
                    <a:cubicBezTo>
                      <a:pt x="320" y="538"/>
                      <a:pt x="323" y="541"/>
                      <a:pt x="321" y="547"/>
                    </a:cubicBezTo>
                    <a:cubicBezTo>
                      <a:pt x="319" y="553"/>
                      <a:pt x="317" y="560"/>
                      <a:pt x="317" y="565"/>
                    </a:cubicBezTo>
                    <a:cubicBezTo>
                      <a:pt x="316" y="570"/>
                      <a:pt x="317" y="585"/>
                      <a:pt x="319" y="588"/>
                    </a:cubicBezTo>
                    <a:cubicBezTo>
                      <a:pt x="321" y="592"/>
                      <a:pt x="326" y="600"/>
                      <a:pt x="332" y="604"/>
                    </a:cubicBezTo>
                    <a:cubicBezTo>
                      <a:pt x="334" y="605"/>
                      <a:pt x="335" y="605"/>
                      <a:pt x="336" y="605"/>
                    </a:cubicBezTo>
                    <a:cubicBezTo>
                      <a:pt x="340" y="605"/>
                      <a:pt x="341" y="600"/>
                      <a:pt x="341" y="600"/>
                    </a:cubicBezTo>
                    <a:cubicBezTo>
                      <a:pt x="341" y="600"/>
                      <a:pt x="337" y="590"/>
                      <a:pt x="335" y="585"/>
                    </a:cubicBezTo>
                    <a:cubicBezTo>
                      <a:pt x="334" y="581"/>
                      <a:pt x="337" y="578"/>
                      <a:pt x="342" y="571"/>
                    </a:cubicBezTo>
                    <a:cubicBezTo>
                      <a:pt x="346" y="563"/>
                      <a:pt x="344" y="564"/>
                      <a:pt x="340" y="561"/>
                    </a:cubicBezTo>
                    <a:cubicBezTo>
                      <a:pt x="337" y="557"/>
                      <a:pt x="343" y="553"/>
                      <a:pt x="348" y="547"/>
                    </a:cubicBezTo>
                    <a:cubicBezTo>
                      <a:pt x="353" y="541"/>
                      <a:pt x="350" y="539"/>
                      <a:pt x="351" y="536"/>
                    </a:cubicBezTo>
                    <a:cubicBezTo>
                      <a:pt x="352" y="534"/>
                      <a:pt x="356" y="530"/>
                      <a:pt x="356" y="528"/>
                    </a:cubicBezTo>
                    <a:cubicBezTo>
                      <a:pt x="356" y="526"/>
                      <a:pt x="365" y="524"/>
                      <a:pt x="371" y="522"/>
                    </a:cubicBezTo>
                    <a:cubicBezTo>
                      <a:pt x="377" y="520"/>
                      <a:pt x="378" y="515"/>
                      <a:pt x="376" y="509"/>
                    </a:cubicBezTo>
                    <a:cubicBezTo>
                      <a:pt x="374" y="502"/>
                      <a:pt x="373" y="497"/>
                      <a:pt x="373" y="497"/>
                    </a:cubicBezTo>
                    <a:cubicBezTo>
                      <a:pt x="373" y="497"/>
                      <a:pt x="377" y="499"/>
                      <a:pt x="381" y="499"/>
                    </a:cubicBezTo>
                    <a:cubicBezTo>
                      <a:pt x="384" y="499"/>
                      <a:pt x="387" y="498"/>
                      <a:pt x="389" y="496"/>
                    </a:cubicBezTo>
                    <a:cubicBezTo>
                      <a:pt x="396" y="490"/>
                      <a:pt x="396" y="487"/>
                      <a:pt x="401" y="479"/>
                    </a:cubicBezTo>
                    <a:cubicBezTo>
                      <a:pt x="407" y="471"/>
                      <a:pt x="404" y="468"/>
                      <a:pt x="404" y="462"/>
                    </a:cubicBezTo>
                    <a:cubicBezTo>
                      <a:pt x="405" y="455"/>
                      <a:pt x="415" y="452"/>
                      <a:pt x="423" y="449"/>
                    </a:cubicBezTo>
                    <a:cubicBezTo>
                      <a:pt x="432" y="445"/>
                      <a:pt x="431" y="446"/>
                      <a:pt x="436" y="437"/>
                    </a:cubicBezTo>
                    <a:cubicBezTo>
                      <a:pt x="441" y="429"/>
                      <a:pt x="440" y="419"/>
                      <a:pt x="439" y="413"/>
                    </a:cubicBezTo>
                    <a:cubicBezTo>
                      <a:pt x="438" y="408"/>
                      <a:pt x="444" y="403"/>
                      <a:pt x="448" y="397"/>
                    </a:cubicBezTo>
                    <a:cubicBezTo>
                      <a:pt x="449" y="396"/>
                      <a:pt x="450" y="395"/>
                      <a:pt x="450" y="394"/>
                    </a:cubicBezTo>
                    <a:cubicBezTo>
                      <a:pt x="443" y="392"/>
                      <a:pt x="443" y="392"/>
                      <a:pt x="443" y="392"/>
                    </a:cubicBezTo>
                    <a:cubicBezTo>
                      <a:pt x="442" y="392"/>
                      <a:pt x="441" y="390"/>
                      <a:pt x="441" y="389"/>
                    </a:cubicBezTo>
                    <a:cubicBezTo>
                      <a:pt x="441" y="388"/>
                      <a:pt x="442" y="387"/>
                      <a:pt x="444" y="387"/>
                    </a:cubicBezTo>
                    <a:cubicBezTo>
                      <a:pt x="444" y="387"/>
                      <a:pt x="444" y="387"/>
                      <a:pt x="444" y="387"/>
                    </a:cubicBezTo>
                    <a:cubicBezTo>
                      <a:pt x="452" y="390"/>
                      <a:pt x="452" y="390"/>
                      <a:pt x="452" y="390"/>
                    </a:cubicBezTo>
                    <a:cubicBezTo>
                      <a:pt x="452" y="390"/>
                      <a:pt x="452" y="390"/>
                      <a:pt x="452" y="389"/>
                    </a:cubicBezTo>
                    <a:cubicBezTo>
                      <a:pt x="441" y="386"/>
                      <a:pt x="441" y="386"/>
                      <a:pt x="441" y="386"/>
                    </a:cubicBezTo>
                    <a:cubicBezTo>
                      <a:pt x="440" y="386"/>
                      <a:pt x="439" y="384"/>
                      <a:pt x="440" y="383"/>
                    </a:cubicBezTo>
                    <a:cubicBezTo>
                      <a:pt x="440" y="382"/>
                      <a:pt x="441" y="381"/>
                      <a:pt x="442" y="381"/>
                    </a:cubicBezTo>
                    <a:cubicBezTo>
                      <a:pt x="442" y="381"/>
                      <a:pt x="442" y="381"/>
                      <a:pt x="443" y="381"/>
                    </a:cubicBezTo>
                    <a:cubicBezTo>
                      <a:pt x="454" y="385"/>
                      <a:pt x="454" y="385"/>
                      <a:pt x="454" y="385"/>
                    </a:cubicBezTo>
                    <a:cubicBezTo>
                      <a:pt x="454" y="385"/>
                      <a:pt x="454" y="384"/>
                      <a:pt x="454" y="384"/>
                    </a:cubicBezTo>
                    <a:cubicBezTo>
                      <a:pt x="441" y="381"/>
                      <a:pt x="441" y="381"/>
                      <a:pt x="441" y="381"/>
                    </a:cubicBezTo>
                    <a:cubicBezTo>
                      <a:pt x="440" y="380"/>
                      <a:pt x="439" y="379"/>
                      <a:pt x="439" y="377"/>
                    </a:cubicBezTo>
                    <a:cubicBezTo>
                      <a:pt x="440" y="376"/>
                      <a:pt x="441" y="376"/>
                      <a:pt x="442" y="376"/>
                    </a:cubicBezTo>
                    <a:cubicBezTo>
                      <a:pt x="442" y="376"/>
                      <a:pt x="442" y="376"/>
                      <a:pt x="442" y="376"/>
                    </a:cubicBezTo>
                    <a:cubicBezTo>
                      <a:pt x="454" y="379"/>
                      <a:pt x="454" y="379"/>
                      <a:pt x="454" y="379"/>
                    </a:cubicBezTo>
                    <a:cubicBezTo>
                      <a:pt x="454" y="379"/>
                      <a:pt x="454" y="379"/>
                      <a:pt x="454" y="379"/>
                    </a:cubicBezTo>
                    <a:cubicBezTo>
                      <a:pt x="442" y="375"/>
                      <a:pt x="442" y="375"/>
                      <a:pt x="442" y="375"/>
                    </a:cubicBezTo>
                    <a:cubicBezTo>
                      <a:pt x="440" y="375"/>
                      <a:pt x="440" y="373"/>
                      <a:pt x="440" y="372"/>
                    </a:cubicBezTo>
                    <a:cubicBezTo>
                      <a:pt x="440" y="372"/>
                      <a:pt x="440" y="372"/>
                      <a:pt x="440" y="372"/>
                    </a:cubicBezTo>
                    <a:cubicBezTo>
                      <a:pt x="440" y="372"/>
                      <a:pt x="440" y="372"/>
                      <a:pt x="440" y="372"/>
                    </a:cubicBezTo>
                    <a:cubicBezTo>
                      <a:pt x="440" y="372"/>
                      <a:pt x="440" y="372"/>
                      <a:pt x="440" y="372"/>
                    </a:cubicBezTo>
                    <a:cubicBezTo>
                      <a:pt x="440" y="372"/>
                      <a:pt x="440" y="372"/>
                      <a:pt x="440" y="372"/>
                    </a:cubicBezTo>
                    <a:cubicBezTo>
                      <a:pt x="440" y="371"/>
                      <a:pt x="441" y="369"/>
                      <a:pt x="441" y="366"/>
                    </a:cubicBezTo>
                    <a:cubicBezTo>
                      <a:pt x="440" y="366"/>
                      <a:pt x="439" y="365"/>
                      <a:pt x="438" y="365"/>
                    </a:cubicBezTo>
                    <a:cubicBezTo>
                      <a:pt x="434" y="363"/>
                      <a:pt x="424" y="358"/>
                      <a:pt x="418" y="355"/>
                    </a:cubicBezTo>
                    <a:cubicBezTo>
                      <a:pt x="415" y="356"/>
                      <a:pt x="415" y="356"/>
                      <a:pt x="415" y="356"/>
                    </a:cubicBezTo>
                    <a:cubicBezTo>
                      <a:pt x="414" y="356"/>
                      <a:pt x="414" y="356"/>
                      <a:pt x="414" y="356"/>
                    </a:cubicBezTo>
                    <a:cubicBezTo>
                      <a:pt x="414" y="356"/>
                      <a:pt x="413" y="355"/>
                      <a:pt x="413" y="355"/>
                    </a:cubicBezTo>
                    <a:cubicBezTo>
                      <a:pt x="413" y="354"/>
                      <a:pt x="414" y="353"/>
                      <a:pt x="414" y="353"/>
                    </a:cubicBezTo>
                    <a:cubicBezTo>
                      <a:pt x="413" y="352"/>
                      <a:pt x="412" y="352"/>
                      <a:pt x="411" y="352"/>
                    </a:cubicBezTo>
                    <a:cubicBezTo>
                      <a:pt x="407" y="352"/>
                      <a:pt x="403" y="355"/>
                      <a:pt x="403" y="355"/>
                    </a:cubicBezTo>
                    <a:cubicBezTo>
                      <a:pt x="402" y="344"/>
                      <a:pt x="402" y="344"/>
                      <a:pt x="402" y="344"/>
                    </a:cubicBezTo>
                    <a:cubicBezTo>
                      <a:pt x="402" y="344"/>
                      <a:pt x="399" y="334"/>
                      <a:pt x="395" y="327"/>
                    </a:cubicBezTo>
                    <a:cubicBezTo>
                      <a:pt x="393" y="323"/>
                      <a:pt x="390" y="322"/>
                      <a:pt x="387" y="322"/>
                    </a:cubicBezTo>
                    <a:cubicBezTo>
                      <a:pt x="384" y="322"/>
                      <a:pt x="380" y="323"/>
                      <a:pt x="377" y="324"/>
                    </a:cubicBezTo>
                    <a:cubicBezTo>
                      <a:pt x="376" y="324"/>
                      <a:pt x="376" y="324"/>
                      <a:pt x="376" y="324"/>
                    </a:cubicBezTo>
                    <a:cubicBezTo>
                      <a:pt x="370" y="324"/>
                      <a:pt x="369" y="317"/>
                      <a:pt x="366" y="316"/>
                    </a:cubicBezTo>
                    <a:cubicBezTo>
                      <a:pt x="363" y="314"/>
                      <a:pt x="362" y="309"/>
                      <a:pt x="362" y="309"/>
                    </a:cubicBezTo>
                    <a:cubicBezTo>
                      <a:pt x="362" y="309"/>
                      <a:pt x="355" y="307"/>
                      <a:pt x="352" y="306"/>
                    </a:cubicBezTo>
                    <a:cubicBezTo>
                      <a:pt x="348" y="305"/>
                      <a:pt x="337" y="302"/>
                      <a:pt x="334" y="301"/>
                    </a:cubicBezTo>
                    <a:cubicBezTo>
                      <a:pt x="334" y="301"/>
                      <a:pt x="334" y="301"/>
                      <a:pt x="334" y="301"/>
                    </a:cubicBezTo>
                    <a:cubicBezTo>
                      <a:pt x="332" y="301"/>
                      <a:pt x="331" y="303"/>
                      <a:pt x="330" y="304"/>
                    </a:cubicBezTo>
                    <a:cubicBezTo>
                      <a:pt x="329" y="306"/>
                      <a:pt x="329" y="308"/>
                      <a:pt x="328" y="308"/>
                    </a:cubicBezTo>
                    <a:cubicBezTo>
                      <a:pt x="328" y="308"/>
                      <a:pt x="328" y="308"/>
                      <a:pt x="327" y="308"/>
                    </a:cubicBezTo>
                    <a:cubicBezTo>
                      <a:pt x="325" y="307"/>
                      <a:pt x="326" y="300"/>
                      <a:pt x="323" y="300"/>
                    </a:cubicBezTo>
                    <a:cubicBezTo>
                      <a:pt x="320" y="300"/>
                      <a:pt x="311" y="312"/>
                      <a:pt x="311" y="312"/>
                    </a:cubicBezTo>
                    <a:cubicBezTo>
                      <a:pt x="310" y="316"/>
                      <a:pt x="310" y="316"/>
                      <a:pt x="310" y="316"/>
                    </a:cubicBezTo>
                    <a:cubicBezTo>
                      <a:pt x="303" y="309"/>
                      <a:pt x="303" y="309"/>
                      <a:pt x="303" y="309"/>
                    </a:cubicBezTo>
                    <a:cubicBezTo>
                      <a:pt x="292" y="310"/>
                      <a:pt x="292" y="310"/>
                      <a:pt x="292" y="310"/>
                    </a:cubicBezTo>
                    <a:cubicBezTo>
                      <a:pt x="292" y="310"/>
                      <a:pt x="290" y="305"/>
                      <a:pt x="287" y="302"/>
                    </a:cubicBezTo>
                    <a:cubicBezTo>
                      <a:pt x="284" y="298"/>
                      <a:pt x="287" y="296"/>
                      <a:pt x="288" y="290"/>
                    </a:cubicBezTo>
                    <a:cubicBezTo>
                      <a:pt x="290" y="285"/>
                      <a:pt x="284" y="285"/>
                      <a:pt x="280" y="284"/>
                    </a:cubicBezTo>
                    <a:cubicBezTo>
                      <a:pt x="276" y="282"/>
                      <a:pt x="271" y="282"/>
                      <a:pt x="271" y="282"/>
                    </a:cubicBezTo>
                    <a:cubicBezTo>
                      <a:pt x="273" y="273"/>
                      <a:pt x="273" y="273"/>
                      <a:pt x="273" y="273"/>
                    </a:cubicBezTo>
                    <a:cubicBezTo>
                      <a:pt x="272" y="271"/>
                      <a:pt x="272" y="269"/>
                      <a:pt x="272" y="266"/>
                    </a:cubicBezTo>
                    <a:cubicBezTo>
                      <a:pt x="274" y="266"/>
                      <a:pt x="274" y="266"/>
                      <a:pt x="274" y="266"/>
                    </a:cubicBezTo>
                    <a:cubicBezTo>
                      <a:pt x="275" y="263"/>
                      <a:pt x="275" y="259"/>
                      <a:pt x="275" y="258"/>
                    </a:cubicBezTo>
                    <a:cubicBezTo>
                      <a:pt x="275" y="258"/>
                      <a:pt x="274" y="257"/>
                      <a:pt x="273" y="257"/>
                    </a:cubicBezTo>
                    <a:cubicBezTo>
                      <a:pt x="270" y="257"/>
                      <a:pt x="267" y="259"/>
                      <a:pt x="266" y="260"/>
                    </a:cubicBezTo>
                    <a:cubicBezTo>
                      <a:pt x="264" y="263"/>
                      <a:pt x="259" y="269"/>
                      <a:pt x="259" y="269"/>
                    </a:cubicBezTo>
                    <a:cubicBezTo>
                      <a:pt x="259" y="269"/>
                      <a:pt x="254" y="270"/>
                      <a:pt x="251" y="270"/>
                    </a:cubicBezTo>
                    <a:cubicBezTo>
                      <a:pt x="249" y="270"/>
                      <a:pt x="248" y="270"/>
                      <a:pt x="247" y="270"/>
                    </a:cubicBezTo>
                    <a:cubicBezTo>
                      <a:pt x="244" y="268"/>
                      <a:pt x="244" y="264"/>
                      <a:pt x="241" y="260"/>
                    </a:cubicBezTo>
                    <a:cubicBezTo>
                      <a:pt x="238" y="257"/>
                      <a:pt x="237" y="249"/>
                      <a:pt x="236" y="242"/>
                    </a:cubicBezTo>
                    <a:cubicBezTo>
                      <a:pt x="236" y="235"/>
                      <a:pt x="237" y="231"/>
                      <a:pt x="239" y="228"/>
                    </a:cubicBezTo>
                    <a:cubicBezTo>
                      <a:pt x="240" y="226"/>
                      <a:pt x="248" y="222"/>
                      <a:pt x="252" y="220"/>
                    </a:cubicBezTo>
                    <a:cubicBezTo>
                      <a:pt x="253" y="219"/>
                      <a:pt x="255" y="219"/>
                      <a:pt x="257" y="219"/>
                    </a:cubicBezTo>
                    <a:cubicBezTo>
                      <a:pt x="260" y="219"/>
                      <a:pt x="263" y="220"/>
                      <a:pt x="263" y="220"/>
                    </a:cubicBezTo>
                    <a:cubicBezTo>
                      <a:pt x="263" y="220"/>
                      <a:pt x="271" y="218"/>
                      <a:pt x="276" y="217"/>
                    </a:cubicBezTo>
                    <a:cubicBezTo>
                      <a:pt x="277" y="217"/>
                      <a:pt x="277" y="217"/>
                      <a:pt x="278" y="217"/>
                    </a:cubicBezTo>
                    <a:cubicBezTo>
                      <a:pt x="283" y="217"/>
                      <a:pt x="286" y="223"/>
                      <a:pt x="288" y="226"/>
                    </a:cubicBezTo>
                    <a:cubicBezTo>
                      <a:pt x="290" y="229"/>
                      <a:pt x="293" y="237"/>
                      <a:pt x="296" y="237"/>
                    </a:cubicBezTo>
                    <a:cubicBezTo>
                      <a:pt x="297" y="237"/>
                      <a:pt x="298" y="237"/>
                      <a:pt x="298" y="236"/>
                    </a:cubicBezTo>
                    <a:cubicBezTo>
                      <a:pt x="303" y="233"/>
                      <a:pt x="298" y="229"/>
                      <a:pt x="298" y="226"/>
                    </a:cubicBezTo>
                    <a:cubicBezTo>
                      <a:pt x="297" y="222"/>
                      <a:pt x="299" y="215"/>
                      <a:pt x="300" y="208"/>
                    </a:cubicBezTo>
                    <a:cubicBezTo>
                      <a:pt x="300" y="202"/>
                      <a:pt x="305" y="204"/>
                      <a:pt x="310" y="196"/>
                    </a:cubicBezTo>
                    <a:cubicBezTo>
                      <a:pt x="315" y="189"/>
                      <a:pt x="311" y="189"/>
                      <a:pt x="311" y="186"/>
                    </a:cubicBezTo>
                    <a:cubicBezTo>
                      <a:pt x="311" y="182"/>
                      <a:pt x="313" y="179"/>
                      <a:pt x="317" y="176"/>
                    </a:cubicBezTo>
                    <a:cubicBezTo>
                      <a:pt x="322" y="174"/>
                      <a:pt x="321" y="174"/>
                      <a:pt x="328" y="168"/>
                    </a:cubicBezTo>
                    <a:cubicBezTo>
                      <a:pt x="335" y="162"/>
                      <a:pt x="331" y="162"/>
                      <a:pt x="336" y="154"/>
                    </a:cubicBezTo>
                    <a:cubicBezTo>
                      <a:pt x="339" y="148"/>
                      <a:pt x="343" y="147"/>
                      <a:pt x="346" y="145"/>
                    </a:cubicBezTo>
                    <a:cubicBezTo>
                      <a:pt x="350" y="147"/>
                      <a:pt x="350" y="147"/>
                      <a:pt x="350" y="147"/>
                    </a:cubicBezTo>
                    <a:cubicBezTo>
                      <a:pt x="350" y="147"/>
                      <a:pt x="348" y="152"/>
                      <a:pt x="349" y="156"/>
                    </a:cubicBezTo>
                    <a:cubicBezTo>
                      <a:pt x="349" y="157"/>
                      <a:pt x="349" y="157"/>
                      <a:pt x="350" y="157"/>
                    </a:cubicBezTo>
                    <a:cubicBezTo>
                      <a:pt x="351" y="157"/>
                      <a:pt x="354" y="152"/>
                      <a:pt x="356" y="150"/>
                    </a:cubicBezTo>
                    <a:cubicBezTo>
                      <a:pt x="358" y="148"/>
                      <a:pt x="362" y="145"/>
                      <a:pt x="363" y="142"/>
                    </a:cubicBezTo>
                    <a:cubicBezTo>
                      <a:pt x="363" y="141"/>
                      <a:pt x="363" y="140"/>
                      <a:pt x="363" y="140"/>
                    </a:cubicBezTo>
                    <a:cubicBezTo>
                      <a:pt x="362" y="140"/>
                      <a:pt x="361" y="141"/>
                      <a:pt x="360" y="141"/>
                    </a:cubicBezTo>
                    <a:cubicBezTo>
                      <a:pt x="359" y="141"/>
                      <a:pt x="358" y="142"/>
                      <a:pt x="358" y="142"/>
                    </a:cubicBezTo>
                    <a:cubicBezTo>
                      <a:pt x="357" y="142"/>
                      <a:pt x="357" y="142"/>
                      <a:pt x="357" y="142"/>
                    </a:cubicBezTo>
                    <a:cubicBezTo>
                      <a:pt x="355" y="141"/>
                      <a:pt x="354" y="139"/>
                      <a:pt x="352" y="138"/>
                    </a:cubicBezTo>
                    <a:cubicBezTo>
                      <a:pt x="356" y="133"/>
                      <a:pt x="351" y="131"/>
                      <a:pt x="349" y="127"/>
                    </a:cubicBezTo>
                    <a:cubicBezTo>
                      <a:pt x="348" y="126"/>
                      <a:pt x="347" y="125"/>
                      <a:pt x="346" y="125"/>
                    </a:cubicBezTo>
                    <a:cubicBezTo>
                      <a:pt x="342" y="125"/>
                      <a:pt x="337" y="130"/>
                      <a:pt x="337" y="130"/>
                    </a:cubicBezTo>
                    <a:cubicBezTo>
                      <a:pt x="337" y="130"/>
                      <a:pt x="343" y="122"/>
                      <a:pt x="345" y="121"/>
                    </a:cubicBezTo>
                    <a:cubicBezTo>
                      <a:pt x="346" y="121"/>
                      <a:pt x="347" y="120"/>
                      <a:pt x="349" y="120"/>
                    </a:cubicBezTo>
                    <a:cubicBezTo>
                      <a:pt x="353" y="120"/>
                      <a:pt x="359" y="121"/>
                      <a:pt x="364" y="121"/>
                    </a:cubicBezTo>
                    <a:cubicBezTo>
                      <a:pt x="372" y="121"/>
                      <a:pt x="373" y="113"/>
                      <a:pt x="379" y="111"/>
                    </a:cubicBezTo>
                    <a:cubicBezTo>
                      <a:pt x="386" y="109"/>
                      <a:pt x="383" y="106"/>
                      <a:pt x="381" y="103"/>
                    </a:cubicBezTo>
                    <a:cubicBezTo>
                      <a:pt x="379" y="100"/>
                      <a:pt x="372" y="98"/>
                      <a:pt x="368" y="95"/>
                    </a:cubicBezTo>
                    <a:cubicBezTo>
                      <a:pt x="364" y="93"/>
                      <a:pt x="361" y="91"/>
                      <a:pt x="360" y="80"/>
                    </a:cubicBezTo>
                    <a:cubicBezTo>
                      <a:pt x="359" y="70"/>
                      <a:pt x="351" y="68"/>
                      <a:pt x="351" y="68"/>
                    </a:cubicBezTo>
                    <a:cubicBezTo>
                      <a:pt x="351" y="68"/>
                      <a:pt x="345" y="76"/>
                      <a:pt x="340" y="76"/>
                    </a:cubicBezTo>
                    <a:cubicBezTo>
                      <a:pt x="340" y="76"/>
                      <a:pt x="339" y="76"/>
                      <a:pt x="339" y="75"/>
                    </a:cubicBezTo>
                    <a:cubicBezTo>
                      <a:pt x="334" y="74"/>
                      <a:pt x="336" y="68"/>
                      <a:pt x="334" y="63"/>
                    </a:cubicBezTo>
                    <a:cubicBezTo>
                      <a:pt x="332" y="60"/>
                      <a:pt x="325" y="58"/>
                      <a:pt x="320" y="58"/>
                    </a:cubicBezTo>
                    <a:cubicBezTo>
                      <a:pt x="319" y="58"/>
                      <a:pt x="318" y="58"/>
                      <a:pt x="317" y="58"/>
                    </a:cubicBezTo>
                    <a:cubicBezTo>
                      <a:pt x="313" y="58"/>
                      <a:pt x="308" y="57"/>
                      <a:pt x="305" y="62"/>
                    </a:cubicBezTo>
                    <a:cubicBezTo>
                      <a:pt x="303" y="67"/>
                      <a:pt x="308" y="74"/>
                      <a:pt x="311" y="78"/>
                    </a:cubicBezTo>
                    <a:cubicBezTo>
                      <a:pt x="315" y="83"/>
                      <a:pt x="309" y="94"/>
                      <a:pt x="307" y="96"/>
                    </a:cubicBezTo>
                    <a:cubicBezTo>
                      <a:pt x="305" y="98"/>
                      <a:pt x="305" y="112"/>
                      <a:pt x="300" y="114"/>
                    </a:cubicBezTo>
                    <a:cubicBezTo>
                      <a:pt x="300" y="114"/>
                      <a:pt x="299" y="114"/>
                      <a:pt x="299" y="114"/>
                    </a:cubicBezTo>
                    <a:cubicBezTo>
                      <a:pt x="298" y="114"/>
                      <a:pt x="298" y="114"/>
                      <a:pt x="297" y="113"/>
                    </a:cubicBezTo>
                    <a:cubicBezTo>
                      <a:pt x="297" y="113"/>
                      <a:pt x="297" y="114"/>
                      <a:pt x="297" y="114"/>
                    </a:cubicBezTo>
                    <a:cubicBezTo>
                      <a:pt x="293" y="113"/>
                      <a:pt x="293" y="113"/>
                      <a:pt x="293" y="113"/>
                    </a:cubicBezTo>
                    <a:cubicBezTo>
                      <a:pt x="294" y="111"/>
                      <a:pt x="294" y="110"/>
                      <a:pt x="295" y="108"/>
                    </a:cubicBezTo>
                    <a:cubicBezTo>
                      <a:pt x="293" y="103"/>
                      <a:pt x="291" y="96"/>
                      <a:pt x="290" y="95"/>
                    </a:cubicBezTo>
                    <a:cubicBezTo>
                      <a:pt x="287" y="94"/>
                      <a:pt x="266" y="85"/>
                      <a:pt x="262" y="81"/>
                    </a:cubicBezTo>
                    <a:cubicBezTo>
                      <a:pt x="258" y="78"/>
                      <a:pt x="251" y="75"/>
                      <a:pt x="248" y="68"/>
                    </a:cubicBezTo>
                    <a:cubicBezTo>
                      <a:pt x="245" y="62"/>
                      <a:pt x="264" y="51"/>
                      <a:pt x="267" y="49"/>
                    </a:cubicBezTo>
                    <a:cubicBezTo>
                      <a:pt x="268" y="49"/>
                      <a:pt x="269" y="48"/>
                      <a:pt x="270" y="48"/>
                    </a:cubicBezTo>
                    <a:cubicBezTo>
                      <a:pt x="273" y="48"/>
                      <a:pt x="276" y="50"/>
                      <a:pt x="279" y="51"/>
                    </a:cubicBezTo>
                    <a:cubicBezTo>
                      <a:pt x="281" y="51"/>
                      <a:pt x="282" y="51"/>
                      <a:pt x="283" y="51"/>
                    </a:cubicBezTo>
                    <a:cubicBezTo>
                      <a:pt x="285" y="51"/>
                      <a:pt x="286" y="50"/>
                      <a:pt x="288" y="48"/>
                    </a:cubicBezTo>
                    <a:cubicBezTo>
                      <a:pt x="290" y="46"/>
                      <a:pt x="290" y="43"/>
                      <a:pt x="290" y="43"/>
                    </a:cubicBezTo>
                    <a:cubicBezTo>
                      <a:pt x="290" y="43"/>
                      <a:pt x="273" y="43"/>
                      <a:pt x="276" y="42"/>
                    </a:cubicBezTo>
                    <a:cubicBezTo>
                      <a:pt x="279" y="41"/>
                      <a:pt x="285" y="36"/>
                      <a:pt x="285" y="36"/>
                    </a:cubicBezTo>
                    <a:cubicBezTo>
                      <a:pt x="285" y="36"/>
                      <a:pt x="291" y="31"/>
                      <a:pt x="297" y="26"/>
                    </a:cubicBezTo>
                    <a:cubicBezTo>
                      <a:pt x="303" y="21"/>
                      <a:pt x="295" y="20"/>
                      <a:pt x="293" y="15"/>
                    </a:cubicBezTo>
                    <a:cubicBezTo>
                      <a:pt x="292" y="13"/>
                      <a:pt x="290" y="12"/>
                      <a:pt x="289" y="12"/>
                    </a:cubicBezTo>
                    <a:cubicBezTo>
                      <a:pt x="287" y="12"/>
                      <a:pt x="285" y="13"/>
                      <a:pt x="285" y="13"/>
                    </a:cubicBezTo>
                    <a:cubicBezTo>
                      <a:pt x="281" y="25"/>
                      <a:pt x="281" y="25"/>
                      <a:pt x="281" y="25"/>
                    </a:cubicBezTo>
                    <a:cubicBezTo>
                      <a:pt x="281" y="25"/>
                      <a:pt x="275" y="24"/>
                      <a:pt x="273" y="22"/>
                    </a:cubicBezTo>
                    <a:cubicBezTo>
                      <a:pt x="272" y="20"/>
                      <a:pt x="266" y="14"/>
                      <a:pt x="261" y="11"/>
                    </a:cubicBezTo>
                    <a:cubicBezTo>
                      <a:pt x="261" y="11"/>
                      <a:pt x="260" y="11"/>
                      <a:pt x="259" y="11"/>
                    </a:cubicBezTo>
                    <a:cubicBezTo>
                      <a:pt x="256" y="11"/>
                      <a:pt x="254" y="14"/>
                      <a:pt x="253" y="16"/>
                    </a:cubicBezTo>
                    <a:cubicBezTo>
                      <a:pt x="251" y="19"/>
                      <a:pt x="241" y="19"/>
                      <a:pt x="241" y="19"/>
                    </a:cubicBezTo>
                    <a:cubicBezTo>
                      <a:pt x="241" y="19"/>
                      <a:pt x="232" y="21"/>
                      <a:pt x="229" y="22"/>
                    </a:cubicBezTo>
                    <a:cubicBezTo>
                      <a:pt x="229" y="22"/>
                      <a:pt x="228" y="22"/>
                      <a:pt x="228" y="22"/>
                    </a:cubicBezTo>
                    <a:cubicBezTo>
                      <a:pt x="223" y="22"/>
                      <a:pt x="213" y="18"/>
                      <a:pt x="208" y="18"/>
                    </a:cubicBezTo>
                    <a:cubicBezTo>
                      <a:pt x="208" y="18"/>
                      <a:pt x="208" y="18"/>
                      <a:pt x="207" y="18"/>
                    </a:cubicBezTo>
                    <a:cubicBezTo>
                      <a:pt x="203" y="18"/>
                      <a:pt x="207" y="29"/>
                      <a:pt x="206" y="31"/>
                    </a:cubicBezTo>
                    <a:cubicBezTo>
                      <a:pt x="206" y="31"/>
                      <a:pt x="205" y="31"/>
                      <a:pt x="205" y="31"/>
                    </a:cubicBezTo>
                    <a:cubicBezTo>
                      <a:pt x="203" y="31"/>
                      <a:pt x="198" y="26"/>
                      <a:pt x="194" y="25"/>
                    </a:cubicBezTo>
                    <a:cubicBezTo>
                      <a:pt x="191" y="24"/>
                      <a:pt x="182" y="21"/>
                      <a:pt x="182" y="21"/>
                    </a:cubicBezTo>
                    <a:cubicBezTo>
                      <a:pt x="182" y="21"/>
                      <a:pt x="172" y="15"/>
                      <a:pt x="167" y="13"/>
                    </a:cubicBezTo>
                    <a:cubicBezTo>
                      <a:pt x="162" y="11"/>
                      <a:pt x="146" y="9"/>
                      <a:pt x="141" y="5"/>
                    </a:cubicBezTo>
                    <a:cubicBezTo>
                      <a:pt x="140" y="4"/>
                      <a:pt x="138" y="3"/>
                      <a:pt x="136" y="3"/>
                    </a:cubicBezTo>
                    <a:cubicBezTo>
                      <a:pt x="135" y="3"/>
                      <a:pt x="133" y="4"/>
                      <a:pt x="132" y="4"/>
                    </a:cubicBezTo>
                    <a:cubicBezTo>
                      <a:pt x="130" y="5"/>
                      <a:pt x="129" y="5"/>
                      <a:pt x="128" y="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4" y="5"/>
                      <a:pt x="118" y="12"/>
                      <a:pt x="115" y="12"/>
                    </a:cubicBezTo>
                    <a:cubicBezTo>
                      <a:pt x="114" y="12"/>
                      <a:pt x="114" y="12"/>
                      <a:pt x="113" y="12"/>
                    </a:cubicBezTo>
                    <a:cubicBezTo>
                      <a:pt x="110" y="12"/>
                      <a:pt x="104" y="11"/>
                      <a:pt x="96" y="11"/>
                    </a:cubicBezTo>
                    <a:cubicBezTo>
                      <a:pt x="86" y="11"/>
                      <a:pt x="71" y="4"/>
                      <a:pt x="65" y="1"/>
                    </a:cubicBezTo>
                    <a:cubicBezTo>
                      <a:pt x="64" y="0"/>
                      <a:pt x="62" y="0"/>
                      <a:pt x="59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id="{09D09102-435F-4C57-890A-D33254DF5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760"/>
                <a:ext cx="19" cy="7"/>
              </a:xfrm>
              <a:custGeom>
                <a:avLst/>
                <a:gdLst>
                  <a:gd name="T0" fmla="*/ 6 w 18"/>
                  <a:gd name="T1" fmla="*/ 0 h 7"/>
                  <a:gd name="T2" fmla="*/ 0 w 18"/>
                  <a:gd name="T3" fmla="*/ 7 h 7"/>
                  <a:gd name="T4" fmla="*/ 10 w 18"/>
                  <a:gd name="T5" fmla="*/ 5 h 7"/>
                  <a:gd name="T6" fmla="*/ 11 w 18"/>
                  <a:gd name="T7" fmla="*/ 5 h 7"/>
                  <a:gd name="T8" fmla="*/ 13 w 18"/>
                  <a:gd name="T9" fmla="*/ 5 h 7"/>
                  <a:gd name="T10" fmla="*/ 16 w 18"/>
                  <a:gd name="T11" fmla="*/ 6 h 7"/>
                  <a:gd name="T12" fmla="*/ 16 w 18"/>
                  <a:gd name="T13" fmla="*/ 4 h 7"/>
                  <a:gd name="T14" fmla="*/ 7 w 18"/>
                  <a:gd name="T15" fmla="*/ 0 h 7"/>
                  <a:gd name="T16" fmla="*/ 6 w 18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">
                    <a:moveTo>
                      <a:pt x="6" y="0"/>
                    </a:moveTo>
                    <a:cubicBezTo>
                      <a:pt x="5" y="0"/>
                      <a:pt x="0" y="7"/>
                      <a:pt x="0" y="7"/>
                    </a:cubicBezTo>
                    <a:cubicBezTo>
                      <a:pt x="0" y="7"/>
                      <a:pt x="7" y="6"/>
                      <a:pt x="10" y="5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4" y="6"/>
                      <a:pt x="15" y="6"/>
                      <a:pt x="16" y="6"/>
                    </a:cubicBezTo>
                    <a:cubicBezTo>
                      <a:pt x="17" y="6"/>
                      <a:pt x="18" y="5"/>
                      <a:pt x="16" y="4"/>
                    </a:cubicBezTo>
                    <a:cubicBezTo>
                      <a:pt x="13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3">
                <a:extLst>
                  <a:ext uri="{FF2B5EF4-FFF2-40B4-BE49-F238E27FC236}">
                    <a16:creationId xmlns:a16="http://schemas.microsoft.com/office/drawing/2014/main" id="{F851AEC1-2174-4A06-B5D2-69860EDD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746"/>
                <a:ext cx="29" cy="16"/>
              </a:xfrm>
              <a:custGeom>
                <a:avLst/>
                <a:gdLst>
                  <a:gd name="T0" fmla="*/ 15 w 27"/>
                  <a:gd name="T1" fmla="*/ 0 h 15"/>
                  <a:gd name="T2" fmla="*/ 12 w 27"/>
                  <a:gd name="T3" fmla="*/ 1 h 15"/>
                  <a:gd name="T4" fmla="*/ 7 w 27"/>
                  <a:gd name="T5" fmla="*/ 6 h 15"/>
                  <a:gd name="T6" fmla="*/ 1 w 27"/>
                  <a:gd name="T7" fmla="*/ 11 h 15"/>
                  <a:gd name="T8" fmla="*/ 3 w 27"/>
                  <a:gd name="T9" fmla="*/ 13 h 15"/>
                  <a:gd name="T10" fmla="*/ 7 w 27"/>
                  <a:gd name="T11" fmla="*/ 12 h 15"/>
                  <a:gd name="T12" fmla="*/ 8 w 27"/>
                  <a:gd name="T13" fmla="*/ 12 h 15"/>
                  <a:gd name="T14" fmla="*/ 14 w 27"/>
                  <a:gd name="T15" fmla="*/ 13 h 15"/>
                  <a:gd name="T16" fmla="*/ 21 w 27"/>
                  <a:gd name="T17" fmla="*/ 15 h 15"/>
                  <a:gd name="T18" fmla="*/ 27 w 27"/>
                  <a:gd name="T19" fmla="*/ 12 h 15"/>
                  <a:gd name="T20" fmla="*/ 25 w 27"/>
                  <a:gd name="T21" fmla="*/ 10 h 15"/>
                  <a:gd name="T22" fmla="*/ 22 w 27"/>
                  <a:gd name="T23" fmla="*/ 6 h 15"/>
                  <a:gd name="T24" fmla="*/ 17 w 27"/>
                  <a:gd name="T25" fmla="*/ 1 h 15"/>
                  <a:gd name="T26" fmla="*/ 15 w 27"/>
                  <a:gd name="T2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5">
                    <a:moveTo>
                      <a:pt x="15" y="0"/>
                    </a:moveTo>
                    <a:cubicBezTo>
                      <a:pt x="14" y="0"/>
                      <a:pt x="14" y="1"/>
                      <a:pt x="12" y="1"/>
                    </a:cubicBezTo>
                    <a:cubicBezTo>
                      <a:pt x="10" y="3"/>
                      <a:pt x="9" y="4"/>
                      <a:pt x="7" y="6"/>
                    </a:cubicBezTo>
                    <a:cubicBezTo>
                      <a:pt x="5" y="8"/>
                      <a:pt x="0" y="7"/>
                      <a:pt x="1" y="11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11" y="13"/>
                      <a:pt x="14" y="13"/>
                    </a:cubicBezTo>
                    <a:cubicBezTo>
                      <a:pt x="16" y="13"/>
                      <a:pt x="21" y="15"/>
                      <a:pt x="21" y="15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5" y="10"/>
                    </a:cubicBezTo>
                    <a:cubicBezTo>
                      <a:pt x="24" y="9"/>
                      <a:pt x="24" y="7"/>
                      <a:pt x="22" y="6"/>
                    </a:cubicBezTo>
                    <a:cubicBezTo>
                      <a:pt x="20" y="5"/>
                      <a:pt x="20" y="4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4">
                <a:extLst>
                  <a:ext uri="{FF2B5EF4-FFF2-40B4-BE49-F238E27FC236}">
                    <a16:creationId xmlns:a16="http://schemas.microsoft.com/office/drawing/2014/main" id="{A48E832F-671B-49B3-BD97-11B0087D5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8" y="1753"/>
                <a:ext cx="46" cy="28"/>
              </a:xfrm>
              <a:custGeom>
                <a:avLst/>
                <a:gdLst>
                  <a:gd name="T0" fmla="*/ 5 w 44"/>
                  <a:gd name="T1" fmla="*/ 0 h 26"/>
                  <a:gd name="T2" fmla="*/ 4 w 44"/>
                  <a:gd name="T3" fmla="*/ 0 h 26"/>
                  <a:gd name="T4" fmla="*/ 0 w 44"/>
                  <a:gd name="T5" fmla="*/ 6 h 26"/>
                  <a:gd name="T6" fmla="*/ 4 w 44"/>
                  <a:gd name="T7" fmla="*/ 12 h 26"/>
                  <a:gd name="T8" fmla="*/ 8 w 44"/>
                  <a:gd name="T9" fmla="*/ 15 h 26"/>
                  <a:gd name="T10" fmla="*/ 4 w 44"/>
                  <a:gd name="T11" fmla="*/ 22 h 26"/>
                  <a:gd name="T12" fmla="*/ 14 w 44"/>
                  <a:gd name="T13" fmla="*/ 25 h 26"/>
                  <a:gd name="T14" fmla="*/ 16 w 44"/>
                  <a:gd name="T15" fmla="*/ 26 h 26"/>
                  <a:gd name="T16" fmla="*/ 21 w 44"/>
                  <a:gd name="T17" fmla="*/ 22 h 26"/>
                  <a:gd name="T18" fmla="*/ 24 w 44"/>
                  <a:gd name="T19" fmla="*/ 18 h 26"/>
                  <a:gd name="T20" fmla="*/ 24 w 44"/>
                  <a:gd name="T21" fmla="*/ 18 h 26"/>
                  <a:gd name="T22" fmla="*/ 30 w 44"/>
                  <a:gd name="T23" fmla="*/ 21 h 26"/>
                  <a:gd name="T24" fmla="*/ 33 w 44"/>
                  <a:gd name="T25" fmla="*/ 22 h 26"/>
                  <a:gd name="T26" fmla="*/ 39 w 44"/>
                  <a:gd name="T27" fmla="*/ 20 h 26"/>
                  <a:gd name="T28" fmla="*/ 35 w 44"/>
                  <a:gd name="T29" fmla="*/ 17 h 26"/>
                  <a:gd name="T30" fmla="*/ 27 w 44"/>
                  <a:gd name="T31" fmla="*/ 12 h 26"/>
                  <a:gd name="T32" fmla="*/ 21 w 44"/>
                  <a:gd name="T33" fmla="*/ 7 h 26"/>
                  <a:gd name="T34" fmla="*/ 16 w 44"/>
                  <a:gd name="T35" fmla="*/ 1 h 26"/>
                  <a:gd name="T36" fmla="*/ 10 w 44"/>
                  <a:gd name="T37" fmla="*/ 2 h 26"/>
                  <a:gd name="T38" fmla="*/ 9 w 44"/>
                  <a:gd name="T39" fmla="*/ 2 h 26"/>
                  <a:gd name="T40" fmla="*/ 5 w 44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" h="26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0" y="2"/>
                      <a:pt x="0" y="6"/>
                    </a:cubicBezTo>
                    <a:cubicBezTo>
                      <a:pt x="0" y="9"/>
                      <a:pt x="2" y="11"/>
                      <a:pt x="4" y="12"/>
                    </a:cubicBezTo>
                    <a:cubicBezTo>
                      <a:pt x="6" y="13"/>
                      <a:pt x="8" y="15"/>
                      <a:pt x="8" y="15"/>
                    </a:cubicBezTo>
                    <a:cubicBezTo>
                      <a:pt x="8" y="15"/>
                      <a:pt x="4" y="20"/>
                      <a:pt x="4" y="22"/>
                    </a:cubicBezTo>
                    <a:cubicBezTo>
                      <a:pt x="4" y="23"/>
                      <a:pt x="8" y="24"/>
                      <a:pt x="14" y="25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20" y="26"/>
                      <a:pt x="21" y="22"/>
                      <a:pt x="21" y="22"/>
                    </a:cubicBezTo>
                    <a:cubicBezTo>
                      <a:pt x="21" y="22"/>
                      <a:pt x="23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6" y="18"/>
                      <a:pt x="28" y="19"/>
                      <a:pt x="30" y="21"/>
                    </a:cubicBezTo>
                    <a:cubicBezTo>
                      <a:pt x="31" y="22"/>
                      <a:pt x="32" y="22"/>
                      <a:pt x="33" y="22"/>
                    </a:cubicBezTo>
                    <a:cubicBezTo>
                      <a:pt x="35" y="22"/>
                      <a:pt x="37" y="22"/>
                      <a:pt x="39" y="20"/>
                    </a:cubicBezTo>
                    <a:cubicBezTo>
                      <a:pt x="44" y="18"/>
                      <a:pt x="35" y="17"/>
                      <a:pt x="35" y="17"/>
                    </a:cubicBezTo>
                    <a:cubicBezTo>
                      <a:pt x="35" y="17"/>
                      <a:pt x="29" y="15"/>
                      <a:pt x="27" y="12"/>
                    </a:cubicBezTo>
                    <a:cubicBezTo>
                      <a:pt x="26" y="10"/>
                      <a:pt x="22" y="8"/>
                      <a:pt x="21" y="7"/>
                    </a:cubicBezTo>
                    <a:cubicBezTo>
                      <a:pt x="19" y="6"/>
                      <a:pt x="16" y="1"/>
                      <a:pt x="16" y="1"/>
                    </a:cubicBezTo>
                    <a:cubicBezTo>
                      <a:pt x="16" y="1"/>
                      <a:pt x="12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6" y="0"/>
                      <a:pt x="5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5">
                <a:extLst>
                  <a:ext uri="{FF2B5EF4-FFF2-40B4-BE49-F238E27FC236}">
                    <a16:creationId xmlns:a16="http://schemas.microsoft.com/office/drawing/2014/main" id="{BB82C819-25F9-47D9-ACD3-BCEFCCA58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1749"/>
                <a:ext cx="30" cy="13"/>
              </a:xfrm>
              <a:custGeom>
                <a:avLst/>
                <a:gdLst>
                  <a:gd name="T0" fmla="*/ 7 w 29"/>
                  <a:gd name="T1" fmla="*/ 0 h 12"/>
                  <a:gd name="T2" fmla="*/ 2 w 29"/>
                  <a:gd name="T3" fmla="*/ 2 h 12"/>
                  <a:gd name="T4" fmla="*/ 0 w 29"/>
                  <a:gd name="T5" fmla="*/ 5 h 12"/>
                  <a:gd name="T6" fmla="*/ 5 w 29"/>
                  <a:gd name="T7" fmla="*/ 10 h 12"/>
                  <a:gd name="T8" fmla="*/ 20 w 29"/>
                  <a:gd name="T9" fmla="*/ 12 h 12"/>
                  <a:gd name="T10" fmla="*/ 21 w 29"/>
                  <a:gd name="T11" fmla="*/ 12 h 12"/>
                  <a:gd name="T12" fmla="*/ 29 w 29"/>
                  <a:gd name="T13" fmla="*/ 5 h 12"/>
                  <a:gd name="T14" fmla="*/ 27 w 29"/>
                  <a:gd name="T15" fmla="*/ 4 h 12"/>
                  <a:gd name="T16" fmla="*/ 21 w 29"/>
                  <a:gd name="T17" fmla="*/ 5 h 12"/>
                  <a:gd name="T18" fmla="*/ 10 w 29"/>
                  <a:gd name="T19" fmla="*/ 1 h 12"/>
                  <a:gd name="T20" fmla="*/ 7 w 29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12">
                    <a:moveTo>
                      <a:pt x="7" y="0"/>
                    </a:moveTo>
                    <a:cubicBezTo>
                      <a:pt x="4" y="0"/>
                      <a:pt x="2" y="2"/>
                      <a:pt x="2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10"/>
                      <a:pt x="5" y="10"/>
                    </a:cubicBezTo>
                    <a:cubicBezTo>
                      <a:pt x="8" y="10"/>
                      <a:pt x="15" y="11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6" y="12"/>
                      <a:pt x="29" y="6"/>
                      <a:pt x="29" y="5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5" y="4"/>
                      <a:pt x="22" y="5"/>
                      <a:pt x="21" y="5"/>
                    </a:cubicBezTo>
                    <a:cubicBezTo>
                      <a:pt x="20" y="5"/>
                      <a:pt x="13" y="3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DC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56">
                <a:extLst>
                  <a:ext uri="{FF2B5EF4-FFF2-40B4-BE49-F238E27FC236}">
                    <a16:creationId xmlns:a16="http://schemas.microsoft.com/office/drawing/2014/main" id="{92545A53-1014-4E4B-9BEC-7F8717A84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2099"/>
                <a:ext cx="70" cy="96"/>
              </a:xfrm>
              <a:custGeom>
                <a:avLst/>
                <a:gdLst>
                  <a:gd name="T0" fmla="*/ 36 w 67"/>
                  <a:gd name="T1" fmla="*/ 0 h 92"/>
                  <a:gd name="T2" fmla="*/ 9 w 67"/>
                  <a:gd name="T3" fmla="*/ 15 h 92"/>
                  <a:gd name="T4" fmla="*/ 20 w 67"/>
                  <a:gd name="T5" fmla="*/ 59 h 92"/>
                  <a:gd name="T6" fmla="*/ 36 w 67"/>
                  <a:gd name="T7" fmla="*/ 64 h 92"/>
                  <a:gd name="T8" fmla="*/ 42 w 67"/>
                  <a:gd name="T9" fmla="*/ 63 h 92"/>
                  <a:gd name="T10" fmla="*/ 48 w 67"/>
                  <a:gd name="T11" fmla="*/ 89 h 92"/>
                  <a:gd name="T12" fmla="*/ 50 w 67"/>
                  <a:gd name="T13" fmla="*/ 92 h 92"/>
                  <a:gd name="T14" fmla="*/ 52 w 67"/>
                  <a:gd name="T15" fmla="*/ 92 h 92"/>
                  <a:gd name="T16" fmla="*/ 53 w 67"/>
                  <a:gd name="T17" fmla="*/ 92 h 92"/>
                  <a:gd name="T18" fmla="*/ 56 w 67"/>
                  <a:gd name="T19" fmla="*/ 88 h 92"/>
                  <a:gd name="T20" fmla="*/ 50 w 67"/>
                  <a:gd name="T21" fmla="*/ 61 h 92"/>
                  <a:gd name="T22" fmla="*/ 63 w 67"/>
                  <a:gd name="T23" fmla="*/ 48 h 92"/>
                  <a:gd name="T24" fmla="*/ 67 w 67"/>
                  <a:gd name="T25" fmla="*/ 41 h 92"/>
                  <a:gd name="T26" fmla="*/ 66 w 67"/>
                  <a:gd name="T27" fmla="*/ 38 h 92"/>
                  <a:gd name="T28" fmla="*/ 62 w 67"/>
                  <a:gd name="T29" fmla="*/ 29 h 92"/>
                  <a:gd name="T30" fmla="*/ 59 w 67"/>
                  <a:gd name="T31" fmla="*/ 45 h 92"/>
                  <a:gd name="T32" fmla="*/ 36 w 67"/>
                  <a:gd name="T33" fmla="*/ 58 h 92"/>
                  <a:gd name="T34" fmla="*/ 22 w 67"/>
                  <a:gd name="T35" fmla="*/ 54 h 92"/>
                  <a:gd name="T36" fmla="*/ 14 w 67"/>
                  <a:gd name="T37" fmla="*/ 18 h 92"/>
                  <a:gd name="T38" fmla="*/ 36 w 67"/>
                  <a:gd name="T39" fmla="*/ 5 h 92"/>
                  <a:gd name="T40" fmla="*/ 50 w 67"/>
                  <a:gd name="T41" fmla="*/ 9 h 92"/>
                  <a:gd name="T42" fmla="*/ 59 w 67"/>
                  <a:gd name="T43" fmla="*/ 18 h 92"/>
                  <a:gd name="T44" fmla="*/ 58 w 67"/>
                  <a:gd name="T45" fmla="*/ 16 h 92"/>
                  <a:gd name="T46" fmla="*/ 56 w 67"/>
                  <a:gd name="T47" fmla="*/ 7 h 92"/>
                  <a:gd name="T48" fmla="*/ 53 w 67"/>
                  <a:gd name="T49" fmla="*/ 5 h 92"/>
                  <a:gd name="T50" fmla="*/ 36 w 67"/>
                  <a:gd name="T5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" h="92">
                    <a:moveTo>
                      <a:pt x="36" y="0"/>
                    </a:moveTo>
                    <a:cubicBezTo>
                      <a:pt x="26" y="0"/>
                      <a:pt x="15" y="5"/>
                      <a:pt x="9" y="15"/>
                    </a:cubicBezTo>
                    <a:cubicBezTo>
                      <a:pt x="0" y="30"/>
                      <a:pt x="5" y="50"/>
                      <a:pt x="20" y="59"/>
                    </a:cubicBezTo>
                    <a:cubicBezTo>
                      <a:pt x="25" y="62"/>
                      <a:pt x="31" y="64"/>
                      <a:pt x="36" y="64"/>
                    </a:cubicBezTo>
                    <a:cubicBezTo>
                      <a:pt x="38" y="64"/>
                      <a:pt x="40" y="63"/>
                      <a:pt x="42" y="63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9" y="90"/>
                      <a:pt x="49" y="91"/>
                      <a:pt x="50" y="92"/>
                    </a:cubicBezTo>
                    <a:cubicBezTo>
                      <a:pt x="51" y="92"/>
                      <a:pt x="52" y="92"/>
                      <a:pt x="52" y="92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5" y="92"/>
                      <a:pt x="56" y="90"/>
                      <a:pt x="56" y="88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5" y="58"/>
                      <a:pt x="60" y="54"/>
                      <a:pt x="63" y="48"/>
                    </a:cubicBezTo>
                    <a:cubicBezTo>
                      <a:pt x="65" y="46"/>
                      <a:pt x="66" y="44"/>
                      <a:pt x="67" y="41"/>
                    </a:cubicBezTo>
                    <a:cubicBezTo>
                      <a:pt x="66" y="40"/>
                      <a:pt x="66" y="39"/>
                      <a:pt x="66" y="38"/>
                    </a:cubicBezTo>
                    <a:cubicBezTo>
                      <a:pt x="65" y="36"/>
                      <a:pt x="64" y="33"/>
                      <a:pt x="62" y="29"/>
                    </a:cubicBezTo>
                    <a:cubicBezTo>
                      <a:pt x="63" y="34"/>
                      <a:pt x="62" y="40"/>
                      <a:pt x="59" y="45"/>
                    </a:cubicBezTo>
                    <a:cubicBezTo>
                      <a:pt x="54" y="53"/>
                      <a:pt x="45" y="58"/>
                      <a:pt x="36" y="58"/>
                    </a:cubicBezTo>
                    <a:cubicBezTo>
                      <a:pt x="32" y="58"/>
                      <a:pt x="27" y="57"/>
                      <a:pt x="22" y="54"/>
                    </a:cubicBezTo>
                    <a:cubicBezTo>
                      <a:pt x="10" y="46"/>
                      <a:pt x="6" y="30"/>
                      <a:pt x="14" y="18"/>
                    </a:cubicBezTo>
                    <a:cubicBezTo>
                      <a:pt x="19" y="10"/>
                      <a:pt x="28" y="5"/>
                      <a:pt x="36" y="5"/>
                    </a:cubicBezTo>
                    <a:cubicBezTo>
                      <a:pt x="41" y="5"/>
                      <a:pt x="46" y="7"/>
                      <a:pt x="50" y="9"/>
                    </a:cubicBezTo>
                    <a:cubicBezTo>
                      <a:pt x="54" y="12"/>
                      <a:pt x="57" y="15"/>
                      <a:pt x="59" y="18"/>
                    </a:cubicBezTo>
                    <a:cubicBezTo>
                      <a:pt x="59" y="18"/>
                      <a:pt x="58" y="17"/>
                      <a:pt x="58" y="16"/>
                    </a:cubicBezTo>
                    <a:cubicBezTo>
                      <a:pt x="58" y="14"/>
                      <a:pt x="57" y="11"/>
                      <a:pt x="56" y="7"/>
                    </a:cubicBezTo>
                    <a:cubicBezTo>
                      <a:pt x="55" y="6"/>
                      <a:pt x="54" y="5"/>
                      <a:pt x="53" y="5"/>
                    </a:cubicBezTo>
                    <a:cubicBezTo>
                      <a:pt x="48" y="1"/>
                      <a:pt x="42" y="0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id="{965CC0EC-8437-4835-AED6-68BFA7C0F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2106"/>
                <a:ext cx="16" cy="36"/>
              </a:xfrm>
              <a:custGeom>
                <a:avLst/>
                <a:gdLst>
                  <a:gd name="T0" fmla="*/ 0 w 15"/>
                  <a:gd name="T1" fmla="*/ 0 h 34"/>
                  <a:gd name="T2" fmla="*/ 2 w 15"/>
                  <a:gd name="T3" fmla="*/ 9 h 34"/>
                  <a:gd name="T4" fmla="*/ 3 w 15"/>
                  <a:gd name="T5" fmla="*/ 11 h 34"/>
                  <a:gd name="T6" fmla="*/ 6 w 15"/>
                  <a:gd name="T7" fmla="*/ 22 h 34"/>
                  <a:gd name="T8" fmla="*/ 10 w 15"/>
                  <a:gd name="T9" fmla="*/ 31 h 34"/>
                  <a:gd name="T10" fmla="*/ 11 w 15"/>
                  <a:gd name="T11" fmla="*/ 34 h 34"/>
                  <a:gd name="T12" fmla="*/ 0 w 1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4">
                    <a:moveTo>
                      <a:pt x="0" y="0"/>
                    </a:moveTo>
                    <a:cubicBezTo>
                      <a:pt x="1" y="4"/>
                      <a:pt x="2" y="7"/>
                      <a:pt x="2" y="9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5" y="15"/>
                      <a:pt x="6" y="18"/>
                      <a:pt x="6" y="22"/>
                    </a:cubicBezTo>
                    <a:cubicBezTo>
                      <a:pt x="8" y="26"/>
                      <a:pt x="9" y="29"/>
                      <a:pt x="10" y="31"/>
                    </a:cubicBezTo>
                    <a:cubicBezTo>
                      <a:pt x="10" y="32"/>
                      <a:pt x="10" y="33"/>
                      <a:pt x="11" y="34"/>
                    </a:cubicBezTo>
                    <a:cubicBezTo>
                      <a:pt x="15" y="22"/>
                      <a:pt x="11" y="8"/>
                      <a:pt x="0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8">
                <a:extLst>
                  <a:ext uri="{FF2B5EF4-FFF2-40B4-BE49-F238E27FC236}">
                    <a16:creationId xmlns:a16="http://schemas.microsoft.com/office/drawing/2014/main" id="{7392D6B7-454B-48A3-9321-6B5372A00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2" y="1882"/>
                <a:ext cx="120" cy="83"/>
              </a:xfrm>
              <a:custGeom>
                <a:avLst/>
                <a:gdLst>
                  <a:gd name="T0" fmla="*/ 14 w 114"/>
                  <a:gd name="T1" fmla="*/ 72 h 79"/>
                  <a:gd name="T2" fmla="*/ 48 w 114"/>
                  <a:gd name="T3" fmla="*/ 46 h 79"/>
                  <a:gd name="T4" fmla="*/ 49 w 114"/>
                  <a:gd name="T5" fmla="*/ 46 h 79"/>
                  <a:gd name="T6" fmla="*/ 57 w 114"/>
                  <a:gd name="T7" fmla="*/ 49 h 79"/>
                  <a:gd name="T8" fmla="*/ 65 w 114"/>
                  <a:gd name="T9" fmla="*/ 46 h 79"/>
                  <a:gd name="T10" fmla="*/ 66 w 114"/>
                  <a:gd name="T11" fmla="*/ 46 h 79"/>
                  <a:gd name="T12" fmla="*/ 100 w 114"/>
                  <a:gd name="T13" fmla="*/ 72 h 79"/>
                  <a:gd name="T14" fmla="*/ 14 w 114"/>
                  <a:gd name="T15" fmla="*/ 72 h 79"/>
                  <a:gd name="T16" fmla="*/ 107 w 114"/>
                  <a:gd name="T17" fmla="*/ 68 h 79"/>
                  <a:gd name="T18" fmla="*/ 71 w 114"/>
                  <a:gd name="T19" fmla="*/ 41 h 79"/>
                  <a:gd name="T20" fmla="*/ 107 w 114"/>
                  <a:gd name="T21" fmla="*/ 11 h 79"/>
                  <a:gd name="T22" fmla="*/ 107 w 114"/>
                  <a:gd name="T23" fmla="*/ 68 h 79"/>
                  <a:gd name="T24" fmla="*/ 107 w 114"/>
                  <a:gd name="T25" fmla="*/ 68 h 79"/>
                  <a:gd name="T26" fmla="*/ 7 w 114"/>
                  <a:gd name="T27" fmla="*/ 68 h 79"/>
                  <a:gd name="T28" fmla="*/ 7 w 114"/>
                  <a:gd name="T29" fmla="*/ 68 h 79"/>
                  <a:gd name="T30" fmla="*/ 7 w 114"/>
                  <a:gd name="T31" fmla="*/ 11 h 79"/>
                  <a:gd name="T32" fmla="*/ 43 w 114"/>
                  <a:gd name="T33" fmla="*/ 41 h 79"/>
                  <a:gd name="T34" fmla="*/ 7 w 114"/>
                  <a:gd name="T35" fmla="*/ 68 h 79"/>
                  <a:gd name="T36" fmla="*/ 57 w 114"/>
                  <a:gd name="T37" fmla="*/ 42 h 79"/>
                  <a:gd name="T38" fmla="*/ 54 w 114"/>
                  <a:gd name="T39" fmla="*/ 41 h 79"/>
                  <a:gd name="T40" fmla="*/ 13 w 114"/>
                  <a:gd name="T41" fmla="*/ 7 h 79"/>
                  <a:gd name="T42" fmla="*/ 101 w 114"/>
                  <a:gd name="T43" fmla="*/ 7 h 79"/>
                  <a:gd name="T44" fmla="*/ 61 w 114"/>
                  <a:gd name="T45" fmla="*/ 41 h 79"/>
                  <a:gd name="T46" fmla="*/ 57 w 114"/>
                  <a:gd name="T47" fmla="*/ 42 h 79"/>
                  <a:gd name="T48" fmla="*/ 103 w 114"/>
                  <a:gd name="T49" fmla="*/ 0 h 79"/>
                  <a:gd name="T50" fmla="*/ 11 w 114"/>
                  <a:gd name="T51" fmla="*/ 0 h 79"/>
                  <a:gd name="T52" fmla="*/ 0 w 114"/>
                  <a:gd name="T53" fmla="*/ 11 h 79"/>
                  <a:gd name="T54" fmla="*/ 0 w 114"/>
                  <a:gd name="T55" fmla="*/ 68 h 79"/>
                  <a:gd name="T56" fmla="*/ 11 w 114"/>
                  <a:gd name="T57" fmla="*/ 79 h 79"/>
                  <a:gd name="T58" fmla="*/ 103 w 114"/>
                  <a:gd name="T59" fmla="*/ 79 h 79"/>
                  <a:gd name="T60" fmla="*/ 114 w 114"/>
                  <a:gd name="T61" fmla="*/ 68 h 79"/>
                  <a:gd name="T62" fmla="*/ 114 w 114"/>
                  <a:gd name="T63" fmla="*/ 11 h 79"/>
                  <a:gd name="T64" fmla="*/ 103 w 114"/>
                  <a:gd name="T6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79">
                    <a:moveTo>
                      <a:pt x="14" y="72"/>
                    </a:moveTo>
                    <a:cubicBezTo>
                      <a:pt x="48" y="46"/>
                      <a:pt x="48" y="46"/>
                      <a:pt x="48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8"/>
                      <a:pt x="54" y="49"/>
                      <a:pt x="57" y="49"/>
                    </a:cubicBezTo>
                    <a:cubicBezTo>
                      <a:pt x="60" y="49"/>
                      <a:pt x="63" y="48"/>
                      <a:pt x="65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100" y="72"/>
                      <a:pt x="100" y="72"/>
                      <a:pt x="100" y="72"/>
                    </a:cubicBezTo>
                    <a:cubicBezTo>
                      <a:pt x="14" y="72"/>
                      <a:pt x="14" y="72"/>
                      <a:pt x="14" y="72"/>
                    </a:cubicBezTo>
                    <a:moveTo>
                      <a:pt x="107" y="68"/>
                    </a:moveTo>
                    <a:cubicBezTo>
                      <a:pt x="71" y="41"/>
                      <a:pt x="71" y="41"/>
                      <a:pt x="71" y="4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moveTo>
                      <a:pt x="7" y="68"/>
                    </a:moveTo>
                    <a:cubicBezTo>
                      <a:pt x="7" y="68"/>
                      <a:pt x="7" y="68"/>
                      <a:pt x="7" y="6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7" y="68"/>
                      <a:pt x="7" y="68"/>
                      <a:pt x="7" y="68"/>
                    </a:cubicBezTo>
                    <a:moveTo>
                      <a:pt x="57" y="42"/>
                    </a:moveTo>
                    <a:cubicBezTo>
                      <a:pt x="56" y="42"/>
                      <a:pt x="55" y="42"/>
                      <a:pt x="54" y="41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0" y="42"/>
                      <a:pt x="58" y="42"/>
                      <a:pt x="57" y="42"/>
                    </a:cubicBezTo>
                    <a:moveTo>
                      <a:pt x="10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4"/>
                      <a:pt x="5" y="79"/>
                      <a:pt x="11" y="79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9" y="79"/>
                      <a:pt x="114" y="74"/>
                      <a:pt x="114" y="68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4" y="5"/>
                      <a:pt x="109" y="0"/>
                      <a:pt x="103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52138CBD-C6F4-4F41-9587-F106B92DA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1985"/>
                <a:ext cx="14" cy="7"/>
              </a:xfrm>
              <a:custGeom>
                <a:avLst/>
                <a:gdLst>
                  <a:gd name="T0" fmla="*/ 9 w 13"/>
                  <a:gd name="T1" fmla="*/ 0 h 7"/>
                  <a:gd name="T2" fmla="*/ 7 w 13"/>
                  <a:gd name="T3" fmla="*/ 1 h 7"/>
                  <a:gd name="T4" fmla="*/ 6 w 13"/>
                  <a:gd name="T5" fmla="*/ 0 h 7"/>
                  <a:gd name="T6" fmla="*/ 7 w 13"/>
                  <a:gd name="T7" fmla="*/ 1 h 7"/>
                  <a:gd name="T8" fmla="*/ 7 w 13"/>
                  <a:gd name="T9" fmla="*/ 1 h 7"/>
                  <a:gd name="T10" fmla="*/ 6 w 13"/>
                  <a:gd name="T11" fmla="*/ 1 h 7"/>
                  <a:gd name="T12" fmla="*/ 4 w 13"/>
                  <a:gd name="T13" fmla="*/ 1 h 7"/>
                  <a:gd name="T14" fmla="*/ 5 w 13"/>
                  <a:gd name="T15" fmla="*/ 1 h 7"/>
                  <a:gd name="T16" fmla="*/ 6 w 13"/>
                  <a:gd name="T17" fmla="*/ 1 h 7"/>
                  <a:gd name="T18" fmla="*/ 1 w 13"/>
                  <a:gd name="T19" fmla="*/ 6 h 7"/>
                  <a:gd name="T20" fmla="*/ 1 w 13"/>
                  <a:gd name="T21" fmla="*/ 6 h 7"/>
                  <a:gd name="T22" fmla="*/ 0 w 13"/>
                  <a:gd name="T23" fmla="*/ 7 h 7"/>
                  <a:gd name="T24" fmla="*/ 11 w 13"/>
                  <a:gd name="T25" fmla="*/ 4 h 7"/>
                  <a:gd name="T26" fmla="*/ 13 w 13"/>
                  <a:gd name="T27" fmla="*/ 3 h 7"/>
                  <a:gd name="T28" fmla="*/ 8 w 13"/>
                  <a:gd name="T29" fmla="*/ 1 h 7"/>
                  <a:gd name="T30" fmla="*/ 9 w 13"/>
                  <a:gd name="T3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0"/>
                      <a:pt x="8" y="0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4" y="6"/>
                      <a:pt x="7" y="6"/>
                      <a:pt x="11" y="4"/>
                    </a:cubicBezTo>
                    <a:cubicBezTo>
                      <a:pt x="12" y="4"/>
                      <a:pt x="12" y="4"/>
                      <a:pt x="13" y="3"/>
                    </a:cubicBezTo>
                    <a:cubicBezTo>
                      <a:pt x="12" y="2"/>
                      <a:pt x="10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60">
                <a:extLst>
                  <a:ext uri="{FF2B5EF4-FFF2-40B4-BE49-F238E27FC236}">
                    <a16:creationId xmlns:a16="http://schemas.microsoft.com/office/drawing/2014/main" id="{FD4BE7F4-1AC9-4B10-AF40-18D9E04AB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1988"/>
                <a:ext cx="16" cy="13"/>
              </a:xfrm>
              <a:custGeom>
                <a:avLst/>
                <a:gdLst>
                  <a:gd name="T0" fmla="*/ 13 w 15"/>
                  <a:gd name="T1" fmla="*/ 0 h 12"/>
                  <a:gd name="T2" fmla="*/ 11 w 15"/>
                  <a:gd name="T3" fmla="*/ 1 h 12"/>
                  <a:gd name="T4" fmla="*/ 0 w 15"/>
                  <a:gd name="T5" fmla="*/ 4 h 12"/>
                  <a:gd name="T6" fmla="*/ 0 w 15"/>
                  <a:gd name="T7" fmla="*/ 5 h 12"/>
                  <a:gd name="T8" fmla="*/ 1 w 15"/>
                  <a:gd name="T9" fmla="*/ 6 h 12"/>
                  <a:gd name="T10" fmla="*/ 8 w 15"/>
                  <a:gd name="T11" fmla="*/ 12 h 12"/>
                  <a:gd name="T12" fmla="*/ 14 w 15"/>
                  <a:gd name="T13" fmla="*/ 6 h 12"/>
                  <a:gd name="T14" fmla="*/ 15 w 15"/>
                  <a:gd name="T15" fmla="*/ 5 h 12"/>
                  <a:gd name="T16" fmla="*/ 14 w 15"/>
                  <a:gd name="T17" fmla="*/ 3 h 12"/>
                  <a:gd name="T18" fmla="*/ 14 w 15"/>
                  <a:gd name="T19" fmla="*/ 3 h 12"/>
                  <a:gd name="T20" fmla="*/ 13 w 15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2">
                    <a:moveTo>
                      <a:pt x="13" y="0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7" y="3"/>
                      <a:pt x="4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10"/>
                      <a:pt x="5" y="12"/>
                      <a:pt x="8" y="12"/>
                    </a:cubicBezTo>
                    <a:cubicBezTo>
                      <a:pt x="11" y="12"/>
                      <a:pt x="13" y="10"/>
                      <a:pt x="14" y="6"/>
                    </a:cubicBezTo>
                    <a:cubicBezTo>
                      <a:pt x="14" y="6"/>
                      <a:pt x="15" y="5"/>
                      <a:pt x="15" y="5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61">
                <a:extLst>
                  <a:ext uri="{FF2B5EF4-FFF2-40B4-BE49-F238E27FC236}">
                    <a16:creationId xmlns:a16="http://schemas.microsoft.com/office/drawing/2014/main" id="{1251D316-6B41-4E63-8C9A-0C11F490A3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4" y="2014"/>
                <a:ext cx="29" cy="45"/>
              </a:xfrm>
              <a:custGeom>
                <a:avLst/>
                <a:gdLst>
                  <a:gd name="T0" fmla="*/ 21 w 28"/>
                  <a:gd name="T1" fmla="*/ 40 h 42"/>
                  <a:gd name="T2" fmla="*/ 20 w 28"/>
                  <a:gd name="T3" fmla="*/ 42 h 42"/>
                  <a:gd name="T4" fmla="*/ 22 w 28"/>
                  <a:gd name="T5" fmla="*/ 42 h 42"/>
                  <a:gd name="T6" fmla="*/ 24 w 28"/>
                  <a:gd name="T7" fmla="*/ 41 h 42"/>
                  <a:gd name="T8" fmla="*/ 22 w 28"/>
                  <a:gd name="T9" fmla="*/ 40 h 42"/>
                  <a:gd name="T10" fmla="*/ 21 w 28"/>
                  <a:gd name="T11" fmla="*/ 40 h 42"/>
                  <a:gd name="T12" fmla="*/ 12 w 28"/>
                  <a:gd name="T13" fmla="*/ 0 h 42"/>
                  <a:gd name="T14" fmla="*/ 7 w 28"/>
                  <a:gd name="T15" fmla="*/ 4 h 42"/>
                  <a:gd name="T16" fmla="*/ 7 w 28"/>
                  <a:gd name="T17" fmla="*/ 4 h 42"/>
                  <a:gd name="T18" fmla="*/ 3 w 28"/>
                  <a:gd name="T19" fmla="*/ 2 h 42"/>
                  <a:gd name="T20" fmla="*/ 0 w 28"/>
                  <a:gd name="T21" fmla="*/ 11 h 42"/>
                  <a:gd name="T22" fmla="*/ 2 w 28"/>
                  <a:gd name="T23" fmla="*/ 14 h 42"/>
                  <a:gd name="T24" fmla="*/ 3 w 28"/>
                  <a:gd name="T25" fmla="*/ 14 h 42"/>
                  <a:gd name="T26" fmla="*/ 6 w 28"/>
                  <a:gd name="T27" fmla="*/ 12 h 42"/>
                  <a:gd name="T28" fmla="*/ 10 w 28"/>
                  <a:gd name="T29" fmla="*/ 2 h 42"/>
                  <a:gd name="T30" fmla="*/ 10 w 28"/>
                  <a:gd name="T31" fmla="*/ 8 h 42"/>
                  <a:gd name="T32" fmla="*/ 10 w 28"/>
                  <a:gd name="T33" fmla="*/ 8 h 42"/>
                  <a:gd name="T34" fmla="*/ 10 w 28"/>
                  <a:gd name="T35" fmla="*/ 8 h 42"/>
                  <a:gd name="T36" fmla="*/ 10 w 28"/>
                  <a:gd name="T37" fmla="*/ 25 h 42"/>
                  <a:gd name="T38" fmla="*/ 11 w 28"/>
                  <a:gd name="T39" fmla="*/ 26 h 42"/>
                  <a:gd name="T40" fmla="*/ 17 w 28"/>
                  <a:gd name="T41" fmla="*/ 25 h 42"/>
                  <a:gd name="T42" fmla="*/ 17 w 28"/>
                  <a:gd name="T43" fmla="*/ 14 h 42"/>
                  <a:gd name="T44" fmla="*/ 18 w 28"/>
                  <a:gd name="T45" fmla="*/ 14 h 42"/>
                  <a:gd name="T46" fmla="*/ 18 w 28"/>
                  <a:gd name="T47" fmla="*/ 24 h 42"/>
                  <a:gd name="T48" fmla="*/ 24 w 28"/>
                  <a:gd name="T49" fmla="*/ 21 h 42"/>
                  <a:gd name="T50" fmla="*/ 25 w 28"/>
                  <a:gd name="T51" fmla="*/ 18 h 42"/>
                  <a:gd name="T52" fmla="*/ 25 w 28"/>
                  <a:gd name="T53" fmla="*/ 8 h 42"/>
                  <a:gd name="T54" fmla="*/ 25 w 28"/>
                  <a:gd name="T55" fmla="*/ 8 h 42"/>
                  <a:gd name="T56" fmla="*/ 25 w 28"/>
                  <a:gd name="T57" fmla="*/ 8 h 42"/>
                  <a:gd name="T58" fmla="*/ 25 w 28"/>
                  <a:gd name="T59" fmla="*/ 2 h 42"/>
                  <a:gd name="T60" fmla="*/ 27 w 28"/>
                  <a:gd name="T61" fmla="*/ 5 h 42"/>
                  <a:gd name="T62" fmla="*/ 27 w 28"/>
                  <a:gd name="T63" fmla="*/ 7 h 42"/>
                  <a:gd name="T64" fmla="*/ 28 w 28"/>
                  <a:gd name="T65" fmla="*/ 7 h 42"/>
                  <a:gd name="T66" fmla="*/ 27 w 28"/>
                  <a:gd name="T67" fmla="*/ 1 h 42"/>
                  <a:gd name="T68" fmla="*/ 24 w 28"/>
                  <a:gd name="T69" fmla="*/ 1 h 42"/>
                  <a:gd name="T70" fmla="*/ 22 w 28"/>
                  <a:gd name="T71" fmla="*/ 1 h 42"/>
                  <a:gd name="T72" fmla="*/ 19 w 28"/>
                  <a:gd name="T73" fmla="*/ 1 h 42"/>
                  <a:gd name="T74" fmla="*/ 13 w 28"/>
                  <a:gd name="T75" fmla="*/ 0 h 42"/>
                  <a:gd name="T76" fmla="*/ 12 w 28"/>
                  <a:gd name="T7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" h="42">
                    <a:moveTo>
                      <a:pt x="21" y="40"/>
                    </a:moveTo>
                    <a:cubicBezTo>
                      <a:pt x="21" y="40"/>
                      <a:pt x="20" y="41"/>
                      <a:pt x="20" y="42"/>
                    </a:cubicBezTo>
                    <a:cubicBezTo>
                      <a:pt x="21" y="42"/>
                      <a:pt x="21" y="42"/>
                      <a:pt x="22" y="42"/>
                    </a:cubicBezTo>
                    <a:cubicBezTo>
                      <a:pt x="23" y="42"/>
                      <a:pt x="24" y="41"/>
                      <a:pt x="24" y="41"/>
                    </a:cubicBezTo>
                    <a:cubicBezTo>
                      <a:pt x="23" y="41"/>
                      <a:pt x="22" y="41"/>
                      <a:pt x="22" y="40"/>
                    </a:cubicBezTo>
                    <a:cubicBezTo>
                      <a:pt x="21" y="40"/>
                      <a:pt x="21" y="40"/>
                      <a:pt x="21" y="40"/>
                    </a:cubicBezTo>
                    <a:moveTo>
                      <a:pt x="12" y="0"/>
                    </a:moveTo>
                    <a:cubicBezTo>
                      <a:pt x="10" y="0"/>
                      <a:pt x="9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3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4" y="14"/>
                      <a:pt x="5" y="13"/>
                      <a:pt x="6" y="1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6"/>
                      <a:pt x="14" y="25"/>
                      <a:pt x="17" y="2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1" y="23"/>
                      <a:pt x="23" y="22"/>
                      <a:pt x="24" y="21"/>
                    </a:cubicBezTo>
                    <a:cubicBezTo>
                      <a:pt x="24" y="20"/>
                      <a:pt x="25" y="19"/>
                      <a:pt x="25" y="1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8" y="7"/>
                      <a:pt x="28" y="7"/>
                    </a:cubicBezTo>
                    <a:cubicBezTo>
                      <a:pt x="28" y="5"/>
                      <a:pt x="28" y="2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7" y="1"/>
                      <a:pt x="14" y="1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62">
                <a:extLst>
                  <a:ext uri="{FF2B5EF4-FFF2-40B4-BE49-F238E27FC236}">
                    <a16:creationId xmlns:a16="http://schemas.microsoft.com/office/drawing/2014/main" id="{A728F66D-F2AB-4574-A6BA-AF02834EC8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7" y="2003"/>
                <a:ext cx="37" cy="56"/>
              </a:xfrm>
              <a:custGeom>
                <a:avLst/>
                <a:gdLst>
                  <a:gd name="T0" fmla="*/ 14 w 35"/>
                  <a:gd name="T1" fmla="*/ 36 h 53"/>
                  <a:gd name="T2" fmla="*/ 8 w 35"/>
                  <a:gd name="T3" fmla="*/ 37 h 53"/>
                  <a:gd name="T4" fmla="*/ 7 w 35"/>
                  <a:gd name="T5" fmla="*/ 36 h 53"/>
                  <a:gd name="T6" fmla="*/ 7 w 35"/>
                  <a:gd name="T7" fmla="*/ 49 h 53"/>
                  <a:gd name="T8" fmla="*/ 10 w 35"/>
                  <a:gd name="T9" fmla="*/ 53 h 53"/>
                  <a:gd name="T10" fmla="*/ 14 w 35"/>
                  <a:gd name="T11" fmla="*/ 49 h 53"/>
                  <a:gd name="T12" fmla="*/ 14 w 35"/>
                  <a:gd name="T13" fmla="*/ 36 h 53"/>
                  <a:gd name="T14" fmla="*/ 22 w 35"/>
                  <a:gd name="T15" fmla="*/ 29 h 53"/>
                  <a:gd name="T16" fmla="*/ 21 w 35"/>
                  <a:gd name="T17" fmla="*/ 32 h 53"/>
                  <a:gd name="T18" fmla="*/ 15 w 35"/>
                  <a:gd name="T19" fmla="*/ 35 h 53"/>
                  <a:gd name="T20" fmla="*/ 15 w 35"/>
                  <a:gd name="T21" fmla="*/ 49 h 53"/>
                  <a:gd name="T22" fmla="*/ 17 w 35"/>
                  <a:gd name="T23" fmla="*/ 53 h 53"/>
                  <a:gd name="T24" fmla="*/ 18 w 35"/>
                  <a:gd name="T25" fmla="*/ 51 h 53"/>
                  <a:gd name="T26" fmla="*/ 19 w 35"/>
                  <a:gd name="T27" fmla="*/ 51 h 53"/>
                  <a:gd name="T28" fmla="*/ 21 w 35"/>
                  <a:gd name="T29" fmla="*/ 52 h 53"/>
                  <a:gd name="T30" fmla="*/ 22 w 35"/>
                  <a:gd name="T31" fmla="*/ 49 h 53"/>
                  <a:gd name="T32" fmla="*/ 22 w 35"/>
                  <a:gd name="T33" fmla="*/ 29 h 53"/>
                  <a:gd name="T34" fmla="*/ 20 w 35"/>
                  <a:gd name="T35" fmla="*/ 0 h 53"/>
                  <a:gd name="T36" fmla="*/ 18 w 35"/>
                  <a:gd name="T37" fmla="*/ 0 h 53"/>
                  <a:gd name="T38" fmla="*/ 19 w 35"/>
                  <a:gd name="T39" fmla="*/ 2 h 53"/>
                  <a:gd name="T40" fmla="*/ 17 w 35"/>
                  <a:gd name="T41" fmla="*/ 8 h 53"/>
                  <a:gd name="T42" fmla="*/ 16 w 35"/>
                  <a:gd name="T43" fmla="*/ 3 h 53"/>
                  <a:gd name="T44" fmla="*/ 16 w 35"/>
                  <a:gd name="T45" fmla="*/ 3 h 53"/>
                  <a:gd name="T46" fmla="*/ 16 w 35"/>
                  <a:gd name="T47" fmla="*/ 3 h 53"/>
                  <a:gd name="T48" fmla="*/ 17 w 35"/>
                  <a:gd name="T49" fmla="*/ 1 h 53"/>
                  <a:gd name="T50" fmla="*/ 17 w 35"/>
                  <a:gd name="T51" fmla="*/ 0 h 53"/>
                  <a:gd name="T52" fmla="*/ 12 w 35"/>
                  <a:gd name="T53" fmla="*/ 0 h 53"/>
                  <a:gd name="T54" fmla="*/ 12 w 35"/>
                  <a:gd name="T55" fmla="*/ 1 h 53"/>
                  <a:gd name="T56" fmla="*/ 13 w 35"/>
                  <a:gd name="T57" fmla="*/ 3 h 53"/>
                  <a:gd name="T58" fmla="*/ 13 w 35"/>
                  <a:gd name="T59" fmla="*/ 3 h 53"/>
                  <a:gd name="T60" fmla="*/ 13 w 35"/>
                  <a:gd name="T61" fmla="*/ 3 h 53"/>
                  <a:gd name="T62" fmla="*/ 12 w 35"/>
                  <a:gd name="T63" fmla="*/ 8 h 53"/>
                  <a:gd name="T64" fmla="*/ 10 w 35"/>
                  <a:gd name="T65" fmla="*/ 2 h 53"/>
                  <a:gd name="T66" fmla="*/ 11 w 35"/>
                  <a:gd name="T67" fmla="*/ 0 h 53"/>
                  <a:gd name="T68" fmla="*/ 9 w 35"/>
                  <a:gd name="T69" fmla="*/ 0 h 53"/>
                  <a:gd name="T70" fmla="*/ 6 w 35"/>
                  <a:gd name="T71" fmla="*/ 1 h 53"/>
                  <a:gd name="T72" fmla="*/ 6 w 35"/>
                  <a:gd name="T73" fmla="*/ 1 h 53"/>
                  <a:gd name="T74" fmla="*/ 4 w 35"/>
                  <a:gd name="T75" fmla="*/ 3 h 53"/>
                  <a:gd name="T76" fmla="*/ 3 w 35"/>
                  <a:gd name="T77" fmla="*/ 5 h 53"/>
                  <a:gd name="T78" fmla="*/ 0 w 35"/>
                  <a:gd name="T79" fmla="*/ 13 h 53"/>
                  <a:gd name="T80" fmla="*/ 4 w 35"/>
                  <a:gd name="T81" fmla="*/ 15 h 53"/>
                  <a:gd name="T82" fmla="*/ 4 w 35"/>
                  <a:gd name="T83" fmla="*/ 15 h 53"/>
                  <a:gd name="T84" fmla="*/ 9 w 35"/>
                  <a:gd name="T85" fmla="*/ 11 h 53"/>
                  <a:gd name="T86" fmla="*/ 10 w 35"/>
                  <a:gd name="T87" fmla="*/ 11 h 53"/>
                  <a:gd name="T88" fmla="*/ 16 w 35"/>
                  <a:gd name="T89" fmla="*/ 12 h 53"/>
                  <a:gd name="T90" fmla="*/ 19 w 35"/>
                  <a:gd name="T91" fmla="*/ 12 h 53"/>
                  <a:gd name="T92" fmla="*/ 21 w 35"/>
                  <a:gd name="T93" fmla="*/ 12 h 53"/>
                  <a:gd name="T94" fmla="*/ 24 w 35"/>
                  <a:gd name="T95" fmla="*/ 12 h 53"/>
                  <a:gd name="T96" fmla="*/ 25 w 35"/>
                  <a:gd name="T97" fmla="*/ 18 h 53"/>
                  <a:gd name="T98" fmla="*/ 26 w 35"/>
                  <a:gd name="T99" fmla="*/ 18 h 53"/>
                  <a:gd name="T100" fmla="*/ 28 w 35"/>
                  <a:gd name="T101" fmla="*/ 17 h 53"/>
                  <a:gd name="T102" fmla="*/ 30 w 35"/>
                  <a:gd name="T103" fmla="*/ 15 h 53"/>
                  <a:gd name="T104" fmla="*/ 34 w 35"/>
                  <a:gd name="T105" fmla="*/ 10 h 53"/>
                  <a:gd name="T106" fmla="*/ 34 w 35"/>
                  <a:gd name="T107" fmla="*/ 7 h 53"/>
                  <a:gd name="T108" fmla="*/ 32 w 35"/>
                  <a:gd name="T109" fmla="*/ 6 h 53"/>
                  <a:gd name="T110" fmla="*/ 31 w 35"/>
                  <a:gd name="T111" fmla="*/ 7 h 53"/>
                  <a:gd name="T112" fmla="*/ 28 w 35"/>
                  <a:gd name="T113" fmla="*/ 10 h 53"/>
                  <a:gd name="T114" fmla="*/ 26 w 35"/>
                  <a:gd name="T115" fmla="*/ 5 h 53"/>
                  <a:gd name="T116" fmla="*/ 25 w 35"/>
                  <a:gd name="T117" fmla="*/ 3 h 53"/>
                  <a:gd name="T118" fmla="*/ 23 w 35"/>
                  <a:gd name="T119" fmla="*/ 1 h 53"/>
                  <a:gd name="T120" fmla="*/ 23 w 35"/>
                  <a:gd name="T121" fmla="*/ 1 h 53"/>
                  <a:gd name="T122" fmla="*/ 20 w 35"/>
                  <a:gd name="T12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" h="53">
                    <a:moveTo>
                      <a:pt x="14" y="36"/>
                    </a:moveTo>
                    <a:cubicBezTo>
                      <a:pt x="11" y="36"/>
                      <a:pt x="9" y="37"/>
                      <a:pt x="8" y="37"/>
                    </a:cubicBezTo>
                    <a:cubicBezTo>
                      <a:pt x="8" y="37"/>
                      <a:pt x="7" y="37"/>
                      <a:pt x="7" y="36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1"/>
                      <a:pt x="8" y="53"/>
                      <a:pt x="10" y="53"/>
                    </a:cubicBezTo>
                    <a:cubicBezTo>
                      <a:pt x="12" y="53"/>
                      <a:pt x="14" y="51"/>
                      <a:pt x="14" y="49"/>
                    </a:cubicBezTo>
                    <a:cubicBezTo>
                      <a:pt x="14" y="36"/>
                      <a:pt x="14" y="36"/>
                      <a:pt x="14" y="36"/>
                    </a:cubicBezTo>
                    <a:moveTo>
                      <a:pt x="22" y="29"/>
                    </a:moveTo>
                    <a:cubicBezTo>
                      <a:pt x="22" y="30"/>
                      <a:pt x="21" y="31"/>
                      <a:pt x="21" y="32"/>
                    </a:cubicBezTo>
                    <a:cubicBezTo>
                      <a:pt x="20" y="33"/>
                      <a:pt x="18" y="34"/>
                      <a:pt x="15" y="35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1"/>
                      <a:pt x="16" y="52"/>
                      <a:pt x="17" y="53"/>
                    </a:cubicBezTo>
                    <a:cubicBezTo>
                      <a:pt x="17" y="52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9" y="51"/>
                    </a:cubicBezTo>
                    <a:cubicBezTo>
                      <a:pt x="19" y="52"/>
                      <a:pt x="20" y="52"/>
                      <a:pt x="21" y="52"/>
                    </a:cubicBezTo>
                    <a:cubicBezTo>
                      <a:pt x="22" y="51"/>
                      <a:pt x="22" y="50"/>
                      <a:pt x="22" y="49"/>
                    </a:cubicBezTo>
                    <a:cubicBezTo>
                      <a:pt x="22" y="29"/>
                      <a:pt x="22" y="29"/>
                      <a:pt x="22" y="29"/>
                    </a:cubicBezTo>
                    <a:moveTo>
                      <a:pt x="2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19" y="5"/>
                      <a:pt x="18" y="7"/>
                      <a:pt x="17" y="8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0" y="5"/>
                      <a:pt x="10" y="2"/>
                    </a:cubicBezTo>
                    <a:cubicBezTo>
                      <a:pt x="10" y="2"/>
                      <a:pt x="11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4"/>
                      <a:pt x="7" y="11"/>
                      <a:pt x="9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1" y="12"/>
                      <a:pt x="14" y="12"/>
                      <a:pt x="16" y="12"/>
                    </a:cubicBezTo>
                    <a:cubicBezTo>
                      <a:pt x="17" y="12"/>
                      <a:pt x="18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2"/>
                      <a:pt x="23" y="12"/>
                      <a:pt x="24" y="12"/>
                    </a:cubicBezTo>
                    <a:cubicBezTo>
                      <a:pt x="25" y="13"/>
                      <a:pt x="25" y="16"/>
                      <a:pt x="25" y="18"/>
                    </a:cubicBezTo>
                    <a:cubicBezTo>
                      <a:pt x="25" y="18"/>
                      <a:pt x="25" y="18"/>
                      <a:pt x="26" y="18"/>
                    </a:cubicBezTo>
                    <a:cubicBezTo>
                      <a:pt x="27" y="18"/>
                      <a:pt x="27" y="18"/>
                      <a:pt x="28" y="1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9"/>
                      <a:pt x="35" y="7"/>
                      <a:pt x="34" y="7"/>
                    </a:cubicBezTo>
                    <a:cubicBezTo>
                      <a:pt x="34" y="6"/>
                      <a:pt x="33" y="6"/>
                      <a:pt x="32" y="6"/>
                    </a:cubicBezTo>
                    <a:cubicBezTo>
                      <a:pt x="32" y="6"/>
                      <a:pt x="31" y="6"/>
                      <a:pt x="31" y="7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2"/>
                      <a:pt x="24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1" y="0"/>
                      <a:pt x="20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63">
                <a:extLst>
                  <a:ext uri="{FF2B5EF4-FFF2-40B4-BE49-F238E27FC236}">
                    <a16:creationId xmlns:a16="http://schemas.microsoft.com/office/drawing/2014/main" id="{FFF0EA1E-302C-4058-B72A-32992763F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1985"/>
                <a:ext cx="16" cy="16"/>
              </a:xfrm>
              <a:custGeom>
                <a:avLst/>
                <a:gdLst>
                  <a:gd name="T0" fmla="*/ 9 w 15"/>
                  <a:gd name="T1" fmla="*/ 0 h 15"/>
                  <a:gd name="T2" fmla="*/ 7 w 15"/>
                  <a:gd name="T3" fmla="*/ 1 h 15"/>
                  <a:gd name="T4" fmla="*/ 6 w 15"/>
                  <a:gd name="T5" fmla="*/ 0 h 15"/>
                  <a:gd name="T6" fmla="*/ 7 w 15"/>
                  <a:gd name="T7" fmla="*/ 1 h 15"/>
                  <a:gd name="T8" fmla="*/ 7 w 15"/>
                  <a:gd name="T9" fmla="*/ 1 h 15"/>
                  <a:gd name="T10" fmla="*/ 6 w 15"/>
                  <a:gd name="T11" fmla="*/ 1 h 15"/>
                  <a:gd name="T12" fmla="*/ 4 w 15"/>
                  <a:gd name="T13" fmla="*/ 1 h 15"/>
                  <a:gd name="T14" fmla="*/ 5 w 15"/>
                  <a:gd name="T15" fmla="*/ 1 h 15"/>
                  <a:gd name="T16" fmla="*/ 6 w 15"/>
                  <a:gd name="T17" fmla="*/ 1 h 15"/>
                  <a:gd name="T18" fmla="*/ 1 w 15"/>
                  <a:gd name="T19" fmla="*/ 6 h 15"/>
                  <a:gd name="T20" fmla="*/ 1 w 15"/>
                  <a:gd name="T21" fmla="*/ 6 h 15"/>
                  <a:gd name="T22" fmla="*/ 0 w 15"/>
                  <a:gd name="T23" fmla="*/ 8 h 15"/>
                  <a:gd name="T24" fmla="*/ 1 w 15"/>
                  <a:gd name="T25" fmla="*/ 9 h 15"/>
                  <a:gd name="T26" fmla="*/ 8 w 15"/>
                  <a:gd name="T27" fmla="*/ 15 h 15"/>
                  <a:gd name="T28" fmla="*/ 14 w 15"/>
                  <a:gd name="T29" fmla="*/ 9 h 15"/>
                  <a:gd name="T30" fmla="*/ 15 w 15"/>
                  <a:gd name="T31" fmla="*/ 8 h 15"/>
                  <a:gd name="T32" fmla="*/ 14 w 15"/>
                  <a:gd name="T33" fmla="*/ 6 h 15"/>
                  <a:gd name="T34" fmla="*/ 14 w 15"/>
                  <a:gd name="T35" fmla="*/ 6 h 15"/>
                  <a:gd name="T36" fmla="*/ 8 w 15"/>
                  <a:gd name="T37" fmla="*/ 1 h 15"/>
                  <a:gd name="T38" fmla="*/ 9 w 15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5">
                    <a:moveTo>
                      <a:pt x="9" y="0"/>
                    </a:moveTo>
                    <a:cubicBezTo>
                      <a:pt x="8" y="0"/>
                      <a:pt x="8" y="0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3"/>
                      <a:pt x="5" y="15"/>
                      <a:pt x="8" y="15"/>
                    </a:cubicBezTo>
                    <a:cubicBezTo>
                      <a:pt x="11" y="15"/>
                      <a:pt x="13" y="13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3"/>
                      <a:pt x="11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64">
                <a:extLst>
                  <a:ext uri="{FF2B5EF4-FFF2-40B4-BE49-F238E27FC236}">
                    <a16:creationId xmlns:a16="http://schemas.microsoft.com/office/drawing/2014/main" id="{9284C211-AC43-4892-A470-9B6585245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03"/>
                <a:ext cx="40" cy="56"/>
              </a:xfrm>
              <a:custGeom>
                <a:avLst/>
                <a:gdLst>
                  <a:gd name="T0" fmla="*/ 23 w 38"/>
                  <a:gd name="T1" fmla="*/ 0 h 53"/>
                  <a:gd name="T2" fmla="*/ 21 w 38"/>
                  <a:gd name="T3" fmla="*/ 0 h 53"/>
                  <a:gd name="T4" fmla="*/ 21 w 38"/>
                  <a:gd name="T5" fmla="*/ 2 h 53"/>
                  <a:gd name="T6" fmla="*/ 20 w 38"/>
                  <a:gd name="T7" fmla="*/ 8 h 53"/>
                  <a:gd name="T8" fmla="*/ 19 w 38"/>
                  <a:gd name="T9" fmla="*/ 3 h 53"/>
                  <a:gd name="T10" fmla="*/ 19 w 38"/>
                  <a:gd name="T11" fmla="*/ 3 h 53"/>
                  <a:gd name="T12" fmla="*/ 19 w 38"/>
                  <a:gd name="T13" fmla="*/ 3 h 53"/>
                  <a:gd name="T14" fmla="*/ 20 w 38"/>
                  <a:gd name="T15" fmla="*/ 1 h 53"/>
                  <a:gd name="T16" fmla="*/ 20 w 38"/>
                  <a:gd name="T17" fmla="*/ 0 h 53"/>
                  <a:gd name="T18" fmla="*/ 15 w 38"/>
                  <a:gd name="T19" fmla="*/ 0 h 53"/>
                  <a:gd name="T20" fmla="*/ 15 w 38"/>
                  <a:gd name="T21" fmla="*/ 1 h 53"/>
                  <a:gd name="T22" fmla="*/ 16 w 38"/>
                  <a:gd name="T23" fmla="*/ 3 h 53"/>
                  <a:gd name="T24" fmla="*/ 16 w 38"/>
                  <a:gd name="T25" fmla="*/ 3 h 53"/>
                  <a:gd name="T26" fmla="*/ 16 w 38"/>
                  <a:gd name="T27" fmla="*/ 3 h 53"/>
                  <a:gd name="T28" fmla="*/ 15 w 38"/>
                  <a:gd name="T29" fmla="*/ 8 h 53"/>
                  <a:gd name="T30" fmla="*/ 13 w 38"/>
                  <a:gd name="T31" fmla="*/ 2 h 53"/>
                  <a:gd name="T32" fmla="*/ 14 w 38"/>
                  <a:gd name="T33" fmla="*/ 0 h 53"/>
                  <a:gd name="T34" fmla="*/ 12 w 38"/>
                  <a:gd name="T35" fmla="*/ 0 h 53"/>
                  <a:gd name="T36" fmla="*/ 8 w 38"/>
                  <a:gd name="T37" fmla="*/ 1 h 53"/>
                  <a:gd name="T38" fmla="*/ 8 w 38"/>
                  <a:gd name="T39" fmla="*/ 1 h 53"/>
                  <a:gd name="T40" fmla="*/ 7 w 38"/>
                  <a:gd name="T41" fmla="*/ 3 h 53"/>
                  <a:gd name="T42" fmla="*/ 6 w 38"/>
                  <a:gd name="T43" fmla="*/ 5 h 53"/>
                  <a:gd name="T44" fmla="*/ 0 w 38"/>
                  <a:gd name="T45" fmla="*/ 22 h 53"/>
                  <a:gd name="T46" fmla="*/ 2 w 38"/>
                  <a:gd name="T47" fmla="*/ 25 h 53"/>
                  <a:gd name="T48" fmla="*/ 3 w 38"/>
                  <a:gd name="T49" fmla="*/ 25 h 53"/>
                  <a:gd name="T50" fmla="*/ 6 w 38"/>
                  <a:gd name="T51" fmla="*/ 23 h 53"/>
                  <a:gd name="T52" fmla="*/ 10 w 38"/>
                  <a:gd name="T53" fmla="*/ 13 h 53"/>
                  <a:gd name="T54" fmla="*/ 10 w 38"/>
                  <a:gd name="T55" fmla="*/ 19 h 53"/>
                  <a:gd name="T56" fmla="*/ 10 w 38"/>
                  <a:gd name="T57" fmla="*/ 19 h 53"/>
                  <a:gd name="T58" fmla="*/ 10 w 38"/>
                  <a:gd name="T59" fmla="*/ 19 h 53"/>
                  <a:gd name="T60" fmla="*/ 10 w 38"/>
                  <a:gd name="T61" fmla="*/ 49 h 53"/>
                  <a:gd name="T62" fmla="*/ 13 w 38"/>
                  <a:gd name="T63" fmla="*/ 53 h 53"/>
                  <a:gd name="T64" fmla="*/ 16 w 38"/>
                  <a:gd name="T65" fmla="*/ 49 h 53"/>
                  <a:gd name="T66" fmla="*/ 16 w 38"/>
                  <a:gd name="T67" fmla="*/ 25 h 53"/>
                  <a:gd name="T68" fmla="*/ 18 w 38"/>
                  <a:gd name="T69" fmla="*/ 25 h 53"/>
                  <a:gd name="T70" fmla="*/ 18 w 38"/>
                  <a:gd name="T71" fmla="*/ 49 h 53"/>
                  <a:gd name="T72" fmla="*/ 22 w 38"/>
                  <a:gd name="T73" fmla="*/ 53 h 53"/>
                  <a:gd name="T74" fmla="*/ 25 w 38"/>
                  <a:gd name="T75" fmla="*/ 49 h 53"/>
                  <a:gd name="T76" fmla="*/ 25 w 38"/>
                  <a:gd name="T77" fmla="*/ 19 h 53"/>
                  <a:gd name="T78" fmla="*/ 25 w 38"/>
                  <a:gd name="T79" fmla="*/ 19 h 53"/>
                  <a:gd name="T80" fmla="*/ 25 w 38"/>
                  <a:gd name="T81" fmla="*/ 19 h 53"/>
                  <a:gd name="T82" fmla="*/ 25 w 38"/>
                  <a:gd name="T83" fmla="*/ 13 h 53"/>
                  <a:gd name="T84" fmla="*/ 26 w 38"/>
                  <a:gd name="T85" fmla="*/ 16 h 53"/>
                  <a:gd name="T86" fmla="*/ 27 w 38"/>
                  <a:gd name="T87" fmla="*/ 18 h 53"/>
                  <a:gd name="T88" fmla="*/ 29 w 38"/>
                  <a:gd name="T89" fmla="*/ 18 h 53"/>
                  <a:gd name="T90" fmla="*/ 31 w 38"/>
                  <a:gd name="T91" fmla="*/ 17 h 53"/>
                  <a:gd name="T92" fmla="*/ 32 w 38"/>
                  <a:gd name="T93" fmla="*/ 15 h 53"/>
                  <a:gd name="T94" fmla="*/ 37 w 38"/>
                  <a:gd name="T95" fmla="*/ 10 h 53"/>
                  <a:gd name="T96" fmla="*/ 37 w 38"/>
                  <a:gd name="T97" fmla="*/ 7 h 53"/>
                  <a:gd name="T98" fmla="*/ 35 w 38"/>
                  <a:gd name="T99" fmla="*/ 6 h 53"/>
                  <a:gd name="T100" fmla="*/ 34 w 38"/>
                  <a:gd name="T101" fmla="*/ 7 h 53"/>
                  <a:gd name="T102" fmla="*/ 31 w 38"/>
                  <a:gd name="T103" fmla="*/ 10 h 53"/>
                  <a:gd name="T104" fmla="*/ 29 w 38"/>
                  <a:gd name="T105" fmla="*/ 5 h 53"/>
                  <a:gd name="T106" fmla="*/ 28 w 38"/>
                  <a:gd name="T107" fmla="*/ 3 h 53"/>
                  <a:gd name="T108" fmla="*/ 26 w 38"/>
                  <a:gd name="T109" fmla="*/ 1 h 53"/>
                  <a:gd name="T110" fmla="*/ 26 w 38"/>
                  <a:gd name="T111" fmla="*/ 1 h 53"/>
                  <a:gd name="T112" fmla="*/ 23 w 38"/>
                  <a:gd name="T1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" h="53">
                    <a:moveTo>
                      <a:pt x="2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2"/>
                      <a:pt x="21" y="2"/>
                    </a:cubicBezTo>
                    <a:cubicBezTo>
                      <a:pt x="21" y="5"/>
                      <a:pt x="21" y="7"/>
                      <a:pt x="20" y="8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7"/>
                      <a:pt x="13" y="5"/>
                      <a:pt x="13" y="2"/>
                    </a:cubicBezTo>
                    <a:cubicBezTo>
                      <a:pt x="13" y="2"/>
                      <a:pt x="14" y="1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2" y="25"/>
                    </a:cubicBezTo>
                    <a:cubicBezTo>
                      <a:pt x="2" y="25"/>
                      <a:pt x="3" y="25"/>
                      <a:pt x="3" y="25"/>
                    </a:cubicBezTo>
                    <a:cubicBezTo>
                      <a:pt x="4" y="25"/>
                      <a:pt x="5" y="24"/>
                      <a:pt x="6" y="2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3" y="53"/>
                    </a:cubicBezTo>
                    <a:cubicBezTo>
                      <a:pt x="15" y="53"/>
                      <a:pt x="16" y="51"/>
                      <a:pt x="16" y="49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51"/>
                      <a:pt x="20" y="53"/>
                      <a:pt x="22" y="53"/>
                    </a:cubicBezTo>
                    <a:cubicBezTo>
                      <a:pt x="24" y="53"/>
                      <a:pt x="25" y="51"/>
                      <a:pt x="25" y="4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30" y="18"/>
                      <a:pt x="30" y="18"/>
                      <a:pt x="31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9"/>
                      <a:pt x="38" y="7"/>
                      <a:pt x="37" y="7"/>
                    </a:cubicBezTo>
                    <a:cubicBezTo>
                      <a:pt x="37" y="6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2"/>
                      <a:pt x="27" y="2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4" y="0"/>
                      <a:pt x="23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5">
                <a:extLst>
                  <a:ext uri="{FF2B5EF4-FFF2-40B4-BE49-F238E27FC236}">
                    <a16:creationId xmlns:a16="http://schemas.microsoft.com/office/drawing/2014/main" id="{887DA5F4-5F74-435E-B7A7-CB02D630B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19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66">
                <a:extLst>
                  <a:ext uri="{FF2B5EF4-FFF2-40B4-BE49-F238E27FC236}">
                    <a16:creationId xmlns:a16="http://schemas.microsoft.com/office/drawing/2014/main" id="{9B749572-5C8B-4A19-956B-B3996C6EB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985"/>
                <a:ext cx="16" cy="16"/>
              </a:xfrm>
              <a:custGeom>
                <a:avLst/>
                <a:gdLst>
                  <a:gd name="T0" fmla="*/ 9 w 15"/>
                  <a:gd name="T1" fmla="*/ 0 h 15"/>
                  <a:gd name="T2" fmla="*/ 7 w 15"/>
                  <a:gd name="T3" fmla="*/ 1 h 15"/>
                  <a:gd name="T4" fmla="*/ 6 w 15"/>
                  <a:gd name="T5" fmla="*/ 0 h 15"/>
                  <a:gd name="T6" fmla="*/ 7 w 15"/>
                  <a:gd name="T7" fmla="*/ 1 h 15"/>
                  <a:gd name="T8" fmla="*/ 7 w 15"/>
                  <a:gd name="T9" fmla="*/ 1 h 15"/>
                  <a:gd name="T10" fmla="*/ 6 w 15"/>
                  <a:gd name="T11" fmla="*/ 1 h 15"/>
                  <a:gd name="T12" fmla="*/ 5 w 15"/>
                  <a:gd name="T13" fmla="*/ 1 h 15"/>
                  <a:gd name="T14" fmla="*/ 5 w 15"/>
                  <a:gd name="T15" fmla="*/ 1 h 15"/>
                  <a:gd name="T16" fmla="*/ 6 w 15"/>
                  <a:gd name="T17" fmla="*/ 1 h 15"/>
                  <a:gd name="T18" fmla="*/ 1 w 15"/>
                  <a:gd name="T19" fmla="*/ 6 h 15"/>
                  <a:gd name="T20" fmla="*/ 1 w 15"/>
                  <a:gd name="T21" fmla="*/ 6 h 15"/>
                  <a:gd name="T22" fmla="*/ 0 w 15"/>
                  <a:gd name="T23" fmla="*/ 8 h 15"/>
                  <a:gd name="T24" fmla="*/ 1 w 15"/>
                  <a:gd name="T25" fmla="*/ 9 h 15"/>
                  <a:gd name="T26" fmla="*/ 8 w 15"/>
                  <a:gd name="T27" fmla="*/ 15 h 15"/>
                  <a:gd name="T28" fmla="*/ 13 w 15"/>
                  <a:gd name="T29" fmla="*/ 12 h 15"/>
                  <a:gd name="T30" fmla="*/ 13 w 15"/>
                  <a:gd name="T31" fmla="*/ 11 h 15"/>
                  <a:gd name="T32" fmla="*/ 14 w 15"/>
                  <a:gd name="T33" fmla="*/ 9 h 15"/>
                  <a:gd name="T34" fmla="*/ 15 w 15"/>
                  <a:gd name="T35" fmla="*/ 8 h 15"/>
                  <a:gd name="T36" fmla="*/ 14 w 15"/>
                  <a:gd name="T37" fmla="*/ 6 h 15"/>
                  <a:gd name="T38" fmla="*/ 14 w 15"/>
                  <a:gd name="T39" fmla="*/ 6 h 15"/>
                  <a:gd name="T40" fmla="*/ 8 w 15"/>
                  <a:gd name="T41" fmla="*/ 1 h 15"/>
                  <a:gd name="T42" fmla="*/ 9 w 15"/>
                  <a:gd name="T4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5">
                    <a:moveTo>
                      <a:pt x="9" y="0"/>
                    </a:moveTo>
                    <a:cubicBezTo>
                      <a:pt x="9" y="0"/>
                      <a:pt x="8" y="0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13"/>
                      <a:pt x="5" y="15"/>
                      <a:pt x="8" y="15"/>
                    </a:cubicBezTo>
                    <a:cubicBezTo>
                      <a:pt x="10" y="15"/>
                      <a:pt x="12" y="14"/>
                      <a:pt x="13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3"/>
                      <a:pt x="11" y="1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67">
                <a:extLst>
                  <a:ext uri="{FF2B5EF4-FFF2-40B4-BE49-F238E27FC236}">
                    <a16:creationId xmlns:a16="http://schemas.microsoft.com/office/drawing/2014/main" id="{2A072F85-3F28-4634-B4E8-937AC3472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003"/>
                <a:ext cx="40" cy="39"/>
              </a:xfrm>
              <a:custGeom>
                <a:avLst/>
                <a:gdLst>
                  <a:gd name="T0" fmla="*/ 14 w 38"/>
                  <a:gd name="T1" fmla="*/ 0 h 37"/>
                  <a:gd name="T2" fmla="*/ 12 w 38"/>
                  <a:gd name="T3" fmla="*/ 0 h 37"/>
                  <a:gd name="T4" fmla="*/ 9 w 38"/>
                  <a:gd name="T5" fmla="*/ 1 h 37"/>
                  <a:gd name="T6" fmla="*/ 9 w 38"/>
                  <a:gd name="T7" fmla="*/ 1 h 37"/>
                  <a:gd name="T8" fmla="*/ 7 w 38"/>
                  <a:gd name="T9" fmla="*/ 3 h 37"/>
                  <a:gd name="T10" fmla="*/ 6 w 38"/>
                  <a:gd name="T11" fmla="*/ 5 h 37"/>
                  <a:gd name="T12" fmla="*/ 0 w 38"/>
                  <a:gd name="T13" fmla="*/ 22 h 37"/>
                  <a:gd name="T14" fmla="*/ 2 w 38"/>
                  <a:gd name="T15" fmla="*/ 25 h 37"/>
                  <a:gd name="T16" fmla="*/ 3 w 38"/>
                  <a:gd name="T17" fmla="*/ 25 h 37"/>
                  <a:gd name="T18" fmla="*/ 6 w 38"/>
                  <a:gd name="T19" fmla="*/ 23 h 37"/>
                  <a:gd name="T20" fmla="*/ 10 w 38"/>
                  <a:gd name="T21" fmla="*/ 13 h 37"/>
                  <a:gd name="T22" fmla="*/ 10 w 38"/>
                  <a:gd name="T23" fmla="*/ 19 h 37"/>
                  <a:gd name="T24" fmla="*/ 10 w 38"/>
                  <a:gd name="T25" fmla="*/ 19 h 37"/>
                  <a:gd name="T26" fmla="*/ 10 w 38"/>
                  <a:gd name="T27" fmla="*/ 19 h 37"/>
                  <a:gd name="T28" fmla="*/ 10 w 38"/>
                  <a:gd name="T29" fmla="*/ 37 h 37"/>
                  <a:gd name="T30" fmla="*/ 10 w 38"/>
                  <a:gd name="T31" fmla="*/ 36 h 37"/>
                  <a:gd name="T32" fmla="*/ 17 w 38"/>
                  <a:gd name="T33" fmla="*/ 30 h 37"/>
                  <a:gd name="T34" fmla="*/ 17 w 38"/>
                  <a:gd name="T35" fmla="*/ 25 h 37"/>
                  <a:gd name="T36" fmla="*/ 18 w 38"/>
                  <a:gd name="T37" fmla="*/ 25 h 37"/>
                  <a:gd name="T38" fmla="*/ 18 w 38"/>
                  <a:gd name="T39" fmla="*/ 30 h 37"/>
                  <a:gd name="T40" fmla="*/ 20 w 38"/>
                  <a:gd name="T41" fmla="*/ 31 h 37"/>
                  <a:gd name="T42" fmla="*/ 25 w 38"/>
                  <a:gd name="T43" fmla="*/ 32 h 37"/>
                  <a:gd name="T44" fmla="*/ 25 w 38"/>
                  <a:gd name="T45" fmla="*/ 19 h 37"/>
                  <a:gd name="T46" fmla="*/ 25 w 38"/>
                  <a:gd name="T47" fmla="*/ 19 h 37"/>
                  <a:gd name="T48" fmla="*/ 25 w 38"/>
                  <a:gd name="T49" fmla="*/ 19 h 37"/>
                  <a:gd name="T50" fmla="*/ 25 w 38"/>
                  <a:gd name="T51" fmla="*/ 13 h 37"/>
                  <a:gd name="T52" fmla="*/ 27 w 38"/>
                  <a:gd name="T53" fmla="*/ 16 h 37"/>
                  <a:gd name="T54" fmla="*/ 27 w 38"/>
                  <a:gd name="T55" fmla="*/ 18 h 37"/>
                  <a:gd name="T56" fmla="*/ 29 w 38"/>
                  <a:gd name="T57" fmla="*/ 18 h 37"/>
                  <a:gd name="T58" fmla="*/ 31 w 38"/>
                  <a:gd name="T59" fmla="*/ 17 h 37"/>
                  <a:gd name="T60" fmla="*/ 33 w 38"/>
                  <a:gd name="T61" fmla="*/ 15 h 37"/>
                  <a:gd name="T62" fmla="*/ 37 w 38"/>
                  <a:gd name="T63" fmla="*/ 10 h 37"/>
                  <a:gd name="T64" fmla="*/ 38 w 38"/>
                  <a:gd name="T65" fmla="*/ 10 h 37"/>
                  <a:gd name="T66" fmla="*/ 36 w 38"/>
                  <a:gd name="T67" fmla="*/ 6 h 37"/>
                  <a:gd name="T68" fmla="*/ 36 w 38"/>
                  <a:gd name="T69" fmla="*/ 6 h 37"/>
                  <a:gd name="T70" fmla="*/ 34 w 38"/>
                  <a:gd name="T71" fmla="*/ 7 h 37"/>
                  <a:gd name="T72" fmla="*/ 31 w 38"/>
                  <a:gd name="T73" fmla="*/ 10 h 37"/>
                  <a:gd name="T74" fmla="*/ 29 w 38"/>
                  <a:gd name="T75" fmla="*/ 5 h 37"/>
                  <a:gd name="T76" fmla="*/ 28 w 38"/>
                  <a:gd name="T77" fmla="*/ 3 h 37"/>
                  <a:gd name="T78" fmla="*/ 26 w 38"/>
                  <a:gd name="T79" fmla="*/ 1 h 37"/>
                  <a:gd name="T80" fmla="*/ 27 w 38"/>
                  <a:gd name="T81" fmla="*/ 1 h 37"/>
                  <a:gd name="T82" fmla="*/ 23 w 38"/>
                  <a:gd name="T83" fmla="*/ 0 h 37"/>
                  <a:gd name="T84" fmla="*/ 26 w 38"/>
                  <a:gd name="T85" fmla="*/ 6 h 37"/>
                  <a:gd name="T86" fmla="*/ 18 w 38"/>
                  <a:gd name="T87" fmla="*/ 10 h 37"/>
                  <a:gd name="T88" fmla="*/ 18 w 38"/>
                  <a:gd name="T89" fmla="*/ 10 h 37"/>
                  <a:gd name="T90" fmla="*/ 16 w 38"/>
                  <a:gd name="T91" fmla="*/ 5 h 37"/>
                  <a:gd name="T92" fmla="*/ 15 w 38"/>
                  <a:gd name="T93" fmla="*/ 8 h 37"/>
                  <a:gd name="T94" fmla="*/ 14 w 38"/>
                  <a:gd name="T95" fmla="*/ 2 h 37"/>
                  <a:gd name="T96" fmla="*/ 14 w 38"/>
                  <a:gd name="T97" fmla="*/ 0 h 37"/>
                  <a:gd name="T98" fmla="*/ 14 w 38"/>
                  <a:gd name="T9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" h="37">
                    <a:moveTo>
                      <a:pt x="1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4"/>
                      <a:pt x="2" y="25"/>
                    </a:cubicBezTo>
                    <a:cubicBezTo>
                      <a:pt x="2" y="25"/>
                      <a:pt x="3" y="25"/>
                      <a:pt x="3" y="25"/>
                    </a:cubicBezTo>
                    <a:cubicBezTo>
                      <a:pt x="4" y="25"/>
                      <a:pt x="5" y="24"/>
                      <a:pt x="6" y="2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6"/>
                      <a:pt x="10" y="36"/>
                    </a:cubicBezTo>
                    <a:cubicBezTo>
                      <a:pt x="11" y="34"/>
                      <a:pt x="13" y="30"/>
                      <a:pt x="17" y="30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20" y="31"/>
                    </a:cubicBezTo>
                    <a:cubicBezTo>
                      <a:pt x="21" y="31"/>
                      <a:pt x="23" y="32"/>
                      <a:pt x="25" y="32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7" y="18"/>
                    </a:cubicBezTo>
                    <a:cubicBezTo>
                      <a:pt x="28" y="18"/>
                      <a:pt x="28" y="18"/>
                      <a:pt x="29" y="18"/>
                    </a:cubicBezTo>
                    <a:cubicBezTo>
                      <a:pt x="30" y="18"/>
                      <a:pt x="30" y="18"/>
                      <a:pt x="31" y="17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7" y="9"/>
                      <a:pt x="36" y="7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6"/>
                      <a:pt x="34" y="6"/>
                      <a:pt x="34" y="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5" y="0"/>
                      <a:pt x="23" y="0"/>
                    </a:cubicBezTo>
                    <a:cubicBezTo>
                      <a:pt x="25" y="3"/>
                      <a:pt x="26" y="5"/>
                      <a:pt x="26" y="6"/>
                    </a:cubicBezTo>
                    <a:cubicBezTo>
                      <a:pt x="25" y="6"/>
                      <a:pt x="21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10"/>
                      <a:pt x="17" y="7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7"/>
                      <a:pt x="14" y="5"/>
                      <a:pt x="14" y="2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68">
                <a:extLst>
                  <a:ext uri="{FF2B5EF4-FFF2-40B4-BE49-F238E27FC236}">
                    <a16:creationId xmlns:a16="http://schemas.microsoft.com/office/drawing/2014/main" id="{981A3A92-1808-497A-B68F-FCD826EC82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4" y="2003"/>
                <a:ext cx="30" cy="56"/>
              </a:xfrm>
              <a:custGeom>
                <a:avLst/>
                <a:gdLst>
                  <a:gd name="T0" fmla="*/ 8 w 28"/>
                  <a:gd name="T1" fmla="*/ 30 h 53"/>
                  <a:gd name="T2" fmla="*/ 8 w 28"/>
                  <a:gd name="T3" fmla="*/ 49 h 53"/>
                  <a:gd name="T4" fmla="*/ 12 w 28"/>
                  <a:gd name="T5" fmla="*/ 53 h 53"/>
                  <a:gd name="T6" fmla="*/ 15 w 28"/>
                  <a:gd name="T7" fmla="*/ 49 h 53"/>
                  <a:gd name="T8" fmla="*/ 15 w 28"/>
                  <a:gd name="T9" fmla="*/ 32 h 53"/>
                  <a:gd name="T10" fmla="*/ 10 w 28"/>
                  <a:gd name="T11" fmla="*/ 31 h 53"/>
                  <a:gd name="T12" fmla="*/ 8 w 28"/>
                  <a:gd name="T13" fmla="*/ 30 h 53"/>
                  <a:gd name="T14" fmla="*/ 7 w 28"/>
                  <a:gd name="T15" fmla="*/ 30 h 53"/>
                  <a:gd name="T16" fmla="*/ 0 w 28"/>
                  <a:gd name="T17" fmla="*/ 36 h 53"/>
                  <a:gd name="T18" fmla="*/ 0 w 28"/>
                  <a:gd name="T19" fmla="*/ 37 h 53"/>
                  <a:gd name="T20" fmla="*/ 0 w 28"/>
                  <a:gd name="T21" fmla="*/ 49 h 53"/>
                  <a:gd name="T22" fmla="*/ 3 w 28"/>
                  <a:gd name="T23" fmla="*/ 53 h 53"/>
                  <a:gd name="T24" fmla="*/ 7 w 28"/>
                  <a:gd name="T25" fmla="*/ 49 h 53"/>
                  <a:gd name="T26" fmla="*/ 7 w 28"/>
                  <a:gd name="T27" fmla="*/ 30 h 53"/>
                  <a:gd name="T28" fmla="*/ 26 w 28"/>
                  <a:gd name="T29" fmla="*/ 6 h 53"/>
                  <a:gd name="T30" fmla="*/ 28 w 28"/>
                  <a:gd name="T31" fmla="*/ 10 h 53"/>
                  <a:gd name="T32" fmla="*/ 27 w 28"/>
                  <a:gd name="T33" fmla="*/ 7 h 53"/>
                  <a:gd name="T34" fmla="*/ 26 w 28"/>
                  <a:gd name="T35" fmla="*/ 6 h 53"/>
                  <a:gd name="T36" fmla="*/ 4 w 28"/>
                  <a:gd name="T37" fmla="*/ 0 h 53"/>
                  <a:gd name="T38" fmla="*/ 4 w 28"/>
                  <a:gd name="T39" fmla="*/ 0 h 53"/>
                  <a:gd name="T40" fmla="*/ 4 w 28"/>
                  <a:gd name="T41" fmla="*/ 0 h 53"/>
                  <a:gd name="T42" fmla="*/ 4 w 28"/>
                  <a:gd name="T43" fmla="*/ 0 h 53"/>
                  <a:gd name="T44" fmla="*/ 13 w 28"/>
                  <a:gd name="T45" fmla="*/ 0 h 53"/>
                  <a:gd name="T46" fmla="*/ 11 w 28"/>
                  <a:gd name="T47" fmla="*/ 0 h 53"/>
                  <a:gd name="T48" fmla="*/ 12 w 28"/>
                  <a:gd name="T49" fmla="*/ 2 h 53"/>
                  <a:gd name="T50" fmla="*/ 10 w 28"/>
                  <a:gd name="T51" fmla="*/ 8 h 53"/>
                  <a:gd name="T52" fmla="*/ 9 w 28"/>
                  <a:gd name="T53" fmla="*/ 3 h 53"/>
                  <a:gd name="T54" fmla="*/ 9 w 28"/>
                  <a:gd name="T55" fmla="*/ 3 h 53"/>
                  <a:gd name="T56" fmla="*/ 9 w 28"/>
                  <a:gd name="T57" fmla="*/ 3 h 53"/>
                  <a:gd name="T58" fmla="*/ 10 w 28"/>
                  <a:gd name="T59" fmla="*/ 1 h 53"/>
                  <a:gd name="T60" fmla="*/ 10 w 28"/>
                  <a:gd name="T61" fmla="*/ 0 h 53"/>
                  <a:gd name="T62" fmla="*/ 5 w 28"/>
                  <a:gd name="T63" fmla="*/ 0 h 53"/>
                  <a:gd name="T64" fmla="*/ 5 w 28"/>
                  <a:gd name="T65" fmla="*/ 1 h 53"/>
                  <a:gd name="T66" fmla="*/ 6 w 28"/>
                  <a:gd name="T67" fmla="*/ 3 h 53"/>
                  <a:gd name="T68" fmla="*/ 6 w 28"/>
                  <a:gd name="T69" fmla="*/ 3 h 53"/>
                  <a:gd name="T70" fmla="*/ 6 w 28"/>
                  <a:gd name="T71" fmla="*/ 3 h 53"/>
                  <a:gd name="T72" fmla="*/ 6 w 28"/>
                  <a:gd name="T73" fmla="*/ 5 h 53"/>
                  <a:gd name="T74" fmla="*/ 8 w 28"/>
                  <a:gd name="T75" fmla="*/ 10 h 53"/>
                  <a:gd name="T76" fmla="*/ 8 w 28"/>
                  <a:gd name="T77" fmla="*/ 10 h 53"/>
                  <a:gd name="T78" fmla="*/ 16 w 28"/>
                  <a:gd name="T79" fmla="*/ 6 h 53"/>
                  <a:gd name="T80" fmla="*/ 13 w 28"/>
                  <a:gd name="T81" fmla="*/ 0 h 53"/>
                  <a:gd name="T82" fmla="*/ 13 w 28"/>
                  <a:gd name="T8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" h="53">
                    <a:moveTo>
                      <a:pt x="8" y="30"/>
                    </a:moveTo>
                    <a:cubicBezTo>
                      <a:pt x="8" y="49"/>
                      <a:pt x="8" y="49"/>
                      <a:pt x="8" y="49"/>
                    </a:cubicBezTo>
                    <a:cubicBezTo>
                      <a:pt x="8" y="51"/>
                      <a:pt x="10" y="53"/>
                      <a:pt x="12" y="53"/>
                    </a:cubicBezTo>
                    <a:cubicBezTo>
                      <a:pt x="14" y="53"/>
                      <a:pt x="15" y="51"/>
                      <a:pt x="15" y="49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3" y="32"/>
                      <a:pt x="11" y="31"/>
                      <a:pt x="10" y="31"/>
                    </a:cubicBezTo>
                    <a:cubicBezTo>
                      <a:pt x="9" y="30"/>
                      <a:pt x="9" y="30"/>
                      <a:pt x="8" y="30"/>
                    </a:cubicBezTo>
                    <a:moveTo>
                      <a:pt x="7" y="30"/>
                    </a:moveTo>
                    <a:cubicBezTo>
                      <a:pt x="3" y="30"/>
                      <a:pt x="1" y="34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3" y="53"/>
                    </a:cubicBezTo>
                    <a:cubicBezTo>
                      <a:pt x="5" y="53"/>
                      <a:pt x="7" y="51"/>
                      <a:pt x="7" y="49"/>
                    </a:cubicBezTo>
                    <a:cubicBezTo>
                      <a:pt x="7" y="30"/>
                      <a:pt x="7" y="30"/>
                      <a:pt x="7" y="30"/>
                    </a:cubicBezTo>
                    <a:moveTo>
                      <a:pt x="26" y="6"/>
                    </a:moveTo>
                    <a:cubicBezTo>
                      <a:pt x="26" y="7"/>
                      <a:pt x="27" y="9"/>
                      <a:pt x="28" y="10"/>
                    </a:cubicBezTo>
                    <a:cubicBezTo>
                      <a:pt x="28" y="9"/>
                      <a:pt x="28" y="7"/>
                      <a:pt x="27" y="7"/>
                    </a:cubicBezTo>
                    <a:cubicBezTo>
                      <a:pt x="27" y="6"/>
                      <a:pt x="27" y="6"/>
                      <a:pt x="26" y="6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5"/>
                      <a:pt x="11" y="7"/>
                      <a:pt x="10" y="8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6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1" y="9"/>
                      <a:pt x="15" y="6"/>
                      <a:pt x="16" y="6"/>
                    </a:cubicBezTo>
                    <a:cubicBezTo>
                      <a:pt x="16" y="5"/>
                      <a:pt x="15" y="3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9">
                <a:extLst>
                  <a:ext uri="{FF2B5EF4-FFF2-40B4-BE49-F238E27FC236}">
                    <a16:creationId xmlns:a16="http://schemas.microsoft.com/office/drawing/2014/main" id="{1E831725-72C9-4B92-964D-7273ECA8B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1987"/>
                <a:ext cx="122" cy="64"/>
              </a:xfrm>
              <a:custGeom>
                <a:avLst/>
                <a:gdLst>
                  <a:gd name="T0" fmla="*/ 58 w 116"/>
                  <a:gd name="T1" fmla="*/ 0 h 61"/>
                  <a:gd name="T2" fmla="*/ 33 w 116"/>
                  <a:gd name="T3" fmla="*/ 17 h 61"/>
                  <a:gd name="T4" fmla="*/ 30 w 116"/>
                  <a:gd name="T5" fmla="*/ 16 h 61"/>
                  <a:gd name="T6" fmla="*/ 30 w 116"/>
                  <a:gd name="T7" fmla="*/ 16 h 61"/>
                  <a:gd name="T8" fmla="*/ 9 w 116"/>
                  <a:gd name="T9" fmla="*/ 36 h 61"/>
                  <a:gd name="T10" fmla="*/ 10 w 116"/>
                  <a:gd name="T11" fmla="*/ 38 h 61"/>
                  <a:gd name="T12" fmla="*/ 0 w 116"/>
                  <a:gd name="T13" fmla="*/ 50 h 61"/>
                  <a:gd name="T14" fmla="*/ 6 w 116"/>
                  <a:gd name="T15" fmla="*/ 61 h 61"/>
                  <a:gd name="T16" fmla="*/ 110 w 116"/>
                  <a:gd name="T17" fmla="*/ 61 h 61"/>
                  <a:gd name="T18" fmla="*/ 116 w 116"/>
                  <a:gd name="T19" fmla="*/ 47 h 61"/>
                  <a:gd name="T20" fmla="*/ 99 w 116"/>
                  <a:gd name="T21" fmla="*/ 29 h 61"/>
                  <a:gd name="T22" fmla="*/ 102 w 116"/>
                  <a:gd name="T23" fmla="*/ 22 h 61"/>
                  <a:gd name="T24" fmla="*/ 90 w 116"/>
                  <a:gd name="T25" fmla="*/ 11 h 61"/>
                  <a:gd name="T26" fmla="*/ 81 w 116"/>
                  <a:gd name="T27" fmla="*/ 15 h 61"/>
                  <a:gd name="T28" fmla="*/ 58 w 116"/>
                  <a:gd name="T29" fmla="*/ 0 h 61"/>
                  <a:gd name="T30" fmla="*/ 58 w 116"/>
                  <a:gd name="T3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61">
                    <a:moveTo>
                      <a:pt x="58" y="0"/>
                    </a:moveTo>
                    <a:cubicBezTo>
                      <a:pt x="46" y="0"/>
                      <a:pt x="37" y="7"/>
                      <a:pt x="33" y="17"/>
                    </a:cubicBezTo>
                    <a:cubicBezTo>
                      <a:pt x="32" y="16"/>
                      <a:pt x="31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19" y="16"/>
                      <a:pt x="10" y="25"/>
                      <a:pt x="9" y="36"/>
                    </a:cubicBezTo>
                    <a:cubicBezTo>
                      <a:pt x="9" y="36"/>
                      <a:pt x="10" y="37"/>
                      <a:pt x="10" y="38"/>
                    </a:cubicBezTo>
                    <a:cubicBezTo>
                      <a:pt x="4" y="40"/>
                      <a:pt x="0" y="44"/>
                      <a:pt x="0" y="50"/>
                    </a:cubicBezTo>
                    <a:cubicBezTo>
                      <a:pt x="0" y="55"/>
                      <a:pt x="2" y="58"/>
                      <a:pt x="6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4" y="58"/>
                      <a:pt x="116" y="53"/>
                      <a:pt x="116" y="47"/>
                    </a:cubicBezTo>
                    <a:cubicBezTo>
                      <a:pt x="116" y="38"/>
                      <a:pt x="109" y="30"/>
                      <a:pt x="99" y="29"/>
                    </a:cubicBezTo>
                    <a:cubicBezTo>
                      <a:pt x="101" y="27"/>
                      <a:pt x="102" y="25"/>
                      <a:pt x="102" y="22"/>
                    </a:cubicBezTo>
                    <a:cubicBezTo>
                      <a:pt x="102" y="16"/>
                      <a:pt x="96" y="11"/>
                      <a:pt x="90" y="11"/>
                    </a:cubicBezTo>
                    <a:cubicBezTo>
                      <a:pt x="86" y="11"/>
                      <a:pt x="83" y="13"/>
                      <a:pt x="81" y="15"/>
                    </a:cubicBezTo>
                    <a:cubicBezTo>
                      <a:pt x="77" y="6"/>
                      <a:pt x="6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0">
                <a:extLst>
                  <a:ext uri="{FF2B5EF4-FFF2-40B4-BE49-F238E27FC236}">
                    <a16:creationId xmlns:a16="http://schemas.microsoft.com/office/drawing/2014/main" id="{3709DF0A-1603-4476-8FF5-6E9A2D053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1873"/>
                <a:ext cx="74" cy="68"/>
              </a:xfrm>
              <a:custGeom>
                <a:avLst/>
                <a:gdLst>
                  <a:gd name="T0" fmla="*/ 35 w 70"/>
                  <a:gd name="T1" fmla="*/ 0 h 64"/>
                  <a:gd name="T2" fmla="*/ 19 w 70"/>
                  <a:gd name="T3" fmla="*/ 3 h 64"/>
                  <a:gd name="T4" fmla="*/ 14 w 70"/>
                  <a:gd name="T5" fmla="*/ 13 h 64"/>
                  <a:gd name="T6" fmla="*/ 13 w 70"/>
                  <a:gd name="T7" fmla="*/ 13 h 64"/>
                  <a:gd name="T8" fmla="*/ 8 w 70"/>
                  <a:gd name="T9" fmla="*/ 11 h 64"/>
                  <a:gd name="T10" fmla="*/ 1 w 70"/>
                  <a:gd name="T11" fmla="*/ 26 h 64"/>
                  <a:gd name="T12" fmla="*/ 10 w 70"/>
                  <a:gd name="T13" fmla="*/ 44 h 64"/>
                  <a:gd name="T14" fmla="*/ 11 w 70"/>
                  <a:gd name="T15" fmla="*/ 46 h 64"/>
                  <a:gd name="T16" fmla="*/ 7 w 70"/>
                  <a:gd name="T17" fmla="*/ 55 h 64"/>
                  <a:gd name="T18" fmla="*/ 0 w 70"/>
                  <a:gd name="T19" fmla="*/ 59 h 64"/>
                  <a:gd name="T20" fmla="*/ 6 w 70"/>
                  <a:gd name="T21" fmla="*/ 64 h 64"/>
                  <a:gd name="T22" fmla="*/ 17 w 70"/>
                  <a:gd name="T23" fmla="*/ 60 h 64"/>
                  <a:gd name="T24" fmla="*/ 22 w 70"/>
                  <a:gd name="T25" fmla="*/ 50 h 64"/>
                  <a:gd name="T26" fmla="*/ 35 w 70"/>
                  <a:gd name="T27" fmla="*/ 52 h 64"/>
                  <a:gd name="T28" fmla="*/ 60 w 70"/>
                  <a:gd name="T29" fmla="*/ 45 h 64"/>
                  <a:gd name="T30" fmla="*/ 70 w 70"/>
                  <a:gd name="T31" fmla="*/ 26 h 64"/>
                  <a:gd name="T32" fmla="*/ 60 w 70"/>
                  <a:gd name="T33" fmla="*/ 8 h 64"/>
                  <a:gd name="T34" fmla="*/ 35 w 70"/>
                  <a:gd name="T3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64">
                    <a:moveTo>
                      <a:pt x="35" y="0"/>
                    </a:moveTo>
                    <a:cubicBezTo>
                      <a:pt x="29" y="0"/>
                      <a:pt x="24" y="1"/>
                      <a:pt x="19" y="3"/>
                    </a:cubicBezTo>
                    <a:cubicBezTo>
                      <a:pt x="18" y="8"/>
                      <a:pt x="16" y="13"/>
                      <a:pt x="14" y="13"/>
                    </a:cubicBezTo>
                    <a:cubicBezTo>
                      <a:pt x="14" y="13"/>
                      <a:pt x="13" y="13"/>
                      <a:pt x="13" y="13"/>
                    </a:cubicBezTo>
                    <a:cubicBezTo>
                      <a:pt x="11" y="12"/>
                      <a:pt x="9" y="11"/>
                      <a:pt x="8" y="11"/>
                    </a:cubicBezTo>
                    <a:cubicBezTo>
                      <a:pt x="3" y="15"/>
                      <a:pt x="1" y="20"/>
                      <a:pt x="1" y="26"/>
                    </a:cubicBezTo>
                    <a:cubicBezTo>
                      <a:pt x="1" y="33"/>
                      <a:pt x="4" y="39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9" y="52"/>
                      <a:pt x="7" y="55"/>
                    </a:cubicBezTo>
                    <a:cubicBezTo>
                      <a:pt x="5" y="57"/>
                      <a:pt x="3" y="59"/>
                      <a:pt x="0" y="59"/>
                    </a:cubicBezTo>
                    <a:cubicBezTo>
                      <a:pt x="2" y="62"/>
                      <a:pt x="4" y="64"/>
                      <a:pt x="6" y="64"/>
                    </a:cubicBezTo>
                    <a:cubicBezTo>
                      <a:pt x="11" y="64"/>
                      <a:pt x="14" y="62"/>
                      <a:pt x="17" y="60"/>
                    </a:cubicBezTo>
                    <a:cubicBezTo>
                      <a:pt x="20" y="57"/>
                      <a:pt x="22" y="54"/>
                      <a:pt x="22" y="50"/>
                    </a:cubicBezTo>
                    <a:cubicBezTo>
                      <a:pt x="26" y="52"/>
                      <a:pt x="31" y="52"/>
                      <a:pt x="35" y="52"/>
                    </a:cubicBezTo>
                    <a:cubicBezTo>
                      <a:pt x="45" y="52"/>
                      <a:pt x="53" y="50"/>
                      <a:pt x="60" y="45"/>
                    </a:cubicBezTo>
                    <a:cubicBezTo>
                      <a:pt x="66" y="40"/>
                      <a:pt x="70" y="33"/>
                      <a:pt x="70" y="26"/>
                    </a:cubicBezTo>
                    <a:cubicBezTo>
                      <a:pt x="70" y="19"/>
                      <a:pt x="66" y="13"/>
                      <a:pt x="60" y="8"/>
                    </a:cubicBezTo>
                    <a:cubicBezTo>
                      <a:pt x="53" y="3"/>
                      <a:pt x="45" y="0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1">
                <a:extLst>
                  <a:ext uri="{FF2B5EF4-FFF2-40B4-BE49-F238E27FC236}">
                    <a16:creationId xmlns:a16="http://schemas.microsoft.com/office/drawing/2014/main" id="{DE611C65-3219-43FE-98E3-08DCCEE93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1877"/>
                <a:ext cx="12" cy="10"/>
              </a:xfrm>
              <a:custGeom>
                <a:avLst/>
                <a:gdLst>
                  <a:gd name="T0" fmla="*/ 11 w 11"/>
                  <a:gd name="T1" fmla="*/ 0 h 10"/>
                  <a:gd name="T2" fmla="*/ 3 w 11"/>
                  <a:gd name="T3" fmla="*/ 5 h 10"/>
                  <a:gd name="T4" fmla="*/ 0 w 11"/>
                  <a:gd name="T5" fmla="*/ 8 h 10"/>
                  <a:gd name="T6" fmla="*/ 5 w 11"/>
                  <a:gd name="T7" fmla="*/ 10 h 10"/>
                  <a:gd name="T8" fmla="*/ 6 w 11"/>
                  <a:gd name="T9" fmla="*/ 10 h 10"/>
                  <a:gd name="T10" fmla="*/ 11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8" y="1"/>
                      <a:pt x="6" y="3"/>
                      <a:pt x="3" y="5"/>
                    </a:cubicBezTo>
                    <a:cubicBezTo>
                      <a:pt x="2" y="6"/>
                      <a:pt x="1" y="7"/>
                      <a:pt x="0" y="8"/>
                    </a:cubicBezTo>
                    <a:cubicBezTo>
                      <a:pt x="1" y="8"/>
                      <a:pt x="3" y="9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8" y="10"/>
                      <a:pt x="10" y="5"/>
                      <a:pt x="11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2">
                <a:extLst>
                  <a:ext uri="{FF2B5EF4-FFF2-40B4-BE49-F238E27FC236}">
                    <a16:creationId xmlns:a16="http://schemas.microsoft.com/office/drawing/2014/main" id="{1E5C5D01-563B-4CCB-AA2D-9EBF88CC0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7" y="1911"/>
                <a:ext cx="50" cy="43"/>
              </a:xfrm>
              <a:custGeom>
                <a:avLst/>
                <a:gdLst>
                  <a:gd name="T0" fmla="*/ 35 w 48"/>
                  <a:gd name="T1" fmla="*/ 0 h 41"/>
                  <a:gd name="T2" fmla="*/ 35 w 48"/>
                  <a:gd name="T3" fmla="*/ 1 h 41"/>
                  <a:gd name="T4" fmla="*/ 27 w 48"/>
                  <a:gd name="T5" fmla="*/ 9 h 41"/>
                  <a:gd name="T6" fmla="*/ 16 w 48"/>
                  <a:gd name="T7" fmla="*/ 15 h 41"/>
                  <a:gd name="T8" fmla="*/ 2 w 48"/>
                  <a:gd name="T9" fmla="*/ 17 h 41"/>
                  <a:gd name="T10" fmla="*/ 0 w 48"/>
                  <a:gd name="T11" fmla="*/ 17 h 41"/>
                  <a:gd name="T12" fmla="*/ 7 w 48"/>
                  <a:gd name="T13" fmla="*/ 28 h 41"/>
                  <a:gd name="T14" fmla="*/ 24 w 48"/>
                  <a:gd name="T15" fmla="*/ 34 h 41"/>
                  <a:gd name="T16" fmla="*/ 33 w 48"/>
                  <a:gd name="T17" fmla="*/ 32 h 41"/>
                  <a:gd name="T18" fmla="*/ 36 w 48"/>
                  <a:gd name="T19" fmla="*/ 39 h 41"/>
                  <a:gd name="T20" fmla="*/ 44 w 48"/>
                  <a:gd name="T21" fmla="*/ 41 h 41"/>
                  <a:gd name="T22" fmla="*/ 48 w 48"/>
                  <a:gd name="T23" fmla="*/ 38 h 41"/>
                  <a:gd name="T24" fmla="*/ 43 w 48"/>
                  <a:gd name="T25" fmla="*/ 35 h 41"/>
                  <a:gd name="T26" fmla="*/ 41 w 48"/>
                  <a:gd name="T27" fmla="*/ 29 h 41"/>
                  <a:gd name="T28" fmla="*/ 41 w 48"/>
                  <a:gd name="T29" fmla="*/ 28 h 41"/>
                  <a:gd name="T30" fmla="*/ 47 w 48"/>
                  <a:gd name="T31" fmla="*/ 16 h 41"/>
                  <a:gd name="T32" fmla="*/ 40 w 48"/>
                  <a:gd name="T33" fmla="*/ 3 h 41"/>
                  <a:gd name="T34" fmla="*/ 35 w 48"/>
                  <a:gd name="T3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41"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3" y="4"/>
                      <a:pt x="30" y="7"/>
                      <a:pt x="27" y="9"/>
                    </a:cubicBezTo>
                    <a:cubicBezTo>
                      <a:pt x="24" y="12"/>
                      <a:pt x="20" y="14"/>
                      <a:pt x="16" y="15"/>
                    </a:cubicBezTo>
                    <a:cubicBezTo>
                      <a:pt x="12" y="16"/>
                      <a:pt x="7" y="17"/>
                      <a:pt x="2" y="17"/>
                    </a:cubicBezTo>
                    <a:cubicBezTo>
                      <a:pt x="2" y="17"/>
                      <a:pt x="1" y="17"/>
                      <a:pt x="0" y="17"/>
                    </a:cubicBezTo>
                    <a:cubicBezTo>
                      <a:pt x="1" y="21"/>
                      <a:pt x="3" y="25"/>
                      <a:pt x="7" y="28"/>
                    </a:cubicBezTo>
                    <a:cubicBezTo>
                      <a:pt x="12" y="32"/>
                      <a:pt x="17" y="34"/>
                      <a:pt x="24" y="34"/>
                    </a:cubicBezTo>
                    <a:cubicBezTo>
                      <a:pt x="27" y="34"/>
                      <a:pt x="30" y="33"/>
                      <a:pt x="33" y="32"/>
                    </a:cubicBezTo>
                    <a:cubicBezTo>
                      <a:pt x="33" y="35"/>
                      <a:pt x="34" y="37"/>
                      <a:pt x="36" y="39"/>
                    </a:cubicBezTo>
                    <a:cubicBezTo>
                      <a:pt x="38" y="41"/>
                      <a:pt x="41" y="41"/>
                      <a:pt x="44" y="41"/>
                    </a:cubicBezTo>
                    <a:cubicBezTo>
                      <a:pt x="46" y="41"/>
                      <a:pt x="47" y="40"/>
                      <a:pt x="48" y="38"/>
                    </a:cubicBezTo>
                    <a:cubicBezTo>
                      <a:pt x="46" y="38"/>
                      <a:pt x="44" y="37"/>
                      <a:pt x="43" y="35"/>
                    </a:cubicBezTo>
                    <a:cubicBezTo>
                      <a:pt x="42" y="34"/>
                      <a:pt x="41" y="32"/>
                      <a:pt x="41" y="29"/>
                    </a:cubicBezTo>
                    <a:cubicBezTo>
                      <a:pt x="41" y="29"/>
                      <a:pt x="41" y="28"/>
                      <a:pt x="41" y="28"/>
                    </a:cubicBezTo>
                    <a:cubicBezTo>
                      <a:pt x="45" y="25"/>
                      <a:pt x="47" y="20"/>
                      <a:pt x="47" y="16"/>
                    </a:cubicBezTo>
                    <a:cubicBezTo>
                      <a:pt x="47" y="11"/>
                      <a:pt x="45" y="7"/>
                      <a:pt x="40" y="3"/>
                    </a:cubicBezTo>
                    <a:cubicBezTo>
                      <a:pt x="39" y="2"/>
                      <a:pt x="37" y="1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3">
                <a:extLst>
                  <a:ext uri="{FF2B5EF4-FFF2-40B4-BE49-F238E27FC236}">
                    <a16:creationId xmlns:a16="http://schemas.microsoft.com/office/drawing/2014/main" id="{5E0F9658-4074-4942-AC1E-8CD0540A9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1856"/>
                <a:ext cx="71" cy="66"/>
              </a:xfrm>
              <a:custGeom>
                <a:avLst/>
                <a:gdLst>
                  <a:gd name="T0" fmla="*/ 32 w 68"/>
                  <a:gd name="T1" fmla="*/ 0 h 63"/>
                  <a:gd name="T2" fmla="*/ 8 w 68"/>
                  <a:gd name="T3" fmla="*/ 8 h 63"/>
                  <a:gd name="T4" fmla="*/ 0 w 68"/>
                  <a:gd name="T5" fmla="*/ 16 h 63"/>
                  <a:gd name="T6" fmla="*/ 1 w 68"/>
                  <a:gd name="T7" fmla="*/ 16 h 63"/>
                  <a:gd name="T8" fmla="*/ 15 w 68"/>
                  <a:gd name="T9" fmla="*/ 18 h 63"/>
                  <a:gd name="T10" fmla="*/ 26 w 68"/>
                  <a:gd name="T11" fmla="*/ 24 h 63"/>
                  <a:gd name="T12" fmla="*/ 34 w 68"/>
                  <a:gd name="T13" fmla="*/ 33 h 63"/>
                  <a:gd name="T14" fmla="*/ 36 w 68"/>
                  <a:gd name="T15" fmla="*/ 43 h 63"/>
                  <a:gd name="T16" fmla="*/ 35 w 68"/>
                  <a:gd name="T17" fmla="*/ 52 h 63"/>
                  <a:gd name="T18" fmla="*/ 45 w 68"/>
                  <a:gd name="T19" fmla="*/ 50 h 63"/>
                  <a:gd name="T20" fmla="*/ 50 w 68"/>
                  <a:gd name="T21" fmla="*/ 60 h 63"/>
                  <a:gd name="T22" fmla="*/ 61 w 68"/>
                  <a:gd name="T23" fmla="*/ 63 h 63"/>
                  <a:gd name="T24" fmla="*/ 68 w 68"/>
                  <a:gd name="T25" fmla="*/ 59 h 63"/>
                  <a:gd name="T26" fmla="*/ 60 w 68"/>
                  <a:gd name="T27" fmla="*/ 55 h 63"/>
                  <a:gd name="T28" fmla="*/ 57 w 68"/>
                  <a:gd name="T29" fmla="*/ 45 h 63"/>
                  <a:gd name="T30" fmla="*/ 57 w 68"/>
                  <a:gd name="T31" fmla="*/ 44 h 63"/>
                  <a:gd name="T32" fmla="*/ 66 w 68"/>
                  <a:gd name="T33" fmla="*/ 26 h 63"/>
                  <a:gd name="T34" fmla="*/ 59 w 68"/>
                  <a:gd name="T35" fmla="*/ 10 h 63"/>
                  <a:gd name="T36" fmla="*/ 47 w 68"/>
                  <a:gd name="T37" fmla="*/ 3 h 63"/>
                  <a:gd name="T38" fmla="*/ 47 w 68"/>
                  <a:gd name="T39" fmla="*/ 3 h 63"/>
                  <a:gd name="T40" fmla="*/ 32 w 6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63">
                    <a:moveTo>
                      <a:pt x="32" y="0"/>
                    </a:moveTo>
                    <a:cubicBezTo>
                      <a:pt x="22" y="0"/>
                      <a:pt x="14" y="2"/>
                      <a:pt x="8" y="8"/>
                    </a:cubicBezTo>
                    <a:cubicBezTo>
                      <a:pt x="4" y="10"/>
                      <a:pt x="2" y="13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6" y="16"/>
                      <a:pt x="11" y="17"/>
                      <a:pt x="15" y="18"/>
                    </a:cubicBezTo>
                    <a:cubicBezTo>
                      <a:pt x="19" y="20"/>
                      <a:pt x="23" y="22"/>
                      <a:pt x="26" y="24"/>
                    </a:cubicBezTo>
                    <a:cubicBezTo>
                      <a:pt x="29" y="27"/>
                      <a:pt x="32" y="30"/>
                      <a:pt x="34" y="33"/>
                    </a:cubicBezTo>
                    <a:cubicBezTo>
                      <a:pt x="35" y="36"/>
                      <a:pt x="36" y="39"/>
                      <a:pt x="36" y="43"/>
                    </a:cubicBezTo>
                    <a:cubicBezTo>
                      <a:pt x="36" y="46"/>
                      <a:pt x="36" y="49"/>
                      <a:pt x="35" y="52"/>
                    </a:cubicBezTo>
                    <a:cubicBezTo>
                      <a:pt x="38" y="52"/>
                      <a:pt x="42" y="51"/>
                      <a:pt x="45" y="50"/>
                    </a:cubicBezTo>
                    <a:cubicBezTo>
                      <a:pt x="45" y="54"/>
                      <a:pt x="47" y="57"/>
                      <a:pt x="50" y="60"/>
                    </a:cubicBezTo>
                    <a:cubicBezTo>
                      <a:pt x="53" y="62"/>
                      <a:pt x="57" y="63"/>
                      <a:pt x="61" y="63"/>
                    </a:cubicBezTo>
                    <a:cubicBezTo>
                      <a:pt x="63" y="63"/>
                      <a:pt x="66" y="62"/>
                      <a:pt x="68" y="59"/>
                    </a:cubicBezTo>
                    <a:cubicBezTo>
                      <a:pt x="64" y="58"/>
                      <a:pt x="62" y="57"/>
                      <a:pt x="60" y="55"/>
                    </a:cubicBezTo>
                    <a:cubicBezTo>
                      <a:pt x="58" y="52"/>
                      <a:pt x="57" y="49"/>
                      <a:pt x="57" y="45"/>
                    </a:cubicBezTo>
                    <a:cubicBezTo>
                      <a:pt x="57" y="45"/>
                      <a:pt x="57" y="44"/>
                      <a:pt x="57" y="44"/>
                    </a:cubicBezTo>
                    <a:cubicBezTo>
                      <a:pt x="63" y="39"/>
                      <a:pt x="66" y="33"/>
                      <a:pt x="66" y="26"/>
                    </a:cubicBezTo>
                    <a:cubicBezTo>
                      <a:pt x="66" y="20"/>
                      <a:pt x="64" y="15"/>
                      <a:pt x="59" y="10"/>
                    </a:cubicBezTo>
                    <a:cubicBezTo>
                      <a:pt x="53" y="9"/>
                      <a:pt x="48" y="5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3" y="1"/>
                      <a:pt x="37" y="0"/>
                      <a:pt x="3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4">
                <a:extLst>
                  <a:ext uri="{FF2B5EF4-FFF2-40B4-BE49-F238E27FC236}">
                    <a16:creationId xmlns:a16="http://schemas.microsoft.com/office/drawing/2014/main" id="{5D717FA6-058F-4A62-92C9-379D9EBD5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859"/>
                <a:ext cx="13" cy="7"/>
              </a:xfrm>
              <a:custGeom>
                <a:avLst/>
                <a:gdLst>
                  <a:gd name="T0" fmla="*/ 0 w 12"/>
                  <a:gd name="T1" fmla="*/ 0 h 7"/>
                  <a:gd name="T2" fmla="*/ 0 w 12"/>
                  <a:gd name="T3" fmla="*/ 0 h 7"/>
                  <a:gd name="T4" fmla="*/ 12 w 12"/>
                  <a:gd name="T5" fmla="*/ 7 h 7"/>
                  <a:gd name="T6" fmla="*/ 9 w 12"/>
                  <a:gd name="T7" fmla="*/ 5 h 7"/>
                  <a:gd name="T8" fmla="*/ 0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6" y="6"/>
                      <a:pt x="12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6" y="3"/>
                      <a:pt x="3" y="1"/>
                      <a:pt x="0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5">
                <a:extLst>
                  <a:ext uri="{FF2B5EF4-FFF2-40B4-BE49-F238E27FC236}">
                    <a16:creationId xmlns:a16="http://schemas.microsoft.com/office/drawing/2014/main" id="{594227EB-705E-4E9D-B660-E01EE9056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153"/>
                <a:ext cx="20" cy="28"/>
              </a:xfrm>
              <a:custGeom>
                <a:avLst/>
                <a:gdLst>
                  <a:gd name="T0" fmla="*/ 2 w 19"/>
                  <a:gd name="T1" fmla="*/ 0 h 26"/>
                  <a:gd name="T2" fmla="*/ 0 w 19"/>
                  <a:gd name="T3" fmla="*/ 1 h 26"/>
                  <a:gd name="T4" fmla="*/ 1 w 19"/>
                  <a:gd name="T5" fmla="*/ 3 h 26"/>
                  <a:gd name="T6" fmla="*/ 13 w 19"/>
                  <a:gd name="T7" fmla="*/ 24 h 26"/>
                  <a:gd name="T8" fmla="*/ 14 w 19"/>
                  <a:gd name="T9" fmla="*/ 26 h 26"/>
                  <a:gd name="T10" fmla="*/ 14 w 19"/>
                  <a:gd name="T11" fmla="*/ 26 h 26"/>
                  <a:gd name="T12" fmla="*/ 16 w 19"/>
                  <a:gd name="T13" fmla="*/ 25 h 26"/>
                  <a:gd name="T14" fmla="*/ 2 w 19"/>
                  <a:gd name="T15" fmla="*/ 0 h 26"/>
                  <a:gd name="T16" fmla="*/ 2 w 19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6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0" y="6"/>
                      <a:pt x="16" y="15"/>
                      <a:pt x="13" y="24"/>
                    </a:cubicBezTo>
                    <a:cubicBezTo>
                      <a:pt x="13" y="25"/>
                      <a:pt x="13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6" y="26"/>
                      <a:pt x="16" y="25"/>
                    </a:cubicBezTo>
                    <a:cubicBezTo>
                      <a:pt x="19" y="15"/>
                      <a:pt x="13" y="4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6">
                <a:extLst>
                  <a:ext uri="{FF2B5EF4-FFF2-40B4-BE49-F238E27FC236}">
                    <a16:creationId xmlns:a16="http://schemas.microsoft.com/office/drawing/2014/main" id="{42135A03-34C7-45AC-8D0C-C556DD68C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188"/>
                <a:ext cx="13" cy="23"/>
              </a:xfrm>
              <a:custGeom>
                <a:avLst/>
                <a:gdLst>
                  <a:gd name="T0" fmla="*/ 10 w 12"/>
                  <a:gd name="T1" fmla="*/ 0 h 22"/>
                  <a:gd name="T2" fmla="*/ 10 w 12"/>
                  <a:gd name="T3" fmla="*/ 1 h 22"/>
                  <a:gd name="T4" fmla="*/ 10 w 12"/>
                  <a:gd name="T5" fmla="*/ 2 h 22"/>
                  <a:gd name="T6" fmla="*/ 10 w 12"/>
                  <a:gd name="T7" fmla="*/ 3 h 22"/>
                  <a:gd name="T8" fmla="*/ 10 w 12"/>
                  <a:gd name="T9" fmla="*/ 4 h 22"/>
                  <a:gd name="T10" fmla="*/ 9 w 12"/>
                  <a:gd name="T11" fmla="*/ 3 h 22"/>
                  <a:gd name="T12" fmla="*/ 0 w 12"/>
                  <a:gd name="T13" fmla="*/ 21 h 22"/>
                  <a:gd name="T14" fmla="*/ 2 w 12"/>
                  <a:gd name="T15" fmla="*/ 22 h 22"/>
                  <a:gd name="T16" fmla="*/ 12 w 12"/>
                  <a:gd name="T17" fmla="*/ 1 h 22"/>
                  <a:gd name="T18" fmla="*/ 10 w 12"/>
                  <a:gd name="T1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2">
                    <a:moveTo>
                      <a:pt x="10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7">
                <a:extLst>
                  <a:ext uri="{FF2B5EF4-FFF2-40B4-BE49-F238E27FC236}">
                    <a16:creationId xmlns:a16="http://schemas.microsoft.com/office/drawing/2014/main" id="{93F35738-38A2-49F9-84AF-8E75159F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2183"/>
                <a:ext cx="5" cy="24"/>
              </a:xfrm>
              <a:custGeom>
                <a:avLst/>
                <a:gdLst>
                  <a:gd name="T0" fmla="*/ 2 w 5"/>
                  <a:gd name="T1" fmla="*/ 0 h 23"/>
                  <a:gd name="T2" fmla="*/ 0 w 5"/>
                  <a:gd name="T3" fmla="*/ 21 h 23"/>
                  <a:gd name="T4" fmla="*/ 2 w 5"/>
                  <a:gd name="T5" fmla="*/ 23 h 23"/>
                  <a:gd name="T6" fmla="*/ 4 w 5"/>
                  <a:gd name="T7" fmla="*/ 4 h 23"/>
                  <a:gd name="T8" fmla="*/ 4 w 5"/>
                  <a:gd name="T9" fmla="*/ 4 h 23"/>
                  <a:gd name="T10" fmla="*/ 3 w 5"/>
                  <a:gd name="T11" fmla="*/ 4 h 23"/>
                  <a:gd name="T12" fmla="*/ 3 w 5"/>
                  <a:gd name="T13" fmla="*/ 3 h 23"/>
                  <a:gd name="T14" fmla="*/ 4 w 5"/>
                  <a:gd name="T15" fmla="*/ 2 h 23"/>
                  <a:gd name="T16" fmla="*/ 5 w 5"/>
                  <a:gd name="T17" fmla="*/ 2 h 23"/>
                  <a:gd name="T18" fmla="*/ 5 w 5"/>
                  <a:gd name="T19" fmla="*/ 1 h 23"/>
                  <a:gd name="T20" fmla="*/ 2 w 5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3">
                    <a:moveTo>
                      <a:pt x="2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22"/>
                      <a:pt x="2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8">
                <a:extLst>
                  <a:ext uri="{FF2B5EF4-FFF2-40B4-BE49-F238E27FC236}">
                    <a16:creationId xmlns:a16="http://schemas.microsoft.com/office/drawing/2014/main" id="{BA2EB3B1-7B37-4B43-A166-353BCDD05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220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2 w 2"/>
                  <a:gd name="T5" fmla="*/ 3 h 3"/>
                  <a:gd name="T6" fmla="*/ 2 w 2"/>
                  <a:gd name="T7" fmla="*/ 2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9">
                <a:extLst>
                  <a:ext uri="{FF2B5EF4-FFF2-40B4-BE49-F238E27FC236}">
                    <a16:creationId xmlns:a16="http://schemas.microsoft.com/office/drawing/2014/main" id="{40B257DE-22B2-4F87-B875-6FA257670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2184"/>
                <a:ext cx="18" cy="8"/>
              </a:xfrm>
              <a:custGeom>
                <a:avLst/>
                <a:gdLst>
                  <a:gd name="T0" fmla="*/ 3 w 17"/>
                  <a:gd name="T1" fmla="*/ 0 h 8"/>
                  <a:gd name="T2" fmla="*/ 2 w 17"/>
                  <a:gd name="T3" fmla="*/ 1 h 8"/>
                  <a:gd name="T4" fmla="*/ 1 w 17"/>
                  <a:gd name="T5" fmla="*/ 1 h 8"/>
                  <a:gd name="T6" fmla="*/ 0 w 17"/>
                  <a:gd name="T7" fmla="*/ 2 h 8"/>
                  <a:gd name="T8" fmla="*/ 0 w 17"/>
                  <a:gd name="T9" fmla="*/ 3 h 8"/>
                  <a:gd name="T10" fmla="*/ 1 w 17"/>
                  <a:gd name="T11" fmla="*/ 3 h 8"/>
                  <a:gd name="T12" fmla="*/ 1 w 17"/>
                  <a:gd name="T13" fmla="*/ 3 h 8"/>
                  <a:gd name="T14" fmla="*/ 2 w 17"/>
                  <a:gd name="T15" fmla="*/ 2 h 8"/>
                  <a:gd name="T16" fmla="*/ 3 w 17"/>
                  <a:gd name="T17" fmla="*/ 2 h 8"/>
                  <a:gd name="T18" fmla="*/ 3 w 17"/>
                  <a:gd name="T19" fmla="*/ 3 h 8"/>
                  <a:gd name="T20" fmla="*/ 4 w 17"/>
                  <a:gd name="T21" fmla="*/ 4 h 8"/>
                  <a:gd name="T22" fmla="*/ 5 w 17"/>
                  <a:gd name="T23" fmla="*/ 5 h 8"/>
                  <a:gd name="T24" fmla="*/ 6 w 17"/>
                  <a:gd name="T25" fmla="*/ 3 h 8"/>
                  <a:gd name="T26" fmla="*/ 7 w 17"/>
                  <a:gd name="T27" fmla="*/ 3 h 8"/>
                  <a:gd name="T28" fmla="*/ 7 w 17"/>
                  <a:gd name="T29" fmla="*/ 4 h 8"/>
                  <a:gd name="T30" fmla="*/ 9 w 17"/>
                  <a:gd name="T31" fmla="*/ 6 h 8"/>
                  <a:gd name="T32" fmla="*/ 9 w 17"/>
                  <a:gd name="T33" fmla="*/ 6 h 8"/>
                  <a:gd name="T34" fmla="*/ 11 w 17"/>
                  <a:gd name="T35" fmla="*/ 5 h 8"/>
                  <a:gd name="T36" fmla="*/ 11 w 17"/>
                  <a:gd name="T37" fmla="*/ 4 h 8"/>
                  <a:gd name="T38" fmla="*/ 12 w 17"/>
                  <a:gd name="T39" fmla="*/ 5 h 8"/>
                  <a:gd name="T40" fmla="*/ 13 w 17"/>
                  <a:gd name="T41" fmla="*/ 7 h 8"/>
                  <a:gd name="T42" fmla="*/ 13 w 17"/>
                  <a:gd name="T43" fmla="*/ 7 h 8"/>
                  <a:gd name="T44" fmla="*/ 15 w 17"/>
                  <a:gd name="T45" fmla="*/ 6 h 8"/>
                  <a:gd name="T46" fmla="*/ 16 w 17"/>
                  <a:gd name="T47" fmla="*/ 5 h 8"/>
                  <a:gd name="T48" fmla="*/ 16 w 17"/>
                  <a:gd name="T49" fmla="*/ 6 h 8"/>
                  <a:gd name="T50" fmla="*/ 16 w 17"/>
                  <a:gd name="T51" fmla="*/ 7 h 8"/>
                  <a:gd name="T52" fmla="*/ 17 w 17"/>
                  <a:gd name="T53" fmla="*/ 8 h 8"/>
                  <a:gd name="T54" fmla="*/ 17 w 17"/>
                  <a:gd name="T55" fmla="*/ 7 h 8"/>
                  <a:gd name="T56" fmla="*/ 17 w 17"/>
                  <a:gd name="T57" fmla="*/ 6 h 8"/>
                  <a:gd name="T58" fmla="*/ 17 w 17"/>
                  <a:gd name="T59" fmla="*/ 5 h 8"/>
                  <a:gd name="T60" fmla="*/ 16 w 17"/>
                  <a:gd name="T61" fmla="*/ 4 h 8"/>
                  <a:gd name="T62" fmla="*/ 16 w 17"/>
                  <a:gd name="T63" fmla="*/ 4 h 8"/>
                  <a:gd name="T64" fmla="*/ 14 w 17"/>
                  <a:gd name="T65" fmla="*/ 5 h 8"/>
                  <a:gd name="T66" fmla="*/ 13 w 17"/>
                  <a:gd name="T67" fmla="*/ 6 h 8"/>
                  <a:gd name="T68" fmla="*/ 13 w 17"/>
                  <a:gd name="T69" fmla="*/ 5 h 8"/>
                  <a:gd name="T70" fmla="*/ 12 w 17"/>
                  <a:gd name="T71" fmla="*/ 3 h 8"/>
                  <a:gd name="T72" fmla="*/ 11 w 17"/>
                  <a:gd name="T73" fmla="*/ 3 h 8"/>
                  <a:gd name="T74" fmla="*/ 10 w 17"/>
                  <a:gd name="T75" fmla="*/ 4 h 8"/>
                  <a:gd name="T76" fmla="*/ 9 w 17"/>
                  <a:gd name="T77" fmla="*/ 5 h 8"/>
                  <a:gd name="T78" fmla="*/ 9 w 17"/>
                  <a:gd name="T79" fmla="*/ 4 h 8"/>
                  <a:gd name="T80" fmla="*/ 7 w 17"/>
                  <a:gd name="T81" fmla="*/ 2 h 8"/>
                  <a:gd name="T82" fmla="*/ 7 w 17"/>
                  <a:gd name="T83" fmla="*/ 2 h 8"/>
                  <a:gd name="T84" fmla="*/ 5 w 17"/>
                  <a:gd name="T85" fmla="*/ 3 h 8"/>
                  <a:gd name="T86" fmla="*/ 5 w 17"/>
                  <a:gd name="T87" fmla="*/ 3 h 8"/>
                  <a:gd name="T88" fmla="*/ 4 w 17"/>
                  <a:gd name="T89" fmla="*/ 2 h 8"/>
                  <a:gd name="T90" fmla="*/ 3 w 17"/>
                  <a:gd name="T91" fmla="*/ 0 h 8"/>
                  <a:gd name="T92" fmla="*/ 3 w 17"/>
                  <a:gd name="T9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" h="8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7"/>
                      <a:pt x="16" y="7"/>
                    </a:cubicBezTo>
                    <a:cubicBezTo>
                      <a:pt x="16" y="7"/>
                      <a:pt x="16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5"/>
                      <a:pt x="17" y="5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0">
                <a:extLst>
                  <a:ext uri="{FF2B5EF4-FFF2-40B4-BE49-F238E27FC236}">
                    <a16:creationId xmlns:a16="http://schemas.microsoft.com/office/drawing/2014/main" id="{925945B5-CBE9-422F-8BD4-5BA642AD5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121"/>
                <a:ext cx="9" cy="20"/>
              </a:xfrm>
              <a:custGeom>
                <a:avLst/>
                <a:gdLst>
                  <a:gd name="T0" fmla="*/ 6 w 8"/>
                  <a:gd name="T1" fmla="*/ 0 h 19"/>
                  <a:gd name="T2" fmla="*/ 4 w 8"/>
                  <a:gd name="T3" fmla="*/ 1 h 19"/>
                  <a:gd name="T4" fmla="*/ 0 w 8"/>
                  <a:gd name="T5" fmla="*/ 17 h 19"/>
                  <a:gd name="T6" fmla="*/ 1 w 8"/>
                  <a:gd name="T7" fmla="*/ 19 h 19"/>
                  <a:gd name="T8" fmla="*/ 1 w 8"/>
                  <a:gd name="T9" fmla="*/ 19 h 19"/>
                  <a:gd name="T10" fmla="*/ 3 w 8"/>
                  <a:gd name="T11" fmla="*/ 17 h 19"/>
                  <a:gd name="T12" fmla="*/ 7 w 8"/>
                  <a:gd name="T13" fmla="*/ 2 h 19"/>
                  <a:gd name="T14" fmla="*/ 6 w 8"/>
                  <a:gd name="T15" fmla="*/ 0 h 19"/>
                  <a:gd name="T16" fmla="*/ 6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cubicBezTo>
                      <a:pt x="5" y="0"/>
                      <a:pt x="5" y="1"/>
                      <a:pt x="4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1">
                <a:extLst>
                  <a:ext uri="{FF2B5EF4-FFF2-40B4-BE49-F238E27FC236}">
                    <a16:creationId xmlns:a16="http://schemas.microsoft.com/office/drawing/2014/main" id="{24491546-9981-4E6B-BA5C-BDECA049D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135"/>
                <a:ext cx="16" cy="15"/>
              </a:xfrm>
              <a:custGeom>
                <a:avLst/>
                <a:gdLst>
                  <a:gd name="T0" fmla="*/ 13 w 15"/>
                  <a:gd name="T1" fmla="*/ 0 h 14"/>
                  <a:gd name="T2" fmla="*/ 12 w 15"/>
                  <a:gd name="T3" fmla="*/ 1 h 14"/>
                  <a:gd name="T4" fmla="*/ 0 w 15"/>
                  <a:gd name="T5" fmla="*/ 12 h 14"/>
                  <a:gd name="T6" fmla="*/ 0 w 15"/>
                  <a:gd name="T7" fmla="*/ 14 h 14"/>
                  <a:gd name="T8" fmla="*/ 1 w 15"/>
                  <a:gd name="T9" fmla="*/ 14 h 14"/>
                  <a:gd name="T10" fmla="*/ 1 w 15"/>
                  <a:gd name="T11" fmla="*/ 14 h 14"/>
                  <a:gd name="T12" fmla="*/ 3 w 15"/>
                  <a:gd name="T13" fmla="*/ 14 h 14"/>
                  <a:gd name="T14" fmla="*/ 14 w 15"/>
                  <a:gd name="T15" fmla="*/ 3 h 14"/>
                  <a:gd name="T16" fmla="*/ 14 w 15"/>
                  <a:gd name="T17" fmla="*/ 1 h 14"/>
                  <a:gd name="T18" fmla="*/ 13 w 15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3" y="0"/>
                    </a:moveTo>
                    <a:cubicBezTo>
                      <a:pt x="13" y="0"/>
                      <a:pt x="12" y="0"/>
                      <a:pt x="12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DD7F841B-C79E-400F-A8F0-B40F2F319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2161"/>
                <a:ext cx="20" cy="7"/>
              </a:xfrm>
              <a:custGeom>
                <a:avLst/>
                <a:gdLst>
                  <a:gd name="T0" fmla="*/ 17 w 19"/>
                  <a:gd name="T1" fmla="*/ 0 h 7"/>
                  <a:gd name="T2" fmla="*/ 17 w 19"/>
                  <a:gd name="T3" fmla="*/ 0 h 7"/>
                  <a:gd name="T4" fmla="*/ 1 w 19"/>
                  <a:gd name="T5" fmla="*/ 4 h 7"/>
                  <a:gd name="T6" fmla="*/ 0 w 19"/>
                  <a:gd name="T7" fmla="*/ 6 h 7"/>
                  <a:gd name="T8" fmla="*/ 1 w 19"/>
                  <a:gd name="T9" fmla="*/ 7 h 7"/>
                  <a:gd name="T10" fmla="*/ 2 w 19"/>
                  <a:gd name="T11" fmla="*/ 7 h 7"/>
                  <a:gd name="T12" fmla="*/ 17 w 19"/>
                  <a:gd name="T13" fmla="*/ 3 h 7"/>
                  <a:gd name="T14" fmla="*/ 18 w 19"/>
                  <a:gd name="T15" fmla="*/ 1 h 7"/>
                  <a:gd name="T16" fmla="*/ 17 w 1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7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3"/>
                      <a:pt x="19" y="2"/>
                      <a:pt x="18" y="1"/>
                    </a:cubicBezTo>
                    <a:cubicBezTo>
                      <a:pt x="18" y="0"/>
                      <a:pt x="18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83">
                <a:extLst>
                  <a:ext uri="{FF2B5EF4-FFF2-40B4-BE49-F238E27FC236}">
                    <a16:creationId xmlns:a16="http://schemas.microsoft.com/office/drawing/2014/main" id="{2EE0EB70-9BCC-476D-83DF-B9733F370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2184"/>
                <a:ext cx="20" cy="8"/>
              </a:xfrm>
              <a:custGeom>
                <a:avLst/>
                <a:gdLst>
                  <a:gd name="T0" fmla="*/ 2 w 19"/>
                  <a:gd name="T1" fmla="*/ 0 h 8"/>
                  <a:gd name="T2" fmla="*/ 1 w 19"/>
                  <a:gd name="T3" fmla="*/ 1 h 8"/>
                  <a:gd name="T4" fmla="*/ 2 w 19"/>
                  <a:gd name="T5" fmla="*/ 3 h 8"/>
                  <a:gd name="T6" fmla="*/ 17 w 19"/>
                  <a:gd name="T7" fmla="*/ 8 h 8"/>
                  <a:gd name="T8" fmla="*/ 18 w 19"/>
                  <a:gd name="T9" fmla="*/ 8 h 8"/>
                  <a:gd name="T10" fmla="*/ 19 w 19"/>
                  <a:gd name="T11" fmla="*/ 7 h 8"/>
                  <a:gd name="T12" fmla="*/ 18 w 19"/>
                  <a:gd name="T13" fmla="*/ 5 h 8"/>
                  <a:gd name="T14" fmla="*/ 3 w 19"/>
                  <a:gd name="T15" fmla="*/ 0 h 8"/>
                  <a:gd name="T16" fmla="*/ 2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9" y="8"/>
                      <a:pt x="19" y="7"/>
                    </a:cubicBezTo>
                    <a:cubicBezTo>
                      <a:pt x="19" y="6"/>
                      <a:pt x="19" y="5"/>
                      <a:pt x="18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84">
                <a:extLst>
                  <a:ext uri="{FF2B5EF4-FFF2-40B4-BE49-F238E27FC236}">
                    <a16:creationId xmlns:a16="http://schemas.microsoft.com/office/drawing/2014/main" id="{BB3234A7-196F-4001-A8C3-8C657A541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2201"/>
                <a:ext cx="15" cy="16"/>
              </a:xfrm>
              <a:custGeom>
                <a:avLst/>
                <a:gdLst>
                  <a:gd name="T0" fmla="*/ 1 w 14"/>
                  <a:gd name="T1" fmla="*/ 0 h 15"/>
                  <a:gd name="T2" fmla="*/ 0 w 14"/>
                  <a:gd name="T3" fmla="*/ 1 h 15"/>
                  <a:gd name="T4" fmla="*/ 0 w 14"/>
                  <a:gd name="T5" fmla="*/ 3 h 15"/>
                  <a:gd name="T6" fmla="*/ 11 w 14"/>
                  <a:gd name="T7" fmla="*/ 14 h 15"/>
                  <a:gd name="T8" fmla="*/ 12 w 14"/>
                  <a:gd name="T9" fmla="*/ 15 h 15"/>
                  <a:gd name="T10" fmla="*/ 12 w 14"/>
                  <a:gd name="T11" fmla="*/ 15 h 15"/>
                  <a:gd name="T12" fmla="*/ 13 w 14"/>
                  <a:gd name="T13" fmla="*/ 14 h 15"/>
                  <a:gd name="T14" fmla="*/ 13 w 14"/>
                  <a:gd name="T15" fmla="*/ 12 h 15"/>
                  <a:gd name="T16" fmla="*/ 2 w 14"/>
                  <a:gd name="T17" fmla="*/ 1 h 15"/>
                  <a:gd name="T18" fmla="*/ 1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4" y="14"/>
                      <a:pt x="14" y="13"/>
                      <a:pt x="13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5">
                <a:extLst>
                  <a:ext uri="{FF2B5EF4-FFF2-40B4-BE49-F238E27FC236}">
                    <a16:creationId xmlns:a16="http://schemas.microsoft.com/office/drawing/2014/main" id="{42E38130-AC09-4777-8BB0-A02D0F7BF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2121"/>
                <a:ext cx="7" cy="19"/>
              </a:xfrm>
              <a:custGeom>
                <a:avLst/>
                <a:gdLst>
                  <a:gd name="T0" fmla="*/ 2 w 7"/>
                  <a:gd name="T1" fmla="*/ 0 h 18"/>
                  <a:gd name="T2" fmla="*/ 2 w 7"/>
                  <a:gd name="T3" fmla="*/ 0 h 18"/>
                  <a:gd name="T4" fmla="*/ 1 w 7"/>
                  <a:gd name="T5" fmla="*/ 2 h 18"/>
                  <a:gd name="T6" fmla="*/ 4 w 7"/>
                  <a:gd name="T7" fmla="*/ 17 h 18"/>
                  <a:gd name="T8" fmla="*/ 5 w 7"/>
                  <a:gd name="T9" fmla="*/ 18 h 18"/>
                  <a:gd name="T10" fmla="*/ 6 w 7"/>
                  <a:gd name="T11" fmla="*/ 18 h 18"/>
                  <a:gd name="T12" fmla="*/ 7 w 7"/>
                  <a:gd name="T13" fmla="*/ 16 h 18"/>
                  <a:gd name="T14" fmla="*/ 3 w 7"/>
                  <a:gd name="T15" fmla="*/ 1 h 18"/>
                  <a:gd name="T16" fmla="*/ 2 w 7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7"/>
                      <a:pt x="7" y="1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86">
                <a:extLst>
                  <a:ext uri="{FF2B5EF4-FFF2-40B4-BE49-F238E27FC236}">
                    <a16:creationId xmlns:a16="http://schemas.microsoft.com/office/drawing/2014/main" id="{A3CF4086-7191-42A1-ABAE-3216AD6B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2134"/>
                <a:ext cx="14" cy="15"/>
              </a:xfrm>
              <a:custGeom>
                <a:avLst/>
                <a:gdLst>
                  <a:gd name="T0" fmla="*/ 1 w 14"/>
                  <a:gd name="T1" fmla="*/ 0 h 14"/>
                  <a:gd name="T2" fmla="*/ 0 w 14"/>
                  <a:gd name="T3" fmla="*/ 0 h 14"/>
                  <a:gd name="T4" fmla="*/ 0 w 14"/>
                  <a:gd name="T5" fmla="*/ 2 h 14"/>
                  <a:gd name="T6" fmla="*/ 11 w 14"/>
                  <a:gd name="T7" fmla="*/ 14 h 14"/>
                  <a:gd name="T8" fmla="*/ 12 w 14"/>
                  <a:gd name="T9" fmla="*/ 14 h 14"/>
                  <a:gd name="T10" fmla="*/ 12 w 14"/>
                  <a:gd name="T11" fmla="*/ 14 h 14"/>
                  <a:gd name="T12" fmla="*/ 13 w 14"/>
                  <a:gd name="T13" fmla="*/ 14 h 14"/>
                  <a:gd name="T14" fmla="*/ 13 w 14"/>
                  <a:gd name="T15" fmla="*/ 12 h 14"/>
                  <a:gd name="T16" fmla="*/ 2 w 14"/>
                  <a:gd name="T17" fmla="*/ 0 h 14"/>
                  <a:gd name="T18" fmla="*/ 1 w 14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3"/>
                      <a:pt x="14" y="12"/>
                      <a:pt x="13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7">
                <a:extLst>
                  <a:ext uri="{FF2B5EF4-FFF2-40B4-BE49-F238E27FC236}">
                    <a16:creationId xmlns:a16="http://schemas.microsoft.com/office/drawing/2014/main" id="{1C0B3BE6-1FE6-4B40-AF70-F22B9ECAA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159"/>
                <a:ext cx="19" cy="7"/>
              </a:xfrm>
              <a:custGeom>
                <a:avLst/>
                <a:gdLst>
                  <a:gd name="T0" fmla="*/ 1 w 18"/>
                  <a:gd name="T1" fmla="*/ 0 h 7"/>
                  <a:gd name="T2" fmla="*/ 0 w 18"/>
                  <a:gd name="T3" fmla="*/ 1 h 7"/>
                  <a:gd name="T4" fmla="*/ 1 w 18"/>
                  <a:gd name="T5" fmla="*/ 3 h 7"/>
                  <a:gd name="T6" fmla="*/ 16 w 18"/>
                  <a:gd name="T7" fmla="*/ 7 h 7"/>
                  <a:gd name="T8" fmla="*/ 17 w 18"/>
                  <a:gd name="T9" fmla="*/ 7 h 7"/>
                  <a:gd name="T10" fmla="*/ 18 w 18"/>
                  <a:gd name="T11" fmla="*/ 6 h 7"/>
                  <a:gd name="T12" fmla="*/ 17 w 18"/>
                  <a:gd name="T13" fmla="*/ 4 h 7"/>
                  <a:gd name="T14" fmla="*/ 2 w 18"/>
                  <a:gd name="T15" fmla="*/ 0 h 7"/>
                  <a:gd name="T16" fmla="*/ 1 w 18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8" y="7"/>
                      <a:pt x="18" y="6"/>
                    </a:cubicBezTo>
                    <a:cubicBezTo>
                      <a:pt x="18" y="5"/>
                      <a:pt x="18" y="4"/>
                      <a:pt x="17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8">
                <a:extLst>
                  <a:ext uri="{FF2B5EF4-FFF2-40B4-BE49-F238E27FC236}">
                    <a16:creationId xmlns:a16="http://schemas.microsoft.com/office/drawing/2014/main" id="{B315D167-A9CD-434D-91F4-A015F78C3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183"/>
                <a:ext cx="19" cy="6"/>
              </a:xfrm>
              <a:custGeom>
                <a:avLst/>
                <a:gdLst>
                  <a:gd name="T0" fmla="*/ 16 w 18"/>
                  <a:gd name="T1" fmla="*/ 0 h 6"/>
                  <a:gd name="T2" fmla="*/ 16 w 18"/>
                  <a:gd name="T3" fmla="*/ 0 h 6"/>
                  <a:gd name="T4" fmla="*/ 0 w 18"/>
                  <a:gd name="T5" fmla="*/ 4 h 6"/>
                  <a:gd name="T6" fmla="*/ 0 w 18"/>
                  <a:gd name="T7" fmla="*/ 4 h 6"/>
                  <a:gd name="T8" fmla="*/ 2 w 18"/>
                  <a:gd name="T9" fmla="*/ 5 h 6"/>
                  <a:gd name="T10" fmla="*/ 4 w 18"/>
                  <a:gd name="T11" fmla="*/ 6 h 6"/>
                  <a:gd name="T12" fmla="*/ 17 w 18"/>
                  <a:gd name="T13" fmla="*/ 3 h 6"/>
                  <a:gd name="T14" fmla="*/ 18 w 18"/>
                  <a:gd name="T15" fmla="*/ 1 h 6"/>
                  <a:gd name="T16" fmla="*/ 16 w 1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2"/>
                      <a:pt x="18" y="1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89">
                <a:extLst>
                  <a:ext uri="{FF2B5EF4-FFF2-40B4-BE49-F238E27FC236}">
                    <a16:creationId xmlns:a16="http://schemas.microsoft.com/office/drawing/2014/main" id="{3520339D-416C-4176-AD34-F9B70CBBD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87"/>
                <a:ext cx="5" cy="3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1 w 5"/>
                  <a:gd name="T5" fmla="*/ 3 h 3"/>
                  <a:gd name="T6" fmla="*/ 2 w 5"/>
                  <a:gd name="T7" fmla="*/ 3 h 3"/>
                  <a:gd name="T8" fmla="*/ 5 w 5"/>
                  <a:gd name="T9" fmla="*/ 2 h 3"/>
                  <a:gd name="T10" fmla="*/ 3 w 5"/>
                  <a:gd name="T11" fmla="*/ 1 h 3"/>
                  <a:gd name="T12" fmla="*/ 1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0">
                <a:extLst>
                  <a:ext uri="{FF2B5EF4-FFF2-40B4-BE49-F238E27FC236}">
                    <a16:creationId xmlns:a16="http://schemas.microsoft.com/office/drawing/2014/main" id="{F58842F2-CDE3-41AD-A3B1-2E773733A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" y="2144"/>
                <a:ext cx="66" cy="75"/>
              </a:xfrm>
              <a:custGeom>
                <a:avLst/>
                <a:gdLst>
                  <a:gd name="T0" fmla="*/ 35 w 63"/>
                  <a:gd name="T1" fmla="*/ 67 h 71"/>
                  <a:gd name="T2" fmla="*/ 34 w 63"/>
                  <a:gd name="T3" fmla="*/ 66 h 71"/>
                  <a:gd name="T4" fmla="*/ 35 w 63"/>
                  <a:gd name="T5" fmla="*/ 67 h 71"/>
                  <a:gd name="T6" fmla="*/ 31 w 63"/>
                  <a:gd name="T7" fmla="*/ 0 h 71"/>
                  <a:gd name="T8" fmla="*/ 3 w 63"/>
                  <a:gd name="T9" fmla="*/ 21 h 71"/>
                  <a:gd name="T10" fmla="*/ 6 w 63"/>
                  <a:gd name="T11" fmla="*/ 50 h 71"/>
                  <a:gd name="T12" fmla="*/ 6 w 63"/>
                  <a:gd name="T13" fmla="*/ 54 h 71"/>
                  <a:gd name="T14" fmla="*/ 11 w 63"/>
                  <a:gd name="T15" fmla="*/ 56 h 71"/>
                  <a:gd name="T16" fmla="*/ 11 w 63"/>
                  <a:gd name="T17" fmla="*/ 48 h 71"/>
                  <a:gd name="T18" fmla="*/ 8 w 63"/>
                  <a:gd name="T19" fmla="*/ 22 h 71"/>
                  <a:gd name="T20" fmla="*/ 31 w 63"/>
                  <a:gd name="T21" fmla="*/ 5 h 71"/>
                  <a:gd name="T22" fmla="*/ 37 w 63"/>
                  <a:gd name="T23" fmla="*/ 6 h 71"/>
                  <a:gd name="T24" fmla="*/ 54 w 63"/>
                  <a:gd name="T25" fmla="*/ 35 h 71"/>
                  <a:gd name="T26" fmla="*/ 37 w 63"/>
                  <a:gd name="T27" fmla="*/ 56 h 71"/>
                  <a:gd name="T28" fmla="*/ 32 w 63"/>
                  <a:gd name="T29" fmla="*/ 63 h 71"/>
                  <a:gd name="T30" fmla="*/ 31 w 63"/>
                  <a:gd name="T31" fmla="*/ 65 h 71"/>
                  <a:gd name="T32" fmla="*/ 27 w 63"/>
                  <a:gd name="T33" fmla="*/ 64 h 71"/>
                  <a:gd name="T34" fmla="*/ 25 w 63"/>
                  <a:gd name="T35" fmla="*/ 63 h 71"/>
                  <a:gd name="T36" fmla="*/ 19 w 63"/>
                  <a:gd name="T37" fmla="*/ 61 h 71"/>
                  <a:gd name="T38" fmla="*/ 19 w 63"/>
                  <a:gd name="T39" fmla="*/ 63 h 71"/>
                  <a:gd name="T40" fmla="*/ 19 w 63"/>
                  <a:gd name="T41" fmla="*/ 67 h 71"/>
                  <a:gd name="T42" fmla="*/ 32 w 63"/>
                  <a:gd name="T43" fmla="*/ 71 h 71"/>
                  <a:gd name="T44" fmla="*/ 32 w 63"/>
                  <a:gd name="T45" fmla="*/ 71 h 71"/>
                  <a:gd name="T46" fmla="*/ 33 w 63"/>
                  <a:gd name="T47" fmla="*/ 71 h 71"/>
                  <a:gd name="T48" fmla="*/ 36 w 63"/>
                  <a:gd name="T49" fmla="*/ 69 h 71"/>
                  <a:gd name="T50" fmla="*/ 36 w 63"/>
                  <a:gd name="T51" fmla="*/ 69 h 71"/>
                  <a:gd name="T52" fmla="*/ 40 w 63"/>
                  <a:gd name="T53" fmla="*/ 60 h 71"/>
                  <a:gd name="T54" fmla="*/ 58 w 63"/>
                  <a:gd name="T55" fmla="*/ 37 h 71"/>
                  <a:gd name="T56" fmla="*/ 39 w 63"/>
                  <a:gd name="T57" fmla="*/ 1 h 71"/>
                  <a:gd name="T58" fmla="*/ 31 w 63"/>
                  <a:gd name="T5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71">
                    <a:moveTo>
                      <a:pt x="35" y="67"/>
                    </a:moveTo>
                    <a:cubicBezTo>
                      <a:pt x="34" y="66"/>
                      <a:pt x="34" y="66"/>
                      <a:pt x="34" y="66"/>
                    </a:cubicBezTo>
                    <a:cubicBezTo>
                      <a:pt x="35" y="67"/>
                      <a:pt x="35" y="67"/>
                      <a:pt x="35" y="67"/>
                    </a:cubicBezTo>
                    <a:moveTo>
                      <a:pt x="31" y="0"/>
                    </a:moveTo>
                    <a:cubicBezTo>
                      <a:pt x="18" y="0"/>
                      <a:pt x="7" y="8"/>
                      <a:pt x="3" y="21"/>
                    </a:cubicBezTo>
                    <a:cubicBezTo>
                      <a:pt x="3" y="21"/>
                      <a:pt x="0" y="34"/>
                      <a:pt x="6" y="50"/>
                    </a:cubicBezTo>
                    <a:cubicBezTo>
                      <a:pt x="6" y="51"/>
                      <a:pt x="6" y="53"/>
                      <a:pt x="6" y="54"/>
                    </a:cubicBezTo>
                    <a:cubicBezTo>
                      <a:pt x="8" y="55"/>
                      <a:pt x="10" y="55"/>
                      <a:pt x="11" y="56"/>
                    </a:cubicBezTo>
                    <a:cubicBezTo>
                      <a:pt x="12" y="53"/>
                      <a:pt x="11" y="50"/>
                      <a:pt x="11" y="48"/>
                    </a:cubicBezTo>
                    <a:cubicBezTo>
                      <a:pt x="5" y="33"/>
                      <a:pt x="8" y="22"/>
                      <a:pt x="8" y="22"/>
                    </a:cubicBezTo>
                    <a:cubicBezTo>
                      <a:pt x="11" y="12"/>
                      <a:pt x="20" y="5"/>
                      <a:pt x="31" y="5"/>
                    </a:cubicBezTo>
                    <a:cubicBezTo>
                      <a:pt x="33" y="5"/>
                      <a:pt x="35" y="5"/>
                      <a:pt x="37" y="6"/>
                    </a:cubicBezTo>
                    <a:cubicBezTo>
                      <a:pt x="50" y="9"/>
                      <a:pt x="57" y="23"/>
                      <a:pt x="54" y="35"/>
                    </a:cubicBezTo>
                    <a:cubicBezTo>
                      <a:pt x="54" y="35"/>
                      <a:pt x="50" y="46"/>
                      <a:pt x="37" y="56"/>
                    </a:cubicBezTo>
                    <a:cubicBezTo>
                      <a:pt x="35" y="57"/>
                      <a:pt x="33" y="60"/>
                      <a:pt x="32" y="63"/>
                    </a:cubicBezTo>
                    <a:cubicBezTo>
                      <a:pt x="32" y="63"/>
                      <a:pt x="32" y="64"/>
                      <a:pt x="31" y="65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2"/>
                      <a:pt x="19" y="62"/>
                      <a:pt x="19" y="63"/>
                    </a:cubicBezTo>
                    <a:cubicBezTo>
                      <a:pt x="19" y="64"/>
                      <a:pt x="19" y="65"/>
                      <a:pt x="19" y="67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4" y="71"/>
                      <a:pt x="35" y="70"/>
                      <a:pt x="36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67"/>
                      <a:pt x="38" y="62"/>
                      <a:pt x="40" y="60"/>
                    </a:cubicBezTo>
                    <a:cubicBezTo>
                      <a:pt x="54" y="49"/>
                      <a:pt x="58" y="37"/>
                      <a:pt x="58" y="37"/>
                    </a:cubicBezTo>
                    <a:cubicBezTo>
                      <a:pt x="63" y="21"/>
                      <a:pt x="54" y="5"/>
                      <a:pt x="39" y="1"/>
                    </a:cubicBezTo>
                    <a:cubicBezTo>
                      <a:pt x="36" y="0"/>
                      <a:pt x="33" y="0"/>
                      <a:pt x="3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1">
                <a:extLst>
                  <a:ext uri="{FF2B5EF4-FFF2-40B4-BE49-F238E27FC236}">
                    <a16:creationId xmlns:a16="http://schemas.microsoft.com/office/drawing/2014/main" id="{DCA65C39-ABB9-4A99-B2C3-950284EA4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2" y="2201"/>
                <a:ext cx="15" cy="13"/>
              </a:xfrm>
              <a:custGeom>
                <a:avLst/>
                <a:gdLst>
                  <a:gd name="T0" fmla="*/ 0 w 14"/>
                  <a:gd name="T1" fmla="*/ 6 h 13"/>
                  <a:gd name="T2" fmla="*/ 0 w 14"/>
                  <a:gd name="T3" fmla="*/ 6 h 13"/>
                  <a:gd name="T4" fmla="*/ 0 w 14"/>
                  <a:gd name="T5" fmla="*/ 6 h 13"/>
                  <a:gd name="T6" fmla="*/ 0 w 14"/>
                  <a:gd name="T7" fmla="*/ 6 h 13"/>
                  <a:gd name="T8" fmla="*/ 1 w 14"/>
                  <a:gd name="T9" fmla="*/ 0 h 13"/>
                  <a:gd name="T10" fmla="*/ 0 w 14"/>
                  <a:gd name="T11" fmla="*/ 6 h 13"/>
                  <a:gd name="T12" fmla="*/ 2 w 14"/>
                  <a:gd name="T13" fmla="*/ 4 h 13"/>
                  <a:gd name="T14" fmla="*/ 3 w 14"/>
                  <a:gd name="T15" fmla="*/ 4 h 13"/>
                  <a:gd name="T16" fmla="*/ 2 w 14"/>
                  <a:gd name="T17" fmla="*/ 4 h 13"/>
                  <a:gd name="T18" fmla="*/ 0 w 14"/>
                  <a:gd name="T19" fmla="*/ 6 h 13"/>
                  <a:gd name="T20" fmla="*/ 0 w 14"/>
                  <a:gd name="T21" fmla="*/ 6 h 13"/>
                  <a:gd name="T22" fmla="*/ 0 w 14"/>
                  <a:gd name="T23" fmla="*/ 6 h 13"/>
                  <a:gd name="T24" fmla="*/ 2 w 14"/>
                  <a:gd name="T25" fmla="*/ 9 h 13"/>
                  <a:gd name="T26" fmla="*/ 14 w 14"/>
                  <a:gd name="T27" fmla="*/ 13 h 13"/>
                  <a:gd name="T28" fmla="*/ 14 w 14"/>
                  <a:gd name="T29" fmla="*/ 9 h 13"/>
                  <a:gd name="T30" fmla="*/ 14 w 14"/>
                  <a:gd name="T31" fmla="*/ 7 h 13"/>
                  <a:gd name="T32" fmla="*/ 12 w 14"/>
                  <a:gd name="T33" fmla="*/ 7 h 13"/>
                  <a:gd name="T34" fmla="*/ 10 w 14"/>
                  <a:gd name="T35" fmla="*/ 6 h 13"/>
                  <a:gd name="T36" fmla="*/ 6 w 14"/>
                  <a:gd name="T37" fmla="*/ 5 h 13"/>
                  <a:gd name="T38" fmla="*/ 6 w 14"/>
                  <a:gd name="T39" fmla="*/ 3 h 13"/>
                  <a:gd name="T40" fmla="*/ 6 w 14"/>
                  <a:gd name="T41" fmla="*/ 2 h 13"/>
                  <a:gd name="T42" fmla="*/ 1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1" y="0"/>
                    </a:moveTo>
                    <a:cubicBezTo>
                      <a:pt x="1" y="3"/>
                      <a:pt x="0" y="5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9"/>
                      <a:pt x="2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1"/>
                      <a:pt x="14" y="10"/>
                      <a:pt x="14" y="9"/>
                    </a:cubicBezTo>
                    <a:cubicBezTo>
                      <a:pt x="14" y="8"/>
                      <a:pt x="14" y="8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2">
                <a:extLst>
                  <a:ext uri="{FF2B5EF4-FFF2-40B4-BE49-F238E27FC236}">
                    <a16:creationId xmlns:a16="http://schemas.microsoft.com/office/drawing/2014/main" id="{B3D51724-610B-4834-82A1-23AC1711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2214"/>
                <a:ext cx="16" cy="10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5 h 9"/>
                  <a:gd name="T4" fmla="*/ 11 w 15"/>
                  <a:gd name="T5" fmla="*/ 9 h 9"/>
                  <a:gd name="T6" fmla="*/ 12 w 15"/>
                  <a:gd name="T7" fmla="*/ 9 h 9"/>
                  <a:gd name="T8" fmla="*/ 14 w 15"/>
                  <a:gd name="T9" fmla="*/ 7 h 9"/>
                  <a:gd name="T10" fmla="*/ 12 w 15"/>
                  <a:gd name="T11" fmla="*/ 4 h 9"/>
                  <a:gd name="T12" fmla="*/ 0 w 15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6"/>
                      <a:pt x="14" y="4"/>
                      <a:pt x="12" y="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3">
                <a:extLst>
                  <a:ext uri="{FF2B5EF4-FFF2-40B4-BE49-F238E27FC236}">
                    <a16:creationId xmlns:a16="http://schemas.microsoft.com/office/drawing/2014/main" id="{097D6106-CEFF-4093-927A-DF9D7730B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211"/>
                <a:ext cx="16" cy="9"/>
              </a:xfrm>
              <a:custGeom>
                <a:avLst/>
                <a:gdLst>
                  <a:gd name="T0" fmla="*/ 3 w 15"/>
                  <a:gd name="T1" fmla="*/ 0 h 8"/>
                  <a:gd name="T2" fmla="*/ 0 w 15"/>
                  <a:gd name="T3" fmla="*/ 1 h 8"/>
                  <a:gd name="T4" fmla="*/ 2 w 15"/>
                  <a:gd name="T5" fmla="*/ 5 h 8"/>
                  <a:gd name="T6" fmla="*/ 15 w 15"/>
                  <a:gd name="T7" fmla="*/ 8 h 8"/>
                  <a:gd name="T8" fmla="*/ 15 w 15"/>
                  <a:gd name="T9" fmla="*/ 3 h 8"/>
                  <a:gd name="T10" fmla="*/ 3 w 15"/>
                  <a:gd name="T11" fmla="*/ 0 h 8"/>
                  <a:gd name="T12" fmla="*/ 3 w 15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94">
                <a:extLst>
                  <a:ext uri="{FF2B5EF4-FFF2-40B4-BE49-F238E27FC236}">
                    <a16:creationId xmlns:a16="http://schemas.microsoft.com/office/drawing/2014/main" id="{1267B1CE-D9B4-4F22-9289-D737D6BDA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2221"/>
                <a:ext cx="14" cy="7"/>
              </a:xfrm>
              <a:custGeom>
                <a:avLst/>
                <a:gdLst>
                  <a:gd name="T0" fmla="*/ 2 w 13"/>
                  <a:gd name="T1" fmla="*/ 0 h 7"/>
                  <a:gd name="T2" fmla="*/ 0 w 13"/>
                  <a:gd name="T3" fmla="*/ 4 h 7"/>
                  <a:gd name="T4" fmla="*/ 10 w 13"/>
                  <a:gd name="T5" fmla="*/ 7 h 7"/>
                  <a:gd name="T6" fmla="*/ 10 w 13"/>
                  <a:gd name="T7" fmla="*/ 7 h 7"/>
                  <a:gd name="T8" fmla="*/ 13 w 13"/>
                  <a:gd name="T9" fmla="*/ 6 h 7"/>
                  <a:gd name="T10" fmla="*/ 11 w 13"/>
                  <a:gd name="T11" fmla="*/ 2 h 7"/>
                  <a:gd name="T12" fmla="*/ 2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0"/>
                    </a:moveTo>
                    <a:cubicBezTo>
                      <a:pt x="1" y="1"/>
                      <a:pt x="1" y="3"/>
                      <a:pt x="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4"/>
                      <a:pt x="13" y="3"/>
                      <a:pt x="11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95">
                <a:extLst>
                  <a:ext uri="{FF2B5EF4-FFF2-40B4-BE49-F238E27FC236}">
                    <a16:creationId xmlns:a16="http://schemas.microsoft.com/office/drawing/2014/main" id="{414CC3F3-1B28-43F0-9166-14B4D78C0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2217"/>
                <a:ext cx="16" cy="8"/>
              </a:xfrm>
              <a:custGeom>
                <a:avLst/>
                <a:gdLst>
                  <a:gd name="T0" fmla="*/ 3 w 15"/>
                  <a:gd name="T1" fmla="*/ 0 h 8"/>
                  <a:gd name="T2" fmla="*/ 1 w 15"/>
                  <a:gd name="T3" fmla="*/ 2 h 8"/>
                  <a:gd name="T4" fmla="*/ 2 w 15"/>
                  <a:gd name="T5" fmla="*/ 5 h 8"/>
                  <a:gd name="T6" fmla="*/ 13 w 15"/>
                  <a:gd name="T7" fmla="*/ 8 h 8"/>
                  <a:gd name="T8" fmla="*/ 15 w 15"/>
                  <a:gd name="T9" fmla="*/ 4 h 8"/>
                  <a:gd name="T10" fmla="*/ 4 w 15"/>
                  <a:gd name="T11" fmla="*/ 0 h 8"/>
                  <a:gd name="T12" fmla="*/ 3 w 15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7"/>
                      <a:pt x="14" y="5"/>
                      <a:pt x="15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96">
                <a:extLst>
                  <a:ext uri="{FF2B5EF4-FFF2-40B4-BE49-F238E27FC236}">
                    <a16:creationId xmlns:a16="http://schemas.microsoft.com/office/drawing/2014/main" id="{3A255317-0ECD-4440-A621-0F191B812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2226"/>
                <a:ext cx="11" cy="6"/>
              </a:xfrm>
              <a:custGeom>
                <a:avLst/>
                <a:gdLst>
                  <a:gd name="T0" fmla="*/ 2 w 11"/>
                  <a:gd name="T1" fmla="*/ 0 h 6"/>
                  <a:gd name="T2" fmla="*/ 0 w 11"/>
                  <a:gd name="T3" fmla="*/ 4 h 6"/>
                  <a:gd name="T4" fmla="*/ 7 w 11"/>
                  <a:gd name="T5" fmla="*/ 6 h 6"/>
                  <a:gd name="T6" fmla="*/ 8 w 11"/>
                  <a:gd name="T7" fmla="*/ 6 h 6"/>
                  <a:gd name="T8" fmla="*/ 10 w 11"/>
                  <a:gd name="T9" fmla="*/ 5 h 6"/>
                  <a:gd name="T10" fmla="*/ 9 w 11"/>
                  <a:gd name="T11" fmla="*/ 2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97">
                <a:extLst>
                  <a:ext uri="{FF2B5EF4-FFF2-40B4-BE49-F238E27FC236}">
                    <a16:creationId xmlns:a16="http://schemas.microsoft.com/office/drawing/2014/main" id="{3262C868-E1EC-449F-AD25-77310B7C8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223"/>
                <a:ext cx="12" cy="7"/>
              </a:xfrm>
              <a:custGeom>
                <a:avLst/>
                <a:gdLst>
                  <a:gd name="T0" fmla="*/ 3 w 11"/>
                  <a:gd name="T1" fmla="*/ 0 h 7"/>
                  <a:gd name="T2" fmla="*/ 0 w 11"/>
                  <a:gd name="T3" fmla="*/ 2 h 7"/>
                  <a:gd name="T4" fmla="*/ 2 w 11"/>
                  <a:gd name="T5" fmla="*/ 5 h 7"/>
                  <a:gd name="T6" fmla="*/ 9 w 11"/>
                  <a:gd name="T7" fmla="*/ 7 h 7"/>
                  <a:gd name="T8" fmla="*/ 11 w 11"/>
                  <a:gd name="T9" fmla="*/ 3 h 7"/>
                  <a:gd name="T10" fmla="*/ 3 w 11"/>
                  <a:gd name="T11" fmla="*/ 0 h 7"/>
                  <a:gd name="T12" fmla="*/ 3 w 11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1" y="4"/>
                      <a:pt x="1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98">
                <a:extLst>
                  <a:ext uri="{FF2B5EF4-FFF2-40B4-BE49-F238E27FC236}">
                    <a16:creationId xmlns:a16="http://schemas.microsoft.com/office/drawing/2014/main" id="{BA68EA6E-671F-4470-9196-7199E6C82C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5" y="1967"/>
                <a:ext cx="36" cy="101"/>
              </a:xfrm>
              <a:custGeom>
                <a:avLst/>
                <a:gdLst>
                  <a:gd name="T0" fmla="*/ 18 w 35"/>
                  <a:gd name="T1" fmla="*/ 88 h 96"/>
                  <a:gd name="T2" fmla="*/ 8 w 35"/>
                  <a:gd name="T3" fmla="*/ 78 h 96"/>
                  <a:gd name="T4" fmla="*/ 18 w 35"/>
                  <a:gd name="T5" fmla="*/ 96 h 96"/>
                  <a:gd name="T6" fmla="*/ 31 w 35"/>
                  <a:gd name="T7" fmla="*/ 80 h 96"/>
                  <a:gd name="T8" fmla="*/ 1 w 35"/>
                  <a:gd name="T9" fmla="*/ 64 h 96"/>
                  <a:gd name="T10" fmla="*/ 7 w 35"/>
                  <a:gd name="T11" fmla="*/ 75 h 96"/>
                  <a:gd name="T12" fmla="*/ 1 w 35"/>
                  <a:gd name="T13" fmla="*/ 64 h 96"/>
                  <a:gd name="T14" fmla="*/ 31 w 35"/>
                  <a:gd name="T15" fmla="*/ 65 h 96"/>
                  <a:gd name="T16" fmla="*/ 32 w 35"/>
                  <a:gd name="T17" fmla="*/ 76 h 96"/>
                  <a:gd name="T18" fmla="*/ 0 w 35"/>
                  <a:gd name="T19" fmla="*/ 55 h 96"/>
                  <a:gd name="T20" fmla="*/ 4 w 35"/>
                  <a:gd name="T21" fmla="*/ 62 h 96"/>
                  <a:gd name="T22" fmla="*/ 0 w 35"/>
                  <a:gd name="T23" fmla="*/ 55 h 96"/>
                  <a:gd name="T24" fmla="*/ 32 w 35"/>
                  <a:gd name="T25" fmla="*/ 59 h 96"/>
                  <a:gd name="T26" fmla="*/ 35 w 35"/>
                  <a:gd name="T27" fmla="*/ 61 h 96"/>
                  <a:gd name="T28" fmla="*/ 3 w 35"/>
                  <a:gd name="T29" fmla="*/ 42 h 96"/>
                  <a:gd name="T30" fmla="*/ 0 w 35"/>
                  <a:gd name="T31" fmla="*/ 48 h 96"/>
                  <a:gd name="T32" fmla="*/ 3 w 35"/>
                  <a:gd name="T33" fmla="*/ 54 h 96"/>
                  <a:gd name="T34" fmla="*/ 3 w 35"/>
                  <a:gd name="T35" fmla="*/ 42 h 96"/>
                  <a:gd name="T36" fmla="*/ 32 w 35"/>
                  <a:gd name="T37" fmla="*/ 48 h 96"/>
                  <a:gd name="T38" fmla="*/ 35 w 35"/>
                  <a:gd name="T39" fmla="*/ 50 h 96"/>
                  <a:gd name="T40" fmla="*/ 35 w 35"/>
                  <a:gd name="T41" fmla="*/ 45 h 96"/>
                  <a:gd name="T42" fmla="*/ 4 w 35"/>
                  <a:gd name="T43" fmla="*/ 34 h 96"/>
                  <a:gd name="T44" fmla="*/ 0 w 35"/>
                  <a:gd name="T45" fmla="*/ 41 h 96"/>
                  <a:gd name="T46" fmla="*/ 4 w 35"/>
                  <a:gd name="T47" fmla="*/ 34 h 96"/>
                  <a:gd name="T48" fmla="*/ 32 w 35"/>
                  <a:gd name="T49" fmla="*/ 37 h 96"/>
                  <a:gd name="T50" fmla="*/ 35 w 35"/>
                  <a:gd name="T51" fmla="*/ 34 h 96"/>
                  <a:gd name="T52" fmla="*/ 3 w 35"/>
                  <a:gd name="T53" fmla="*/ 20 h 96"/>
                  <a:gd name="T54" fmla="*/ 4 w 35"/>
                  <a:gd name="T55" fmla="*/ 31 h 96"/>
                  <a:gd name="T56" fmla="*/ 3 w 35"/>
                  <a:gd name="T57" fmla="*/ 20 h 96"/>
                  <a:gd name="T58" fmla="*/ 29 w 35"/>
                  <a:gd name="T59" fmla="*/ 21 h 96"/>
                  <a:gd name="T60" fmla="*/ 34 w 35"/>
                  <a:gd name="T61" fmla="*/ 31 h 96"/>
                  <a:gd name="T62" fmla="*/ 18 w 35"/>
                  <a:gd name="T63" fmla="*/ 0 h 96"/>
                  <a:gd name="T64" fmla="*/ 4 w 35"/>
                  <a:gd name="T65" fmla="*/ 16 h 96"/>
                  <a:gd name="T66" fmla="*/ 18 w 35"/>
                  <a:gd name="T67" fmla="*/ 8 h 96"/>
                  <a:gd name="T68" fmla="*/ 27 w 35"/>
                  <a:gd name="T69" fmla="*/ 18 h 96"/>
                  <a:gd name="T70" fmla="*/ 18 w 35"/>
                  <a:gd name="T7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" h="96">
                    <a:moveTo>
                      <a:pt x="28" y="78"/>
                    </a:moveTo>
                    <a:cubicBezTo>
                      <a:pt x="25" y="84"/>
                      <a:pt x="22" y="88"/>
                      <a:pt x="18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14" y="88"/>
                      <a:pt x="11" y="84"/>
                      <a:pt x="8" y="78"/>
                    </a:cubicBezTo>
                    <a:cubicBezTo>
                      <a:pt x="7" y="79"/>
                      <a:pt x="6" y="79"/>
                      <a:pt x="5" y="80"/>
                    </a:cubicBezTo>
                    <a:cubicBezTo>
                      <a:pt x="8" y="90"/>
                      <a:pt x="12" y="96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3" y="96"/>
                      <a:pt x="28" y="90"/>
                      <a:pt x="31" y="80"/>
                    </a:cubicBezTo>
                    <a:cubicBezTo>
                      <a:pt x="30" y="79"/>
                      <a:pt x="29" y="79"/>
                      <a:pt x="28" y="78"/>
                    </a:cubicBezTo>
                    <a:moveTo>
                      <a:pt x="1" y="64"/>
                    </a:moveTo>
                    <a:cubicBezTo>
                      <a:pt x="2" y="69"/>
                      <a:pt x="2" y="73"/>
                      <a:pt x="3" y="76"/>
                    </a:cubicBezTo>
                    <a:cubicBezTo>
                      <a:pt x="4" y="76"/>
                      <a:pt x="6" y="75"/>
                      <a:pt x="7" y="75"/>
                    </a:cubicBezTo>
                    <a:cubicBezTo>
                      <a:pt x="6" y="72"/>
                      <a:pt x="5" y="68"/>
                      <a:pt x="4" y="65"/>
                    </a:cubicBezTo>
                    <a:cubicBezTo>
                      <a:pt x="3" y="65"/>
                      <a:pt x="2" y="65"/>
                      <a:pt x="1" y="64"/>
                    </a:cubicBezTo>
                    <a:moveTo>
                      <a:pt x="34" y="64"/>
                    </a:moveTo>
                    <a:cubicBezTo>
                      <a:pt x="33" y="65"/>
                      <a:pt x="32" y="65"/>
                      <a:pt x="31" y="65"/>
                    </a:cubicBezTo>
                    <a:cubicBezTo>
                      <a:pt x="31" y="68"/>
                      <a:pt x="30" y="72"/>
                      <a:pt x="29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3"/>
                      <a:pt x="34" y="69"/>
                      <a:pt x="34" y="64"/>
                    </a:cubicBezTo>
                    <a:moveTo>
                      <a:pt x="0" y="55"/>
                    </a:moveTo>
                    <a:cubicBezTo>
                      <a:pt x="0" y="57"/>
                      <a:pt x="1" y="59"/>
                      <a:pt x="1" y="61"/>
                    </a:cubicBezTo>
                    <a:cubicBezTo>
                      <a:pt x="2" y="61"/>
                      <a:pt x="3" y="62"/>
                      <a:pt x="4" y="62"/>
                    </a:cubicBezTo>
                    <a:cubicBezTo>
                      <a:pt x="4" y="61"/>
                      <a:pt x="4" y="60"/>
                      <a:pt x="3" y="59"/>
                    </a:cubicBezTo>
                    <a:cubicBezTo>
                      <a:pt x="2" y="57"/>
                      <a:pt x="1" y="56"/>
                      <a:pt x="0" y="55"/>
                    </a:cubicBezTo>
                    <a:moveTo>
                      <a:pt x="35" y="55"/>
                    </a:moveTo>
                    <a:cubicBezTo>
                      <a:pt x="34" y="56"/>
                      <a:pt x="33" y="57"/>
                      <a:pt x="32" y="59"/>
                    </a:cubicBezTo>
                    <a:cubicBezTo>
                      <a:pt x="32" y="60"/>
                      <a:pt x="32" y="61"/>
                      <a:pt x="32" y="62"/>
                    </a:cubicBezTo>
                    <a:cubicBezTo>
                      <a:pt x="33" y="62"/>
                      <a:pt x="34" y="61"/>
                      <a:pt x="35" y="61"/>
                    </a:cubicBezTo>
                    <a:cubicBezTo>
                      <a:pt x="35" y="59"/>
                      <a:pt x="35" y="57"/>
                      <a:pt x="35" y="55"/>
                    </a:cubicBezTo>
                    <a:moveTo>
                      <a:pt x="3" y="42"/>
                    </a:moveTo>
                    <a:cubicBezTo>
                      <a:pt x="2" y="43"/>
                      <a:pt x="1" y="44"/>
                      <a:pt x="0" y="45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0" y="49"/>
                      <a:pt x="0" y="50"/>
                      <a:pt x="0" y="50"/>
                    </a:cubicBezTo>
                    <a:cubicBezTo>
                      <a:pt x="1" y="52"/>
                      <a:pt x="2" y="53"/>
                      <a:pt x="3" y="54"/>
                    </a:cubicBezTo>
                    <a:cubicBezTo>
                      <a:pt x="3" y="52"/>
                      <a:pt x="3" y="50"/>
                      <a:pt x="3" y="48"/>
                    </a:cubicBezTo>
                    <a:cubicBezTo>
                      <a:pt x="3" y="46"/>
                      <a:pt x="3" y="44"/>
                      <a:pt x="3" y="42"/>
                    </a:cubicBezTo>
                    <a:moveTo>
                      <a:pt x="32" y="42"/>
                    </a:moveTo>
                    <a:cubicBezTo>
                      <a:pt x="32" y="44"/>
                      <a:pt x="32" y="46"/>
                      <a:pt x="32" y="48"/>
                    </a:cubicBezTo>
                    <a:cubicBezTo>
                      <a:pt x="32" y="50"/>
                      <a:pt x="32" y="52"/>
                      <a:pt x="32" y="54"/>
                    </a:cubicBezTo>
                    <a:cubicBezTo>
                      <a:pt x="33" y="53"/>
                      <a:pt x="34" y="52"/>
                      <a:pt x="35" y="50"/>
                    </a:cubicBezTo>
                    <a:cubicBezTo>
                      <a:pt x="35" y="50"/>
                      <a:pt x="35" y="49"/>
                      <a:pt x="35" y="48"/>
                    </a:cubicBezTo>
                    <a:cubicBezTo>
                      <a:pt x="35" y="47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moveTo>
                      <a:pt x="4" y="34"/>
                    </a:moveTo>
                    <a:cubicBezTo>
                      <a:pt x="3" y="34"/>
                      <a:pt x="2" y="34"/>
                      <a:pt x="1" y="35"/>
                    </a:cubicBezTo>
                    <a:cubicBezTo>
                      <a:pt x="0" y="37"/>
                      <a:pt x="0" y="39"/>
                      <a:pt x="0" y="41"/>
                    </a:cubicBezTo>
                    <a:cubicBezTo>
                      <a:pt x="1" y="40"/>
                      <a:pt x="2" y="38"/>
                      <a:pt x="3" y="37"/>
                    </a:cubicBezTo>
                    <a:cubicBezTo>
                      <a:pt x="4" y="36"/>
                      <a:pt x="4" y="35"/>
                      <a:pt x="4" y="34"/>
                    </a:cubicBezTo>
                    <a:moveTo>
                      <a:pt x="32" y="34"/>
                    </a:moveTo>
                    <a:cubicBezTo>
                      <a:pt x="32" y="35"/>
                      <a:pt x="32" y="36"/>
                      <a:pt x="32" y="37"/>
                    </a:cubicBezTo>
                    <a:cubicBezTo>
                      <a:pt x="33" y="38"/>
                      <a:pt x="34" y="39"/>
                      <a:pt x="35" y="41"/>
                    </a:cubicBezTo>
                    <a:cubicBezTo>
                      <a:pt x="35" y="39"/>
                      <a:pt x="35" y="36"/>
                      <a:pt x="35" y="34"/>
                    </a:cubicBezTo>
                    <a:cubicBezTo>
                      <a:pt x="34" y="34"/>
                      <a:pt x="33" y="34"/>
                      <a:pt x="32" y="34"/>
                    </a:cubicBezTo>
                    <a:moveTo>
                      <a:pt x="3" y="20"/>
                    </a:moveTo>
                    <a:cubicBezTo>
                      <a:pt x="2" y="23"/>
                      <a:pt x="2" y="27"/>
                      <a:pt x="1" y="31"/>
                    </a:cubicBezTo>
                    <a:cubicBezTo>
                      <a:pt x="2" y="31"/>
                      <a:pt x="3" y="31"/>
                      <a:pt x="4" y="31"/>
                    </a:cubicBezTo>
                    <a:cubicBezTo>
                      <a:pt x="5" y="27"/>
                      <a:pt x="6" y="24"/>
                      <a:pt x="7" y="21"/>
                    </a:cubicBezTo>
                    <a:cubicBezTo>
                      <a:pt x="5" y="21"/>
                      <a:pt x="4" y="20"/>
                      <a:pt x="3" y="20"/>
                    </a:cubicBezTo>
                    <a:moveTo>
                      <a:pt x="32" y="20"/>
                    </a:moveTo>
                    <a:cubicBezTo>
                      <a:pt x="31" y="20"/>
                      <a:pt x="30" y="21"/>
                      <a:pt x="29" y="21"/>
                    </a:cubicBezTo>
                    <a:cubicBezTo>
                      <a:pt x="30" y="24"/>
                      <a:pt x="30" y="27"/>
                      <a:pt x="31" y="31"/>
                    </a:cubicBezTo>
                    <a:cubicBezTo>
                      <a:pt x="32" y="31"/>
                      <a:pt x="33" y="31"/>
                      <a:pt x="34" y="31"/>
                    </a:cubicBezTo>
                    <a:cubicBezTo>
                      <a:pt x="34" y="27"/>
                      <a:pt x="33" y="23"/>
                      <a:pt x="32" y="2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8" y="6"/>
                      <a:pt x="4" y="16"/>
                    </a:cubicBezTo>
                    <a:cubicBezTo>
                      <a:pt x="6" y="17"/>
                      <a:pt x="7" y="17"/>
                      <a:pt x="8" y="18"/>
                    </a:cubicBezTo>
                    <a:cubicBezTo>
                      <a:pt x="10" y="12"/>
                      <a:pt x="14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1" y="8"/>
                      <a:pt x="25" y="12"/>
                      <a:pt x="27" y="18"/>
                    </a:cubicBezTo>
                    <a:cubicBezTo>
                      <a:pt x="29" y="17"/>
                      <a:pt x="30" y="17"/>
                      <a:pt x="31" y="16"/>
                    </a:cubicBezTo>
                    <a:cubicBezTo>
                      <a:pt x="28" y="6"/>
                      <a:pt x="23" y="0"/>
                      <a:pt x="1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99">
                <a:extLst>
                  <a:ext uri="{FF2B5EF4-FFF2-40B4-BE49-F238E27FC236}">
                    <a16:creationId xmlns:a16="http://schemas.microsoft.com/office/drawing/2014/main" id="{8CF56BD4-2460-4814-996E-5688A7BF3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7" y="1999"/>
                <a:ext cx="33" cy="6"/>
              </a:xfrm>
              <a:custGeom>
                <a:avLst/>
                <a:gdLst>
                  <a:gd name="T0" fmla="*/ 13 w 31"/>
                  <a:gd name="T1" fmla="*/ 0 h 6"/>
                  <a:gd name="T2" fmla="*/ 16 w 31"/>
                  <a:gd name="T3" fmla="*/ 4 h 6"/>
                  <a:gd name="T4" fmla="*/ 20 w 31"/>
                  <a:gd name="T5" fmla="*/ 4 h 6"/>
                  <a:gd name="T6" fmla="*/ 23 w 31"/>
                  <a:gd name="T7" fmla="*/ 4 h 6"/>
                  <a:gd name="T8" fmla="*/ 31 w 31"/>
                  <a:gd name="T9" fmla="*/ 6 h 6"/>
                  <a:gd name="T10" fmla="*/ 31 w 31"/>
                  <a:gd name="T11" fmla="*/ 4 h 6"/>
                  <a:gd name="T12" fmla="*/ 31 w 31"/>
                  <a:gd name="T13" fmla="*/ 3 h 6"/>
                  <a:gd name="T14" fmla="*/ 22 w 31"/>
                  <a:gd name="T15" fmla="*/ 1 h 6"/>
                  <a:gd name="T16" fmla="*/ 19 w 31"/>
                  <a:gd name="T17" fmla="*/ 1 h 6"/>
                  <a:gd name="T18" fmla="*/ 13 w 31"/>
                  <a:gd name="T19" fmla="*/ 0 h 6"/>
                  <a:gd name="T20" fmla="*/ 6 w 31"/>
                  <a:gd name="T21" fmla="*/ 0 h 6"/>
                  <a:gd name="T22" fmla="*/ 6 w 31"/>
                  <a:gd name="T23" fmla="*/ 0 h 6"/>
                  <a:gd name="T24" fmla="*/ 3 w 31"/>
                  <a:gd name="T25" fmla="*/ 0 h 6"/>
                  <a:gd name="T26" fmla="*/ 0 w 31"/>
                  <a:gd name="T27" fmla="*/ 3 h 6"/>
                  <a:gd name="T28" fmla="*/ 6 w 31"/>
                  <a:gd name="T29" fmla="*/ 3 h 6"/>
                  <a:gd name="T30" fmla="*/ 6 w 31"/>
                  <a:gd name="T31" fmla="*/ 3 h 6"/>
                  <a:gd name="T32" fmla="*/ 12 w 31"/>
                  <a:gd name="T33" fmla="*/ 3 h 6"/>
                  <a:gd name="T34" fmla="*/ 8 w 31"/>
                  <a:gd name="T35" fmla="*/ 0 h 6"/>
                  <a:gd name="T36" fmla="*/ 6 w 31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6">
                    <a:moveTo>
                      <a:pt x="13" y="0"/>
                    </a:moveTo>
                    <a:cubicBezTo>
                      <a:pt x="14" y="1"/>
                      <a:pt x="15" y="3"/>
                      <a:pt x="16" y="4"/>
                    </a:cubicBezTo>
                    <a:cubicBezTo>
                      <a:pt x="17" y="4"/>
                      <a:pt x="18" y="4"/>
                      <a:pt x="20" y="4"/>
                    </a:cubicBezTo>
                    <a:cubicBezTo>
                      <a:pt x="21" y="4"/>
                      <a:pt x="22" y="4"/>
                      <a:pt x="23" y="4"/>
                    </a:cubicBezTo>
                    <a:cubicBezTo>
                      <a:pt x="26" y="5"/>
                      <a:pt x="28" y="6"/>
                      <a:pt x="31" y="6"/>
                    </a:cubicBezTo>
                    <a:cubicBezTo>
                      <a:pt x="31" y="5"/>
                      <a:pt x="31" y="5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28" y="2"/>
                      <a:pt x="25" y="2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7" y="1"/>
                      <a:pt x="15" y="1"/>
                      <a:pt x="13" y="0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3"/>
                      <a:pt x="10" y="3"/>
                      <a:pt x="12" y="3"/>
                    </a:cubicBezTo>
                    <a:cubicBezTo>
                      <a:pt x="11" y="2"/>
                      <a:pt x="9" y="1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00">
                <a:extLst>
                  <a:ext uri="{FF2B5EF4-FFF2-40B4-BE49-F238E27FC236}">
                    <a16:creationId xmlns:a16="http://schemas.microsoft.com/office/drawing/2014/main" id="{A743A6C9-9E4B-4F23-B9C0-FB7D38C13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002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0 w 3"/>
                  <a:gd name="T5" fmla="*/ 3 h 4"/>
                  <a:gd name="T6" fmla="*/ 1 w 3"/>
                  <a:gd name="T7" fmla="*/ 4 h 4"/>
                  <a:gd name="T8" fmla="*/ 3 w 3"/>
                  <a:gd name="T9" fmla="*/ 1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01">
                <a:extLst>
                  <a:ext uri="{FF2B5EF4-FFF2-40B4-BE49-F238E27FC236}">
                    <a16:creationId xmlns:a16="http://schemas.microsoft.com/office/drawing/2014/main" id="{D65190E9-4A63-41EF-AE16-C15EBE74F0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999"/>
                <a:ext cx="81" cy="30"/>
              </a:xfrm>
              <a:custGeom>
                <a:avLst/>
                <a:gdLst>
                  <a:gd name="T0" fmla="*/ 64 w 77"/>
                  <a:gd name="T1" fmla="*/ 25 h 29"/>
                  <a:gd name="T2" fmla="*/ 59 w 77"/>
                  <a:gd name="T3" fmla="*/ 28 h 29"/>
                  <a:gd name="T4" fmla="*/ 59 w 77"/>
                  <a:gd name="T5" fmla="*/ 29 h 29"/>
                  <a:gd name="T6" fmla="*/ 63 w 77"/>
                  <a:gd name="T7" fmla="*/ 26 h 29"/>
                  <a:gd name="T8" fmla="*/ 64 w 77"/>
                  <a:gd name="T9" fmla="*/ 25 h 29"/>
                  <a:gd name="T10" fmla="*/ 76 w 77"/>
                  <a:gd name="T11" fmla="*/ 15 h 29"/>
                  <a:gd name="T12" fmla="*/ 72 w 77"/>
                  <a:gd name="T13" fmla="*/ 16 h 29"/>
                  <a:gd name="T14" fmla="*/ 68 w 77"/>
                  <a:gd name="T15" fmla="*/ 16 h 29"/>
                  <a:gd name="T16" fmla="*/ 69 w 77"/>
                  <a:gd name="T17" fmla="*/ 18 h 29"/>
                  <a:gd name="T18" fmla="*/ 67 w 77"/>
                  <a:gd name="T19" fmla="*/ 22 h 29"/>
                  <a:gd name="T20" fmla="*/ 68 w 77"/>
                  <a:gd name="T21" fmla="*/ 22 h 29"/>
                  <a:gd name="T22" fmla="*/ 68 w 77"/>
                  <a:gd name="T23" fmla="*/ 22 h 29"/>
                  <a:gd name="T24" fmla="*/ 71 w 77"/>
                  <a:gd name="T25" fmla="*/ 22 h 29"/>
                  <a:gd name="T26" fmla="*/ 75 w 77"/>
                  <a:gd name="T27" fmla="*/ 22 h 29"/>
                  <a:gd name="T28" fmla="*/ 77 w 77"/>
                  <a:gd name="T29" fmla="*/ 18 h 29"/>
                  <a:gd name="T30" fmla="*/ 76 w 77"/>
                  <a:gd name="T31" fmla="*/ 15 h 29"/>
                  <a:gd name="T32" fmla="*/ 21 w 77"/>
                  <a:gd name="T33" fmla="*/ 0 h 29"/>
                  <a:gd name="T34" fmla="*/ 15 w 77"/>
                  <a:gd name="T35" fmla="*/ 1 h 29"/>
                  <a:gd name="T36" fmla="*/ 12 w 77"/>
                  <a:gd name="T37" fmla="*/ 1 h 29"/>
                  <a:gd name="T38" fmla="*/ 0 w 77"/>
                  <a:gd name="T39" fmla="*/ 4 h 29"/>
                  <a:gd name="T40" fmla="*/ 2 w 77"/>
                  <a:gd name="T41" fmla="*/ 7 h 29"/>
                  <a:gd name="T42" fmla="*/ 12 w 77"/>
                  <a:gd name="T43" fmla="*/ 5 h 29"/>
                  <a:gd name="T44" fmla="*/ 15 w 77"/>
                  <a:gd name="T45" fmla="*/ 4 h 29"/>
                  <a:gd name="T46" fmla="*/ 18 w 77"/>
                  <a:gd name="T47" fmla="*/ 4 h 29"/>
                  <a:gd name="T48" fmla="*/ 21 w 77"/>
                  <a:gd name="T4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7" h="29">
                    <a:moveTo>
                      <a:pt x="64" y="25"/>
                    </a:moveTo>
                    <a:cubicBezTo>
                      <a:pt x="62" y="26"/>
                      <a:pt x="61" y="27"/>
                      <a:pt x="59" y="28"/>
                    </a:cubicBezTo>
                    <a:cubicBezTo>
                      <a:pt x="59" y="28"/>
                      <a:pt x="59" y="28"/>
                      <a:pt x="59" y="29"/>
                    </a:cubicBezTo>
                    <a:cubicBezTo>
                      <a:pt x="61" y="27"/>
                      <a:pt x="63" y="26"/>
                      <a:pt x="63" y="26"/>
                    </a:cubicBezTo>
                    <a:cubicBezTo>
                      <a:pt x="64" y="25"/>
                      <a:pt x="64" y="25"/>
                      <a:pt x="64" y="25"/>
                    </a:cubicBezTo>
                    <a:moveTo>
                      <a:pt x="76" y="15"/>
                    </a:moveTo>
                    <a:cubicBezTo>
                      <a:pt x="75" y="16"/>
                      <a:pt x="73" y="16"/>
                      <a:pt x="72" y="16"/>
                    </a:cubicBezTo>
                    <a:cubicBezTo>
                      <a:pt x="71" y="16"/>
                      <a:pt x="70" y="16"/>
                      <a:pt x="68" y="16"/>
                    </a:cubicBezTo>
                    <a:cubicBezTo>
                      <a:pt x="69" y="16"/>
                      <a:pt x="69" y="17"/>
                      <a:pt x="69" y="18"/>
                    </a:cubicBezTo>
                    <a:cubicBezTo>
                      <a:pt x="69" y="19"/>
                      <a:pt x="68" y="21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9" y="22"/>
                      <a:pt x="70" y="22"/>
                      <a:pt x="71" y="22"/>
                    </a:cubicBezTo>
                    <a:cubicBezTo>
                      <a:pt x="72" y="22"/>
                      <a:pt x="74" y="22"/>
                      <a:pt x="75" y="22"/>
                    </a:cubicBezTo>
                    <a:cubicBezTo>
                      <a:pt x="76" y="21"/>
                      <a:pt x="77" y="19"/>
                      <a:pt x="77" y="18"/>
                    </a:cubicBezTo>
                    <a:cubicBezTo>
                      <a:pt x="77" y="17"/>
                      <a:pt x="76" y="16"/>
                      <a:pt x="76" y="15"/>
                    </a:cubicBezTo>
                    <a:moveTo>
                      <a:pt x="21" y="0"/>
                    </a:moveTo>
                    <a:cubicBezTo>
                      <a:pt x="19" y="1"/>
                      <a:pt x="17" y="1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8" y="2"/>
                      <a:pt x="4" y="3"/>
                      <a:pt x="0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5" y="6"/>
                      <a:pt x="8" y="5"/>
                      <a:pt x="12" y="5"/>
                    </a:cubicBezTo>
                    <a:cubicBezTo>
                      <a:pt x="13" y="4"/>
                      <a:pt x="14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19" y="3"/>
                      <a:pt x="20" y="1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02">
                <a:extLst>
                  <a:ext uri="{FF2B5EF4-FFF2-40B4-BE49-F238E27FC236}">
                    <a16:creationId xmlns:a16="http://schemas.microsoft.com/office/drawing/2014/main" id="{238C3745-9B43-469D-B1BF-8E7CADDAC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2004"/>
                <a:ext cx="18" cy="27"/>
              </a:xfrm>
              <a:custGeom>
                <a:avLst/>
                <a:gdLst>
                  <a:gd name="T0" fmla="*/ 16 w 17"/>
                  <a:gd name="T1" fmla="*/ 17 h 26"/>
                  <a:gd name="T2" fmla="*/ 12 w 17"/>
                  <a:gd name="T3" fmla="*/ 17 h 26"/>
                  <a:gd name="T4" fmla="*/ 9 w 17"/>
                  <a:gd name="T5" fmla="*/ 17 h 26"/>
                  <a:gd name="T6" fmla="*/ 9 w 17"/>
                  <a:gd name="T7" fmla="*/ 17 h 26"/>
                  <a:gd name="T8" fmla="*/ 8 w 17"/>
                  <a:gd name="T9" fmla="*/ 17 h 26"/>
                  <a:gd name="T10" fmla="*/ 5 w 17"/>
                  <a:gd name="T11" fmla="*/ 20 h 26"/>
                  <a:gd name="T12" fmla="*/ 4 w 17"/>
                  <a:gd name="T13" fmla="*/ 21 h 26"/>
                  <a:gd name="T14" fmla="*/ 0 w 17"/>
                  <a:gd name="T15" fmla="*/ 24 h 26"/>
                  <a:gd name="T16" fmla="*/ 2 w 17"/>
                  <a:gd name="T17" fmla="*/ 26 h 26"/>
                  <a:gd name="T18" fmla="*/ 16 w 17"/>
                  <a:gd name="T19" fmla="*/ 17 h 26"/>
                  <a:gd name="T20" fmla="*/ 2 w 17"/>
                  <a:gd name="T21" fmla="*/ 0 h 26"/>
                  <a:gd name="T22" fmla="*/ 0 w 17"/>
                  <a:gd name="T23" fmla="*/ 3 h 26"/>
                  <a:gd name="T24" fmla="*/ 9 w 17"/>
                  <a:gd name="T25" fmla="*/ 11 h 26"/>
                  <a:gd name="T26" fmla="*/ 13 w 17"/>
                  <a:gd name="T27" fmla="*/ 11 h 26"/>
                  <a:gd name="T28" fmla="*/ 17 w 17"/>
                  <a:gd name="T29" fmla="*/ 10 h 26"/>
                  <a:gd name="T30" fmla="*/ 2 w 17"/>
                  <a:gd name="T3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26">
                    <a:moveTo>
                      <a:pt x="16" y="17"/>
                    </a:moveTo>
                    <a:cubicBezTo>
                      <a:pt x="15" y="17"/>
                      <a:pt x="13" y="17"/>
                      <a:pt x="12" y="17"/>
                    </a:cubicBezTo>
                    <a:cubicBezTo>
                      <a:pt x="11" y="17"/>
                      <a:pt x="10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8" y="17"/>
                      <a:pt x="8" y="17"/>
                    </a:cubicBezTo>
                    <a:cubicBezTo>
                      <a:pt x="7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4" y="21"/>
                      <a:pt x="2" y="22"/>
                      <a:pt x="0" y="24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9" y="24"/>
                      <a:pt x="14" y="20"/>
                      <a:pt x="16" y="17"/>
                    </a:cubicBezTo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5" y="5"/>
                      <a:pt x="8" y="8"/>
                      <a:pt x="9" y="11"/>
                    </a:cubicBezTo>
                    <a:cubicBezTo>
                      <a:pt x="11" y="11"/>
                      <a:pt x="12" y="11"/>
                      <a:pt x="13" y="11"/>
                    </a:cubicBezTo>
                    <a:cubicBezTo>
                      <a:pt x="14" y="11"/>
                      <a:pt x="16" y="11"/>
                      <a:pt x="17" y="10"/>
                    </a:cubicBezTo>
                    <a:cubicBezTo>
                      <a:pt x="15" y="6"/>
                      <a:pt x="9" y="2"/>
                      <a:pt x="2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03">
                <a:extLst>
                  <a:ext uri="{FF2B5EF4-FFF2-40B4-BE49-F238E27FC236}">
                    <a16:creationId xmlns:a16="http://schemas.microsoft.com/office/drawing/2014/main" id="{0BC8B331-2FA1-4F3B-911A-CFA0385EC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3" y="2004"/>
                <a:ext cx="79" cy="31"/>
              </a:xfrm>
              <a:custGeom>
                <a:avLst/>
                <a:gdLst>
                  <a:gd name="T0" fmla="*/ 74 w 75"/>
                  <a:gd name="T1" fmla="*/ 24 h 30"/>
                  <a:gd name="T2" fmla="*/ 65 w 75"/>
                  <a:gd name="T3" fmla="*/ 26 h 30"/>
                  <a:gd name="T4" fmla="*/ 62 w 75"/>
                  <a:gd name="T5" fmla="*/ 27 h 30"/>
                  <a:gd name="T6" fmla="*/ 58 w 75"/>
                  <a:gd name="T7" fmla="*/ 27 h 30"/>
                  <a:gd name="T8" fmla="*/ 55 w 75"/>
                  <a:gd name="T9" fmla="*/ 30 h 30"/>
                  <a:gd name="T10" fmla="*/ 61 w 75"/>
                  <a:gd name="T11" fmla="*/ 30 h 30"/>
                  <a:gd name="T12" fmla="*/ 64 w 75"/>
                  <a:gd name="T13" fmla="*/ 29 h 30"/>
                  <a:gd name="T14" fmla="*/ 73 w 75"/>
                  <a:gd name="T15" fmla="*/ 28 h 30"/>
                  <a:gd name="T16" fmla="*/ 75 w 75"/>
                  <a:gd name="T17" fmla="*/ 26 h 30"/>
                  <a:gd name="T18" fmla="*/ 74 w 75"/>
                  <a:gd name="T19" fmla="*/ 24 h 30"/>
                  <a:gd name="T20" fmla="*/ 16 w 75"/>
                  <a:gd name="T21" fmla="*/ 0 h 30"/>
                  <a:gd name="T22" fmla="*/ 0 w 75"/>
                  <a:gd name="T23" fmla="*/ 13 h 30"/>
                  <a:gd name="T24" fmla="*/ 16 w 75"/>
                  <a:gd name="T25" fmla="*/ 26 h 30"/>
                  <a:gd name="T26" fmla="*/ 18 w 75"/>
                  <a:gd name="T27" fmla="*/ 23 h 30"/>
                  <a:gd name="T28" fmla="*/ 8 w 75"/>
                  <a:gd name="T29" fmla="*/ 13 h 30"/>
                  <a:gd name="T30" fmla="*/ 18 w 75"/>
                  <a:gd name="T31" fmla="*/ 3 h 30"/>
                  <a:gd name="T32" fmla="*/ 16 w 75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30">
                    <a:moveTo>
                      <a:pt x="74" y="24"/>
                    </a:moveTo>
                    <a:cubicBezTo>
                      <a:pt x="71" y="25"/>
                      <a:pt x="68" y="26"/>
                      <a:pt x="65" y="26"/>
                    </a:cubicBezTo>
                    <a:cubicBezTo>
                      <a:pt x="64" y="26"/>
                      <a:pt x="63" y="27"/>
                      <a:pt x="62" y="27"/>
                    </a:cubicBezTo>
                    <a:cubicBezTo>
                      <a:pt x="61" y="27"/>
                      <a:pt x="59" y="27"/>
                      <a:pt x="58" y="27"/>
                    </a:cubicBezTo>
                    <a:cubicBezTo>
                      <a:pt x="57" y="28"/>
                      <a:pt x="56" y="29"/>
                      <a:pt x="55" y="30"/>
                    </a:cubicBezTo>
                    <a:cubicBezTo>
                      <a:pt x="57" y="30"/>
                      <a:pt x="59" y="30"/>
                      <a:pt x="61" y="30"/>
                    </a:cubicBezTo>
                    <a:cubicBezTo>
                      <a:pt x="62" y="30"/>
                      <a:pt x="63" y="30"/>
                      <a:pt x="64" y="29"/>
                    </a:cubicBezTo>
                    <a:cubicBezTo>
                      <a:pt x="67" y="29"/>
                      <a:pt x="70" y="28"/>
                      <a:pt x="73" y="28"/>
                    </a:cubicBezTo>
                    <a:cubicBezTo>
                      <a:pt x="74" y="27"/>
                      <a:pt x="74" y="27"/>
                      <a:pt x="75" y="26"/>
                    </a:cubicBezTo>
                    <a:cubicBezTo>
                      <a:pt x="75" y="25"/>
                      <a:pt x="75" y="25"/>
                      <a:pt x="74" y="24"/>
                    </a:cubicBezTo>
                    <a:moveTo>
                      <a:pt x="16" y="0"/>
                    </a:moveTo>
                    <a:cubicBezTo>
                      <a:pt x="6" y="3"/>
                      <a:pt x="0" y="8"/>
                      <a:pt x="0" y="13"/>
                    </a:cubicBezTo>
                    <a:cubicBezTo>
                      <a:pt x="0" y="18"/>
                      <a:pt x="6" y="23"/>
                      <a:pt x="16" y="26"/>
                    </a:cubicBezTo>
                    <a:cubicBezTo>
                      <a:pt x="16" y="25"/>
                      <a:pt x="17" y="24"/>
                      <a:pt x="18" y="23"/>
                    </a:cubicBezTo>
                    <a:cubicBezTo>
                      <a:pt x="11" y="20"/>
                      <a:pt x="8" y="17"/>
                      <a:pt x="8" y="13"/>
                    </a:cubicBezTo>
                    <a:cubicBezTo>
                      <a:pt x="8" y="9"/>
                      <a:pt x="11" y="6"/>
                      <a:pt x="18" y="3"/>
                    </a:cubicBezTo>
                    <a:cubicBezTo>
                      <a:pt x="17" y="2"/>
                      <a:pt x="16" y="1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04">
                <a:extLst>
                  <a:ext uri="{FF2B5EF4-FFF2-40B4-BE49-F238E27FC236}">
                    <a16:creationId xmlns:a16="http://schemas.microsoft.com/office/drawing/2014/main" id="{53AB8030-8F5A-4A22-8FF5-EEE539494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031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05">
                <a:extLst>
                  <a:ext uri="{FF2B5EF4-FFF2-40B4-BE49-F238E27FC236}">
                    <a16:creationId xmlns:a16="http://schemas.microsoft.com/office/drawing/2014/main" id="{783164F0-70F1-4183-9126-092BE3681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4" y="2029"/>
                <a:ext cx="36" cy="8"/>
              </a:xfrm>
              <a:custGeom>
                <a:avLst/>
                <a:gdLst>
                  <a:gd name="T0" fmla="*/ 34 w 34"/>
                  <a:gd name="T1" fmla="*/ 4 h 7"/>
                  <a:gd name="T2" fmla="*/ 28 w 34"/>
                  <a:gd name="T3" fmla="*/ 4 h 7"/>
                  <a:gd name="T4" fmla="*/ 28 w 34"/>
                  <a:gd name="T5" fmla="*/ 4 h 7"/>
                  <a:gd name="T6" fmla="*/ 22 w 34"/>
                  <a:gd name="T7" fmla="*/ 4 h 7"/>
                  <a:gd name="T8" fmla="*/ 25 w 34"/>
                  <a:gd name="T9" fmla="*/ 7 h 7"/>
                  <a:gd name="T10" fmla="*/ 28 w 34"/>
                  <a:gd name="T11" fmla="*/ 7 h 7"/>
                  <a:gd name="T12" fmla="*/ 28 w 34"/>
                  <a:gd name="T13" fmla="*/ 7 h 7"/>
                  <a:gd name="T14" fmla="*/ 30 w 34"/>
                  <a:gd name="T15" fmla="*/ 7 h 7"/>
                  <a:gd name="T16" fmla="*/ 34 w 34"/>
                  <a:gd name="T17" fmla="*/ 4 h 7"/>
                  <a:gd name="T18" fmla="*/ 1 w 34"/>
                  <a:gd name="T19" fmla="*/ 0 h 7"/>
                  <a:gd name="T20" fmla="*/ 0 w 34"/>
                  <a:gd name="T21" fmla="*/ 3 h 7"/>
                  <a:gd name="T22" fmla="*/ 11 w 34"/>
                  <a:gd name="T23" fmla="*/ 5 h 7"/>
                  <a:gd name="T24" fmla="*/ 14 w 34"/>
                  <a:gd name="T25" fmla="*/ 6 h 7"/>
                  <a:gd name="T26" fmla="*/ 20 w 34"/>
                  <a:gd name="T27" fmla="*/ 6 h 7"/>
                  <a:gd name="T28" fmla="*/ 17 w 34"/>
                  <a:gd name="T29" fmla="*/ 3 h 7"/>
                  <a:gd name="T30" fmla="*/ 14 w 34"/>
                  <a:gd name="T31" fmla="*/ 3 h 7"/>
                  <a:gd name="T32" fmla="*/ 11 w 34"/>
                  <a:gd name="T33" fmla="*/ 2 h 7"/>
                  <a:gd name="T34" fmla="*/ 1 w 34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7">
                    <a:moveTo>
                      <a:pt x="34" y="4"/>
                    </a:moveTo>
                    <a:cubicBezTo>
                      <a:pt x="32" y="4"/>
                      <a:pt x="30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4" y="4"/>
                      <a:pt x="22" y="4"/>
                    </a:cubicBezTo>
                    <a:cubicBezTo>
                      <a:pt x="23" y="5"/>
                      <a:pt x="24" y="6"/>
                      <a:pt x="25" y="7"/>
                    </a:cubicBezTo>
                    <a:cubicBezTo>
                      <a:pt x="26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9" y="7"/>
                      <a:pt x="29" y="7"/>
                      <a:pt x="30" y="7"/>
                    </a:cubicBezTo>
                    <a:cubicBezTo>
                      <a:pt x="31" y="6"/>
                      <a:pt x="33" y="5"/>
                      <a:pt x="34" y="4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4"/>
                      <a:pt x="7" y="5"/>
                      <a:pt x="11" y="5"/>
                    </a:cubicBezTo>
                    <a:cubicBezTo>
                      <a:pt x="12" y="6"/>
                      <a:pt x="13" y="6"/>
                      <a:pt x="14" y="6"/>
                    </a:cubicBezTo>
                    <a:cubicBezTo>
                      <a:pt x="16" y="6"/>
                      <a:pt x="18" y="6"/>
                      <a:pt x="20" y="6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3" y="3"/>
                      <a:pt x="12" y="2"/>
                      <a:pt x="11" y="2"/>
                    </a:cubicBezTo>
                    <a:cubicBezTo>
                      <a:pt x="7" y="2"/>
                      <a:pt x="4" y="1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06">
                <a:extLst>
                  <a:ext uri="{FF2B5EF4-FFF2-40B4-BE49-F238E27FC236}">
                    <a16:creationId xmlns:a16="http://schemas.microsoft.com/office/drawing/2014/main" id="{4B96B272-4E94-4353-9706-190EE0369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3" y="1980"/>
                <a:ext cx="33" cy="38"/>
              </a:xfrm>
              <a:custGeom>
                <a:avLst/>
                <a:gdLst>
                  <a:gd name="T0" fmla="*/ 25 w 31"/>
                  <a:gd name="T1" fmla="*/ 27 h 36"/>
                  <a:gd name="T2" fmla="*/ 21 w 31"/>
                  <a:gd name="T3" fmla="*/ 33 h 36"/>
                  <a:gd name="T4" fmla="*/ 23 w 31"/>
                  <a:gd name="T5" fmla="*/ 36 h 36"/>
                  <a:gd name="T6" fmla="*/ 28 w 31"/>
                  <a:gd name="T7" fmla="*/ 29 h 36"/>
                  <a:gd name="T8" fmla="*/ 27 w 31"/>
                  <a:gd name="T9" fmla="*/ 29 h 36"/>
                  <a:gd name="T10" fmla="*/ 25 w 31"/>
                  <a:gd name="T11" fmla="*/ 27 h 36"/>
                  <a:gd name="T12" fmla="*/ 27 w 31"/>
                  <a:gd name="T13" fmla="*/ 0 h 36"/>
                  <a:gd name="T14" fmla="*/ 13 w 31"/>
                  <a:gd name="T15" fmla="*/ 4 h 36"/>
                  <a:gd name="T16" fmla="*/ 9 w 31"/>
                  <a:gd name="T17" fmla="*/ 6 h 36"/>
                  <a:gd name="T18" fmla="*/ 0 w 31"/>
                  <a:gd name="T19" fmla="*/ 12 h 36"/>
                  <a:gd name="T20" fmla="*/ 2 w 31"/>
                  <a:gd name="T21" fmla="*/ 14 h 36"/>
                  <a:gd name="T22" fmla="*/ 11 w 31"/>
                  <a:gd name="T23" fmla="*/ 9 h 36"/>
                  <a:gd name="T24" fmla="*/ 14 w 31"/>
                  <a:gd name="T25" fmla="*/ 8 h 36"/>
                  <a:gd name="T26" fmla="*/ 23 w 31"/>
                  <a:gd name="T27" fmla="*/ 6 h 36"/>
                  <a:gd name="T28" fmla="*/ 27 w 31"/>
                  <a:gd name="T29" fmla="*/ 6 h 36"/>
                  <a:gd name="T30" fmla="*/ 31 w 31"/>
                  <a:gd name="T31" fmla="*/ 0 h 36"/>
                  <a:gd name="T32" fmla="*/ 27 w 31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6">
                    <a:moveTo>
                      <a:pt x="25" y="27"/>
                    </a:moveTo>
                    <a:cubicBezTo>
                      <a:pt x="24" y="29"/>
                      <a:pt x="23" y="31"/>
                      <a:pt x="21" y="33"/>
                    </a:cubicBezTo>
                    <a:cubicBezTo>
                      <a:pt x="22" y="34"/>
                      <a:pt x="22" y="35"/>
                      <a:pt x="23" y="36"/>
                    </a:cubicBezTo>
                    <a:cubicBezTo>
                      <a:pt x="25" y="34"/>
                      <a:pt x="26" y="32"/>
                      <a:pt x="28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28"/>
                      <a:pt x="25" y="28"/>
                      <a:pt x="25" y="27"/>
                    </a:cubicBezTo>
                    <a:moveTo>
                      <a:pt x="27" y="0"/>
                    </a:moveTo>
                    <a:cubicBezTo>
                      <a:pt x="23" y="0"/>
                      <a:pt x="18" y="1"/>
                      <a:pt x="13" y="4"/>
                    </a:cubicBezTo>
                    <a:cubicBezTo>
                      <a:pt x="12" y="5"/>
                      <a:pt x="11" y="5"/>
                      <a:pt x="9" y="6"/>
                    </a:cubicBezTo>
                    <a:cubicBezTo>
                      <a:pt x="6" y="8"/>
                      <a:pt x="3" y="10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5" y="12"/>
                      <a:pt x="8" y="11"/>
                      <a:pt x="11" y="9"/>
                    </a:cubicBezTo>
                    <a:cubicBezTo>
                      <a:pt x="12" y="9"/>
                      <a:pt x="13" y="8"/>
                      <a:pt x="14" y="8"/>
                    </a:cubicBezTo>
                    <a:cubicBezTo>
                      <a:pt x="17" y="6"/>
                      <a:pt x="20" y="6"/>
                      <a:pt x="23" y="6"/>
                    </a:cubicBezTo>
                    <a:cubicBezTo>
                      <a:pt x="24" y="6"/>
                      <a:pt x="26" y="6"/>
                      <a:pt x="27" y="6"/>
                    </a:cubicBezTo>
                    <a:cubicBezTo>
                      <a:pt x="27" y="5"/>
                      <a:pt x="28" y="2"/>
                      <a:pt x="31" y="0"/>
                    </a:cubicBezTo>
                    <a:cubicBezTo>
                      <a:pt x="30" y="0"/>
                      <a:pt x="29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07">
                <a:extLst>
                  <a:ext uri="{FF2B5EF4-FFF2-40B4-BE49-F238E27FC236}">
                    <a16:creationId xmlns:a16="http://schemas.microsoft.com/office/drawing/2014/main" id="{7ADB2B13-2066-4381-B6BD-437FBD596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980"/>
                <a:ext cx="12" cy="30"/>
              </a:xfrm>
              <a:custGeom>
                <a:avLst/>
                <a:gdLst>
                  <a:gd name="T0" fmla="*/ 6 w 12"/>
                  <a:gd name="T1" fmla="*/ 0 h 29"/>
                  <a:gd name="T2" fmla="*/ 2 w 12"/>
                  <a:gd name="T3" fmla="*/ 6 h 29"/>
                  <a:gd name="T4" fmla="*/ 3 w 12"/>
                  <a:gd name="T5" fmla="*/ 7 h 29"/>
                  <a:gd name="T6" fmla="*/ 3 w 12"/>
                  <a:gd name="T7" fmla="*/ 22 h 29"/>
                  <a:gd name="T8" fmla="*/ 1 w 12"/>
                  <a:gd name="T9" fmla="*/ 25 h 29"/>
                  <a:gd name="T10" fmla="*/ 0 w 12"/>
                  <a:gd name="T11" fmla="*/ 27 h 29"/>
                  <a:gd name="T12" fmla="*/ 2 w 12"/>
                  <a:gd name="T13" fmla="*/ 29 h 29"/>
                  <a:gd name="T14" fmla="*/ 3 w 12"/>
                  <a:gd name="T15" fmla="*/ 29 h 29"/>
                  <a:gd name="T16" fmla="*/ 5 w 12"/>
                  <a:gd name="T17" fmla="*/ 26 h 29"/>
                  <a:gd name="T18" fmla="*/ 7 w 12"/>
                  <a:gd name="T19" fmla="*/ 23 h 29"/>
                  <a:gd name="T20" fmla="*/ 9 w 12"/>
                  <a:gd name="T21" fmla="*/ 2 h 29"/>
                  <a:gd name="T22" fmla="*/ 6 w 12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9">
                    <a:moveTo>
                      <a:pt x="6" y="0"/>
                    </a:moveTo>
                    <a:cubicBezTo>
                      <a:pt x="3" y="2"/>
                      <a:pt x="2" y="5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10"/>
                      <a:pt x="5" y="15"/>
                      <a:pt x="3" y="22"/>
                    </a:cubicBezTo>
                    <a:cubicBezTo>
                      <a:pt x="2" y="23"/>
                      <a:pt x="2" y="24"/>
                      <a:pt x="1" y="25"/>
                    </a:cubicBezTo>
                    <a:cubicBezTo>
                      <a:pt x="1" y="26"/>
                      <a:pt x="1" y="26"/>
                      <a:pt x="0" y="27"/>
                    </a:cubicBezTo>
                    <a:cubicBezTo>
                      <a:pt x="0" y="28"/>
                      <a:pt x="1" y="28"/>
                      <a:pt x="2" y="29"/>
                    </a:cubicBezTo>
                    <a:cubicBezTo>
                      <a:pt x="2" y="29"/>
                      <a:pt x="2" y="29"/>
                      <a:pt x="3" y="29"/>
                    </a:cubicBezTo>
                    <a:cubicBezTo>
                      <a:pt x="3" y="28"/>
                      <a:pt x="4" y="27"/>
                      <a:pt x="5" y="26"/>
                    </a:cubicBezTo>
                    <a:cubicBezTo>
                      <a:pt x="5" y="25"/>
                      <a:pt x="6" y="24"/>
                      <a:pt x="7" y="23"/>
                    </a:cubicBezTo>
                    <a:cubicBezTo>
                      <a:pt x="11" y="13"/>
                      <a:pt x="12" y="6"/>
                      <a:pt x="9" y="2"/>
                    </a:cubicBezTo>
                    <a:cubicBezTo>
                      <a:pt x="8" y="1"/>
                      <a:pt x="7" y="1"/>
                      <a:pt x="6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08">
                <a:extLst>
                  <a:ext uri="{FF2B5EF4-FFF2-40B4-BE49-F238E27FC236}">
                    <a16:creationId xmlns:a16="http://schemas.microsoft.com/office/drawing/2014/main" id="{29459961-DA30-4B55-BFFA-2D6B8220E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3" y="1994"/>
                <a:ext cx="63" cy="61"/>
              </a:xfrm>
              <a:custGeom>
                <a:avLst/>
                <a:gdLst>
                  <a:gd name="T0" fmla="*/ 14 w 59"/>
                  <a:gd name="T1" fmla="*/ 22 h 58"/>
                  <a:gd name="T2" fmla="*/ 8 w 59"/>
                  <a:gd name="T3" fmla="*/ 32 h 58"/>
                  <a:gd name="T4" fmla="*/ 6 w 59"/>
                  <a:gd name="T5" fmla="*/ 35 h 58"/>
                  <a:gd name="T6" fmla="*/ 4 w 59"/>
                  <a:gd name="T7" fmla="*/ 56 h 58"/>
                  <a:gd name="T8" fmla="*/ 10 w 59"/>
                  <a:gd name="T9" fmla="*/ 58 h 58"/>
                  <a:gd name="T10" fmla="*/ 25 w 59"/>
                  <a:gd name="T11" fmla="*/ 54 h 58"/>
                  <a:gd name="T12" fmla="*/ 28 w 59"/>
                  <a:gd name="T13" fmla="*/ 52 h 58"/>
                  <a:gd name="T14" fmla="*/ 38 w 59"/>
                  <a:gd name="T15" fmla="*/ 45 h 58"/>
                  <a:gd name="T16" fmla="*/ 35 w 59"/>
                  <a:gd name="T17" fmla="*/ 43 h 58"/>
                  <a:gd name="T18" fmla="*/ 27 w 59"/>
                  <a:gd name="T19" fmla="*/ 49 h 58"/>
                  <a:gd name="T20" fmla="*/ 23 w 59"/>
                  <a:gd name="T21" fmla="*/ 50 h 58"/>
                  <a:gd name="T22" fmla="*/ 15 w 59"/>
                  <a:gd name="T23" fmla="*/ 52 h 58"/>
                  <a:gd name="T24" fmla="*/ 9 w 59"/>
                  <a:gd name="T25" fmla="*/ 50 h 58"/>
                  <a:gd name="T26" fmla="*/ 10 w 59"/>
                  <a:gd name="T27" fmla="*/ 36 h 58"/>
                  <a:gd name="T28" fmla="*/ 11 w 59"/>
                  <a:gd name="T29" fmla="*/ 33 h 58"/>
                  <a:gd name="T30" fmla="*/ 16 w 59"/>
                  <a:gd name="T31" fmla="*/ 24 h 58"/>
                  <a:gd name="T32" fmla="*/ 14 w 59"/>
                  <a:gd name="T33" fmla="*/ 22 h 58"/>
                  <a:gd name="T34" fmla="*/ 57 w 59"/>
                  <a:gd name="T35" fmla="*/ 22 h 58"/>
                  <a:gd name="T36" fmla="*/ 55 w 59"/>
                  <a:gd name="T37" fmla="*/ 24 h 58"/>
                  <a:gd name="T38" fmla="*/ 52 w 59"/>
                  <a:gd name="T39" fmla="*/ 28 h 58"/>
                  <a:gd name="T40" fmla="*/ 48 w 59"/>
                  <a:gd name="T41" fmla="*/ 32 h 58"/>
                  <a:gd name="T42" fmla="*/ 44 w 59"/>
                  <a:gd name="T43" fmla="*/ 37 h 58"/>
                  <a:gd name="T44" fmla="*/ 40 w 59"/>
                  <a:gd name="T45" fmla="*/ 40 h 58"/>
                  <a:gd name="T46" fmla="*/ 38 w 59"/>
                  <a:gd name="T47" fmla="*/ 42 h 58"/>
                  <a:gd name="T48" fmla="*/ 40 w 59"/>
                  <a:gd name="T49" fmla="*/ 43 h 58"/>
                  <a:gd name="T50" fmla="*/ 45 w 59"/>
                  <a:gd name="T51" fmla="*/ 39 h 58"/>
                  <a:gd name="T52" fmla="*/ 48 w 59"/>
                  <a:gd name="T53" fmla="*/ 36 h 58"/>
                  <a:gd name="T54" fmla="*/ 50 w 59"/>
                  <a:gd name="T55" fmla="*/ 34 h 58"/>
                  <a:gd name="T56" fmla="*/ 52 w 59"/>
                  <a:gd name="T57" fmla="*/ 33 h 58"/>
                  <a:gd name="T58" fmla="*/ 55 w 59"/>
                  <a:gd name="T59" fmla="*/ 29 h 58"/>
                  <a:gd name="T60" fmla="*/ 59 w 59"/>
                  <a:gd name="T61" fmla="*/ 24 h 58"/>
                  <a:gd name="T62" fmla="*/ 57 w 59"/>
                  <a:gd name="T63" fmla="*/ 22 h 58"/>
                  <a:gd name="T64" fmla="*/ 35 w 59"/>
                  <a:gd name="T65" fmla="*/ 0 h 58"/>
                  <a:gd name="T66" fmla="*/ 30 w 59"/>
                  <a:gd name="T67" fmla="*/ 4 h 58"/>
                  <a:gd name="T68" fmla="*/ 27 w 59"/>
                  <a:gd name="T69" fmla="*/ 8 h 58"/>
                  <a:gd name="T70" fmla="*/ 25 w 59"/>
                  <a:gd name="T71" fmla="*/ 9 h 58"/>
                  <a:gd name="T72" fmla="*/ 23 w 59"/>
                  <a:gd name="T73" fmla="*/ 11 h 58"/>
                  <a:gd name="T74" fmla="*/ 20 w 59"/>
                  <a:gd name="T75" fmla="*/ 15 h 58"/>
                  <a:gd name="T76" fmla="*/ 16 w 59"/>
                  <a:gd name="T77" fmla="*/ 19 h 58"/>
                  <a:gd name="T78" fmla="*/ 18 w 59"/>
                  <a:gd name="T79" fmla="*/ 22 h 58"/>
                  <a:gd name="T80" fmla="*/ 20 w 59"/>
                  <a:gd name="T81" fmla="*/ 19 h 58"/>
                  <a:gd name="T82" fmla="*/ 23 w 59"/>
                  <a:gd name="T83" fmla="*/ 16 h 58"/>
                  <a:gd name="T84" fmla="*/ 27 w 59"/>
                  <a:gd name="T85" fmla="*/ 11 h 58"/>
                  <a:gd name="T86" fmla="*/ 32 w 59"/>
                  <a:gd name="T87" fmla="*/ 7 h 58"/>
                  <a:gd name="T88" fmla="*/ 35 w 59"/>
                  <a:gd name="T89" fmla="*/ 4 h 58"/>
                  <a:gd name="T90" fmla="*/ 38 w 59"/>
                  <a:gd name="T91" fmla="*/ 2 h 58"/>
                  <a:gd name="T92" fmla="*/ 35 w 59"/>
                  <a:gd name="T9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9" h="58">
                    <a:moveTo>
                      <a:pt x="14" y="22"/>
                    </a:moveTo>
                    <a:cubicBezTo>
                      <a:pt x="12" y="25"/>
                      <a:pt x="9" y="29"/>
                      <a:pt x="8" y="32"/>
                    </a:cubicBezTo>
                    <a:cubicBezTo>
                      <a:pt x="7" y="33"/>
                      <a:pt x="6" y="34"/>
                      <a:pt x="6" y="35"/>
                    </a:cubicBezTo>
                    <a:cubicBezTo>
                      <a:pt x="1" y="44"/>
                      <a:pt x="0" y="52"/>
                      <a:pt x="4" y="56"/>
                    </a:cubicBezTo>
                    <a:cubicBezTo>
                      <a:pt x="5" y="57"/>
                      <a:pt x="8" y="58"/>
                      <a:pt x="10" y="58"/>
                    </a:cubicBezTo>
                    <a:cubicBezTo>
                      <a:pt x="14" y="58"/>
                      <a:pt x="19" y="57"/>
                      <a:pt x="25" y="54"/>
                    </a:cubicBezTo>
                    <a:cubicBezTo>
                      <a:pt x="26" y="53"/>
                      <a:pt x="27" y="53"/>
                      <a:pt x="28" y="52"/>
                    </a:cubicBezTo>
                    <a:cubicBezTo>
                      <a:pt x="31" y="50"/>
                      <a:pt x="34" y="48"/>
                      <a:pt x="38" y="45"/>
                    </a:cubicBezTo>
                    <a:cubicBezTo>
                      <a:pt x="37" y="45"/>
                      <a:pt x="36" y="44"/>
                      <a:pt x="35" y="43"/>
                    </a:cubicBezTo>
                    <a:cubicBezTo>
                      <a:pt x="32" y="45"/>
                      <a:pt x="29" y="47"/>
                      <a:pt x="27" y="49"/>
                    </a:cubicBezTo>
                    <a:cubicBezTo>
                      <a:pt x="26" y="49"/>
                      <a:pt x="24" y="50"/>
                      <a:pt x="23" y="50"/>
                    </a:cubicBezTo>
                    <a:cubicBezTo>
                      <a:pt x="20" y="51"/>
                      <a:pt x="17" y="52"/>
                      <a:pt x="15" y="52"/>
                    </a:cubicBezTo>
                    <a:cubicBezTo>
                      <a:pt x="12" y="52"/>
                      <a:pt x="11" y="52"/>
                      <a:pt x="9" y="50"/>
                    </a:cubicBezTo>
                    <a:cubicBezTo>
                      <a:pt x="7" y="48"/>
                      <a:pt x="7" y="43"/>
                      <a:pt x="10" y="36"/>
                    </a:cubicBezTo>
                    <a:cubicBezTo>
                      <a:pt x="10" y="35"/>
                      <a:pt x="10" y="34"/>
                      <a:pt x="11" y="33"/>
                    </a:cubicBezTo>
                    <a:cubicBezTo>
                      <a:pt x="12" y="30"/>
                      <a:pt x="14" y="27"/>
                      <a:pt x="16" y="24"/>
                    </a:cubicBezTo>
                    <a:cubicBezTo>
                      <a:pt x="16" y="24"/>
                      <a:pt x="15" y="23"/>
                      <a:pt x="14" y="22"/>
                    </a:cubicBezTo>
                    <a:moveTo>
                      <a:pt x="57" y="22"/>
                    </a:moveTo>
                    <a:cubicBezTo>
                      <a:pt x="57" y="23"/>
                      <a:pt x="56" y="24"/>
                      <a:pt x="55" y="24"/>
                    </a:cubicBezTo>
                    <a:cubicBezTo>
                      <a:pt x="54" y="26"/>
                      <a:pt x="53" y="27"/>
                      <a:pt x="52" y="28"/>
                    </a:cubicBezTo>
                    <a:cubicBezTo>
                      <a:pt x="51" y="29"/>
                      <a:pt x="50" y="31"/>
                      <a:pt x="48" y="32"/>
                    </a:cubicBezTo>
                    <a:cubicBezTo>
                      <a:pt x="47" y="34"/>
                      <a:pt x="45" y="35"/>
                      <a:pt x="44" y="37"/>
                    </a:cubicBezTo>
                    <a:cubicBezTo>
                      <a:pt x="43" y="38"/>
                      <a:pt x="41" y="39"/>
                      <a:pt x="40" y="40"/>
                    </a:cubicBezTo>
                    <a:cubicBezTo>
                      <a:pt x="39" y="40"/>
                      <a:pt x="39" y="41"/>
                      <a:pt x="38" y="42"/>
                    </a:cubicBezTo>
                    <a:cubicBezTo>
                      <a:pt x="39" y="42"/>
                      <a:pt x="39" y="43"/>
                      <a:pt x="40" y="43"/>
                    </a:cubicBezTo>
                    <a:cubicBezTo>
                      <a:pt x="42" y="42"/>
                      <a:pt x="43" y="41"/>
                      <a:pt x="45" y="39"/>
                    </a:cubicBezTo>
                    <a:cubicBezTo>
                      <a:pt x="46" y="38"/>
                      <a:pt x="47" y="37"/>
                      <a:pt x="48" y="36"/>
                    </a:cubicBezTo>
                    <a:cubicBezTo>
                      <a:pt x="49" y="36"/>
                      <a:pt x="50" y="35"/>
                      <a:pt x="50" y="34"/>
                    </a:cubicBezTo>
                    <a:cubicBezTo>
                      <a:pt x="51" y="34"/>
                      <a:pt x="51" y="33"/>
                      <a:pt x="52" y="33"/>
                    </a:cubicBezTo>
                    <a:cubicBezTo>
                      <a:pt x="53" y="31"/>
                      <a:pt x="54" y="30"/>
                      <a:pt x="55" y="29"/>
                    </a:cubicBezTo>
                    <a:cubicBezTo>
                      <a:pt x="57" y="28"/>
                      <a:pt x="58" y="26"/>
                      <a:pt x="59" y="24"/>
                    </a:cubicBezTo>
                    <a:cubicBezTo>
                      <a:pt x="59" y="24"/>
                      <a:pt x="58" y="23"/>
                      <a:pt x="57" y="22"/>
                    </a:cubicBezTo>
                    <a:moveTo>
                      <a:pt x="35" y="0"/>
                    </a:moveTo>
                    <a:cubicBezTo>
                      <a:pt x="34" y="2"/>
                      <a:pt x="32" y="3"/>
                      <a:pt x="30" y="4"/>
                    </a:cubicBezTo>
                    <a:cubicBezTo>
                      <a:pt x="29" y="5"/>
                      <a:pt x="28" y="7"/>
                      <a:pt x="27" y="8"/>
                    </a:cubicBezTo>
                    <a:cubicBezTo>
                      <a:pt x="26" y="8"/>
                      <a:pt x="26" y="9"/>
                      <a:pt x="25" y="9"/>
                    </a:cubicBezTo>
                    <a:cubicBezTo>
                      <a:pt x="25" y="10"/>
                      <a:pt x="24" y="11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19" y="16"/>
                      <a:pt x="17" y="18"/>
                      <a:pt x="16" y="19"/>
                    </a:cubicBezTo>
                    <a:cubicBezTo>
                      <a:pt x="17" y="20"/>
                      <a:pt x="17" y="21"/>
                      <a:pt x="18" y="22"/>
                    </a:cubicBezTo>
                    <a:cubicBezTo>
                      <a:pt x="19" y="21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6"/>
                    </a:cubicBezTo>
                    <a:cubicBezTo>
                      <a:pt x="24" y="14"/>
                      <a:pt x="26" y="13"/>
                      <a:pt x="27" y="11"/>
                    </a:cubicBezTo>
                    <a:cubicBezTo>
                      <a:pt x="29" y="10"/>
                      <a:pt x="30" y="9"/>
                      <a:pt x="32" y="7"/>
                    </a:cubicBezTo>
                    <a:cubicBezTo>
                      <a:pt x="33" y="6"/>
                      <a:pt x="34" y="5"/>
                      <a:pt x="35" y="4"/>
                    </a:cubicBezTo>
                    <a:cubicBezTo>
                      <a:pt x="36" y="4"/>
                      <a:pt x="37" y="3"/>
                      <a:pt x="38" y="2"/>
                    </a:cubicBezTo>
                    <a:cubicBezTo>
                      <a:pt x="37" y="2"/>
                      <a:pt x="36" y="1"/>
                      <a:pt x="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09">
                <a:extLst>
                  <a:ext uri="{FF2B5EF4-FFF2-40B4-BE49-F238E27FC236}">
                    <a16:creationId xmlns:a16="http://schemas.microsoft.com/office/drawing/2014/main" id="{58E103C5-210B-46BE-9FFB-0D7E0C751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980"/>
                <a:ext cx="72" cy="74"/>
              </a:xfrm>
              <a:custGeom>
                <a:avLst/>
                <a:gdLst>
                  <a:gd name="T0" fmla="*/ 10 w 68"/>
                  <a:gd name="T1" fmla="*/ 0 h 71"/>
                  <a:gd name="T2" fmla="*/ 4 w 68"/>
                  <a:gd name="T3" fmla="*/ 2 h 71"/>
                  <a:gd name="T4" fmla="*/ 6 w 68"/>
                  <a:gd name="T5" fmla="*/ 23 h 71"/>
                  <a:gd name="T6" fmla="*/ 8 w 68"/>
                  <a:gd name="T7" fmla="*/ 26 h 71"/>
                  <a:gd name="T8" fmla="*/ 14 w 68"/>
                  <a:gd name="T9" fmla="*/ 36 h 71"/>
                  <a:gd name="T10" fmla="*/ 16 w 68"/>
                  <a:gd name="T11" fmla="*/ 38 h 71"/>
                  <a:gd name="T12" fmla="*/ 20 w 68"/>
                  <a:gd name="T13" fmla="*/ 43 h 71"/>
                  <a:gd name="T14" fmla="*/ 23 w 68"/>
                  <a:gd name="T15" fmla="*/ 47 h 71"/>
                  <a:gd name="T16" fmla="*/ 25 w 68"/>
                  <a:gd name="T17" fmla="*/ 48 h 71"/>
                  <a:gd name="T18" fmla="*/ 27 w 68"/>
                  <a:gd name="T19" fmla="*/ 50 h 71"/>
                  <a:gd name="T20" fmla="*/ 30 w 68"/>
                  <a:gd name="T21" fmla="*/ 53 h 71"/>
                  <a:gd name="T22" fmla="*/ 35 w 68"/>
                  <a:gd name="T23" fmla="*/ 57 h 71"/>
                  <a:gd name="T24" fmla="*/ 38 w 68"/>
                  <a:gd name="T25" fmla="*/ 59 h 71"/>
                  <a:gd name="T26" fmla="*/ 48 w 68"/>
                  <a:gd name="T27" fmla="*/ 66 h 71"/>
                  <a:gd name="T28" fmla="*/ 51 w 68"/>
                  <a:gd name="T29" fmla="*/ 68 h 71"/>
                  <a:gd name="T30" fmla="*/ 58 w 68"/>
                  <a:gd name="T31" fmla="*/ 71 h 71"/>
                  <a:gd name="T32" fmla="*/ 60 w 68"/>
                  <a:gd name="T33" fmla="*/ 66 h 71"/>
                  <a:gd name="T34" fmla="*/ 52 w 68"/>
                  <a:gd name="T35" fmla="*/ 64 h 71"/>
                  <a:gd name="T36" fmla="*/ 49 w 68"/>
                  <a:gd name="T37" fmla="*/ 63 h 71"/>
                  <a:gd name="T38" fmla="*/ 40 w 68"/>
                  <a:gd name="T39" fmla="*/ 57 h 71"/>
                  <a:gd name="T40" fmla="*/ 38 w 68"/>
                  <a:gd name="T41" fmla="*/ 56 h 71"/>
                  <a:gd name="T42" fmla="*/ 35 w 68"/>
                  <a:gd name="T43" fmla="*/ 54 h 71"/>
                  <a:gd name="T44" fmla="*/ 32 w 68"/>
                  <a:gd name="T45" fmla="*/ 51 h 71"/>
                  <a:gd name="T46" fmla="*/ 27 w 68"/>
                  <a:gd name="T47" fmla="*/ 46 h 71"/>
                  <a:gd name="T48" fmla="*/ 23 w 68"/>
                  <a:gd name="T49" fmla="*/ 42 h 71"/>
                  <a:gd name="T50" fmla="*/ 20 w 68"/>
                  <a:gd name="T51" fmla="*/ 38 h 71"/>
                  <a:gd name="T52" fmla="*/ 18 w 68"/>
                  <a:gd name="T53" fmla="*/ 36 h 71"/>
                  <a:gd name="T54" fmla="*/ 16 w 68"/>
                  <a:gd name="T55" fmla="*/ 33 h 71"/>
                  <a:gd name="T56" fmla="*/ 11 w 68"/>
                  <a:gd name="T57" fmla="*/ 25 h 71"/>
                  <a:gd name="T58" fmla="*/ 9 w 68"/>
                  <a:gd name="T59" fmla="*/ 22 h 71"/>
                  <a:gd name="T60" fmla="*/ 9 w 68"/>
                  <a:gd name="T61" fmla="*/ 8 h 71"/>
                  <a:gd name="T62" fmla="*/ 15 w 68"/>
                  <a:gd name="T63" fmla="*/ 6 h 71"/>
                  <a:gd name="T64" fmla="*/ 23 w 68"/>
                  <a:gd name="T65" fmla="*/ 8 h 71"/>
                  <a:gd name="T66" fmla="*/ 27 w 68"/>
                  <a:gd name="T67" fmla="*/ 9 h 71"/>
                  <a:gd name="T68" fmla="*/ 35 w 68"/>
                  <a:gd name="T69" fmla="*/ 14 h 71"/>
                  <a:gd name="T70" fmla="*/ 38 w 68"/>
                  <a:gd name="T71" fmla="*/ 16 h 71"/>
                  <a:gd name="T72" fmla="*/ 40 w 68"/>
                  <a:gd name="T73" fmla="*/ 18 h 71"/>
                  <a:gd name="T74" fmla="*/ 44 w 68"/>
                  <a:gd name="T75" fmla="*/ 21 h 71"/>
                  <a:gd name="T76" fmla="*/ 48 w 68"/>
                  <a:gd name="T77" fmla="*/ 25 h 71"/>
                  <a:gd name="T78" fmla="*/ 52 w 68"/>
                  <a:gd name="T79" fmla="*/ 30 h 71"/>
                  <a:gd name="T80" fmla="*/ 55 w 68"/>
                  <a:gd name="T81" fmla="*/ 33 h 71"/>
                  <a:gd name="T82" fmla="*/ 57 w 68"/>
                  <a:gd name="T83" fmla="*/ 36 h 71"/>
                  <a:gd name="T84" fmla="*/ 59 w 68"/>
                  <a:gd name="T85" fmla="*/ 38 h 71"/>
                  <a:gd name="T86" fmla="*/ 64 w 68"/>
                  <a:gd name="T87" fmla="*/ 47 h 71"/>
                  <a:gd name="T88" fmla="*/ 65 w 68"/>
                  <a:gd name="T89" fmla="*/ 49 h 71"/>
                  <a:gd name="T90" fmla="*/ 68 w 68"/>
                  <a:gd name="T91" fmla="*/ 47 h 71"/>
                  <a:gd name="T92" fmla="*/ 68 w 68"/>
                  <a:gd name="T93" fmla="*/ 46 h 71"/>
                  <a:gd name="T94" fmla="*/ 61 w 68"/>
                  <a:gd name="T95" fmla="*/ 36 h 71"/>
                  <a:gd name="T96" fmla="*/ 59 w 68"/>
                  <a:gd name="T97" fmla="*/ 33 h 71"/>
                  <a:gd name="T98" fmla="*/ 55 w 68"/>
                  <a:gd name="T99" fmla="*/ 29 h 71"/>
                  <a:gd name="T100" fmla="*/ 52 w 68"/>
                  <a:gd name="T101" fmla="*/ 25 h 71"/>
                  <a:gd name="T102" fmla="*/ 50 w 68"/>
                  <a:gd name="T103" fmla="*/ 23 h 71"/>
                  <a:gd name="T104" fmla="*/ 48 w 68"/>
                  <a:gd name="T105" fmla="*/ 22 h 71"/>
                  <a:gd name="T106" fmla="*/ 45 w 68"/>
                  <a:gd name="T107" fmla="*/ 18 h 71"/>
                  <a:gd name="T108" fmla="*/ 40 w 68"/>
                  <a:gd name="T109" fmla="*/ 14 h 71"/>
                  <a:gd name="T110" fmla="*/ 38 w 68"/>
                  <a:gd name="T111" fmla="*/ 12 h 71"/>
                  <a:gd name="T112" fmla="*/ 28 w 68"/>
                  <a:gd name="T113" fmla="*/ 6 h 71"/>
                  <a:gd name="T114" fmla="*/ 24 w 68"/>
                  <a:gd name="T115" fmla="*/ 4 h 71"/>
                  <a:gd name="T116" fmla="*/ 10 w 68"/>
                  <a:gd name="T1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71">
                    <a:moveTo>
                      <a:pt x="10" y="0"/>
                    </a:moveTo>
                    <a:cubicBezTo>
                      <a:pt x="7" y="0"/>
                      <a:pt x="5" y="1"/>
                      <a:pt x="4" y="2"/>
                    </a:cubicBezTo>
                    <a:cubicBezTo>
                      <a:pt x="0" y="6"/>
                      <a:pt x="1" y="13"/>
                      <a:pt x="6" y="23"/>
                    </a:cubicBezTo>
                    <a:cubicBezTo>
                      <a:pt x="6" y="24"/>
                      <a:pt x="7" y="25"/>
                      <a:pt x="8" y="26"/>
                    </a:cubicBezTo>
                    <a:cubicBezTo>
                      <a:pt x="9" y="29"/>
                      <a:pt x="12" y="33"/>
                      <a:pt x="14" y="36"/>
                    </a:cubicBezTo>
                    <a:cubicBezTo>
                      <a:pt x="15" y="37"/>
                      <a:pt x="16" y="38"/>
                      <a:pt x="16" y="38"/>
                    </a:cubicBezTo>
                    <a:cubicBezTo>
                      <a:pt x="17" y="40"/>
                      <a:pt x="19" y="42"/>
                      <a:pt x="20" y="43"/>
                    </a:cubicBezTo>
                    <a:cubicBezTo>
                      <a:pt x="21" y="44"/>
                      <a:pt x="22" y="45"/>
                      <a:pt x="23" y="47"/>
                    </a:cubicBezTo>
                    <a:cubicBezTo>
                      <a:pt x="24" y="47"/>
                      <a:pt x="25" y="48"/>
                      <a:pt x="25" y="48"/>
                    </a:cubicBezTo>
                    <a:cubicBezTo>
                      <a:pt x="26" y="49"/>
                      <a:pt x="26" y="50"/>
                      <a:pt x="27" y="50"/>
                    </a:cubicBezTo>
                    <a:cubicBezTo>
                      <a:pt x="28" y="51"/>
                      <a:pt x="29" y="52"/>
                      <a:pt x="30" y="53"/>
                    </a:cubicBezTo>
                    <a:cubicBezTo>
                      <a:pt x="32" y="55"/>
                      <a:pt x="34" y="56"/>
                      <a:pt x="35" y="57"/>
                    </a:cubicBezTo>
                    <a:cubicBezTo>
                      <a:pt x="36" y="58"/>
                      <a:pt x="37" y="59"/>
                      <a:pt x="38" y="59"/>
                    </a:cubicBezTo>
                    <a:cubicBezTo>
                      <a:pt x="41" y="62"/>
                      <a:pt x="44" y="64"/>
                      <a:pt x="48" y="66"/>
                    </a:cubicBezTo>
                    <a:cubicBezTo>
                      <a:pt x="49" y="67"/>
                      <a:pt x="50" y="67"/>
                      <a:pt x="51" y="68"/>
                    </a:cubicBezTo>
                    <a:cubicBezTo>
                      <a:pt x="53" y="69"/>
                      <a:pt x="56" y="70"/>
                      <a:pt x="58" y="71"/>
                    </a:cubicBezTo>
                    <a:cubicBezTo>
                      <a:pt x="59" y="69"/>
                      <a:pt x="60" y="68"/>
                      <a:pt x="60" y="66"/>
                    </a:cubicBezTo>
                    <a:cubicBezTo>
                      <a:pt x="58" y="66"/>
                      <a:pt x="55" y="65"/>
                      <a:pt x="52" y="64"/>
                    </a:cubicBezTo>
                    <a:cubicBezTo>
                      <a:pt x="51" y="64"/>
                      <a:pt x="50" y="63"/>
                      <a:pt x="49" y="63"/>
                    </a:cubicBezTo>
                    <a:cubicBezTo>
                      <a:pt x="46" y="61"/>
                      <a:pt x="43" y="59"/>
                      <a:pt x="40" y="57"/>
                    </a:cubicBezTo>
                    <a:cubicBezTo>
                      <a:pt x="39" y="57"/>
                      <a:pt x="39" y="56"/>
                      <a:pt x="38" y="56"/>
                    </a:cubicBezTo>
                    <a:cubicBezTo>
                      <a:pt x="37" y="55"/>
                      <a:pt x="36" y="54"/>
                      <a:pt x="35" y="54"/>
                    </a:cubicBezTo>
                    <a:cubicBezTo>
                      <a:pt x="34" y="53"/>
                      <a:pt x="33" y="52"/>
                      <a:pt x="32" y="51"/>
                    </a:cubicBezTo>
                    <a:cubicBezTo>
                      <a:pt x="30" y="49"/>
                      <a:pt x="29" y="48"/>
                      <a:pt x="27" y="46"/>
                    </a:cubicBezTo>
                    <a:cubicBezTo>
                      <a:pt x="26" y="45"/>
                      <a:pt x="24" y="43"/>
                      <a:pt x="23" y="42"/>
                    </a:cubicBezTo>
                    <a:cubicBezTo>
                      <a:pt x="22" y="41"/>
                      <a:pt x="21" y="40"/>
                      <a:pt x="20" y="38"/>
                    </a:cubicBezTo>
                    <a:cubicBezTo>
                      <a:pt x="19" y="38"/>
                      <a:pt x="19" y="37"/>
                      <a:pt x="18" y="36"/>
                    </a:cubicBezTo>
                    <a:cubicBezTo>
                      <a:pt x="17" y="35"/>
                      <a:pt x="17" y="34"/>
                      <a:pt x="16" y="33"/>
                    </a:cubicBezTo>
                    <a:cubicBezTo>
                      <a:pt x="14" y="30"/>
                      <a:pt x="12" y="28"/>
                      <a:pt x="11" y="25"/>
                    </a:cubicBezTo>
                    <a:cubicBezTo>
                      <a:pt x="10" y="24"/>
                      <a:pt x="10" y="23"/>
                      <a:pt x="9" y="22"/>
                    </a:cubicBezTo>
                    <a:cubicBezTo>
                      <a:pt x="7" y="15"/>
                      <a:pt x="7" y="10"/>
                      <a:pt x="9" y="8"/>
                    </a:cubicBezTo>
                    <a:cubicBezTo>
                      <a:pt x="11" y="6"/>
                      <a:pt x="12" y="6"/>
                      <a:pt x="15" y="6"/>
                    </a:cubicBezTo>
                    <a:cubicBezTo>
                      <a:pt x="17" y="6"/>
                      <a:pt x="20" y="6"/>
                      <a:pt x="23" y="8"/>
                    </a:cubicBezTo>
                    <a:cubicBezTo>
                      <a:pt x="24" y="8"/>
                      <a:pt x="25" y="9"/>
                      <a:pt x="27" y="9"/>
                    </a:cubicBezTo>
                    <a:cubicBezTo>
                      <a:pt x="29" y="11"/>
                      <a:pt x="32" y="12"/>
                      <a:pt x="35" y="14"/>
                    </a:cubicBezTo>
                    <a:cubicBezTo>
                      <a:pt x="36" y="15"/>
                      <a:pt x="37" y="16"/>
                      <a:pt x="38" y="16"/>
                    </a:cubicBezTo>
                    <a:cubicBezTo>
                      <a:pt x="38" y="17"/>
                      <a:pt x="39" y="18"/>
                      <a:pt x="40" y="18"/>
                    </a:cubicBezTo>
                    <a:cubicBezTo>
                      <a:pt x="41" y="19"/>
                      <a:pt x="43" y="20"/>
                      <a:pt x="44" y="21"/>
                    </a:cubicBezTo>
                    <a:cubicBezTo>
                      <a:pt x="45" y="23"/>
                      <a:pt x="47" y="24"/>
                      <a:pt x="48" y="25"/>
                    </a:cubicBezTo>
                    <a:cubicBezTo>
                      <a:pt x="50" y="27"/>
                      <a:pt x="51" y="28"/>
                      <a:pt x="52" y="30"/>
                    </a:cubicBezTo>
                    <a:cubicBezTo>
                      <a:pt x="53" y="31"/>
                      <a:pt x="54" y="32"/>
                      <a:pt x="55" y="33"/>
                    </a:cubicBezTo>
                    <a:cubicBezTo>
                      <a:pt x="56" y="34"/>
                      <a:pt x="57" y="35"/>
                      <a:pt x="57" y="36"/>
                    </a:cubicBezTo>
                    <a:cubicBezTo>
                      <a:pt x="58" y="37"/>
                      <a:pt x="59" y="38"/>
                      <a:pt x="59" y="38"/>
                    </a:cubicBezTo>
                    <a:cubicBezTo>
                      <a:pt x="61" y="41"/>
                      <a:pt x="63" y="44"/>
                      <a:pt x="64" y="47"/>
                    </a:cubicBezTo>
                    <a:cubicBezTo>
                      <a:pt x="65" y="48"/>
                      <a:pt x="65" y="48"/>
                      <a:pt x="65" y="49"/>
                    </a:cubicBezTo>
                    <a:cubicBezTo>
                      <a:pt x="66" y="48"/>
                      <a:pt x="67" y="47"/>
                      <a:pt x="68" y="47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6" y="43"/>
                      <a:pt x="64" y="39"/>
                      <a:pt x="61" y="36"/>
                    </a:cubicBezTo>
                    <a:cubicBezTo>
                      <a:pt x="60" y="35"/>
                      <a:pt x="60" y="34"/>
                      <a:pt x="59" y="33"/>
                    </a:cubicBezTo>
                    <a:cubicBezTo>
                      <a:pt x="58" y="32"/>
                      <a:pt x="57" y="30"/>
                      <a:pt x="55" y="29"/>
                    </a:cubicBezTo>
                    <a:cubicBezTo>
                      <a:pt x="54" y="27"/>
                      <a:pt x="53" y="26"/>
                      <a:pt x="52" y="25"/>
                    </a:cubicBezTo>
                    <a:cubicBezTo>
                      <a:pt x="51" y="25"/>
                      <a:pt x="51" y="24"/>
                      <a:pt x="50" y="23"/>
                    </a:cubicBezTo>
                    <a:cubicBezTo>
                      <a:pt x="50" y="23"/>
                      <a:pt x="49" y="22"/>
                      <a:pt x="48" y="22"/>
                    </a:cubicBezTo>
                    <a:cubicBezTo>
                      <a:pt x="47" y="21"/>
                      <a:pt x="46" y="19"/>
                      <a:pt x="45" y="18"/>
                    </a:cubicBezTo>
                    <a:cubicBezTo>
                      <a:pt x="43" y="17"/>
                      <a:pt x="42" y="16"/>
                      <a:pt x="40" y="14"/>
                    </a:cubicBezTo>
                    <a:cubicBezTo>
                      <a:pt x="39" y="14"/>
                      <a:pt x="38" y="13"/>
                      <a:pt x="38" y="12"/>
                    </a:cubicBezTo>
                    <a:cubicBezTo>
                      <a:pt x="34" y="10"/>
                      <a:pt x="31" y="8"/>
                      <a:pt x="28" y="6"/>
                    </a:cubicBezTo>
                    <a:cubicBezTo>
                      <a:pt x="27" y="5"/>
                      <a:pt x="26" y="5"/>
                      <a:pt x="24" y="4"/>
                    </a:cubicBezTo>
                    <a:cubicBezTo>
                      <a:pt x="19" y="1"/>
                      <a:pt x="14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10">
                <a:extLst>
                  <a:ext uri="{FF2B5EF4-FFF2-40B4-BE49-F238E27FC236}">
                    <a16:creationId xmlns:a16="http://schemas.microsoft.com/office/drawing/2014/main" id="{BD91E377-B169-478E-8008-31F09550B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2029"/>
                <a:ext cx="17" cy="26"/>
              </a:xfrm>
              <a:custGeom>
                <a:avLst/>
                <a:gdLst>
                  <a:gd name="T0" fmla="*/ 10 w 17"/>
                  <a:gd name="T1" fmla="*/ 0 h 25"/>
                  <a:gd name="T2" fmla="*/ 7 w 17"/>
                  <a:gd name="T3" fmla="*/ 2 h 25"/>
                  <a:gd name="T4" fmla="*/ 8 w 17"/>
                  <a:gd name="T5" fmla="*/ 3 h 25"/>
                  <a:gd name="T6" fmla="*/ 8 w 17"/>
                  <a:gd name="T7" fmla="*/ 17 h 25"/>
                  <a:gd name="T8" fmla="*/ 3 w 17"/>
                  <a:gd name="T9" fmla="*/ 19 h 25"/>
                  <a:gd name="T10" fmla="*/ 2 w 17"/>
                  <a:gd name="T11" fmla="*/ 19 h 25"/>
                  <a:gd name="T12" fmla="*/ 0 w 17"/>
                  <a:gd name="T13" fmla="*/ 24 h 25"/>
                  <a:gd name="T14" fmla="*/ 7 w 17"/>
                  <a:gd name="T15" fmla="*/ 25 h 25"/>
                  <a:gd name="T16" fmla="*/ 14 w 17"/>
                  <a:gd name="T17" fmla="*/ 23 h 25"/>
                  <a:gd name="T18" fmla="*/ 12 w 17"/>
                  <a:gd name="T19" fmla="*/ 2 h 25"/>
                  <a:gd name="T20" fmla="*/ 10 w 17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25">
                    <a:moveTo>
                      <a:pt x="10" y="0"/>
                    </a:moveTo>
                    <a:cubicBezTo>
                      <a:pt x="9" y="0"/>
                      <a:pt x="8" y="1"/>
                      <a:pt x="7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0" y="9"/>
                      <a:pt x="11" y="15"/>
                      <a:pt x="8" y="17"/>
                    </a:cubicBezTo>
                    <a:cubicBezTo>
                      <a:pt x="7" y="19"/>
                      <a:pt x="5" y="19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2" y="21"/>
                      <a:pt x="1" y="22"/>
                      <a:pt x="0" y="24"/>
                    </a:cubicBezTo>
                    <a:cubicBezTo>
                      <a:pt x="2" y="24"/>
                      <a:pt x="5" y="25"/>
                      <a:pt x="7" y="25"/>
                    </a:cubicBezTo>
                    <a:cubicBezTo>
                      <a:pt x="10" y="25"/>
                      <a:pt x="12" y="24"/>
                      <a:pt x="14" y="23"/>
                    </a:cubicBezTo>
                    <a:cubicBezTo>
                      <a:pt x="17" y="19"/>
                      <a:pt x="16" y="11"/>
                      <a:pt x="12" y="2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EE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11">
                <a:extLst>
                  <a:ext uri="{FF2B5EF4-FFF2-40B4-BE49-F238E27FC236}">
                    <a16:creationId xmlns:a16="http://schemas.microsoft.com/office/drawing/2014/main" id="{EF3A3090-0859-4051-A5E8-5273F6877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010"/>
                <a:ext cx="16" cy="15"/>
              </a:xfrm>
              <a:custGeom>
                <a:avLst/>
                <a:gdLst>
                  <a:gd name="T0" fmla="*/ 8 w 15"/>
                  <a:gd name="T1" fmla="*/ 0 h 14"/>
                  <a:gd name="T2" fmla="*/ 8 w 15"/>
                  <a:gd name="T3" fmla="*/ 0 h 14"/>
                  <a:gd name="T4" fmla="*/ 0 w 15"/>
                  <a:gd name="T5" fmla="*/ 7 h 14"/>
                  <a:gd name="T6" fmla="*/ 8 w 15"/>
                  <a:gd name="T7" fmla="*/ 14 h 14"/>
                  <a:gd name="T8" fmla="*/ 8 w 15"/>
                  <a:gd name="T9" fmla="*/ 14 h 14"/>
                  <a:gd name="T10" fmla="*/ 15 w 15"/>
                  <a:gd name="T11" fmla="*/ 7 h 14"/>
                  <a:gd name="T12" fmla="*/ 8 w 1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12">
                <a:extLst>
                  <a:ext uri="{FF2B5EF4-FFF2-40B4-BE49-F238E27FC236}">
                    <a16:creationId xmlns:a16="http://schemas.microsoft.com/office/drawing/2014/main" id="{0A1C1C18-D448-45A7-B875-5C9D87B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309"/>
                <a:ext cx="22" cy="34"/>
              </a:xfrm>
              <a:custGeom>
                <a:avLst/>
                <a:gdLst>
                  <a:gd name="T0" fmla="*/ 22 w 22"/>
                  <a:gd name="T1" fmla="*/ 0 h 34"/>
                  <a:gd name="T2" fmla="*/ 3 w 22"/>
                  <a:gd name="T3" fmla="*/ 17 h 34"/>
                  <a:gd name="T4" fmla="*/ 0 w 22"/>
                  <a:gd name="T5" fmla="*/ 16 h 34"/>
                  <a:gd name="T6" fmla="*/ 0 w 22"/>
                  <a:gd name="T7" fmla="*/ 34 h 34"/>
                  <a:gd name="T8" fmla="*/ 22 w 22"/>
                  <a:gd name="T9" fmla="*/ 34 h 34"/>
                  <a:gd name="T10" fmla="*/ 22 w 22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22" y="0"/>
                    </a:moveTo>
                    <a:lnTo>
                      <a:pt x="3" y="17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22" y="3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13">
                <a:extLst>
                  <a:ext uri="{FF2B5EF4-FFF2-40B4-BE49-F238E27FC236}">
                    <a16:creationId xmlns:a16="http://schemas.microsoft.com/office/drawing/2014/main" id="{261709B1-14DF-4DF3-AD71-8DC4D2EC2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309"/>
                <a:ext cx="22" cy="34"/>
              </a:xfrm>
              <a:custGeom>
                <a:avLst/>
                <a:gdLst>
                  <a:gd name="T0" fmla="*/ 22 w 22"/>
                  <a:gd name="T1" fmla="*/ 0 h 34"/>
                  <a:gd name="T2" fmla="*/ 3 w 22"/>
                  <a:gd name="T3" fmla="*/ 17 h 34"/>
                  <a:gd name="T4" fmla="*/ 0 w 22"/>
                  <a:gd name="T5" fmla="*/ 16 h 34"/>
                  <a:gd name="T6" fmla="*/ 0 w 22"/>
                  <a:gd name="T7" fmla="*/ 34 h 34"/>
                  <a:gd name="T8" fmla="*/ 22 w 22"/>
                  <a:gd name="T9" fmla="*/ 34 h 34"/>
                  <a:gd name="T10" fmla="*/ 22 w 22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4">
                    <a:moveTo>
                      <a:pt x="22" y="0"/>
                    </a:moveTo>
                    <a:lnTo>
                      <a:pt x="3" y="17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22" y="34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14">
                <a:extLst>
                  <a:ext uri="{FF2B5EF4-FFF2-40B4-BE49-F238E27FC236}">
                    <a16:creationId xmlns:a16="http://schemas.microsoft.com/office/drawing/2014/main" id="{D8F0CFC9-8CBC-4E77-A46F-3AD02480D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299"/>
                <a:ext cx="21" cy="44"/>
              </a:xfrm>
              <a:custGeom>
                <a:avLst/>
                <a:gdLst>
                  <a:gd name="T0" fmla="*/ 6 w 21"/>
                  <a:gd name="T1" fmla="*/ 0 h 44"/>
                  <a:gd name="T2" fmla="*/ 0 w 21"/>
                  <a:gd name="T3" fmla="*/ 5 h 44"/>
                  <a:gd name="T4" fmla="*/ 0 w 21"/>
                  <a:gd name="T5" fmla="*/ 44 h 44"/>
                  <a:gd name="T6" fmla="*/ 21 w 21"/>
                  <a:gd name="T7" fmla="*/ 44 h 44"/>
                  <a:gd name="T8" fmla="*/ 21 w 21"/>
                  <a:gd name="T9" fmla="*/ 15 h 44"/>
                  <a:gd name="T10" fmla="*/ 6 w 2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4">
                    <a:moveTo>
                      <a:pt x="6" y="0"/>
                    </a:moveTo>
                    <a:lnTo>
                      <a:pt x="0" y="5"/>
                    </a:lnTo>
                    <a:lnTo>
                      <a:pt x="0" y="44"/>
                    </a:lnTo>
                    <a:lnTo>
                      <a:pt x="21" y="44"/>
                    </a:lnTo>
                    <a:lnTo>
                      <a:pt x="21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15">
                <a:extLst>
                  <a:ext uri="{FF2B5EF4-FFF2-40B4-BE49-F238E27FC236}">
                    <a16:creationId xmlns:a16="http://schemas.microsoft.com/office/drawing/2014/main" id="{B8EB95B2-3FAF-405A-8C1B-DE748D001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299"/>
                <a:ext cx="21" cy="44"/>
              </a:xfrm>
              <a:custGeom>
                <a:avLst/>
                <a:gdLst>
                  <a:gd name="T0" fmla="*/ 6 w 21"/>
                  <a:gd name="T1" fmla="*/ 0 h 44"/>
                  <a:gd name="T2" fmla="*/ 0 w 21"/>
                  <a:gd name="T3" fmla="*/ 5 h 44"/>
                  <a:gd name="T4" fmla="*/ 0 w 21"/>
                  <a:gd name="T5" fmla="*/ 44 h 44"/>
                  <a:gd name="T6" fmla="*/ 21 w 21"/>
                  <a:gd name="T7" fmla="*/ 44 h 44"/>
                  <a:gd name="T8" fmla="*/ 21 w 21"/>
                  <a:gd name="T9" fmla="*/ 15 h 44"/>
                  <a:gd name="T10" fmla="*/ 6 w 2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4">
                    <a:moveTo>
                      <a:pt x="6" y="0"/>
                    </a:moveTo>
                    <a:lnTo>
                      <a:pt x="0" y="5"/>
                    </a:lnTo>
                    <a:lnTo>
                      <a:pt x="0" y="44"/>
                    </a:lnTo>
                    <a:lnTo>
                      <a:pt x="21" y="44"/>
                    </a:lnTo>
                    <a:lnTo>
                      <a:pt x="21" y="15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16">
                <a:extLst>
                  <a:ext uri="{FF2B5EF4-FFF2-40B4-BE49-F238E27FC236}">
                    <a16:creationId xmlns:a16="http://schemas.microsoft.com/office/drawing/2014/main" id="{B98BBBA3-A47E-476B-BDEA-67FB07EFB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2306"/>
                <a:ext cx="21" cy="37"/>
              </a:xfrm>
              <a:custGeom>
                <a:avLst/>
                <a:gdLst>
                  <a:gd name="T0" fmla="*/ 21 w 21"/>
                  <a:gd name="T1" fmla="*/ 0 h 37"/>
                  <a:gd name="T2" fmla="*/ 3 w 21"/>
                  <a:gd name="T3" fmla="*/ 15 h 37"/>
                  <a:gd name="T4" fmla="*/ 0 w 21"/>
                  <a:gd name="T5" fmla="*/ 12 h 37"/>
                  <a:gd name="T6" fmla="*/ 0 w 21"/>
                  <a:gd name="T7" fmla="*/ 37 h 37"/>
                  <a:gd name="T8" fmla="*/ 21 w 21"/>
                  <a:gd name="T9" fmla="*/ 37 h 37"/>
                  <a:gd name="T10" fmla="*/ 21 w 21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7">
                    <a:moveTo>
                      <a:pt x="21" y="0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0" y="37"/>
                    </a:lnTo>
                    <a:lnTo>
                      <a:pt x="21" y="3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17">
                <a:extLst>
                  <a:ext uri="{FF2B5EF4-FFF2-40B4-BE49-F238E27FC236}">
                    <a16:creationId xmlns:a16="http://schemas.microsoft.com/office/drawing/2014/main" id="{5DD13F20-1D3F-4E45-9D6A-50DD499A1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2306"/>
                <a:ext cx="21" cy="37"/>
              </a:xfrm>
              <a:custGeom>
                <a:avLst/>
                <a:gdLst>
                  <a:gd name="T0" fmla="*/ 21 w 21"/>
                  <a:gd name="T1" fmla="*/ 0 h 37"/>
                  <a:gd name="T2" fmla="*/ 3 w 21"/>
                  <a:gd name="T3" fmla="*/ 15 h 37"/>
                  <a:gd name="T4" fmla="*/ 0 w 21"/>
                  <a:gd name="T5" fmla="*/ 12 h 37"/>
                  <a:gd name="T6" fmla="*/ 0 w 21"/>
                  <a:gd name="T7" fmla="*/ 37 h 37"/>
                  <a:gd name="T8" fmla="*/ 21 w 21"/>
                  <a:gd name="T9" fmla="*/ 37 h 37"/>
                  <a:gd name="T10" fmla="*/ 21 w 21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7">
                    <a:moveTo>
                      <a:pt x="21" y="0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0" y="37"/>
                    </a:lnTo>
                    <a:lnTo>
                      <a:pt x="21" y="37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8">
                <a:extLst>
                  <a:ext uri="{FF2B5EF4-FFF2-40B4-BE49-F238E27FC236}">
                    <a16:creationId xmlns:a16="http://schemas.microsoft.com/office/drawing/2014/main" id="{CDA7C119-7094-4C34-8046-55B1A93D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285"/>
                <a:ext cx="21" cy="58"/>
              </a:xfrm>
              <a:custGeom>
                <a:avLst/>
                <a:gdLst>
                  <a:gd name="T0" fmla="*/ 21 w 21"/>
                  <a:gd name="T1" fmla="*/ 0 h 58"/>
                  <a:gd name="T2" fmla="*/ 0 w 21"/>
                  <a:gd name="T3" fmla="*/ 18 h 58"/>
                  <a:gd name="T4" fmla="*/ 0 w 21"/>
                  <a:gd name="T5" fmla="*/ 58 h 58"/>
                  <a:gd name="T6" fmla="*/ 21 w 21"/>
                  <a:gd name="T7" fmla="*/ 58 h 58"/>
                  <a:gd name="T8" fmla="*/ 21 w 2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">
                    <a:moveTo>
                      <a:pt x="21" y="0"/>
                    </a:moveTo>
                    <a:lnTo>
                      <a:pt x="0" y="18"/>
                    </a:lnTo>
                    <a:lnTo>
                      <a:pt x="0" y="58"/>
                    </a:lnTo>
                    <a:lnTo>
                      <a:pt x="21" y="5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9">
                <a:extLst>
                  <a:ext uri="{FF2B5EF4-FFF2-40B4-BE49-F238E27FC236}">
                    <a16:creationId xmlns:a16="http://schemas.microsoft.com/office/drawing/2014/main" id="{C6CCDDCA-07B9-48F3-A79A-ADBD1D25B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285"/>
                <a:ext cx="21" cy="58"/>
              </a:xfrm>
              <a:custGeom>
                <a:avLst/>
                <a:gdLst>
                  <a:gd name="T0" fmla="*/ 21 w 21"/>
                  <a:gd name="T1" fmla="*/ 0 h 58"/>
                  <a:gd name="T2" fmla="*/ 0 w 21"/>
                  <a:gd name="T3" fmla="*/ 18 h 58"/>
                  <a:gd name="T4" fmla="*/ 0 w 21"/>
                  <a:gd name="T5" fmla="*/ 58 h 58"/>
                  <a:gd name="T6" fmla="*/ 21 w 21"/>
                  <a:gd name="T7" fmla="*/ 58 h 58"/>
                  <a:gd name="T8" fmla="*/ 21 w 2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">
                    <a:moveTo>
                      <a:pt x="21" y="0"/>
                    </a:moveTo>
                    <a:lnTo>
                      <a:pt x="0" y="18"/>
                    </a:lnTo>
                    <a:lnTo>
                      <a:pt x="0" y="58"/>
                    </a:lnTo>
                    <a:lnTo>
                      <a:pt x="21" y="58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20">
                <a:extLst>
                  <a:ext uri="{FF2B5EF4-FFF2-40B4-BE49-F238E27FC236}">
                    <a16:creationId xmlns:a16="http://schemas.microsoft.com/office/drawing/2014/main" id="{4D2B5DB1-10C2-4995-9D94-D1CD16AED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2265"/>
                <a:ext cx="94" cy="54"/>
              </a:xfrm>
              <a:custGeom>
                <a:avLst/>
                <a:gdLst>
                  <a:gd name="T0" fmla="*/ 89 w 89"/>
                  <a:gd name="T1" fmla="*/ 0 h 51"/>
                  <a:gd name="T2" fmla="*/ 50 w 89"/>
                  <a:gd name="T3" fmla="*/ 33 h 51"/>
                  <a:gd name="T4" fmla="*/ 32 w 89"/>
                  <a:gd name="T5" fmla="*/ 16 h 51"/>
                  <a:gd name="T6" fmla="*/ 29 w 89"/>
                  <a:gd name="T7" fmla="*/ 15 h 51"/>
                  <a:gd name="T8" fmla="*/ 26 w 89"/>
                  <a:gd name="T9" fmla="*/ 16 h 51"/>
                  <a:gd name="T10" fmla="*/ 0 w 89"/>
                  <a:gd name="T11" fmla="*/ 41 h 51"/>
                  <a:gd name="T12" fmla="*/ 0 w 89"/>
                  <a:gd name="T13" fmla="*/ 49 h 51"/>
                  <a:gd name="T14" fmla="*/ 2 w 89"/>
                  <a:gd name="T15" fmla="*/ 51 h 51"/>
                  <a:gd name="T16" fmla="*/ 29 w 89"/>
                  <a:gd name="T17" fmla="*/ 25 h 51"/>
                  <a:gd name="T18" fmla="*/ 47 w 89"/>
                  <a:gd name="T19" fmla="*/ 42 h 51"/>
                  <a:gd name="T20" fmla="*/ 50 w 89"/>
                  <a:gd name="T21" fmla="*/ 43 h 51"/>
                  <a:gd name="T22" fmla="*/ 53 w 89"/>
                  <a:gd name="T23" fmla="*/ 42 h 51"/>
                  <a:gd name="T24" fmla="*/ 89 w 89"/>
                  <a:gd name="T25" fmla="*/ 11 h 51"/>
                  <a:gd name="T26" fmla="*/ 89 w 89"/>
                  <a:gd name="T27" fmla="*/ 1 h 51"/>
                  <a:gd name="T28" fmla="*/ 89 w 89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51">
                    <a:moveTo>
                      <a:pt x="89" y="0"/>
                    </a:moveTo>
                    <a:cubicBezTo>
                      <a:pt x="50" y="33"/>
                      <a:pt x="50" y="33"/>
                      <a:pt x="50" y="3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5"/>
                      <a:pt x="30" y="15"/>
                      <a:pt x="29" y="15"/>
                    </a:cubicBezTo>
                    <a:cubicBezTo>
                      <a:pt x="28" y="15"/>
                      <a:pt x="27" y="15"/>
                      <a:pt x="26" y="1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3"/>
                      <a:pt x="50" y="43"/>
                    </a:cubicBezTo>
                    <a:cubicBezTo>
                      <a:pt x="51" y="43"/>
                      <a:pt x="52" y="43"/>
                      <a:pt x="53" y="42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1">
                <a:extLst>
                  <a:ext uri="{FF2B5EF4-FFF2-40B4-BE49-F238E27FC236}">
                    <a16:creationId xmlns:a16="http://schemas.microsoft.com/office/drawing/2014/main" id="{49FB2541-71F9-4E9A-B11C-E01609291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290"/>
                <a:ext cx="23" cy="11"/>
              </a:xfrm>
              <a:custGeom>
                <a:avLst/>
                <a:gdLst>
                  <a:gd name="T0" fmla="*/ 23 w 23"/>
                  <a:gd name="T1" fmla="*/ 0 h 11"/>
                  <a:gd name="T2" fmla="*/ 0 w 23"/>
                  <a:gd name="T3" fmla="*/ 0 h 11"/>
                  <a:gd name="T4" fmla="*/ 1 w 23"/>
                  <a:gd name="T5" fmla="*/ 11 h 11"/>
                  <a:gd name="T6" fmla="*/ 22 w 23"/>
                  <a:gd name="T7" fmla="*/ 11 h 11"/>
                  <a:gd name="T8" fmla="*/ 23 w 2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23" y="0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22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22">
                <a:extLst>
                  <a:ext uri="{FF2B5EF4-FFF2-40B4-BE49-F238E27FC236}">
                    <a16:creationId xmlns:a16="http://schemas.microsoft.com/office/drawing/2014/main" id="{4EEC3229-3D5A-4D58-9B1A-4F8EF9716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290"/>
                <a:ext cx="23" cy="11"/>
              </a:xfrm>
              <a:custGeom>
                <a:avLst/>
                <a:gdLst>
                  <a:gd name="T0" fmla="*/ 23 w 23"/>
                  <a:gd name="T1" fmla="*/ 0 h 11"/>
                  <a:gd name="T2" fmla="*/ 0 w 23"/>
                  <a:gd name="T3" fmla="*/ 0 h 11"/>
                  <a:gd name="T4" fmla="*/ 1 w 23"/>
                  <a:gd name="T5" fmla="*/ 11 h 11"/>
                  <a:gd name="T6" fmla="*/ 22 w 23"/>
                  <a:gd name="T7" fmla="*/ 11 h 11"/>
                  <a:gd name="T8" fmla="*/ 23 w 2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23" y="0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22" y="1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23">
                <a:extLst>
                  <a:ext uri="{FF2B5EF4-FFF2-40B4-BE49-F238E27FC236}">
                    <a16:creationId xmlns:a16="http://schemas.microsoft.com/office/drawing/2014/main" id="{6CCED10D-09F6-4D66-8013-8DE0EFB60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2270"/>
                <a:ext cx="26" cy="17"/>
              </a:xfrm>
              <a:custGeom>
                <a:avLst/>
                <a:gdLst>
                  <a:gd name="T0" fmla="*/ 26 w 26"/>
                  <a:gd name="T1" fmla="*/ 0 h 17"/>
                  <a:gd name="T2" fmla="*/ 1 w 26"/>
                  <a:gd name="T3" fmla="*/ 0 h 17"/>
                  <a:gd name="T4" fmla="*/ 0 w 26"/>
                  <a:gd name="T5" fmla="*/ 17 h 17"/>
                  <a:gd name="T6" fmla="*/ 21 w 26"/>
                  <a:gd name="T7" fmla="*/ 17 h 17"/>
                  <a:gd name="T8" fmla="*/ 26 w 2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lnTo>
                      <a:pt x="1" y="0"/>
                    </a:lnTo>
                    <a:lnTo>
                      <a:pt x="0" y="17"/>
                    </a:lnTo>
                    <a:lnTo>
                      <a:pt x="21" y="1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24">
                <a:extLst>
                  <a:ext uri="{FF2B5EF4-FFF2-40B4-BE49-F238E27FC236}">
                    <a16:creationId xmlns:a16="http://schemas.microsoft.com/office/drawing/2014/main" id="{CC0DC761-CDC7-4BC5-A75C-5252BC531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2270"/>
                <a:ext cx="26" cy="17"/>
              </a:xfrm>
              <a:custGeom>
                <a:avLst/>
                <a:gdLst>
                  <a:gd name="T0" fmla="*/ 26 w 26"/>
                  <a:gd name="T1" fmla="*/ 0 h 17"/>
                  <a:gd name="T2" fmla="*/ 1 w 26"/>
                  <a:gd name="T3" fmla="*/ 0 h 17"/>
                  <a:gd name="T4" fmla="*/ 0 w 26"/>
                  <a:gd name="T5" fmla="*/ 17 h 17"/>
                  <a:gd name="T6" fmla="*/ 21 w 26"/>
                  <a:gd name="T7" fmla="*/ 17 h 17"/>
                  <a:gd name="T8" fmla="*/ 26 w 2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lnTo>
                      <a:pt x="1" y="0"/>
                    </a:lnTo>
                    <a:lnTo>
                      <a:pt x="0" y="17"/>
                    </a:lnTo>
                    <a:lnTo>
                      <a:pt x="21" y="17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25">
                <a:extLst>
                  <a:ext uri="{FF2B5EF4-FFF2-40B4-BE49-F238E27FC236}">
                    <a16:creationId xmlns:a16="http://schemas.microsoft.com/office/drawing/2014/main" id="{B25D3F44-495F-4B6F-9BC8-071C34DA4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290"/>
                <a:ext cx="21" cy="11"/>
              </a:xfrm>
              <a:custGeom>
                <a:avLst/>
                <a:gdLst>
                  <a:gd name="T0" fmla="*/ 20 w 21"/>
                  <a:gd name="T1" fmla="*/ 0 h 11"/>
                  <a:gd name="T2" fmla="*/ 0 w 21"/>
                  <a:gd name="T3" fmla="*/ 0 h 11"/>
                  <a:gd name="T4" fmla="*/ 2 w 21"/>
                  <a:gd name="T5" fmla="*/ 11 h 11"/>
                  <a:gd name="T6" fmla="*/ 21 w 21"/>
                  <a:gd name="T7" fmla="*/ 11 h 11"/>
                  <a:gd name="T8" fmla="*/ 20 w 2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20" y="0"/>
                    </a:moveTo>
                    <a:lnTo>
                      <a:pt x="0" y="0"/>
                    </a:lnTo>
                    <a:lnTo>
                      <a:pt x="2" y="11"/>
                    </a:lnTo>
                    <a:lnTo>
                      <a:pt x="21" y="1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6">
                <a:extLst>
                  <a:ext uri="{FF2B5EF4-FFF2-40B4-BE49-F238E27FC236}">
                    <a16:creationId xmlns:a16="http://schemas.microsoft.com/office/drawing/2014/main" id="{8F439FA7-D3F8-4796-B1D6-4257E248D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290"/>
                <a:ext cx="21" cy="11"/>
              </a:xfrm>
              <a:custGeom>
                <a:avLst/>
                <a:gdLst>
                  <a:gd name="T0" fmla="*/ 20 w 21"/>
                  <a:gd name="T1" fmla="*/ 0 h 11"/>
                  <a:gd name="T2" fmla="*/ 0 w 21"/>
                  <a:gd name="T3" fmla="*/ 0 h 11"/>
                  <a:gd name="T4" fmla="*/ 2 w 21"/>
                  <a:gd name="T5" fmla="*/ 11 h 11"/>
                  <a:gd name="T6" fmla="*/ 21 w 21"/>
                  <a:gd name="T7" fmla="*/ 11 h 11"/>
                  <a:gd name="T8" fmla="*/ 20 w 2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20" y="0"/>
                    </a:moveTo>
                    <a:lnTo>
                      <a:pt x="0" y="0"/>
                    </a:lnTo>
                    <a:lnTo>
                      <a:pt x="2" y="11"/>
                    </a:lnTo>
                    <a:lnTo>
                      <a:pt x="21" y="11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27">
                <a:extLst>
                  <a:ext uri="{FF2B5EF4-FFF2-40B4-BE49-F238E27FC236}">
                    <a16:creationId xmlns:a16="http://schemas.microsoft.com/office/drawing/2014/main" id="{283447A1-7D87-420E-88C5-0539F9D4E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2290"/>
                <a:ext cx="21" cy="11"/>
              </a:xfrm>
              <a:custGeom>
                <a:avLst/>
                <a:gdLst>
                  <a:gd name="T0" fmla="*/ 21 w 21"/>
                  <a:gd name="T1" fmla="*/ 0 h 11"/>
                  <a:gd name="T2" fmla="*/ 0 w 21"/>
                  <a:gd name="T3" fmla="*/ 0 h 11"/>
                  <a:gd name="T4" fmla="*/ 0 w 21"/>
                  <a:gd name="T5" fmla="*/ 11 h 11"/>
                  <a:gd name="T6" fmla="*/ 18 w 21"/>
                  <a:gd name="T7" fmla="*/ 11 h 11"/>
                  <a:gd name="T8" fmla="*/ 21 w 2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2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8">
                <a:extLst>
                  <a:ext uri="{FF2B5EF4-FFF2-40B4-BE49-F238E27FC236}">
                    <a16:creationId xmlns:a16="http://schemas.microsoft.com/office/drawing/2014/main" id="{502921D3-7B4E-4352-8579-22D34E8F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2290"/>
                <a:ext cx="21" cy="11"/>
              </a:xfrm>
              <a:custGeom>
                <a:avLst/>
                <a:gdLst>
                  <a:gd name="T0" fmla="*/ 21 w 21"/>
                  <a:gd name="T1" fmla="*/ 0 h 11"/>
                  <a:gd name="T2" fmla="*/ 0 w 21"/>
                  <a:gd name="T3" fmla="*/ 0 h 11"/>
                  <a:gd name="T4" fmla="*/ 0 w 21"/>
                  <a:gd name="T5" fmla="*/ 11 h 11"/>
                  <a:gd name="T6" fmla="*/ 18 w 21"/>
                  <a:gd name="T7" fmla="*/ 11 h 11"/>
                  <a:gd name="T8" fmla="*/ 21 w 2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21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29">
                <a:extLst>
                  <a:ext uri="{FF2B5EF4-FFF2-40B4-BE49-F238E27FC236}">
                    <a16:creationId xmlns:a16="http://schemas.microsoft.com/office/drawing/2014/main" id="{BF4AF8B2-D88D-4A8B-9A0B-821265803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2240"/>
                <a:ext cx="52" cy="27"/>
              </a:xfrm>
              <a:custGeom>
                <a:avLst/>
                <a:gdLst>
                  <a:gd name="T0" fmla="*/ 43 w 49"/>
                  <a:gd name="T1" fmla="*/ 0 h 26"/>
                  <a:gd name="T2" fmla="*/ 34 w 49"/>
                  <a:gd name="T3" fmla="*/ 0 h 26"/>
                  <a:gd name="T4" fmla="*/ 31 w 49"/>
                  <a:gd name="T5" fmla="*/ 1 h 26"/>
                  <a:gd name="T6" fmla="*/ 30 w 49"/>
                  <a:gd name="T7" fmla="*/ 2 h 26"/>
                  <a:gd name="T8" fmla="*/ 17 w 49"/>
                  <a:gd name="T9" fmla="*/ 14 h 26"/>
                  <a:gd name="T10" fmla="*/ 16 w 49"/>
                  <a:gd name="T11" fmla="*/ 16 h 26"/>
                  <a:gd name="T12" fmla="*/ 1 w 49"/>
                  <a:gd name="T13" fmla="*/ 16 h 26"/>
                  <a:gd name="T14" fmla="*/ 0 w 49"/>
                  <a:gd name="T15" fmla="*/ 26 h 26"/>
                  <a:gd name="T16" fmla="*/ 24 w 49"/>
                  <a:gd name="T17" fmla="*/ 26 h 26"/>
                  <a:gd name="T18" fmla="*/ 25 w 49"/>
                  <a:gd name="T19" fmla="*/ 19 h 26"/>
                  <a:gd name="T20" fmla="*/ 35 w 49"/>
                  <a:gd name="T21" fmla="*/ 10 h 26"/>
                  <a:gd name="T22" fmla="*/ 43 w 49"/>
                  <a:gd name="T23" fmla="*/ 10 h 26"/>
                  <a:gd name="T24" fmla="*/ 43 w 49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26">
                    <a:moveTo>
                      <a:pt x="43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1"/>
                    </a:cubicBezTo>
                    <a:cubicBezTo>
                      <a:pt x="31" y="1"/>
                      <a:pt x="30" y="1"/>
                      <a:pt x="30" y="2"/>
                    </a:cubicBezTo>
                    <a:cubicBezTo>
                      <a:pt x="26" y="6"/>
                      <a:pt x="22" y="10"/>
                      <a:pt x="17" y="14"/>
                    </a:cubicBezTo>
                    <a:cubicBezTo>
                      <a:pt x="17" y="15"/>
                      <a:pt x="17" y="15"/>
                      <a:pt x="16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9" y="16"/>
                      <a:pt x="32" y="13"/>
                      <a:pt x="35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9" y="10"/>
                      <a:pt x="49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30">
                <a:extLst>
                  <a:ext uri="{FF2B5EF4-FFF2-40B4-BE49-F238E27FC236}">
                    <a16:creationId xmlns:a16="http://schemas.microsoft.com/office/drawing/2014/main" id="{1D3BDA43-8BE2-41E2-8F4B-5C330EACB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257"/>
                <a:ext cx="29" cy="10"/>
              </a:xfrm>
              <a:custGeom>
                <a:avLst/>
                <a:gdLst>
                  <a:gd name="T0" fmla="*/ 29 w 29"/>
                  <a:gd name="T1" fmla="*/ 0 h 10"/>
                  <a:gd name="T2" fmla="*/ 0 w 29"/>
                  <a:gd name="T3" fmla="*/ 0 h 10"/>
                  <a:gd name="T4" fmla="*/ 1 w 29"/>
                  <a:gd name="T5" fmla="*/ 10 h 10"/>
                  <a:gd name="T6" fmla="*/ 28 w 29"/>
                  <a:gd name="T7" fmla="*/ 10 h 10"/>
                  <a:gd name="T8" fmla="*/ 29 w 2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29" y="0"/>
                    </a:moveTo>
                    <a:lnTo>
                      <a:pt x="0" y="0"/>
                    </a:lnTo>
                    <a:lnTo>
                      <a:pt x="1" y="10"/>
                    </a:lnTo>
                    <a:lnTo>
                      <a:pt x="28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31">
                <a:extLst>
                  <a:ext uri="{FF2B5EF4-FFF2-40B4-BE49-F238E27FC236}">
                    <a16:creationId xmlns:a16="http://schemas.microsoft.com/office/drawing/2014/main" id="{CFC67C2C-1CC2-4E4C-BEC9-CF9679FF8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257"/>
                <a:ext cx="29" cy="10"/>
              </a:xfrm>
              <a:custGeom>
                <a:avLst/>
                <a:gdLst>
                  <a:gd name="T0" fmla="*/ 29 w 29"/>
                  <a:gd name="T1" fmla="*/ 0 h 10"/>
                  <a:gd name="T2" fmla="*/ 0 w 29"/>
                  <a:gd name="T3" fmla="*/ 0 h 10"/>
                  <a:gd name="T4" fmla="*/ 1 w 29"/>
                  <a:gd name="T5" fmla="*/ 10 h 10"/>
                  <a:gd name="T6" fmla="*/ 28 w 29"/>
                  <a:gd name="T7" fmla="*/ 10 h 10"/>
                  <a:gd name="T8" fmla="*/ 29 w 2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29" y="0"/>
                    </a:moveTo>
                    <a:lnTo>
                      <a:pt x="0" y="0"/>
                    </a:lnTo>
                    <a:lnTo>
                      <a:pt x="1" y="10"/>
                    </a:lnTo>
                    <a:lnTo>
                      <a:pt x="28" y="10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32">
                <a:extLst>
                  <a:ext uri="{FF2B5EF4-FFF2-40B4-BE49-F238E27FC236}">
                    <a16:creationId xmlns:a16="http://schemas.microsoft.com/office/drawing/2014/main" id="{9084B93F-4F8C-4792-9625-54BA03086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270"/>
                <a:ext cx="25" cy="17"/>
              </a:xfrm>
              <a:custGeom>
                <a:avLst/>
                <a:gdLst>
                  <a:gd name="T0" fmla="*/ 24 w 25"/>
                  <a:gd name="T1" fmla="*/ 0 h 17"/>
                  <a:gd name="T2" fmla="*/ 0 w 25"/>
                  <a:gd name="T3" fmla="*/ 0 h 17"/>
                  <a:gd name="T4" fmla="*/ 4 w 25"/>
                  <a:gd name="T5" fmla="*/ 17 h 17"/>
                  <a:gd name="T6" fmla="*/ 25 w 25"/>
                  <a:gd name="T7" fmla="*/ 17 h 17"/>
                  <a:gd name="T8" fmla="*/ 24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0"/>
                    </a:moveTo>
                    <a:lnTo>
                      <a:pt x="0" y="0"/>
                    </a:lnTo>
                    <a:lnTo>
                      <a:pt x="4" y="17"/>
                    </a:lnTo>
                    <a:lnTo>
                      <a:pt x="25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33">
                <a:extLst>
                  <a:ext uri="{FF2B5EF4-FFF2-40B4-BE49-F238E27FC236}">
                    <a16:creationId xmlns:a16="http://schemas.microsoft.com/office/drawing/2014/main" id="{3870F033-63DD-4B96-B3DB-238E39564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270"/>
                <a:ext cx="25" cy="17"/>
              </a:xfrm>
              <a:custGeom>
                <a:avLst/>
                <a:gdLst>
                  <a:gd name="T0" fmla="*/ 24 w 25"/>
                  <a:gd name="T1" fmla="*/ 0 h 17"/>
                  <a:gd name="T2" fmla="*/ 0 w 25"/>
                  <a:gd name="T3" fmla="*/ 0 h 17"/>
                  <a:gd name="T4" fmla="*/ 4 w 25"/>
                  <a:gd name="T5" fmla="*/ 17 h 17"/>
                  <a:gd name="T6" fmla="*/ 25 w 25"/>
                  <a:gd name="T7" fmla="*/ 17 h 17"/>
                  <a:gd name="T8" fmla="*/ 24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4" y="0"/>
                    </a:moveTo>
                    <a:lnTo>
                      <a:pt x="0" y="0"/>
                    </a:lnTo>
                    <a:lnTo>
                      <a:pt x="4" y="17"/>
                    </a:lnTo>
                    <a:lnTo>
                      <a:pt x="25" y="17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34">
                <a:extLst>
                  <a:ext uri="{FF2B5EF4-FFF2-40B4-BE49-F238E27FC236}">
                    <a16:creationId xmlns:a16="http://schemas.microsoft.com/office/drawing/2014/main" id="{B22AF258-2CF3-4278-B13B-6C90CC876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2257"/>
                <a:ext cx="28" cy="10"/>
              </a:xfrm>
              <a:custGeom>
                <a:avLst/>
                <a:gdLst>
                  <a:gd name="T0" fmla="*/ 27 w 28"/>
                  <a:gd name="T1" fmla="*/ 0 h 10"/>
                  <a:gd name="T2" fmla="*/ 0 w 28"/>
                  <a:gd name="T3" fmla="*/ 0 h 10"/>
                  <a:gd name="T4" fmla="*/ 4 w 28"/>
                  <a:gd name="T5" fmla="*/ 10 h 10"/>
                  <a:gd name="T6" fmla="*/ 28 w 28"/>
                  <a:gd name="T7" fmla="*/ 10 h 10"/>
                  <a:gd name="T8" fmla="*/ 27 w 2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0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2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35">
                <a:extLst>
                  <a:ext uri="{FF2B5EF4-FFF2-40B4-BE49-F238E27FC236}">
                    <a16:creationId xmlns:a16="http://schemas.microsoft.com/office/drawing/2014/main" id="{7A332B86-DA0E-4FDC-A40B-65D167BFD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2257"/>
                <a:ext cx="28" cy="10"/>
              </a:xfrm>
              <a:custGeom>
                <a:avLst/>
                <a:gdLst>
                  <a:gd name="T0" fmla="*/ 27 w 28"/>
                  <a:gd name="T1" fmla="*/ 0 h 10"/>
                  <a:gd name="T2" fmla="*/ 0 w 28"/>
                  <a:gd name="T3" fmla="*/ 0 h 10"/>
                  <a:gd name="T4" fmla="*/ 4 w 28"/>
                  <a:gd name="T5" fmla="*/ 10 h 10"/>
                  <a:gd name="T6" fmla="*/ 28 w 28"/>
                  <a:gd name="T7" fmla="*/ 10 h 10"/>
                  <a:gd name="T8" fmla="*/ 27 w 2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0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28" y="1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36">
                <a:extLst>
                  <a:ext uri="{FF2B5EF4-FFF2-40B4-BE49-F238E27FC236}">
                    <a16:creationId xmlns:a16="http://schemas.microsoft.com/office/drawing/2014/main" id="{858D8DAC-BDDD-404D-8BA2-6AA41EB0A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2270"/>
                <a:ext cx="26" cy="17"/>
              </a:xfrm>
              <a:custGeom>
                <a:avLst/>
                <a:gdLst>
                  <a:gd name="T0" fmla="*/ 26 w 26"/>
                  <a:gd name="T1" fmla="*/ 0 h 17"/>
                  <a:gd name="T2" fmla="*/ 0 w 26"/>
                  <a:gd name="T3" fmla="*/ 0 h 17"/>
                  <a:gd name="T4" fmla="*/ 1 w 26"/>
                  <a:gd name="T5" fmla="*/ 17 h 17"/>
                  <a:gd name="T6" fmla="*/ 24 w 26"/>
                  <a:gd name="T7" fmla="*/ 17 h 17"/>
                  <a:gd name="T8" fmla="*/ 26 w 2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lnTo>
                      <a:pt x="0" y="0"/>
                    </a:lnTo>
                    <a:lnTo>
                      <a:pt x="1" y="17"/>
                    </a:lnTo>
                    <a:lnTo>
                      <a:pt x="24" y="1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37">
                <a:extLst>
                  <a:ext uri="{FF2B5EF4-FFF2-40B4-BE49-F238E27FC236}">
                    <a16:creationId xmlns:a16="http://schemas.microsoft.com/office/drawing/2014/main" id="{2D24DD0A-5EFA-42BA-BDCC-7DFFA7DE2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2270"/>
                <a:ext cx="26" cy="17"/>
              </a:xfrm>
              <a:custGeom>
                <a:avLst/>
                <a:gdLst>
                  <a:gd name="T0" fmla="*/ 26 w 26"/>
                  <a:gd name="T1" fmla="*/ 0 h 17"/>
                  <a:gd name="T2" fmla="*/ 0 w 26"/>
                  <a:gd name="T3" fmla="*/ 0 h 17"/>
                  <a:gd name="T4" fmla="*/ 1 w 26"/>
                  <a:gd name="T5" fmla="*/ 17 h 17"/>
                  <a:gd name="T6" fmla="*/ 24 w 26"/>
                  <a:gd name="T7" fmla="*/ 17 h 17"/>
                  <a:gd name="T8" fmla="*/ 26 w 2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lnTo>
                      <a:pt x="0" y="0"/>
                    </a:lnTo>
                    <a:lnTo>
                      <a:pt x="1" y="17"/>
                    </a:lnTo>
                    <a:lnTo>
                      <a:pt x="24" y="17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138">
                <a:extLst>
                  <a:ext uri="{FF2B5EF4-FFF2-40B4-BE49-F238E27FC236}">
                    <a16:creationId xmlns:a16="http://schemas.microsoft.com/office/drawing/2014/main" id="{3B4A9968-746C-4ABC-952B-703ED9BB3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2304"/>
                <a:ext cx="18" cy="1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139">
                <a:extLst>
                  <a:ext uri="{FF2B5EF4-FFF2-40B4-BE49-F238E27FC236}">
                    <a16:creationId xmlns:a16="http://schemas.microsoft.com/office/drawing/2014/main" id="{B9BB5A0E-D946-42C0-A1C2-77BD90E77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7" y="2304"/>
                <a:ext cx="17" cy="1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40">
                <a:extLst>
                  <a:ext uri="{FF2B5EF4-FFF2-40B4-BE49-F238E27FC236}">
                    <a16:creationId xmlns:a16="http://schemas.microsoft.com/office/drawing/2014/main" id="{45C67D27-9B9D-44CF-B052-C8F9EEB1C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1820"/>
                <a:ext cx="6" cy="7"/>
              </a:xfrm>
              <a:custGeom>
                <a:avLst/>
                <a:gdLst>
                  <a:gd name="T0" fmla="*/ 0 w 6"/>
                  <a:gd name="T1" fmla="*/ 2 h 7"/>
                  <a:gd name="T2" fmla="*/ 3 w 6"/>
                  <a:gd name="T3" fmla="*/ 7 h 7"/>
                  <a:gd name="T4" fmla="*/ 6 w 6"/>
                  <a:gd name="T5" fmla="*/ 5 h 7"/>
                  <a:gd name="T6" fmla="*/ 3 w 6"/>
                  <a:gd name="T7" fmla="*/ 0 h 7"/>
                  <a:gd name="T8" fmla="*/ 0 w 6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cubicBezTo>
                      <a:pt x="1" y="4"/>
                      <a:pt x="2" y="5"/>
                      <a:pt x="3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3"/>
                      <a:pt x="4" y="1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41">
                <a:extLst>
                  <a:ext uri="{FF2B5EF4-FFF2-40B4-BE49-F238E27FC236}">
                    <a16:creationId xmlns:a16="http://schemas.microsoft.com/office/drawing/2014/main" id="{AA4EF019-FDD2-4899-A207-A0CDFA423F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4" y="1760"/>
                <a:ext cx="816" cy="716"/>
              </a:xfrm>
              <a:custGeom>
                <a:avLst/>
                <a:gdLst>
                  <a:gd name="T0" fmla="*/ 121 w 774"/>
                  <a:gd name="T1" fmla="*/ 19 h 681"/>
                  <a:gd name="T2" fmla="*/ 93 w 774"/>
                  <a:gd name="T3" fmla="*/ 42 h 681"/>
                  <a:gd name="T4" fmla="*/ 68 w 774"/>
                  <a:gd name="T5" fmla="*/ 82 h 681"/>
                  <a:gd name="T6" fmla="*/ 58 w 774"/>
                  <a:gd name="T7" fmla="*/ 90 h 681"/>
                  <a:gd name="T8" fmla="*/ 44 w 774"/>
                  <a:gd name="T9" fmla="*/ 123 h 681"/>
                  <a:gd name="T10" fmla="*/ 34 w 774"/>
                  <a:gd name="T11" fmla="*/ 145 h 681"/>
                  <a:gd name="T12" fmla="*/ 22 w 774"/>
                  <a:gd name="T13" fmla="*/ 178 h 681"/>
                  <a:gd name="T14" fmla="*/ 9 w 774"/>
                  <a:gd name="T15" fmla="*/ 212 h 681"/>
                  <a:gd name="T16" fmla="*/ 6 w 774"/>
                  <a:gd name="T17" fmla="*/ 260 h 681"/>
                  <a:gd name="T18" fmla="*/ 1 w 774"/>
                  <a:gd name="T19" fmla="*/ 271 h 681"/>
                  <a:gd name="T20" fmla="*/ 4 w 774"/>
                  <a:gd name="T21" fmla="*/ 307 h 681"/>
                  <a:gd name="T22" fmla="*/ 7 w 774"/>
                  <a:gd name="T23" fmla="*/ 343 h 681"/>
                  <a:gd name="T24" fmla="*/ 7 w 774"/>
                  <a:gd name="T25" fmla="*/ 367 h 681"/>
                  <a:gd name="T26" fmla="*/ 19 w 774"/>
                  <a:gd name="T27" fmla="*/ 401 h 681"/>
                  <a:gd name="T28" fmla="*/ 31 w 774"/>
                  <a:gd name="T29" fmla="*/ 434 h 681"/>
                  <a:gd name="T30" fmla="*/ 37 w 774"/>
                  <a:gd name="T31" fmla="*/ 458 h 681"/>
                  <a:gd name="T32" fmla="*/ 57 w 774"/>
                  <a:gd name="T33" fmla="*/ 488 h 681"/>
                  <a:gd name="T34" fmla="*/ 76 w 774"/>
                  <a:gd name="T35" fmla="*/ 517 h 681"/>
                  <a:gd name="T36" fmla="*/ 96 w 774"/>
                  <a:gd name="T37" fmla="*/ 548 h 681"/>
                  <a:gd name="T38" fmla="*/ 132 w 774"/>
                  <a:gd name="T39" fmla="*/ 579 h 681"/>
                  <a:gd name="T40" fmla="*/ 138 w 774"/>
                  <a:gd name="T41" fmla="*/ 590 h 681"/>
                  <a:gd name="T42" fmla="*/ 169 w 774"/>
                  <a:gd name="T43" fmla="*/ 608 h 681"/>
                  <a:gd name="T44" fmla="*/ 189 w 774"/>
                  <a:gd name="T45" fmla="*/ 621 h 681"/>
                  <a:gd name="T46" fmla="*/ 220 w 774"/>
                  <a:gd name="T47" fmla="*/ 638 h 681"/>
                  <a:gd name="T48" fmla="*/ 240 w 774"/>
                  <a:gd name="T49" fmla="*/ 652 h 681"/>
                  <a:gd name="T50" fmla="*/ 275 w 774"/>
                  <a:gd name="T51" fmla="*/ 660 h 681"/>
                  <a:gd name="T52" fmla="*/ 310 w 774"/>
                  <a:gd name="T53" fmla="*/ 669 h 681"/>
                  <a:gd name="T54" fmla="*/ 345 w 774"/>
                  <a:gd name="T55" fmla="*/ 678 h 681"/>
                  <a:gd name="T56" fmla="*/ 392 w 774"/>
                  <a:gd name="T57" fmla="*/ 676 h 681"/>
                  <a:gd name="T58" fmla="*/ 416 w 774"/>
                  <a:gd name="T59" fmla="*/ 675 h 681"/>
                  <a:gd name="T60" fmla="*/ 428 w 774"/>
                  <a:gd name="T61" fmla="*/ 678 h 681"/>
                  <a:gd name="T62" fmla="*/ 463 w 774"/>
                  <a:gd name="T63" fmla="*/ 669 h 681"/>
                  <a:gd name="T64" fmla="*/ 498 w 774"/>
                  <a:gd name="T65" fmla="*/ 660 h 681"/>
                  <a:gd name="T66" fmla="*/ 533 w 774"/>
                  <a:gd name="T67" fmla="*/ 652 h 681"/>
                  <a:gd name="T68" fmla="*/ 574 w 774"/>
                  <a:gd name="T69" fmla="*/ 628 h 681"/>
                  <a:gd name="T70" fmla="*/ 586 w 774"/>
                  <a:gd name="T71" fmla="*/ 625 h 681"/>
                  <a:gd name="T72" fmla="*/ 616 w 774"/>
                  <a:gd name="T73" fmla="*/ 605 h 681"/>
                  <a:gd name="T74" fmla="*/ 633 w 774"/>
                  <a:gd name="T75" fmla="*/ 587 h 681"/>
                  <a:gd name="T76" fmla="*/ 659 w 774"/>
                  <a:gd name="T77" fmla="*/ 563 h 681"/>
                  <a:gd name="T78" fmla="*/ 678 w 774"/>
                  <a:gd name="T79" fmla="*/ 549 h 681"/>
                  <a:gd name="T80" fmla="*/ 700 w 774"/>
                  <a:gd name="T81" fmla="*/ 521 h 681"/>
                  <a:gd name="T82" fmla="*/ 710 w 774"/>
                  <a:gd name="T83" fmla="*/ 499 h 681"/>
                  <a:gd name="T84" fmla="*/ 733 w 774"/>
                  <a:gd name="T85" fmla="*/ 457 h 681"/>
                  <a:gd name="T86" fmla="*/ 738 w 774"/>
                  <a:gd name="T87" fmla="*/ 446 h 681"/>
                  <a:gd name="T88" fmla="*/ 751 w 774"/>
                  <a:gd name="T89" fmla="*/ 426 h 681"/>
                  <a:gd name="T90" fmla="*/ 757 w 774"/>
                  <a:gd name="T91" fmla="*/ 390 h 681"/>
                  <a:gd name="T92" fmla="*/ 765 w 774"/>
                  <a:gd name="T93" fmla="*/ 356 h 681"/>
                  <a:gd name="T94" fmla="*/ 773 w 774"/>
                  <a:gd name="T95" fmla="*/ 321 h 681"/>
                  <a:gd name="T96" fmla="*/ 769 w 774"/>
                  <a:gd name="T97" fmla="*/ 273 h 681"/>
                  <a:gd name="T98" fmla="*/ 772 w 774"/>
                  <a:gd name="T99" fmla="*/ 261 h 681"/>
                  <a:gd name="T100" fmla="*/ 764 w 774"/>
                  <a:gd name="T101" fmla="*/ 226 h 681"/>
                  <a:gd name="T102" fmla="*/ 756 w 774"/>
                  <a:gd name="T103" fmla="*/ 191 h 681"/>
                  <a:gd name="T104" fmla="*/ 749 w 774"/>
                  <a:gd name="T105" fmla="*/ 156 h 681"/>
                  <a:gd name="T106" fmla="*/ 725 w 774"/>
                  <a:gd name="T107" fmla="*/ 114 h 681"/>
                  <a:gd name="T108" fmla="*/ 723 w 774"/>
                  <a:gd name="T109" fmla="*/ 102 h 681"/>
                  <a:gd name="T110" fmla="*/ 700 w 774"/>
                  <a:gd name="T111" fmla="*/ 74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74" h="681">
                    <a:moveTo>
                      <a:pt x="129" y="11"/>
                    </a:moveTo>
                    <a:cubicBezTo>
                      <a:pt x="132" y="8"/>
                      <a:pt x="135" y="5"/>
                      <a:pt x="138" y="3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3" y="2"/>
                      <a:pt x="130" y="5"/>
                      <a:pt x="127" y="8"/>
                    </a:cubicBezTo>
                    <a:cubicBezTo>
                      <a:pt x="129" y="11"/>
                      <a:pt x="129" y="11"/>
                      <a:pt x="129" y="11"/>
                    </a:cubicBezTo>
                    <a:moveTo>
                      <a:pt x="112" y="27"/>
                    </a:moveTo>
                    <a:cubicBezTo>
                      <a:pt x="115" y="24"/>
                      <a:pt x="118" y="22"/>
                      <a:pt x="121" y="19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5" y="19"/>
                      <a:pt x="112" y="21"/>
                      <a:pt x="109" y="24"/>
                    </a:cubicBezTo>
                    <a:cubicBezTo>
                      <a:pt x="112" y="27"/>
                      <a:pt x="112" y="27"/>
                      <a:pt x="112" y="27"/>
                    </a:cubicBezTo>
                    <a:moveTo>
                      <a:pt x="96" y="45"/>
                    </a:moveTo>
                    <a:cubicBezTo>
                      <a:pt x="99" y="42"/>
                      <a:pt x="102" y="39"/>
                      <a:pt x="104" y="36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99" y="36"/>
                      <a:pt x="96" y="39"/>
                      <a:pt x="93" y="42"/>
                    </a:cubicBezTo>
                    <a:cubicBezTo>
                      <a:pt x="96" y="45"/>
                      <a:pt x="96" y="45"/>
                      <a:pt x="96" y="45"/>
                    </a:cubicBezTo>
                    <a:moveTo>
                      <a:pt x="81" y="63"/>
                    </a:moveTo>
                    <a:cubicBezTo>
                      <a:pt x="84" y="60"/>
                      <a:pt x="86" y="57"/>
                      <a:pt x="89" y="54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3" y="54"/>
                      <a:pt x="81" y="57"/>
                      <a:pt x="78" y="61"/>
                    </a:cubicBezTo>
                    <a:cubicBezTo>
                      <a:pt x="81" y="63"/>
                      <a:pt x="81" y="63"/>
                      <a:pt x="81" y="63"/>
                    </a:cubicBezTo>
                    <a:moveTo>
                      <a:pt x="68" y="82"/>
                    </a:moveTo>
                    <a:cubicBezTo>
                      <a:pt x="70" y="79"/>
                      <a:pt x="72" y="76"/>
                      <a:pt x="74" y="73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9" y="74"/>
                      <a:pt x="67" y="77"/>
                      <a:pt x="64" y="80"/>
                    </a:cubicBezTo>
                    <a:cubicBezTo>
                      <a:pt x="68" y="82"/>
                      <a:pt x="68" y="82"/>
                      <a:pt x="68" y="82"/>
                    </a:cubicBezTo>
                    <a:moveTo>
                      <a:pt x="55" y="103"/>
                    </a:moveTo>
                    <a:cubicBezTo>
                      <a:pt x="57" y="99"/>
                      <a:pt x="59" y="96"/>
                      <a:pt x="61" y="92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6" y="94"/>
                      <a:pt x="54" y="97"/>
                      <a:pt x="52" y="101"/>
                    </a:cubicBezTo>
                    <a:cubicBezTo>
                      <a:pt x="55" y="103"/>
                      <a:pt x="55" y="103"/>
                      <a:pt x="55" y="103"/>
                    </a:cubicBezTo>
                    <a:moveTo>
                      <a:pt x="44" y="123"/>
                    </a:moveTo>
                    <a:cubicBezTo>
                      <a:pt x="46" y="120"/>
                      <a:pt x="48" y="116"/>
                      <a:pt x="50" y="113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4" y="115"/>
                      <a:pt x="42" y="118"/>
                      <a:pt x="41" y="122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4" y="123"/>
                      <a:pt x="44" y="123"/>
                      <a:pt x="44" y="123"/>
                    </a:cubicBezTo>
                    <a:moveTo>
                      <a:pt x="34" y="145"/>
                    </a:moveTo>
                    <a:cubicBezTo>
                      <a:pt x="36" y="141"/>
                      <a:pt x="37" y="138"/>
                      <a:pt x="39" y="134"/>
                    </a:cubicBezTo>
                    <a:cubicBezTo>
                      <a:pt x="35" y="132"/>
                      <a:pt x="35" y="132"/>
                      <a:pt x="35" y="132"/>
                    </a:cubicBezTo>
                    <a:cubicBezTo>
                      <a:pt x="34" y="136"/>
                      <a:pt x="32" y="140"/>
                      <a:pt x="31" y="143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4" y="145"/>
                      <a:pt x="34" y="145"/>
                      <a:pt x="34" y="145"/>
                    </a:cubicBezTo>
                    <a:moveTo>
                      <a:pt x="26" y="167"/>
                    </a:moveTo>
                    <a:cubicBezTo>
                      <a:pt x="27" y="163"/>
                      <a:pt x="28" y="160"/>
                      <a:pt x="30" y="156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5" y="158"/>
                      <a:pt x="23" y="162"/>
                      <a:pt x="22" y="166"/>
                    </a:cubicBezTo>
                    <a:cubicBezTo>
                      <a:pt x="26" y="167"/>
                      <a:pt x="26" y="167"/>
                      <a:pt x="26" y="167"/>
                    </a:cubicBezTo>
                    <a:moveTo>
                      <a:pt x="19" y="190"/>
                    </a:moveTo>
                    <a:cubicBezTo>
                      <a:pt x="20" y="186"/>
                      <a:pt x="21" y="182"/>
                      <a:pt x="22" y="17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7" y="181"/>
                      <a:pt x="16" y="185"/>
                      <a:pt x="15" y="189"/>
                    </a:cubicBezTo>
                    <a:cubicBezTo>
                      <a:pt x="19" y="190"/>
                      <a:pt x="19" y="190"/>
                      <a:pt x="19" y="190"/>
                    </a:cubicBezTo>
                    <a:moveTo>
                      <a:pt x="13" y="213"/>
                    </a:moveTo>
                    <a:cubicBezTo>
                      <a:pt x="14" y="209"/>
                      <a:pt x="15" y="205"/>
                      <a:pt x="16" y="201"/>
                    </a:cubicBezTo>
                    <a:cubicBezTo>
                      <a:pt x="12" y="200"/>
                      <a:pt x="12" y="200"/>
                      <a:pt x="12" y="200"/>
                    </a:cubicBezTo>
                    <a:cubicBezTo>
                      <a:pt x="11" y="204"/>
                      <a:pt x="10" y="208"/>
                      <a:pt x="9" y="212"/>
                    </a:cubicBezTo>
                    <a:cubicBezTo>
                      <a:pt x="13" y="213"/>
                      <a:pt x="13" y="213"/>
                      <a:pt x="13" y="213"/>
                    </a:cubicBezTo>
                    <a:moveTo>
                      <a:pt x="9" y="236"/>
                    </a:moveTo>
                    <a:cubicBezTo>
                      <a:pt x="9" y="232"/>
                      <a:pt x="10" y="228"/>
                      <a:pt x="11" y="224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6" y="228"/>
                      <a:pt x="5" y="232"/>
                      <a:pt x="5" y="236"/>
                    </a:cubicBezTo>
                    <a:cubicBezTo>
                      <a:pt x="9" y="236"/>
                      <a:pt x="9" y="236"/>
                      <a:pt x="9" y="236"/>
                    </a:cubicBezTo>
                    <a:moveTo>
                      <a:pt x="6" y="260"/>
                    </a:moveTo>
                    <a:cubicBezTo>
                      <a:pt x="6" y="256"/>
                      <a:pt x="7" y="252"/>
                      <a:pt x="7" y="248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3" y="251"/>
                      <a:pt x="2" y="255"/>
                      <a:pt x="2" y="259"/>
                    </a:cubicBezTo>
                    <a:cubicBezTo>
                      <a:pt x="6" y="260"/>
                      <a:pt x="6" y="260"/>
                      <a:pt x="6" y="260"/>
                    </a:cubicBezTo>
                    <a:moveTo>
                      <a:pt x="4" y="283"/>
                    </a:moveTo>
                    <a:cubicBezTo>
                      <a:pt x="5" y="279"/>
                      <a:pt x="5" y="275"/>
                      <a:pt x="5" y="272"/>
                    </a:cubicBezTo>
                    <a:cubicBezTo>
                      <a:pt x="1" y="271"/>
                      <a:pt x="1" y="271"/>
                      <a:pt x="1" y="271"/>
                    </a:cubicBezTo>
                    <a:cubicBezTo>
                      <a:pt x="1" y="275"/>
                      <a:pt x="1" y="279"/>
                      <a:pt x="0" y="283"/>
                    </a:cubicBezTo>
                    <a:cubicBezTo>
                      <a:pt x="4" y="283"/>
                      <a:pt x="4" y="283"/>
                      <a:pt x="4" y="283"/>
                    </a:cubicBezTo>
                    <a:moveTo>
                      <a:pt x="4" y="307"/>
                    </a:moveTo>
                    <a:cubicBezTo>
                      <a:pt x="4" y="303"/>
                      <a:pt x="4" y="299"/>
                      <a:pt x="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299"/>
                      <a:pt x="0" y="303"/>
                      <a:pt x="0" y="307"/>
                    </a:cubicBezTo>
                    <a:cubicBezTo>
                      <a:pt x="4" y="307"/>
                      <a:pt x="4" y="307"/>
                      <a:pt x="4" y="307"/>
                    </a:cubicBezTo>
                    <a:moveTo>
                      <a:pt x="6" y="331"/>
                    </a:moveTo>
                    <a:cubicBezTo>
                      <a:pt x="6" y="327"/>
                      <a:pt x="5" y="323"/>
                      <a:pt x="5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23"/>
                      <a:pt x="2" y="327"/>
                      <a:pt x="2" y="331"/>
                    </a:cubicBezTo>
                    <a:cubicBezTo>
                      <a:pt x="6" y="331"/>
                      <a:pt x="6" y="331"/>
                      <a:pt x="6" y="331"/>
                    </a:cubicBezTo>
                    <a:moveTo>
                      <a:pt x="9" y="354"/>
                    </a:moveTo>
                    <a:cubicBezTo>
                      <a:pt x="8" y="350"/>
                      <a:pt x="8" y="347"/>
                      <a:pt x="7" y="343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4" y="347"/>
                      <a:pt x="4" y="351"/>
                      <a:pt x="5" y="355"/>
                    </a:cubicBezTo>
                    <a:cubicBezTo>
                      <a:pt x="9" y="354"/>
                      <a:pt x="9" y="354"/>
                      <a:pt x="9" y="354"/>
                    </a:cubicBezTo>
                    <a:cubicBezTo>
                      <a:pt x="9" y="354"/>
                      <a:pt x="9" y="354"/>
                      <a:pt x="9" y="354"/>
                    </a:cubicBezTo>
                    <a:moveTo>
                      <a:pt x="14" y="378"/>
                    </a:moveTo>
                    <a:cubicBezTo>
                      <a:pt x="13" y="374"/>
                      <a:pt x="12" y="370"/>
                      <a:pt x="11" y="366"/>
                    </a:cubicBezTo>
                    <a:cubicBezTo>
                      <a:pt x="7" y="367"/>
                      <a:pt x="7" y="367"/>
                      <a:pt x="7" y="367"/>
                    </a:cubicBezTo>
                    <a:cubicBezTo>
                      <a:pt x="8" y="371"/>
                      <a:pt x="9" y="375"/>
                      <a:pt x="10" y="379"/>
                    </a:cubicBezTo>
                    <a:cubicBezTo>
                      <a:pt x="14" y="378"/>
                      <a:pt x="14" y="378"/>
                      <a:pt x="14" y="378"/>
                    </a:cubicBezTo>
                    <a:moveTo>
                      <a:pt x="19" y="401"/>
                    </a:moveTo>
                    <a:cubicBezTo>
                      <a:pt x="18" y="397"/>
                      <a:pt x="17" y="393"/>
                      <a:pt x="16" y="389"/>
                    </a:cubicBezTo>
                    <a:cubicBezTo>
                      <a:pt x="12" y="390"/>
                      <a:pt x="12" y="390"/>
                      <a:pt x="12" y="390"/>
                    </a:cubicBezTo>
                    <a:cubicBezTo>
                      <a:pt x="13" y="394"/>
                      <a:pt x="14" y="398"/>
                      <a:pt x="16" y="402"/>
                    </a:cubicBezTo>
                    <a:cubicBezTo>
                      <a:pt x="19" y="401"/>
                      <a:pt x="19" y="401"/>
                      <a:pt x="19" y="401"/>
                    </a:cubicBezTo>
                    <a:moveTo>
                      <a:pt x="27" y="423"/>
                    </a:moveTo>
                    <a:cubicBezTo>
                      <a:pt x="25" y="420"/>
                      <a:pt x="24" y="416"/>
                      <a:pt x="23" y="412"/>
                    </a:cubicBezTo>
                    <a:cubicBezTo>
                      <a:pt x="19" y="413"/>
                      <a:pt x="19" y="413"/>
                      <a:pt x="19" y="413"/>
                    </a:cubicBezTo>
                    <a:cubicBezTo>
                      <a:pt x="20" y="417"/>
                      <a:pt x="22" y="421"/>
                      <a:pt x="23" y="425"/>
                    </a:cubicBezTo>
                    <a:cubicBezTo>
                      <a:pt x="27" y="423"/>
                      <a:pt x="27" y="423"/>
                      <a:pt x="27" y="423"/>
                    </a:cubicBezTo>
                    <a:moveTo>
                      <a:pt x="35" y="445"/>
                    </a:moveTo>
                    <a:cubicBezTo>
                      <a:pt x="34" y="442"/>
                      <a:pt x="32" y="438"/>
                      <a:pt x="31" y="434"/>
                    </a:cubicBezTo>
                    <a:cubicBezTo>
                      <a:pt x="27" y="436"/>
                      <a:pt x="27" y="436"/>
                      <a:pt x="27" y="436"/>
                    </a:cubicBezTo>
                    <a:cubicBezTo>
                      <a:pt x="29" y="440"/>
                      <a:pt x="30" y="443"/>
                      <a:pt x="32" y="447"/>
                    </a:cubicBezTo>
                    <a:cubicBezTo>
                      <a:pt x="35" y="445"/>
                      <a:pt x="35" y="445"/>
                      <a:pt x="35" y="445"/>
                    </a:cubicBezTo>
                    <a:cubicBezTo>
                      <a:pt x="35" y="445"/>
                      <a:pt x="35" y="445"/>
                      <a:pt x="35" y="445"/>
                    </a:cubicBezTo>
                    <a:moveTo>
                      <a:pt x="46" y="467"/>
                    </a:moveTo>
                    <a:cubicBezTo>
                      <a:pt x="44" y="463"/>
                      <a:pt x="42" y="460"/>
                      <a:pt x="40" y="456"/>
                    </a:cubicBezTo>
                    <a:cubicBezTo>
                      <a:pt x="37" y="458"/>
                      <a:pt x="37" y="458"/>
                      <a:pt x="37" y="458"/>
                    </a:cubicBezTo>
                    <a:cubicBezTo>
                      <a:pt x="38" y="461"/>
                      <a:pt x="40" y="465"/>
                      <a:pt x="42" y="469"/>
                    </a:cubicBezTo>
                    <a:cubicBezTo>
                      <a:pt x="46" y="467"/>
                      <a:pt x="46" y="467"/>
                      <a:pt x="46" y="467"/>
                    </a:cubicBezTo>
                    <a:moveTo>
                      <a:pt x="57" y="488"/>
                    </a:moveTo>
                    <a:cubicBezTo>
                      <a:pt x="55" y="484"/>
                      <a:pt x="53" y="481"/>
                      <a:pt x="51" y="477"/>
                    </a:cubicBezTo>
                    <a:cubicBezTo>
                      <a:pt x="48" y="479"/>
                      <a:pt x="48" y="479"/>
                      <a:pt x="48" y="479"/>
                    </a:cubicBezTo>
                    <a:cubicBezTo>
                      <a:pt x="50" y="483"/>
                      <a:pt x="52" y="486"/>
                      <a:pt x="54" y="490"/>
                    </a:cubicBezTo>
                    <a:cubicBezTo>
                      <a:pt x="57" y="488"/>
                      <a:pt x="57" y="488"/>
                      <a:pt x="57" y="488"/>
                    </a:cubicBezTo>
                    <a:moveTo>
                      <a:pt x="70" y="508"/>
                    </a:moveTo>
                    <a:cubicBezTo>
                      <a:pt x="67" y="504"/>
                      <a:pt x="65" y="501"/>
                      <a:pt x="63" y="498"/>
                    </a:cubicBezTo>
                    <a:cubicBezTo>
                      <a:pt x="60" y="500"/>
                      <a:pt x="60" y="500"/>
                      <a:pt x="60" y="500"/>
                    </a:cubicBezTo>
                    <a:cubicBezTo>
                      <a:pt x="62" y="503"/>
                      <a:pt x="64" y="507"/>
                      <a:pt x="66" y="510"/>
                    </a:cubicBezTo>
                    <a:cubicBezTo>
                      <a:pt x="70" y="508"/>
                      <a:pt x="70" y="508"/>
                      <a:pt x="70" y="508"/>
                    </a:cubicBezTo>
                    <a:moveTo>
                      <a:pt x="84" y="527"/>
                    </a:moveTo>
                    <a:cubicBezTo>
                      <a:pt x="81" y="524"/>
                      <a:pt x="79" y="521"/>
                      <a:pt x="76" y="517"/>
                    </a:cubicBezTo>
                    <a:cubicBezTo>
                      <a:pt x="73" y="520"/>
                      <a:pt x="73" y="520"/>
                      <a:pt x="73" y="520"/>
                    </a:cubicBezTo>
                    <a:cubicBezTo>
                      <a:pt x="76" y="523"/>
                      <a:pt x="78" y="526"/>
                      <a:pt x="80" y="529"/>
                    </a:cubicBezTo>
                    <a:cubicBezTo>
                      <a:pt x="84" y="527"/>
                      <a:pt x="84" y="527"/>
                      <a:pt x="84" y="527"/>
                    </a:cubicBezTo>
                    <a:moveTo>
                      <a:pt x="99" y="545"/>
                    </a:moveTo>
                    <a:cubicBezTo>
                      <a:pt x="96" y="542"/>
                      <a:pt x="93" y="539"/>
                      <a:pt x="91" y="536"/>
                    </a:cubicBezTo>
                    <a:cubicBezTo>
                      <a:pt x="88" y="539"/>
                      <a:pt x="88" y="539"/>
                      <a:pt x="88" y="539"/>
                    </a:cubicBezTo>
                    <a:cubicBezTo>
                      <a:pt x="90" y="542"/>
                      <a:pt x="93" y="545"/>
                      <a:pt x="96" y="548"/>
                    </a:cubicBezTo>
                    <a:cubicBezTo>
                      <a:pt x="99" y="545"/>
                      <a:pt x="99" y="545"/>
                      <a:pt x="99" y="545"/>
                    </a:cubicBezTo>
                    <a:moveTo>
                      <a:pt x="115" y="563"/>
                    </a:moveTo>
                    <a:cubicBezTo>
                      <a:pt x="112" y="560"/>
                      <a:pt x="109" y="557"/>
                      <a:pt x="107" y="554"/>
                    </a:cubicBezTo>
                    <a:cubicBezTo>
                      <a:pt x="104" y="557"/>
                      <a:pt x="104" y="557"/>
                      <a:pt x="104" y="557"/>
                    </a:cubicBezTo>
                    <a:cubicBezTo>
                      <a:pt x="106" y="560"/>
                      <a:pt x="109" y="563"/>
                      <a:pt x="112" y="566"/>
                    </a:cubicBezTo>
                    <a:cubicBezTo>
                      <a:pt x="115" y="563"/>
                      <a:pt x="115" y="563"/>
                      <a:pt x="115" y="563"/>
                    </a:cubicBezTo>
                    <a:moveTo>
                      <a:pt x="132" y="579"/>
                    </a:moveTo>
                    <a:cubicBezTo>
                      <a:pt x="129" y="576"/>
                      <a:pt x="126" y="574"/>
                      <a:pt x="123" y="571"/>
                    </a:cubicBezTo>
                    <a:cubicBezTo>
                      <a:pt x="120" y="574"/>
                      <a:pt x="120" y="574"/>
                      <a:pt x="120" y="574"/>
                    </a:cubicBezTo>
                    <a:cubicBezTo>
                      <a:pt x="123" y="577"/>
                      <a:pt x="126" y="579"/>
                      <a:pt x="129" y="582"/>
                    </a:cubicBezTo>
                    <a:cubicBezTo>
                      <a:pt x="132" y="579"/>
                      <a:pt x="132" y="579"/>
                      <a:pt x="132" y="579"/>
                    </a:cubicBezTo>
                    <a:moveTo>
                      <a:pt x="150" y="594"/>
                    </a:moveTo>
                    <a:cubicBezTo>
                      <a:pt x="147" y="592"/>
                      <a:pt x="144" y="589"/>
                      <a:pt x="141" y="587"/>
                    </a:cubicBezTo>
                    <a:cubicBezTo>
                      <a:pt x="138" y="590"/>
                      <a:pt x="138" y="590"/>
                      <a:pt x="138" y="590"/>
                    </a:cubicBezTo>
                    <a:cubicBezTo>
                      <a:pt x="141" y="593"/>
                      <a:pt x="144" y="595"/>
                      <a:pt x="148" y="598"/>
                    </a:cubicBezTo>
                    <a:cubicBezTo>
                      <a:pt x="150" y="594"/>
                      <a:pt x="150" y="594"/>
                      <a:pt x="150" y="594"/>
                    </a:cubicBezTo>
                    <a:moveTo>
                      <a:pt x="169" y="608"/>
                    </a:moveTo>
                    <a:cubicBezTo>
                      <a:pt x="166" y="606"/>
                      <a:pt x="163" y="604"/>
                      <a:pt x="159" y="602"/>
                    </a:cubicBezTo>
                    <a:cubicBezTo>
                      <a:pt x="157" y="605"/>
                      <a:pt x="157" y="605"/>
                      <a:pt x="157" y="605"/>
                    </a:cubicBezTo>
                    <a:cubicBezTo>
                      <a:pt x="160" y="607"/>
                      <a:pt x="163" y="609"/>
                      <a:pt x="167" y="612"/>
                    </a:cubicBezTo>
                    <a:cubicBezTo>
                      <a:pt x="169" y="608"/>
                      <a:pt x="169" y="608"/>
                      <a:pt x="169" y="608"/>
                    </a:cubicBezTo>
                    <a:cubicBezTo>
                      <a:pt x="169" y="608"/>
                      <a:pt x="169" y="608"/>
                      <a:pt x="169" y="608"/>
                    </a:cubicBezTo>
                    <a:moveTo>
                      <a:pt x="189" y="621"/>
                    </a:moveTo>
                    <a:cubicBezTo>
                      <a:pt x="186" y="619"/>
                      <a:pt x="182" y="617"/>
                      <a:pt x="179" y="615"/>
                    </a:cubicBezTo>
                    <a:cubicBezTo>
                      <a:pt x="177" y="618"/>
                      <a:pt x="177" y="618"/>
                      <a:pt x="177" y="618"/>
                    </a:cubicBezTo>
                    <a:cubicBezTo>
                      <a:pt x="180" y="621"/>
                      <a:pt x="183" y="623"/>
                      <a:pt x="187" y="625"/>
                    </a:cubicBezTo>
                    <a:cubicBezTo>
                      <a:pt x="189" y="621"/>
                      <a:pt x="189" y="621"/>
                      <a:pt x="189" y="621"/>
                    </a:cubicBezTo>
                    <a:cubicBezTo>
                      <a:pt x="189" y="621"/>
                      <a:pt x="189" y="621"/>
                      <a:pt x="189" y="621"/>
                    </a:cubicBezTo>
                    <a:moveTo>
                      <a:pt x="210" y="633"/>
                    </a:moveTo>
                    <a:cubicBezTo>
                      <a:pt x="206" y="631"/>
                      <a:pt x="203" y="629"/>
                      <a:pt x="199" y="627"/>
                    </a:cubicBezTo>
                    <a:cubicBezTo>
                      <a:pt x="197" y="631"/>
                      <a:pt x="197" y="631"/>
                      <a:pt x="197" y="631"/>
                    </a:cubicBezTo>
                    <a:cubicBezTo>
                      <a:pt x="201" y="633"/>
                      <a:pt x="204" y="635"/>
                      <a:pt x="208" y="637"/>
                    </a:cubicBezTo>
                    <a:cubicBezTo>
                      <a:pt x="210" y="633"/>
                      <a:pt x="210" y="633"/>
                      <a:pt x="210" y="633"/>
                    </a:cubicBezTo>
                    <a:moveTo>
                      <a:pt x="231" y="643"/>
                    </a:moveTo>
                    <a:cubicBezTo>
                      <a:pt x="227" y="642"/>
                      <a:pt x="224" y="640"/>
                      <a:pt x="220" y="638"/>
                    </a:cubicBezTo>
                    <a:cubicBezTo>
                      <a:pt x="218" y="642"/>
                      <a:pt x="218" y="642"/>
                      <a:pt x="218" y="642"/>
                    </a:cubicBezTo>
                    <a:cubicBezTo>
                      <a:pt x="222" y="644"/>
                      <a:pt x="226" y="645"/>
                      <a:pt x="229" y="647"/>
                    </a:cubicBezTo>
                    <a:cubicBezTo>
                      <a:pt x="231" y="643"/>
                      <a:pt x="231" y="643"/>
                      <a:pt x="231" y="643"/>
                    </a:cubicBezTo>
                    <a:cubicBezTo>
                      <a:pt x="231" y="643"/>
                      <a:pt x="231" y="643"/>
                      <a:pt x="231" y="643"/>
                    </a:cubicBezTo>
                    <a:moveTo>
                      <a:pt x="253" y="652"/>
                    </a:moveTo>
                    <a:cubicBezTo>
                      <a:pt x="249" y="651"/>
                      <a:pt x="245" y="649"/>
                      <a:pt x="242" y="648"/>
                    </a:cubicBezTo>
                    <a:cubicBezTo>
                      <a:pt x="240" y="652"/>
                      <a:pt x="240" y="652"/>
                      <a:pt x="240" y="652"/>
                    </a:cubicBezTo>
                    <a:cubicBezTo>
                      <a:pt x="244" y="653"/>
                      <a:pt x="248" y="655"/>
                      <a:pt x="251" y="656"/>
                    </a:cubicBezTo>
                    <a:cubicBezTo>
                      <a:pt x="253" y="652"/>
                      <a:pt x="253" y="652"/>
                      <a:pt x="253" y="652"/>
                    </a:cubicBezTo>
                    <a:moveTo>
                      <a:pt x="275" y="660"/>
                    </a:moveTo>
                    <a:cubicBezTo>
                      <a:pt x="272" y="659"/>
                      <a:pt x="268" y="657"/>
                      <a:pt x="264" y="656"/>
                    </a:cubicBezTo>
                    <a:cubicBezTo>
                      <a:pt x="263" y="660"/>
                      <a:pt x="263" y="660"/>
                      <a:pt x="263" y="660"/>
                    </a:cubicBezTo>
                    <a:cubicBezTo>
                      <a:pt x="267" y="661"/>
                      <a:pt x="270" y="663"/>
                      <a:pt x="274" y="664"/>
                    </a:cubicBezTo>
                    <a:cubicBezTo>
                      <a:pt x="275" y="660"/>
                      <a:pt x="275" y="660"/>
                      <a:pt x="275" y="660"/>
                    </a:cubicBezTo>
                    <a:moveTo>
                      <a:pt x="298" y="666"/>
                    </a:moveTo>
                    <a:cubicBezTo>
                      <a:pt x="294" y="665"/>
                      <a:pt x="291" y="664"/>
                      <a:pt x="287" y="663"/>
                    </a:cubicBezTo>
                    <a:cubicBezTo>
                      <a:pt x="286" y="667"/>
                      <a:pt x="286" y="667"/>
                      <a:pt x="286" y="667"/>
                    </a:cubicBezTo>
                    <a:cubicBezTo>
                      <a:pt x="290" y="668"/>
                      <a:pt x="293" y="669"/>
                      <a:pt x="297" y="670"/>
                    </a:cubicBezTo>
                    <a:cubicBezTo>
                      <a:pt x="298" y="666"/>
                      <a:pt x="298" y="666"/>
                      <a:pt x="298" y="666"/>
                    </a:cubicBezTo>
                    <a:moveTo>
                      <a:pt x="321" y="671"/>
                    </a:moveTo>
                    <a:cubicBezTo>
                      <a:pt x="318" y="670"/>
                      <a:pt x="314" y="669"/>
                      <a:pt x="310" y="669"/>
                    </a:cubicBezTo>
                    <a:cubicBezTo>
                      <a:pt x="309" y="673"/>
                      <a:pt x="309" y="673"/>
                      <a:pt x="309" y="673"/>
                    </a:cubicBezTo>
                    <a:cubicBezTo>
                      <a:pt x="313" y="673"/>
                      <a:pt x="317" y="674"/>
                      <a:pt x="321" y="675"/>
                    </a:cubicBezTo>
                    <a:cubicBezTo>
                      <a:pt x="321" y="671"/>
                      <a:pt x="321" y="671"/>
                      <a:pt x="321" y="671"/>
                    </a:cubicBezTo>
                    <a:moveTo>
                      <a:pt x="345" y="674"/>
                    </a:moveTo>
                    <a:cubicBezTo>
                      <a:pt x="341" y="674"/>
                      <a:pt x="337" y="673"/>
                      <a:pt x="333" y="673"/>
                    </a:cubicBezTo>
                    <a:cubicBezTo>
                      <a:pt x="333" y="677"/>
                      <a:pt x="333" y="677"/>
                      <a:pt x="333" y="677"/>
                    </a:cubicBezTo>
                    <a:cubicBezTo>
                      <a:pt x="337" y="677"/>
                      <a:pt x="341" y="678"/>
                      <a:pt x="345" y="678"/>
                    </a:cubicBezTo>
                    <a:cubicBezTo>
                      <a:pt x="345" y="674"/>
                      <a:pt x="345" y="674"/>
                      <a:pt x="345" y="674"/>
                    </a:cubicBezTo>
                    <a:moveTo>
                      <a:pt x="369" y="676"/>
                    </a:moveTo>
                    <a:cubicBezTo>
                      <a:pt x="365" y="676"/>
                      <a:pt x="361" y="676"/>
                      <a:pt x="357" y="675"/>
                    </a:cubicBezTo>
                    <a:cubicBezTo>
                      <a:pt x="356" y="679"/>
                      <a:pt x="356" y="679"/>
                      <a:pt x="356" y="679"/>
                    </a:cubicBezTo>
                    <a:cubicBezTo>
                      <a:pt x="360" y="680"/>
                      <a:pt x="364" y="680"/>
                      <a:pt x="368" y="680"/>
                    </a:cubicBezTo>
                    <a:cubicBezTo>
                      <a:pt x="369" y="676"/>
                      <a:pt x="369" y="676"/>
                      <a:pt x="369" y="676"/>
                    </a:cubicBezTo>
                    <a:moveTo>
                      <a:pt x="392" y="676"/>
                    </a:moveTo>
                    <a:cubicBezTo>
                      <a:pt x="391" y="677"/>
                      <a:pt x="389" y="677"/>
                      <a:pt x="387" y="677"/>
                    </a:cubicBezTo>
                    <a:cubicBezTo>
                      <a:pt x="385" y="677"/>
                      <a:pt x="383" y="676"/>
                      <a:pt x="380" y="676"/>
                    </a:cubicBezTo>
                    <a:cubicBezTo>
                      <a:pt x="380" y="680"/>
                      <a:pt x="380" y="680"/>
                      <a:pt x="380" y="680"/>
                    </a:cubicBezTo>
                    <a:cubicBezTo>
                      <a:pt x="383" y="680"/>
                      <a:pt x="385" y="681"/>
                      <a:pt x="387" y="681"/>
                    </a:cubicBezTo>
                    <a:cubicBezTo>
                      <a:pt x="389" y="681"/>
                      <a:pt x="391" y="681"/>
                      <a:pt x="392" y="680"/>
                    </a:cubicBezTo>
                    <a:cubicBezTo>
                      <a:pt x="392" y="676"/>
                      <a:pt x="392" y="676"/>
                      <a:pt x="392" y="676"/>
                    </a:cubicBezTo>
                    <a:moveTo>
                      <a:pt x="416" y="675"/>
                    </a:moveTo>
                    <a:cubicBezTo>
                      <a:pt x="412" y="676"/>
                      <a:pt x="408" y="676"/>
                      <a:pt x="404" y="676"/>
                    </a:cubicBezTo>
                    <a:cubicBezTo>
                      <a:pt x="404" y="680"/>
                      <a:pt x="404" y="680"/>
                      <a:pt x="404" y="680"/>
                    </a:cubicBezTo>
                    <a:cubicBezTo>
                      <a:pt x="408" y="680"/>
                      <a:pt x="412" y="680"/>
                      <a:pt x="416" y="679"/>
                    </a:cubicBezTo>
                    <a:cubicBezTo>
                      <a:pt x="416" y="675"/>
                      <a:pt x="416" y="675"/>
                      <a:pt x="416" y="675"/>
                    </a:cubicBezTo>
                    <a:moveTo>
                      <a:pt x="440" y="673"/>
                    </a:moveTo>
                    <a:cubicBezTo>
                      <a:pt x="436" y="673"/>
                      <a:pt x="432" y="674"/>
                      <a:pt x="428" y="674"/>
                    </a:cubicBezTo>
                    <a:cubicBezTo>
                      <a:pt x="428" y="678"/>
                      <a:pt x="428" y="678"/>
                      <a:pt x="428" y="678"/>
                    </a:cubicBezTo>
                    <a:cubicBezTo>
                      <a:pt x="432" y="678"/>
                      <a:pt x="436" y="677"/>
                      <a:pt x="440" y="677"/>
                    </a:cubicBezTo>
                    <a:cubicBezTo>
                      <a:pt x="440" y="673"/>
                      <a:pt x="440" y="673"/>
                      <a:pt x="440" y="673"/>
                    </a:cubicBezTo>
                    <a:moveTo>
                      <a:pt x="463" y="669"/>
                    </a:moveTo>
                    <a:cubicBezTo>
                      <a:pt x="459" y="670"/>
                      <a:pt x="455" y="670"/>
                      <a:pt x="451" y="671"/>
                    </a:cubicBezTo>
                    <a:cubicBezTo>
                      <a:pt x="452" y="675"/>
                      <a:pt x="452" y="675"/>
                      <a:pt x="452" y="675"/>
                    </a:cubicBezTo>
                    <a:cubicBezTo>
                      <a:pt x="456" y="674"/>
                      <a:pt x="460" y="674"/>
                      <a:pt x="464" y="673"/>
                    </a:cubicBezTo>
                    <a:cubicBezTo>
                      <a:pt x="463" y="669"/>
                      <a:pt x="463" y="669"/>
                      <a:pt x="463" y="669"/>
                    </a:cubicBezTo>
                    <a:moveTo>
                      <a:pt x="486" y="664"/>
                    </a:moveTo>
                    <a:cubicBezTo>
                      <a:pt x="482" y="665"/>
                      <a:pt x="479" y="666"/>
                      <a:pt x="475" y="666"/>
                    </a:cubicBezTo>
                    <a:cubicBezTo>
                      <a:pt x="476" y="670"/>
                      <a:pt x="476" y="670"/>
                      <a:pt x="476" y="670"/>
                    </a:cubicBezTo>
                    <a:cubicBezTo>
                      <a:pt x="479" y="669"/>
                      <a:pt x="483" y="668"/>
                      <a:pt x="487" y="667"/>
                    </a:cubicBezTo>
                    <a:cubicBezTo>
                      <a:pt x="486" y="664"/>
                      <a:pt x="486" y="664"/>
                      <a:pt x="486" y="664"/>
                    </a:cubicBezTo>
                    <a:moveTo>
                      <a:pt x="509" y="657"/>
                    </a:moveTo>
                    <a:cubicBezTo>
                      <a:pt x="505" y="658"/>
                      <a:pt x="501" y="659"/>
                      <a:pt x="498" y="660"/>
                    </a:cubicBezTo>
                    <a:cubicBezTo>
                      <a:pt x="499" y="664"/>
                      <a:pt x="499" y="664"/>
                      <a:pt x="499" y="664"/>
                    </a:cubicBezTo>
                    <a:cubicBezTo>
                      <a:pt x="503" y="663"/>
                      <a:pt x="506" y="662"/>
                      <a:pt x="510" y="660"/>
                    </a:cubicBezTo>
                    <a:cubicBezTo>
                      <a:pt x="509" y="657"/>
                      <a:pt x="509" y="657"/>
                      <a:pt x="509" y="657"/>
                    </a:cubicBezTo>
                    <a:moveTo>
                      <a:pt x="531" y="648"/>
                    </a:moveTo>
                    <a:cubicBezTo>
                      <a:pt x="527" y="650"/>
                      <a:pt x="524" y="651"/>
                      <a:pt x="520" y="653"/>
                    </a:cubicBezTo>
                    <a:cubicBezTo>
                      <a:pt x="521" y="656"/>
                      <a:pt x="521" y="656"/>
                      <a:pt x="521" y="656"/>
                    </a:cubicBezTo>
                    <a:cubicBezTo>
                      <a:pt x="525" y="655"/>
                      <a:pt x="529" y="654"/>
                      <a:pt x="533" y="652"/>
                    </a:cubicBezTo>
                    <a:cubicBezTo>
                      <a:pt x="531" y="648"/>
                      <a:pt x="531" y="648"/>
                      <a:pt x="531" y="648"/>
                    </a:cubicBezTo>
                    <a:moveTo>
                      <a:pt x="553" y="639"/>
                    </a:moveTo>
                    <a:cubicBezTo>
                      <a:pt x="549" y="641"/>
                      <a:pt x="546" y="642"/>
                      <a:pt x="542" y="644"/>
                    </a:cubicBezTo>
                    <a:cubicBezTo>
                      <a:pt x="544" y="647"/>
                      <a:pt x="544" y="647"/>
                      <a:pt x="544" y="647"/>
                    </a:cubicBezTo>
                    <a:cubicBezTo>
                      <a:pt x="547" y="646"/>
                      <a:pt x="551" y="644"/>
                      <a:pt x="555" y="642"/>
                    </a:cubicBezTo>
                    <a:cubicBezTo>
                      <a:pt x="553" y="639"/>
                      <a:pt x="553" y="639"/>
                      <a:pt x="553" y="639"/>
                    </a:cubicBezTo>
                    <a:moveTo>
                      <a:pt x="574" y="628"/>
                    </a:moveTo>
                    <a:cubicBezTo>
                      <a:pt x="570" y="630"/>
                      <a:pt x="567" y="632"/>
                      <a:pt x="563" y="633"/>
                    </a:cubicBezTo>
                    <a:cubicBezTo>
                      <a:pt x="565" y="637"/>
                      <a:pt x="565" y="637"/>
                      <a:pt x="565" y="637"/>
                    </a:cubicBezTo>
                    <a:cubicBezTo>
                      <a:pt x="569" y="635"/>
                      <a:pt x="572" y="633"/>
                      <a:pt x="576" y="631"/>
                    </a:cubicBezTo>
                    <a:cubicBezTo>
                      <a:pt x="574" y="628"/>
                      <a:pt x="574" y="628"/>
                      <a:pt x="574" y="628"/>
                    </a:cubicBezTo>
                    <a:moveTo>
                      <a:pt x="594" y="616"/>
                    </a:moveTo>
                    <a:cubicBezTo>
                      <a:pt x="591" y="618"/>
                      <a:pt x="588" y="620"/>
                      <a:pt x="584" y="622"/>
                    </a:cubicBezTo>
                    <a:cubicBezTo>
                      <a:pt x="586" y="625"/>
                      <a:pt x="586" y="625"/>
                      <a:pt x="586" y="625"/>
                    </a:cubicBezTo>
                    <a:cubicBezTo>
                      <a:pt x="590" y="623"/>
                      <a:pt x="593" y="621"/>
                      <a:pt x="596" y="619"/>
                    </a:cubicBezTo>
                    <a:cubicBezTo>
                      <a:pt x="594" y="616"/>
                      <a:pt x="594" y="616"/>
                      <a:pt x="594" y="616"/>
                    </a:cubicBezTo>
                    <a:cubicBezTo>
                      <a:pt x="594" y="616"/>
                      <a:pt x="594" y="616"/>
                      <a:pt x="594" y="616"/>
                    </a:cubicBezTo>
                    <a:moveTo>
                      <a:pt x="614" y="602"/>
                    </a:moveTo>
                    <a:cubicBezTo>
                      <a:pt x="611" y="604"/>
                      <a:pt x="607" y="607"/>
                      <a:pt x="604" y="609"/>
                    </a:cubicBezTo>
                    <a:cubicBezTo>
                      <a:pt x="606" y="612"/>
                      <a:pt x="606" y="612"/>
                      <a:pt x="606" y="612"/>
                    </a:cubicBezTo>
                    <a:cubicBezTo>
                      <a:pt x="610" y="610"/>
                      <a:pt x="613" y="608"/>
                      <a:pt x="616" y="605"/>
                    </a:cubicBezTo>
                    <a:cubicBezTo>
                      <a:pt x="614" y="602"/>
                      <a:pt x="614" y="602"/>
                      <a:pt x="614" y="602"/>
                    </a:cubicBezTo>
                    <a:cubicBezTo>
                      <a:pt x="614" y="602"/>
                      <a:pt x="614" y="602"/>
                      <a:pt x="614" y="602"/>
                    </a:cubicBezTo>
                    <a:moveTo>
                      <a:pt x="633" y="587"/>
                    </a:moveTo>
                    <a:cubicBezTo>
                      <a:pt x="629" y="590"/>
                      <a:pt x="626" y="592"/>
                      <a:pt x="623" y="595"/>
                    </a:cubicBezTo>
                    <a:cubicBezTo>
                      <a:pt x="626" y="598"/>
                      <a:pt x="626" y="598"/>
                      <a:pt x="626" y="598"/>
                    </a:cubicBezTo>
                    <a:cubicBezTo>
                      <a:pt x="629" y="596"/>
                      <a:pt x="632" y="593"/>
                      <a:pt x="635" y="591"/>
                    </a:cubicBezTo>
                    <a:cubicBezTo>
                      <a:pt x="633" y="587"/>
                      <a:pt x="633" y="587"/>
                      <a:pt x="633" y="587"/>
                    </a:cubicBezTo>
                    <a:moveTo>
                      <a:pt x="650" y="572"/>
                    </a:moveTo>
                    <a:cubicBezTo>
                      <a:pt x="647" y="574"/>
                      <a:pt x="644" y="577"/>
                      <a:pt x="642" y="580"/>
                    </a:cubicBezTo>
                    <a:cubicBezTo>
                      <a:pt x="644" y="583"/>
                      <a:pt x="644" y="583"/>
                      <a:pt x="644" y="583"/>
                    </a:cubicBezTo>
                    <a:cubicBezTo>
                      <a:pt x="647" y="580"/>
                      <a:pt x="650" y="577"/>
                      <a:pt x="653" y="575"/>
                    </a:cubicBezTo>
                    <a:cubicBezTo>
                      <a:pt x="650" y="572"/>
                      <a:pt x="650" y="572"/>
                      <a:pt x="650" y="572"/>
                    </a:cubicBezTo>
                    <a:moveTo>
                      <a:pt x="667" y="555"/>
                    </a:moveTo>
                    <a:cubicBezTo>
                      <a:pt x="664" y="558"/>
                      <a:pt x="662" y="561"/>
                      <a:pt x="659" y="563"/>
                    </a:cubicBezTo>
                    <a:cubicBezTo>
                      <a:pt x="662" y="566"/>
                      <a:pt x="662" y="566"/>
                      <a:pt x="662" y="566"/>
                    </a:cubicBezTo>
                    <a:cubicBezTo>
                      <a:pt x="664" y="563"/>
                      <a:pt x="667" y="561"/>
                      <a:pt x="670" y="558"/>
                    </a:cubicBezTo>
                    <a:cubicBezTo>
                      <a:pt x="667" y="555"/>
                      <a:pt x="667" y="555"/>
                      <a:pt x="667" y="555"/>
                    </a:cubicBezTo>
                    <a:cubicBezTo>
                      <a:pt x="667" y="555"/>
                      <a:pt x="667" y="555"/>
                      <a:pt x="667" y="555"/>
                    </a:cubicBezTo>
                    <a:moveTo>
                      <a:pt x="683" y="537"/>
                    </a:moveTo>
                    <a:cubicBezTo>
                      <a:pt x="680" y="540"/>
                      <a:pt x="678" y="543"/>
                      <a:pt x="675" y="546"/>
                    </a:cubicBezTo>
                    <a:cubicBezTo>
                      <a:pt x="678" y="549"/>
                      <a:pt x="678" y="549"/>
                      <a:pt x="678" y="549"/>
                    </a:cubicBezTo>
                    <a:cubicBezTo>
                      <a:pt x="681" y="546"/>
                      <a:pt x="683" y="543"/>
                      <a:pt x="686" y="540"/>
                    </a:cubicBezTo>
                    <a:cubicBezTo>
                      <a:pt x="683" y="537"/>
                      <a:pt x="683" y="537"/>
                      <a:pt x="683" y="537"/>
                    </a:cubicBezTo>
                    <a:cubicBezTo>
                      <a:pt x="683" y="537"/>
                      <a:pt x="683" y="537"/>
                      <a:pt x="683" y="537"/>
                    </a:cubicBezTo>
                    <a:moveTo>
                      <a:pt x="697" y="518"/>
                    </a:moveTo>
                    <a:cubicBezTo>
                      <a:pt x="695" y="522"/>
                      <a:pt x="692" y="525"/>
                      <a:pt x="690" y="528"/>
                    </a:cubicBezTo>
                    <a:cubicBezTo>
                      <a:pt x="693" y="530"/>
                      <a:pt x="693" y="530"/>
                      <a:pt x="693" y="530"/>
                    </a:cubicBezTo>
                    <a:cubicBezTo>
                      <a:pt x="696" y="527"/>
                      <a:pt x="698" y="524"/>
                      <a:pt x="700" y="521"/>
                    </a:cubicBezTo>
                    <a:cubicBezTo>
                      <a:pt x="697" y="518"/>
                      <a:pt x="697" y="518"/>
                      <a:pt x="697" y="518"/>
                    </a:cubicBezTo>
                    <a:moveTo>
                      <a:pt x="710" y="499"/>
                    </a:moveTo>
                    <a:cubicBezTo>
                      <a:pt x="708" y="502"/>
                      <a:pt x="706" y="505"/>
                      <a:pt x="704" y="509"/>
                    </a:cubicBezTo>
                    <a:cubicBezTo>
                      <a:pt x="707" y="511"/>
                      <a:pt x="707" y="511"/>
                      <a:pt x="707" y="511"/>
                    </a:cubicBezTo>
                    <a:cubicBezTo>
                      <a:pt x="709" y="508"/>
                      <a:pt x="712" y="504"/>
                      <a:pt x="714" y="501"/>
                    </a:cubicBezTo>
                    <a:cubicBezTo>
                      <a:pt x="710" y="499"/>
                      <a:pt x="710" y="499"/>
                      <a:pt x="710" y="499"/>
                    </a:cubicBezTo>
                    <a:cubicBezTo>
                      <a:pt x="710" y="499"/>
                      <a:pt x="710" y="499"/>
                      <a:pt x="710" y="499"/>
                    </a:cubicBezTo>
                    <a:moveTo>
                      <a:pt x="722" y="478"/>
                    </a:moveTo>
                    <a:cubicBezTo>
                      <a:pt x="721" y="482"/>
                      <a:pt x="719" y="485"/>
                      <a:pt x="717" y="489"/>
                    </a:cubicBezTo>
                    <a:cubicBezTo>
                      <a:pt x="720" y="491"/>
                      <a:pt x="720" y="491"/>
                      <a:pt x="720" y="491"/>
                    </a:cubicBezTo>
                    <a:cubicBezTo>
                      <a:pt x="722" y="487"/>
                      <a:pt x="724" y="484"/>
                      <a:pt x="726" y="480"/>
                    </a:cubicBezTo>
                    <a:cubicBezTo>
                      <a:pt x="722" y="478"/>
                      <a:pt x="722" y="478"/>
                      <a:pt x="722" y="478"/>
                    </a:cubicBezTo>
                    <a:cubicBezTo>
                      <a:pt x="722" y="478"/>
                      <a:pt x="722" y="478"/>
                      <a:pt x="722" y="478"/>
                    </a:cubicBezTo>
                    <a:moveTo>
                      <a:pt x="733" y="457"/>
                    </a:moveTo>
                    <a:cubicBezTo>
                      <a:pt x="732" y="461"/>
                      <a:pt x="730" y="464"/>
                      <a:pt x="728" y="468"/>
                    </a:cubicBezTo>
                    <a:cubicBezTo>
                      <a:pt x="732" y="470"/>
                      <a:pt x="732" y="470"/>
                      <a:pt x="732" y="470"/>
                    </a:cubicBezTo>
                    <a:cubicBezTo>
                      <a:pt x="733" y="466"/>
                      <a:pt x="735" y="463"/>
                      <a:pt x="737" y="459"/>
                    </a:cubicBezTo>
                    <a:cubicBezTo>
                      <a:pt x="733" y="457"/>
                      <a:pt x="733" y="457"/>
                      <a:pt x="733" y="457"/>
                    </a:cubicBezTo>
                    <a:cubicBezTo>
                      <a:pt x="733" y="457"/>
                      <a:pt x="733" y="457"/>
                      <a:pt x="733" y="457"/>
                    </a:cubicBezTo>
                    <a:moveTo>
                      <a:pt x="743" y="435"/>
                    </a:moveTo>
                    <a:cubicBezTo>
                      <a:pt x="741" y="439"/>
                      <a:pt x="740" y="443"/>
                      <a:pt x="738" y="446"/>
                    </a:cubicBezTo>
                    <a:cubicBezTo>
                      <a:pt x="742" y="448"/>
                      <a:pt x="742" y="448"/>
                      <a:pt x="742" y="448"/>
                    </a:cubicBezTo>
                    <a:cubicBezTo>
                      <a:pt x="743" y="444"/>
                      <a:pt x="745" y="441"/>
                      <a:pt x="746" y="437"/>
                    </a:cubicBezTo>
                    <a:cubicBezTo>
                      <a:pt x="743" y="435"/>
                      <a:pt x="743" y="435"/>
                      <a:pt x="743" y="435"/>
                    </a:cubicBezTo>
                    <a:cubicBezTo>
                      <a:pt x="743" y="435"/>
                      <a:pt x="743" y="435"/>
                      <a:pt x="743" y="435"/>
                    </a:cubicBezTo>
                    <a:moveTo>
                      <a:pt x="751" y="413"/>
                    </a:moveTo>
                    <a:cubicBezTo>
                      <a:pt x="750" y="417"/>
                      <a:pt x="748" y="421"/>
                      <a:pt x="747" y="424"/>
                    </a:cubicBezTo>
                    <a:cubicBezTo>
                      <a:pt x="751" y="426"/>
                      <a:pt x="751" y="426"/>
                      <a:pt x="751" y="426"/>
                    </a:cubicBezTo>
                    <a:cubicBezTo>
                      <a:pt x="752" y="422"/>
                      <a:pt x="753" y="418"/>
                      <a:pt x="755" y="414"/>
                    </a:cubicBezTo>
                    <a:cubicBezTo>
                      <a:pt x="751" y="413"/>
                      <a:pt x="751" y="413"/>
                      <a:pt x="751" y="413"/>
                    </a:cubicBezTo>
                    <a:moveTo>
                      <a:pt x="757" y="390"/>
                    </a:moveTo>
                    <a:cubicBezTo>
                      <a:pt x="756" y="394"/>
                      <a:pt x="755" y="398"/>
                      <a:pt x="754" y="402"/>
                    </a:cubicBezTo>
                    <a:cubicBezTo>
                      <a:pt x="758" y="403"/>
                      <a:pt x="758" y="403"/>
                      <a:pt x="758" y="403"/>
                    </a:cubicBezTo>
                    <a:cubicBezTo>
                      <a:pt x="759" y="399"/>
                      <a:pt x="760" y="395"/>
                      <a:pt x="761" y="391"/>
                    </a:cubicBezTo>
                    <a:cubicBezTo>
                      <a:pt x="757" y="390"/>
                      <a:pt x="757" y="390"/>
                      <a:pt x="757" y="390"/>
                    </a:cubicBezTo>
                    <a:moveTo>
                      <a:pt x="763" y="367"/>
                    </a:moveTo>
                    <a:cubicBezTo>
                      <a:pt x="762" y="371"/>
                      <a:pt x="761" y="375"/>
                      <a:pt x="760" y="379"/>
                    </a:cubicBezTo>
                    <a:cubicBezTo>
                      <a:pt x="764" y="380"/>
                      <a:pt x="764" y="380"/>
                      <a:pt x="764" y="380"/>
                    </a:cubicBezTo>
                    <a:cubicBezTo>
                      <a:pt x="765" y="376"/>
                      <a:pt x="766" y="372"/>
                      <a:pt x="767" y="368"/>
                    </a:cubicBezTo>
                    <a:cubicBezTo>
                      <a:pt x="763" y="367"/>
                      <a:pt x="763" y="367"/>
                      <a:pt x="763" y="367"/>
                    </a:cubicBezTo>
                    <a:moveTo>
                      <a:pt x="767" y="344"/>
                    </a:moveTo>
                    <a:cubicBezTo>
                      <a:pt x="766" y="348"/>
                      <a:pt x="765" y="352"/>
                      <a:pt x="765" y="356"/>
                    </a:cubicBezTo>
                    <a:cubicBezTo>
                      <a:pt x="769" y="356"/>
                      <a:pt x="769" y="356"/>
                      <a:pt x="769" y="356"/>
                    </a:cubicBezTo>
                    <a:cubicBezTo>
                      <a:pt x="769" y="352"/>
                      <a:pt x="770" y="348"/>
                      <a:pt x="771" y="344"/>
                    </a:cubicBezTo>
                    <a:cubicBezTo>
                      <a:pt x="767" y="344"/>
                      <a:pt x="767" y="344"/>
                      <a:pt x="767" y="344"/>
                    </a:cubicBezTo>
                    <a:moveTo>
                      <a:pt x="769" y="320"/>
                    </a:moveTo>
                    <a:cubicBezTo>
                      <a:pt x="769" y="324"/>
                      <a:pt x="768" y="328"/>
                      <a:pt x="768" y="332"/>
                    </a:cubicBezTo>
                    <a:cubicBezTo>
                      <a:pt x="772" y="332"/>
                      <a:pt x="772" y="332"/>
                      <a:pt x="772" y="332"/>
                    </a:cubicBezTo>
                    <a:cubicBezTo>
                      <a:pt x="772" y="329"/>
                      <a:pt x="773" y="325"/>
                      <a:pt x="773" y="321"/>
                    </a:cubicBezTo>
                    <a:cubicBezTo>
                      <a:pt x="769" y="320"/>
                      <a:pt x="769" y="320"/>
                      <a:pt x="769" y="320"/>
                    </a:cubicBezTo>
                    <a:moveTo>
                      <a:pt x="770" y="297"/>
                    </a:moveTo>
                    <a:cubicBezTo>
                      <a:pt x="770" y="301"/>
                      <a:pt x="770" y="304"/>
                      <a:pt x="770" y="308"/>
                    </a:cubicBezTo>
                    <a:cubicBezTo>
                      <a:pt x="774" y="309"/>
                      <a:pt x="774" y="309"/>
                      <a:pt x="774" y="309"/>
                    </a:cubicBezTo>
                    <a:cubicBezTo>
                      <a:pt x="774" y="305"/>
                      <a:pt x="774" y="301"/>
                      <a:pt x="774" y="297"/>
                    </a:cubicBezTo>
                    <a:cubicBezTo>
                      <a:pt x="770" y="297"/>
                      <a:pt x="770" y="297"/>
                      <a:pt x="770" y="297"/>
                    </a:cubicBezTo>
                    <a:moveTo>
                      <a:pt x="769" y="273"/>
                    </a:moveTo>
                    <a:cubicBezTo>
                      <a:pt x="770" y="277"/>
                      <a:pt x="770" y="281"/>
                      <a:pt x="770" y="285"/>
                    </a:cubicBezTo>
                    <a:cubicBezTo>
                      <a:pt x="774" y="285"/>
                      <a:pt x="774" y="285"/>
                      <a:pt x="774" y="285"/>
                    </a:cubicBezTo>
                    <a:cubicBezTo>
                      <a:pt x="774" y="281"/>
                      <a:pt x="774" y="277"/>
                      <a:pt x="773" y="273"/>
                    </a:cubicBezTo>
                    <a:cubicBezTo>
                      <a:pt x="769" y="273"/>
                      <a:pt x="769" y="273"/>
                      <a:pt x="769" y="273"/>
                    </a:cubicBezTo>
                    <a:moveTo>
                      <a:pt x="767" y="249"/>
                    </a:moveTo>
                    <a:cubicBezTo>
                      <a:pt x="768" y="253"/>
                      <a:pt x="768" y="257"/>
                      <a:pt x="768" y="261"/>
                    </a:cubicBezTo>
                    <a:cubicBezTo>
                      <a:pt x="772" y="261"/>
                      <a:pt x="772" y="261"/>
                      <a:pt x="772" y="261"/>
                    </a:cubicBezTo>
                    <a:cubicBezTo>
                      <a:pt x="772" y="257"/>
                      <a:pt x="772" y="253"/>
                      <a:pt x="771" y="249"/>
                    </a:cubicBezTo>
                    <a:cubicBezTo>
                      <a:pt x="767" y="249"/>
                      <a:pt x="767" y="249"/>
                      <a:pt x="767" y="249"/>
                    </a:cubicBezTo>
                    <a:moveTo>
                      <a:pt x="764" y="226"/>
                    </a:moveTo>
                    <a:cubicBezTo>
                      <a:pt x="765" y="230"/>
                      <a:pt x="765" y="233"/>
                      <a:pt x="766" y="237"/>
                    </a:cubicBezTo>
                    <a:cubicBezTo>
                      <a:pt x="770" y="237"/>
                      <a:pt x="770" y="237"/>
                      <a:pt x="770" y="237"/>
                    </a:cubicBezTo>
                    <a:cubicBezTo>
                      <a:pt x="769" y="233"/>
                      <a:pt x="768" y="229"/>
                      <a:pt x="768" y="225"/>
                    </a:cubicBezTo>
                    <a:cubicBezTo>
                      <a:pt x="764" y="226"/>
                      <a:pt x="764" y="226"/>
                      <a:pt x="764" y="226"/>
                    </a:cubicBezTo>
                    <a:moveTo>
                      <a:pt x="759" y="202"/>
                    </a:moveTo>
                    <a:cubicBezTo>
                      <a:pt x="760" y="206"/>
                      <a:pt x="761" y="210"/>
                      <a:pt x="762" y="214"/>
                    </a:cubicBezTo>
                    <a:cubicBezTo>
                      <a:pt x="765" y="213"/>
                      <a:pt x="765" y="213"/>
                      <a:pt x="765" y="213"/>
                    </a:cubicBezTo>
                    <a:cubicBezTo>
                      <a:pt x="765" y="209"/>
                      <a:pt x="764" y="205"/>
                      <a:pt x="763" y="202"/>
                    </a:cubicBezTo>
                    <a:cubicBezTo>
                      <a:pt x="759" y="202"/>
                      <a:pt x="759" y="202"/>
                      <a:pt x="759" y="202"/>
                    </a:cubicBezTo>
                    <a:moveTo>
                      <a:pt x="753" y="180"/>
                    </a:moveTo>
                    <a:cubicBezTo>
                      <a:pt x="754" y="183"/>
                      <a:pt x="755" y="187"/>
                      <a:pt x="756" y="191"/>
                    </a:cubicBezTo>
                    <a:cubicBezTo>
                      <a:pt x="760" y="190"/>
                      <a:pt x="760" y="190"/>
                      <a:pt x="760" y="190"/>
                    </a:cubicBezTo>
                    <a:cubicBezTo>
                      <a:pt x="759" y="186"/>
                      <a:pt x="758" y="182"/>
                      <a:pt x="756" y="178"/>
                    </a:cubicBezTo>
                    <a:cubicBezTo>
                      <a:pt x="753" y="180"/>
                      <a:pt x="753" y="180"/>
                      <a:pt x="753" y="180"/>
                    </a:cubicBezTo>
                    <a:moveTo>
                      <a:pt x="745" y="157"/>
                    </a:moveTo>
                    <a:cubicBezTo>
                      <a:pt x="746" y="161"/>
                      <a:pt x="748" y="165"/>
                      <a:pt x="749" y="168"/>
                    </a:cubicBezTo>
                    <a:cubicBezTo>
                      <a:pt x="753" y="167"/>
                      <a:pt x="753" y="167"/>
                      <a:pt x="753" y="167"/>
                    </a:cubicBezTo>
                    <a:cubicBezTo>
                      <a:pt x="751" y="163"/>
                      <a:pt x="750" y="159"/>
                      <a:pt x="749" y="156"/>
                    </a:cubicBezTo>
                    <a:cubicBezTo>
                      <a:pt x="745" y="157"/>
                      <a:pt x="745" y="157"/>
                      <a:pt x="745" y="157"/>
                    </a:cubicBezTo>
                    <a:moveTo>
                      <a:pt x="736" y="135"/>
                    </a:moveTo>
                    <a:cubicBezTo>
                      <a:pt x="737" y="139"/>
                      <a:pt x="739" y="143"/>
                      <a:pt x="740" y="146"/>
                    </a:cubicBezTo>
                    <a:cubicBezTo>
                      <a:pt x="744" y="145"/>
                      <a:pt x="744" y="145"/>
                      <a:pt x="744" y="145"/>
                    </a:cubicBezTo>
                    <a:cubicBezTo>
                      <a:pt x="743" y="141"/>
                      <a:pt x="741" y="137"/>
                      <a:pt x="739" y="134"/>
                    </a:cubicBezTo>
                    <a:cubicBezTo>
                      <a:pt x="736" y="135"/>
                      <a:pt x="736" y="135"/>
                      <a:pt x="736" y="135"/>
                    </a:cubicBezTo>
                    <a:moveTo>
                      <a:pt x="725" y="114"/>
                    </a:moveTo>
                    <a:cubicBezTo>
                      <a:pt x="727" y="117"/>
                      <a:pt x="729" y="121"/>
                      <a:pt x="731" y="125"/>
                    </a:cubicBezTo>
                    <a:cubicBezTo>
                      <a:pt x="734" y="123"/>
                      <a:pt x="734" y="123"/>
                      <a:pt x="734" y="123"/>
                    </a:cubicBezTo>
                    <a:cubicBezTo>
                      <a:pt x="732" y="119"/>
                      <a:pt x="731" y="116"/>
                      <a:pt x="729" y="112"/>
                    </a:cubicBezTo>
                    <a:cubicBezTo>
                      <a:pt x="725" y="114"/>
                      <a:pt x="725" y="114"/>
                      <a:pt x="725" y="114"/>
                    </a:cubicBezTo>
                    <a:moveTo>
                      <a:pt x="713" y="93"/>
                    </a:moveTo>
                    <a:cubicBezTo>
                      <a:pt x="715" y="97"/>
                      <a:pt x="717" y="100"/>
                      <a:pt x="719" y="104"/>
                    </a:cubicBezTo>
                    <a:cubicBezTo>
                      <a:pt x="723" y="102"/>
                      <a:pt x="723" y="102"/>
                      <a:pt x="723" y="102"/>
                    </a:cubicBezTo>
                    <a:cubicBezTo>
                      <a:pt x="721" y="98"/>
                      <a:pt x="719" y="95"/>
                      <a:pt x="717" y="91"/>
                    </a:cubicBezTo>
                    <a:cubicBezTo>
                      <a:pt x="713" y="93"/>
                      <a:pt x="713" y="93"/>
                      <a:pt x="713" y="93"/>
                    </a:cubicBezTo>
                    <a:moveTo>
                      <a:pt x="700" y="74"/>
                    </a:moveTo>
                    <a:cubicBezTo>
                      <a:pt x="702" y="77"/>
                      <a:pt x="705" y="80"/>
                      <a:pt x="707" y="83"/>
                    </a:cubicBezTo>
                    <a:cubicBezTo>
                      <a:pt x="710" y="81"/>
                      <a:pt x="710" y="81"/>
                      <a:pt x="710" y="81"/>
                    </a:cubicBezTo>
                    <a:cubicBezTo>
                      <a:pt x="708" y="78"/>
                      <a:pt x="706" y="75"/>
                      <a:pt x="703" y="71"/>
                    </a:cubicBezTo>
                    <a:cubicBezTo>
                      <a:pt x="700" y="74"/>
                      <a:pt x="700" y="74"/>
                      <a:pt x="700" y="7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42">
                <a:extLst>
                  <a:ext uri="{FF2B5EF4-FFF2-40B4-BE49-F238E27FC236}">
                    <a16:creationId xmlns:a16="http://schemas.microsoft.com/office/drawing/2014/main" id="{334101CF-1FFC-4DD4-88C0-FEA63F032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747"/>
                <a:ext cx="9" cy="7"/>
              </a:xfrm>
              <a:custGeom>
                <a:avLst/>
                <a:gdLst>
                  <a:gd name="T0" fmla="*/ 3 w 8"/>
                  <a:gd name="T1" fmla="*/ 7 h 7"/>
                  <a:gd name="T2" fmla="*/ 8 w 8"/>
                  <a:gd name="T3" fmla="*/ 3 h 7"/>
                  <a:gd name="T4" fmla="*/ 5 w 8"/>
                  <a:gd name="T5" fmla="*/ 0 h 7"/>
                  <a:gd name="T6" fmla="*/ 0 w 8"/>
                  <a:gd name="T7" fmla="*/ 4 h 7"/>
                  <a:gd name="T8" fmla="*/ 3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cubicBezTo>
                      <a:pt x="4" y="6"/>
                      <a:pt x="6" y="4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4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43">
                <a:extLst>
                  <a:ext uri="{FF2B5EF4-FFF2-40B4-BE49-F238E27FC236}">
                    <a16:creationId xmlns:a16="http://schemas.microsoft.com/office/drawing/2014/main" id="{3ECE3DBD-E405-484A-9393-65C1477D1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063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0 h 6"/>
                  <a:gd name="T4" fmla="*/ 0 w 4"/>
                  <a:gd name="T5" fmla="*/ 0 h 6"/>
                  <a:gd name="T6" fmla="*/ 0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4"/>
                      <a:pt x="4" y="2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44">
                <a:extLst>
                  <a:ext uri="{FF2B5EF4-FFF2-40B4-BE49-F238E27FC236}">
                    <a16:creationId xmlns:a16="http://schemas.microsoft.com/office/drawing/2014/main" id="{27BF4502-D273-488E-960D-5FC0153037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9" y="1716"/>
                <a:ext cx="707" cy="334"/>
              </a:xfrm>
              <a:custGeom>
                <a:avLst/>
                <a:gdLst>
                  <a:gd name="T0" fmla="*/ 670 w 671"/>
                  <a:gd name="T1" fmla="*/ 305 h 318"/>
                  <a:gd name="T2" fmla="*/ 668 w 671"/>
                  <a:gd name="T3" fmla="*/ 294 h 318"/>
                  <a:gd name="T4" fmla="*/ 661 w 671"/>
                  <a:gd name="T5" fmla="*/ 271 h 318"/>
                  <a:gd name="T6" fmla="*/ 652 w 671"/>
                  <a:gd name="T7" fmla="*/ 236 h 318"/>
                  <a:gd name="T8" fmla="*/ 652 w 671"/>
                  <a:gd name="T9" fmla="*/ 236 h 318"/>
                  <a:gd name="T10" fmla="*/ 648 w 671"/>
                  <a:gd name="T11" fmla="*/ 212 h 318"/>
                  <a:gd name="T12" fmla="*/ 643 w 671"/>
                  <a:gd name="T13" fmla="*/ 201 h 318"/>
                  <a:gd name="T14" fmla="*/ 629 w 671"/>
                  <a:gd name="T15" fmla="*/ 182 h 318"/>
                  <a:gd name="T16" fmla="*/ 611 w 671"/>
                  <a:gd name="T17" fmla="*/ 151 h 318"/>
                  <a:gd name="T18" fmla="*/ 611 w 671"/>
                  <a:gd name="T19" fmla="*/ 151 h 318"/>
                  <a:gd name="T20" fmla="*/ 600 w 671"/>
                  <a:gd name="T21" fmla="*/ 130 h 318"/>
                  <a:gd name="T22" fmla="*/ 593 w 671"/>
                  <a:gd name="T23" fmla="*/ 120 h 318"/>
                  <a:gd name="T24" fmla="*/ 574 w 671"/>
                  <a:gd name="T25" fmla="*/ 105 h 318"/>
                  <a:gd name="T26" fmla="*/ 548 w 671"/>
                  <a:gd name="T27" fmla="*/ 81 h 318"/>
                  <a:gd name="T28" fmla="*/ 548 w 671"/>
                  <a:gd name="T29" fmla="*/ 81 h 318"/>
                  <a:gd name="T30" fmla="*/ 532 w 671"/>
                  <a:gd name="T31" fmla="*/ 63 h 318"/>
                  <a:gd name="T32" fmla="*/ 522 w 671"/>
                  <a:gd name="T33" fmla="*/ 56 h 318"/>
                  <a:gd name="T34" fmla="*/ 499 w 671"/>
                  <a:gd name="T35" fmla="*/ 47 h 318"/>
                  <a:gd name="T36" fmla="*/ 467 w 671"/>
                  <a:gd name="T37" fmla="*/ 31 h 318"/>
                  <a:gd name="T38" fmla="*/ 467 w 671"/>
                  <a:gd name="T39" fmla="*/ 31 h 318"/>
                  <a:gd name="T40" fmla="*/ 447 w 671"/>
                  <a:gd name="T41" fmla="*/ 19 h 318"/>
                  <a:gd name="T42" fmla="*/ 435 w 671"/>
                  <a:gd name="T43" fmla="*/ 15 h 318"/>
                  <a:gd name="T44" fmla="*/ 411 w 671"/>
                  <a:gd name="T45" fmla="*/ 13 h 318"/>
                  <a:gd name="T46" fmla="*/ 376 w 671"/>
                  <a:gd name="T47" fmla="*/ 6 h 318"/>
                  <a:gd name="T48" fmla="*/ 376 w 671"/>
                  <a:gd name="T49" fmla="*/ 6 h 318"/>
                  <a:gd name="T50" fmla="*/ 353 w 671"/>
                  <a:gd name="T51" fmla="*/ 0 h 318"/>
                  <a:gd name="T52" fmla="*/ 341 w 671"/>
                  <a:gd name="T53" fmla="*/ 4 h 318"/>
                  <a:gd name="T54" fmla="*/ 329 w 671"/>
                  <a:gd name="T55" fmla="*/ 4 h 318"/>
                  <a:gd name="T56" fmla="*/ 305 w 671"/>
                  <a:gd name="T57" fmla="*/ 1 h 318"/>
                  <a:gd name="T58" fmla="*/ 293 w 671"/>
                  <a:gd name="T59" fmla="*/ 2 h 318"/>
                  <a:gd name="T60" fmla="*/ 270 w 671"/>
                  <a:gd name="T61" fmla="*/ 10 h 318"/>
                  <a:gd name="T62" fmla="*/ 236 w 671"/>
                  <a:gd name="T63" fmla="*/ 19 h 318"/>
                  <a:gd name="T64" fmla="*/ 236 w 671"/>
                  <a:gd name="T65" fmla="*/ 19 h 318"/>
                  <a:gd name="T66" fmla="*/ 212 w 671"/>
                  <a:gd name="T67" fmla="*/ 23 h 318"/>
                  <a:gd name="T68" fmla="*/ 201 w 671"/>
                  <a:gd name="T69" fmla="*/ 28 h 318"/>
                  <a:gd name="T70" fmla="*/ 181 w 671"/>
                  <a:gd name="T71" fmla="*/ 42 h 318"/>
                  <a:gd name="T72" fmla="*/ 151 w 671"/>
                  <a:gd name="T73" fmla="*/ 60 h 318"/>
                  <a:gd name="T74" fmla="*/ 151 w 671"/>
                  <a:gd name="T75" fmla="*/ 60 h 318"/>
                  <a:gd name="T76" fmla="*/ 129 w 671"/>
                  <a:gd name="T77" fmla="*/ 70 h 318"/>
                  <a:gd name="T78" fmla="*/ 120 w 671"/>
                  <a:gd name="T79" fmla="*/ 78 h 318"/>
                  <a:gd name="T80" fmla="*/ 105 w 671"/>
                  <a:gd name="T81" fmla="*/ 97 h 318"/>
                  <a:gd name="T82" fmla="*/ 80 w 671"/>
                  <a:gd name="T83" fmla="*/ 123 h 318"/>
                  <a:gd name="T84" fmla="*/ 80 w 671"/>
                  <a:gd name="T85" fmla="*/ 123 h 318"/>
                  <a:gd name="T86" fmla="*/ 63 w 671"/>
                  <a:gd name="T87" fmla="*/ 139 h 318"/>
                  <a:gd name="T88" fmla="*/ 56 w 671"/>
                  <a:gd name="T89" fmla="*/ 149 h 318"/>
                  <a:gd name="T90" fmla="*/ 47 w 671"/>
                  <a:gd name="T91" fmla="*/ 171 h 318"/>
                  <a:gd name="T92" fmla="*/ 31 w 671"/>
                  <a:gd name="T93" fmla="*/ 203 h 318"/>
                  <a:gd name="T94" fmla="*/ 31 w 671"/>
                  <a:gd name="T95" fmla="*/ 203 h 318"/>
                  <a:gd name="T96" fmla="*/ 18 w 671"/>
                  <a:gd name="T97" fmla="*/ 224 h 318"/>
                  <a:gd name="T98" fmla="*/ 14 w 671"/>
                  <a:gd name="T99" fmla="*/ 235 h 318"/>
                  <a:gd name="T100" fmla="*/ 12 w 671"/>
                  <a:gd name="T101" fmla="*/ 259 h 318"/>
                  <a:gd name="T102" fmla="*/ 6 w 671"/>
                  <a:gd name="T103" fmla="*/ 294 h 318"/>
                  <a:gd name="T104" fmla="*/ 6 w 671"/>
                  <a:gd name="T105" fmla="*/ 294 h 318"/>
                  <a:gd name="T106" fmla="*/ 0 w 671"/>
                  <a:gd name="T107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1" h="318">
                    <a:moveTo>
                      <a:pt x="666" y="306"/>
                    </a:moveTo>
                    <a:cubicBezTo>
                      <a:pt x="666" y="310"/>
                      <a:pt x="666" y="314"/>
                      <a:pt x="667" y="318"/>
                    </a:cubicBezTo>
                    <a:cubicBezTo>
                      <a:pt x="671" y="317"/>
                      <a:pt x="671" y="317"/>
                      <a:pt x="671" y="317"/>
                    </a:cubicBezTo>
                    <a:cubicBezTo>
                      <a:pt x="670" y="313"/>
                      <a:pt x="670" y="309"/>
                      <a:pt x="670" y="305"/>
                    </a:cubicBezTo>
                    <a:lnTo>
                      <a:pt x="666" y="306"/>
                    </a:lnTo>
                    <a:close/>
                    <a:moveTo>
                      <a:pt x="663" y="282"/>
                    </a:moveTo>
                    <a:cubicBezTo>
                      <a:pt x="663" y="286"/>
                      <a:pt x="664" y="290"/>
                      <a:pt x="664" y="294"/>
                    </a:cubicBezTo>
                    <a:cubicBezTo>
                      <a:pt x="668" y="294"/>
                      <a:pt x="668" y="294"/>
                      <a:pt x="668" y="294"/>
                    </a:cubicBezTo>
                    <a:cubicBezTo>
                      <a:pt x="668" y="290"/>
                      <a:pt x="667" y="286"/>
                      <a:pt x="667" y="282"/>
                    </a:cubicBezTo>
                    <a:lnTo>
                      <a:pt x="663" y="282"/>
                    </a:lnTo>
                    <a:close/>
                    <a:moveTo>
                      <a:pt x="658" y="259"/>
                    </a:moveTo>
                    <a:cubicBezTo>
                      <a:pt x="659" y="263"/>
                      <a:pt x="660" y="267"/>
                      <a:pt x="661" y="271"/>
                    </a:cubicBezTo>
                    <a:cubicBezTo>
                      <a:pt x="665" y="270"/>
                      <a:pt x="665" y="270"/>
                      <a:pt x="665" y="270"/>
                    </a:cubicBezTo>
                    <a:cubicBezTo>
                      <a:pt x="664" y="266"/>
                      <a:pt x="663" y="262"/>
                      <a:pt x="662" y="258"/>
                    </a:cubicBezTo>
                    <a:cubicBezTo>
                      <a:pt x="658" y="259"/>
                      <a:pt x="658" y="259"/>
                      <a:pt x="658" y="259"/>
                    </a:cubicBezTo>
                    <a:close/>
                    <a:moveTo>
                      <a:pt x="652" y="236"/>
                    </a:moveTo>
                    <a:cubicBezTo>
                      <a:pt x="653" y="240"/>
                      <a:pt x="654" y="244"/>
                      <a:pt x="655" y="248"/>
                    </a:cubicBezTo>
                    <a:cubicBezTo>
                      <a:pt x="659" y="247"/>
                      <a:pt x="659" y="247"/>
                      <a:pt x="659" y="247"/>
                    </a:cubicBezTo>
                    <a:cubicBezTo>
                      <a:pt x="658" y="243"/>
                      <a:pt x="657" y="239"/>
                      <a:pt x="656" y="235"/>
                    </a:cubicBezTo>
                    <a:cubicBezTo>
                      <a:pt x="652" y="236"/>
                      <a:pt x="652" y="236"/>
                      <a:pt x="652" y="236"/>
                    </a:cubicBezTo>
                    <a:close/>
                    <a:moveTo>
                      <a:pt x="644" y="214"/>
                    </a:moveTo>
                    <a:cubicBezTo>
                      <a:pt x="645" y="218"/>
                      <a:pt x="647" y="221"/>
                      <a:pt x="648" y="225"/>
                    </a:cubicBezTo>
                    <a:cubicBezTo>
                      <a:pt x="652" y="224"/>
                      <a:pt x="652" y="224"/>
                      <a:pt x="652" y="224"/>
                    </a:cubicBezTo>
                    <a:cubicBezTo>
                      <a:pt x="651" y="220"/>
                      <a:pt x="649" y="216"/>
                      <a:pt x="648" y="212"/>
                    </a:cubicBezTo>
                    <a:cubicBezTo>
                      <a:pt x="644" y="214"/>
                      <a:pt x="644" y="214"/>
                      <a:pt x="644" y="214"/>
                    </a:cubicBezTo>
                    <a:close/>
                    <a:moveTo>
                      <a:pt x="634" y="192"/>
                    </a:moveTo>
                    <a:cubicBezTo>
                      <a:pt x="636" y="196"/>
                      <a:pt x="638" y="199"/>
                      <a:pt x="639" y="203"/>
                    </a:cubicBezTo>
                    <a:cubicBezTo>
                      <a:pt x="643" y="201"/>
                      <a:pt x="643" y="201"/>
                      <a:pt x="643" y="201"/>
                    </a:cubicBezTo>
                    <a:cubicBezTo>
                      <a:pt x="641" y="198"/>
                      <a:pt x="640" y="194"/>
                      <a:pt x="638" y="191"/>
                    </a:cubicBezTo>
                    <a:cubicBezTo>
                      <a:pt x="634" y="192"/>
                      <a:pt x="634" y="192"/>
                      <a:pt x="634" y="192"/>
                    </a:cubicBezTo>
                    <a:close/>
                    <a:moveTo>
                      <a:pt x="624" y="171"/>
                    </a:moveTo>
                    <a:cubicBezTo>
                      <a:pt x="625" y="175"/>
                      <a:pt x="627" y="178"/>
                      <a:pt x="629" y="182"/>
                    </a:cubicBezTo>
                    <a:cubicBezTo>
                      <a:pt x="633" y="180"/>
                      <a:pt x="633" y="180"/>
                      <a:pt x="633" y="180"/>
                    </a:cubicBezTo>
                    <a:cubicBezTo>
                      <a:pt x="631" y="176"/>
                      <a:pt x="629" y="173"/>
                      <a:pt x="627" y="169"/>
                    </a:cubicBezTo>
                    <a:cubicBezTo>
                      <a:pt x="624" y="171"/>
                      <a:pt x="624" y="171"/>
                      <a:pt x="624" y="171"/>
                    </a:cubicBezTo>
                    <a:close/>
                    <a:moveTo>
                      <a:pt x="611" y="151"/>
                    </a:moveTo>
                    <a:cubicBezTo>
                      <a:pt x="613" y="154"/>
                      <a:pt x="615" y="158"/>
                      <a:pt x="617" y="161"/>
                    </a:cubicBezTo>
                    <a:cubicBezTo>
                      <a:pt x="621" y="159"/>
                      <a:pt x="621" y="159"/>
                      <a:pt x="621" y="159"/>
                    </a:cubicBezTo>
                    <a:cubicBezTo>
                      <a:pt x="619" y="156"/>
                      <a:pt x="617" y="152"/>
                      <a:pt x="614" y="149"/>
                    </a:cubicBezTo>
                    <a:cubicBezTo>
                      <a:pt x="611" y="151"/>
                      <a:pt x="611" y="151"/>
                      <a:pt x="611" y="151"/>
                    </a:cubicBezTo>
                    <a:close/>
                    <a:moveTo>
                      <a:pt x="597" y="132"/>
                    </a:moveTo>
                    <a:cubicBezTo>
                      <a:pt x="600" y="135"/>
                      <a:pt x="602" y="138"/>
                      <a:pt x="604" y="142"/>
                    </a:cubicBezTo>
                    <a:cubicBezTo>
                      <a:pt x="608" y="139"/>
                      <a:pt x="608" y="139"/>
                      <a:pt x="608" y="139"/>
                    </a:cubicBezTo>
                    <a:cubicBezTo>
                      <a:pt x="605" y="136"/>
                      <a:pt x="603" y="133"/>
                      <a:pt x="600" y="130"/>
                    </a:cubicBezTo>
                    <a:lnTo>
                      <a:pt x="597" y="132"/>
                    </a:lnTo>
                    <a:close/>
                    <a:moveTo>
                      <a:pt x="582" y="114"/>
                    </a:moveTo>
                    <a:cubicBezTo>
                      <a:pt x="585" y="117"/>
                      <a:pt x="587" y="120"/>
                      <a:pt x="590" y="123"/>
                    </a:cubicBezTo>
                    <a:cubicBezTo>
                      <a:pt x="593" y="120"/>
                      <a:pt x="593" y="120"/>
                      <a:pt x="593" y="120"/>
                    </a:cubicBezTo>
                    <a:cubicBezTo>
                      <a:pt x="590" y="117"/>
                      <a:pt x="588" y="114"/>
                      <a:pt x="585" y="111"/>
                    </a:cubicBezTo>
                    <a:lnTo>
                      <a:pt x="582" y="114"/>
                    </a:lnTo>
                    <a:close/>
                    <a:moveTo>
                      <a:pt x="566" y="97"/>
                    </a:moveTo>
                    <a:cubicBezTo>
                      <a:pt x="568" y="100"/>
                      <a:pt x="571" y="102"/>
                      <a:pt x="574" y="105"/>
                    </a:cubicBezTo>
                    <a:cubicBezTo>
                      <a:pt x="577" y="102"/>
                      <a:pt x="577" y="102"/>
                      <a:pt x="577" y="102"/>
                    </a:cubicBezTo>
                    <a:cubicBezTo>
                      <a:pt x="574" y="100"/>
                      <a:pt x="571" y="97"/>
                      <a:pt x="568" y="94"/>
                    </a:cubicBezTo>
                    <a:cubicBezTo>
                      <a:pt x="566" y="97"/>
                      <a:pt x="566" y="97"/>
                      <a:pt x="566" y="97"/>
                    </a:cubicBezTo>
                    <a:close/>
                    <a:moveTo>
                      <a:pt x="548" y="81"/>
                    </a:moveTo>
                    <a:cubicBezTo>
                      <a:pt x="551" y="84"/>
                      <a:pt x="554" y="86"/>
                      <a:pt x="557" y="89"/>
                    </a:cubicBezTo>
                    <a:cubicBezTo>
                      <a:pt x="560" y="86"/>
                      <a:pt x="560" y="86"/>
                      <a:pt x="560" y="86"/>
                    </a:cubicBezTo>
                    <a:cubicBezTo>
                      <a:pt x="557" y="83"/>
                      <a:pt x="554" y="80"/>
                      <a:pt x="550" y="78"/>
                    </a:cubicBezTo>
                    <a:cubicBezTo>
                      <a:pt x="548" y="81"/>
                      <a:pt x="548" y="81"/>
                      <a:pt x="548" y="81"/>
                    </a:cubicBezTo>
                    <a:close/>
                    <a:moveTo>
                      <a:pt x="529" y="66"/>
                    </a:moveTo>
                    <a:cubicBezTo>
                      <a:pt x="532" y="69"/>
                      <a:pt x="536" y="71"/>
                      <a:pt x="539" y="74"/>
                    </a:cubicBezTo>
                    <a:cubicBezTo>
                      <a:pt x="541" y="70"/>
                      <a:pt x="541" y="70"/>
                      <a:pt x="541" y="70"/>
                    </a:cubicBezTo>
                    <a:cubicBezTo>
                      <a:pt x="538" y="68"/>
                      <a:pt x="535" y="66"/>
                      <a:pt x="532" y="63"/>
                    </a:cubicBezTo>
                    <a:cubicBezTo>
                      <a:pt x="529" y="66"/>
                      <a:pt x="529" y="66"/>
                      <a:pt x="529" y="66"/>
                    </a:cubicBezTo>
                    <a:close/>
                    <a:moveTo>
                      <a:pt x="510" y="53"/>
                    </a:moveTo>
                    <a:cubicBezTo>
                      <a:pt x="513" y="55"/>
                      <a:pt x="516" y="57"/>
                      <a:pt x="519" y="60"/>
                    </a:cubicBezTo>
                    <a:cubicBezTo>
                      <a:pt x="522" y="56"/>
                      <a:pt x="522" y="56"/>
                      <a:pt x="522" y="56"/>
                    </a:cubicBezTo>
                    <a:cubicBezTo>
                      <a:pt x="518" y="54"/>
                      <a:pt x="515" y="52"/>
                      <a:pt x="512" y="50"/>
                    </a:cubicBezTo>
                    <a:cubicBezTo>
                      <a:pt x="510" y="53"/>
                      <a:pt x="510" y="53"/>
                      <a:pt x="510" y="53"/>
                    </a:cubicBezTo>
                    <a:close/>
                    <a:moveTo>
                      <a:pt x="489" y="41"/>
                    </a:moveTo>
                    <a:cubicBezTo>
                      <a:pt x="492" y="43"/>
                      <a:pt x="496" y="45"/>
                      <a:pt x="499" y="47"/>
                    </a:cubicBezTo>
                    <a:cubicBezTo>
                      <a:pt x="501" y="44"/>
                      <a:pt x="501" y="44"/>
                      <a:pt x="501" y="44"/>
                    </a:cubicBezTo>
                    <a:cubicBezTo>
                      <a:pt x="498" y="42"/>
                      <a:pt x="494" y="40"/>
                      <a:pt x="491" y="38"/>
                    </a:cubicBezTo>
                    <a:cubicBezTo>
                      <a:pt x="489" y="41"/>
                      <a:pt x="489" y="41"/>
                      <a:pt x="489" y="41"/>
                    </a:cubicBezTo>
                    <a:close/>
                    <a:moveTo>
                      <a:pt x="467" y="31"/>
                    </a:moveTo>
                    <a:cubicBezTo>
                      <a:pt x="471" y="33"/>
                      <a:pt x="475" y="34"/>
                      <a:pt x="478" y="36"/>
                    </a:cubicBezTo>
                    <a:cubicBezTo>
                      <a:pt x="480" y="33"/>
                      <a:pt x="480" y="33"/>
                      <a:pt x="480" y="33"/>
                    </a:cubicBezTo>
                    <a:cubicBezTo>
                      <a:pt x="476" y="31"/>
                      <a:pt x="473" y="29"/>
                      <a:pt x="469" y="28"/>
                    </a:cubicBezTo>
                    <a:lnTo>
                      <a:pt x="467" y="31"/>
                    </a:lnTo>
                    <a:close/>
                    <a:moveTo>
                      <a:pt x="445" y="23"/>
                    </a:moveTo>
                    <a:cubicBezTo>
                      <a:pt x="449" y="24"/>
                      <a:pt x="453" y="25"/>
                      <a:pt x="457" y="27"/>
                    </a:cubicBezTo>
                    <a:cubicBezTo>
                      <a:pt x="458" y="23"/>
                      <a:pt x="458" y="23"/>
                      <a:pt x="458" y="23"/>
                    </a:cubicBezTo>
                    <a:cubicBezTo>
                      <a:pt x="454" y="22"/>
                      <a:pt x="451" y="20"/>
                      <a:pt x="447" y="19"/>
                    </a:cubicBezTo>
                    <a:lnTo>
                      <a:pt x="445" y="23"/>
                    </a:lnTo>
                    <a:close/>
                    <a:moveTo>
                      <a:pt x="423" y="15"/>
                    </a:moveTo>
                    <a:cubicBezTo>
                      <a:pt x="427" y="17"/>
                      <a:pt x="430" y="18"/>
                      <a:pt x="434" y="19"/>
                    </a:cubicBezTo>
                    <a:cubicBezTo>
                      <a:pt x="435" y="15"/>
                      <a:pt x="435" y="15"/>
                      <a:pt x="435" y="15"/>
                    </a:cubicBezTo>
                    <a:cubicBezTo>
                      <a:pt x="431" y="14"/>
                      <a:pt x="428" y="13"/>
                      <a:pt x="424" y="12"/>
                    </a:cubicBezTo>
                    <a:cubicBezTo>
                      <a:pt x="423" y="15"/>
                      <a:pt x="423" y="15"/>
                      <a:pt x="423" y="15"/>
                    </a:cubicBezTo>
                    <a:close/>
                    <a:moveTo>
                      <a:pt x="400" y="10"/>
                    </a:moveTo>
                    <a:cubicBezTo>
                      <a:pt x="404" y="11"/>
                      <a:pt x="407" y="12"/>
                      <a:pt x="411" y="13"/>
                    </a:cubicBezTo>
                    <a:cubicBezTo>
                      <a:pt x="412" y="9"/>
                      <a:pt x="412" y="9"/>
                      <a:pt x="412" y="9"/>
                    </a:cubicBezTo>
                    <a:cubicBezTo>
                      <a:pt x="408" y="8"/>
                      <a:pt x="404" y="7"/>
                      <a:pt x="400" y="6"/>
                    </a:cubicBezTo>
                    <a:cubicBezTo>
                      <a:pt x="400" y="10"/>
                      <a:pt x="400" y="10"/>
                      <a:pt x="400" y="10"/>
                    </a:cubicBezTo>
                    <a:close/>
                    <a:moveTo>
                      <a:pt x="376" y="6"/>
                    </a:moveTo>
                    <a:cubicBezTo>
                      <a:pt x="380" y="7"/>
                      <a:pt x="384" y="7"/>
                      <a:pt x="388" y="8"/>
                    </a:cubicBezTo>
                    <a:cubicBezTo>
                      <a:pt x="389" y="4"/>
                      <a:pt x="389" y="4"/>
                      <a:pt x="389" y="4"/>
                    </a:cubicBezTo>
                    <a:cubicBezTo>
                      <a:pt x="385" y="3"/>
                      <a:pt x="381" y="3"/>
                      <a:pt x="377" y="2"/>
                    </a:cubicBezTo>
                    <a:cubicBezTo>
                      <a:pt x="376" y="6"/>
                      <a:pt x="376" y="6"/>
                      <a:pt x="376" y="6"/>
                    </a:cubicBezTo>
                    <a:close/>
                    <a:moveTo>
                      <a:pt x="353" y="4"/>
                    </a:moveTo>
                    <a:cubicBezTo>
                      <a:pt x="357" y="4"/>
                      <a:pt x="361" y="5"/>
                      <a:pt x="365" y="5"/>
                    </a:cubicBezTo>
                    <a:cubicBezTo>
                      <a:pt x="365" y="1"/>
                      <a:pt x="365" y="1"/>
                      <a:pt x="365" y="1"/>
                    </a:cubicBezTo>
                    <a:cubicBezTo>
                      <a:pt x="361" y="1"/>
                      <a:pt x="357" y="0"/>
                      <a:pt x="353" y="0"/>
                    </a:cubicBezTo>
                    <a:lnTo>
                      <a:pt x="353" y="4"/>
                    </a:lnTo>
                    <a:close/>
                    <a:moveTo>
                      <a:pt x="329" y="4"/>
                    </a:moveTo>
                    <a:cubicBezTo>
                      <a:pt x="331" y="4"/>
                      <a:pt x="333" y="4"/>
                      <a:pt x="335" y="4"/>
                    </a:cubicBezTo>
                    <a:cubicBezTo>
                      <a:pt x="337" y="4"/>
                      <a:pt x="339" y="4"/>
                      <a:pt x="341" y="4"/>
                    </a:cubicBezTo>
                    <a:cubicBezTo>
                      <a:pt x="341" y="0"/>
                      <a:pt x="341" y="0"/>
                      <a:pt x="341" y="0"/>
                    </a:cubicBezTo>
                    <a:cubicBezTo>
                      <a:pt x="339" y="0"/>
                      <a:pt x="337" y="0"/>
                      <a:pt x="335" y="0"/>
                    </a:cubicBezTo>
                    <a:cubicBezTo>
                      <a:pt x="333" y="0"/>
                      <a:pt x="331" y="0"/>
                      <a:pt x="329" y="0"/>
                    </a:cubicBezTo>
                    <a:cubicBezTo>
                      <a:pt x="329" y="4"/>
                      <a:pt x="329" y="4"/>
                      <a:pt x="329" y="4"/>
                    </a:cubicBezTo>
                    <a:close/>
                    <a:moveTo>
                      <a:pt x="305" y="5"/>
                    </a:moveTo>
                    <a:cubicBezTo>
                      <a:pt x="309" y="5"/>
                      <a:pt x="313" y="4"/>
                      <a:pt x="317" y="4"/>
                    </a:cubicBezTo>
                    <a:cubicBezTo>
                      <a:pt x="317" y="0"/>
                      <a:pt x="317" y="0"/>
                      <a:pt x="317" y="0"/>
                    </a:cubicBezTo>
                    <a:cubicBezTo>
                      <a:pt x="313" y="0"/>
                      <a:pt x="309" y="1"/>
                      <a:pt x="305" y="1"/>
                    </a:cubicBezTo>
                    <a:cubicBezTo>
                      <a:pt x="305" y="5"/>
                      <a:pt x="305" y="5"/>
                      <a:pt x="305" y="5"/>
                    </a:cubicBezTo>
                    <a:close/>
                    <a:moveTo>
                      <a:pt x="282" y="8"/>
                    </a:moveTo>
                    <a:cubicBezTo>
                      <a:pt x="286" y="7"/>
                      <a:pt x="290" y="7"/>
                      <a:pt x="294" y="6"/>
                    </a:cubicBezTo>
                    <a:cubicBezTo>
                      <a:pt x="293" y="2"/>
                      <a:pt x="293" y="2"/>
                      <a:pt x="293" y="2"/>
                    </a:cubicBezTo>
                    <a:cubicBezTo>
                      <a:pt x="289" y="3"/>
                      <a:pt x="285" y="3"/>
                      <a:pt x="281" y="4"/>
                    </a:cubicBezTo>
                    <a:cubicBezTo>
                      <a:pt x="282" y="8"/>
                      <a:pt x="282" y="8"/>
                      <a:pt x="282" y="8"/>
                    </a:cubicBezTo>
                    <a:close/>
                    <a:moveTo>
                      <a:pt x="259" y="13"/>
                    </a:moveTo>
                    <a:cubicBezTo>
                      <a:pt x="262" y="12"/>
                      <a:pt x="266" y="11"/>
                      <a:pt x="270" y="10"/>
                    </a:cubicBezTo>
                    <a:cubicBezTo>
                      <a:pt x="269" y="6"/>
                      <a:pt x="269" y="6"/>
                      <a:pt x="269" y="6"/>
                    </a:cubicBezTo>
                    <a:cubicBezTo>
                      <a:pt x="265" y="7"/>
                      <a:pt x="262" y="8"/>
                      <a:pt x="258" y="9"/>
                    </a:cubicBezTo>
                    <a:cubicBezTo>
                      <a:pt x="259" y="13"/>
                      <a:pt x="259" y="13"/>
                      <a:pt x="259" y="13"/>
                    </a:cubicBezTo>
                    <a:close/>
                    <a:moveTo>
                      <a:pt x="236" y="19"/>
                    </a:moveTo>
                    <a:cubicBezTo>
                      <a:pt x="240" y="18"/>
                      <a:pt x="243" y="17"/>
                      <a:pt x="247" y="16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42" y="13"/>
                      <a:pt x="238" y="14"/>
                      <a:pt x="235" y="15"/>
                    </a:cubicBezTo>
                    <a:cubicBezTo>
                      <a:pt x="236" y="19"/>
                      <a:pt x="236" y="19"/>
                      <a:pt x="236" y="19"/>
                    </a:cubicBezTo>
                    <a:close/>
                    <a:moveTo>
                      <a:pt x="213" y="27"/>
                    </a:moveTo>
                    <a:cubicBezTo>
                      <a:pt x="217" y="25"/>
                      <a:pt x="221" y="24"/>
                      <a:pt x="225" y="23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19" y="20"/>
                      <a:pt x="216" y="22"/>
                      <a:pt x="212" y="23"/>
                    </a:cubicBezTo>
                    <a:cubicBezTo>
                      <a:pt x="213" y="27"/>
                      <a:pt x="213" y="27"/>
                      <a:pt x="213" y="27"/>
                    </a:cubicBezTo>
                    <a:close/>
                    <a:moveTo>
                      <a:pt x="192" y="36"/>
                    </a:moveTo>
                    <a:cubicBezTo>
                      <a:pt x="195" y="35"/>
                      <a:pt x="199" y="33"/>
                      <a:pt x="203" y="31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197" y="29"/>
                      <a:pt x="194" y="31"/>
                      <a:pt x="190" y="33"/>
                    </a:cubicBezTo>
                    <a:cubicBezTo>
                      <a:pt x="192" y="36"/>
                      <a:pt x="192" y="36"/>
                      <a:pt x="192" y="36"/>
                    </a:cubicBezTo>
                    <a:close/>
                    <a:moveTo>
                      <a:pt x="171" y="47"/>
                    </a:moveTo>
                    <a:cubicBezTo>
                      <a:pt x="174" y="45"/>
                      <a:pt x="178" y="43"/>
                      <a:pt x="181" y="42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6" y="40"/>
                      <a:pt x="172" y="42"/>
                      <a:pt x="169" y="44"/>
                    </a:cubicBezTo>
                    <a:cubicBezTo>
                      <a:pt x="171" y="47"/>
                      <a:pt x="171" y="47"/>
                      <a:pt x="171" y="47"/>
                    </a:cubicBezTo>
                    <a:close/>
                    <a:moveTo>
                      <a:pt x="151" y="60"/>
                    </a:moveTo>
                    <a:cubicBezTo>
                      <a:pt x="154" y="57"/>
                      <a:pt x="157" y="55"/>
                      <a:pt x="161" y="53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5" y="52"/>
                      <a:pt x="152" y="54"/>
                      <a:pt x="148" y="56"/>
                    </a:cubicBezTo>
                    <a:cubicBezTo>
                      <a:pt x="151" y="60"/>
                      <a:pt x="151" y="60"/>
                      <a:pt x="151" y="60"/>
                    </a:cubicBezTo>
                    <a:close/>
                    <a:moveTo>
                      <a:pt x="132" y="73"/>
                    </a:moveTo>
                    <a:cubicBezTo>
                      <a:pt x="135" y="71"/>
                      <a:pt x="138" y="69"/>
                      <a:pt x="141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5" y="65"/>
                      <a:pt x="132" y="68"/>
                      <a:pt x="129" y="70"/>
                    </a:cubicBezTo>
                    <a:cubicBezTo>
                      <a:pt x="132" y="73"/>
                      <a:pt x="132" y="73"/>
                      <a:pt x="132" y="73"/>
                    </a:cubicBezTo>
                    <a:close/>
                    <a:moveTo>
                      <a:pt x="113" y="89"/>
                    </a:moveTo>
                    <a:cubicBezTo>
                      <a:pt x="116" y="86"/>
                      <a:pt x="119" y="83"/>
                      <a:pt x="122" y="81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17" y="80"/>
                      <a:pt x="114" y="83"/>
                      <a:pt x="111" y="86"/>
                    </a:cubicBezTo>
                    <a:cubicBezTo>
                      <a:pt x="113" y="89"/>
                      <a:pt x="113" y="89"/>
                      <a:pt x="113" y="89"/>
                    </a:cubicBezTo>
                    <a:close/>
                    <a:moveTo>
                      <a:pt x="96" y="105"/>
                    </a:moveTo>
                    <a:cubicBezTo>
                      <a:pt x="99" y="102"/>
                      <a:pt x="102" y="99"/>
                      <a:pt x="105" y="97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99" y="97"/>
                      <a:pt x="96" y="99"/>
                      <a:pt x="93" y="102"/>
                    </a:cubicBezTo>
                    <a:cubicBezTo>
                      <a:pt x="96" y="105"/>
                      <a:pt x="96" y="105"/>
                      <a:pt x="96" y="105"/>
                    </a:cubicBezTo>
                    <a:close/>
                    <a:moveTo>
                      <a:pt x="80" y="123"/>
                    </a:moveTo>
                    <a:cubicBezTo>
                      <a:pt x="83" y="120"/>
                      <a:pt x="86" y="117"/>
                      <a:pt x="88" y="114"/>
                    </a:cubicBezTo>
                    <a:cubicBezTo>
                      <a:pt x="85" y="111"/>
                      <a:pt x="85" y="111"/>
                      <a:pt x="85" y="111"/>
                    </a:cubicBezTo>
                    <a:cubicBezTo>
                      <a:pt x="83" y="114"/>
                      <a:pt x="80" y="117"/>
                      <a:pt x="77" y="120"/>
                    </a:cubicBezTo>
                    <a:cubicBezTo>
                      <a:pt x="80" y="123"/>
                      <a:pt x="80" y="123"/>
                      <a:pt x="80" y="123"/>
                    </a:cubicBezTo>
                    <a:close/>
                    <a:moveTo>
                      <a:pt x="66" y="141"/>
                    </a:moveTo>
                    <a:cubicBezTo>
                      <a:pt x="68" y="138"/>
                      <a:pt x="71" y="135"/>
                      <a:pt x="73" y="132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67" y="133"/>
                      <a:pt x="65" y="136"/>
                      <a:pt x="63" y="139"/>
                    </a:cubicBezTo>
                    <a:cubicBezTo>
                      <a:pt x="66" y="141"/>
                      <a:pt x="66" y="141"/>
                      <a:pt x="66" y="141"/>
                    </a:cubicBezTo>
                    <a:close/>
                    <a:moveTo>
                      <a:pt x="53" y="161"/>
                    </a:moveTo>
                    <a:cubicBezTo>
                      <a:pt x="55" y="158"/>
                      <a:pt x="57" y="154"/>
                      <a:pt x="59" y="151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54" y="152"/>
                      <a:pt x="51" y="156"/>
                      <a:pt x="49" y="159"/>
                    </a:cubicBezTo>
                    <a:cubicBezTo>
                      <a:pt x="53" y="161"/>
                      <a:pt x="53" y="161"/>
                      <a:pt x="53" y="161"/>
                    </a:cubicBezTo>
                    <a:close/>
                    <a:moveTo>
                      <a:pt x="41" y="182"/>
                    </a:moveTo>
                    <a:cubicBezTo>
                      <a:pt x="43" y="178"/>
                      <a:pt x="45" y="175"/>
                      <a:pt x="47" y="171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41" y="173"/>
                      <a:pt x="39" y="176"/>
                      <a:pt x="37" y="180"/>
                    </a:cubicBezTo>
                    <a:cubicBezTo>
                      <a:pt x="41" y="182"/>
                      <a:pt x="41" y="182"/>
                      <a:pt x="41" y="182"/>
                    </a:cubicBezTo>
                    <a:close/>
                    <a:moveTo>
                      <a:pt x="31" y="203"/>
                    </a:moveTo>
                    <a:cubicBezTo>
                      <a:pt x="32" y="199"/>
                      <a:pt x="34" y="196"/>
                      <a:pt x="36" y="192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0" y="194"/>
                      <a:pt x="29" y="198"/>
                      <a:pt x="27" y="202"/>
                    </a:cubicBezTo>
                    <a:lnTo>
                      <a:pt x="31" y="203"/>
                    </a:lnTo>
                    <a:close/>
                    <a:moveTo>
                      <a:pt x="22" y="225"/>
                    </a:moveTo>
                    <a:cubicBezTo>
                      <a:pt x="23" y="221"/>
                      <a:pt x="25" y="218"/>
                      <a:pt x="26" y="214"/>
                    </a:cubicBezTo>
                    <a:cubicBezTo>
                      <a:pt x="22" y="213"/>
                      <a:pt x="22" y="213"/>
                      <a:pt x="22" y="213"/>
                    </a:cubicBezTo>
                    <a:cubicBezTo>
                      <a:pt x="21" y="216"/>
                      <a:pt x="20" y="220"/>
                      <a:pt x="18" y="224"/>
                    </a:cubicBezTo>
                    <a:lnTo>
                      <a:pt x="22" y="225"/>
                    </a:lnTo>
                    <a:close/>
                    <a:moveTo>
                      <a:pt x="15" y="248"/>
                    </a:moveTo>
                    <a:cubicBezTo>
                      <a:pt x="16" y="244"/>
                      <a:pt x="17" y="240"/>
                      <a:pt x="18" y="236"/>
                    </a:cubicBezTo>
                    <a:cubicBezTo>
                      <a:pt x="14" y="235"/>
                      <a:pt x="14" y="235"/>
                      <a:pt x="14" y="235"/>
                    </a:cubicBezTo>
                    <a:cubicBezTo>
                      <a:pt x="13" y="239"/>
                      <a:pt x="12" y="243"/>
                      <a:pt x="11" y="247"/>
                    </a:cubicBezTo>
                    <a:cubicBezTo>
                      <a:pt x="15" y="248"/>
                      <a:pt x="15" y="248"/>
                      <a:pt x="15" y="248"/>
                    </a:cubicBezTo>
                    <a:close/>
                    <a:moveTo>
                      <a:pt x="9" y="271"/>
                    </a:moveTo>
                    <a:cubicBezTo>
                      <a:pt x="10" y="267"/>
                      <a:pt x="11" y="263"/>
                      <a:pt x="12" y="259"/>
                    </a:cubicBezTo>
                    <a:cubicBezTo>
                      <a:pt x="8" y="258"/>
                      <a:pt x="8" y="258"/>
                      <a:pt x="8" y="258"/>
                    </a:cubicBezTo>
                    <a:cubicBezTo>
                      <a:pt x="7" y="262"/>
                      <a:pt x="6" y="266"/>
                      <a:pt x="6" y="270"/>
                    </a:cubicBezTo>
                    <a:cubicBezTo>
                      <a:pt x="9" y="271"/>
                      <a:pt x="9" y="271"/>
                      <a:pt x="9" y="271"/>
                    </a:cubicBezTo>
                    <a:close/>
                    <a:moveTo>
                      <a:pt x="6" y="294"/>
                    </a:moveTo>
                    <a:cubicBezTo>
                      <a:pt x="6" y="290"/>
                      <a:pt x="7" y="286"/>
                      <a:pt x="7" y="283"/>
                    </a:cubicBezTo>
                    <a:cubicBezTo>
                      <a:pt x="3" y="282"/>
                      <a:pt x="3" y="282"/>
                      <a:pt x="3" y="282"/>
                    </a:cubicBezTo>
                    <a:cubicBezTo>
                      <a:pt x="3" y="286"/>
                      <a:pt x="2" y="290"/>
                      <a:pt x="2" y="294"/>
                    </a:cubicBezTo>
                    <a:cubicBezTo>
                      <a:pt x="6" y="294"/>
                      <a:pt x="6" y="294"/>
                      <a:pt x="6" y="294"/>
                    </a:cubicBezTo>
                    <a:close/>
                    <a:moveTo>
                      <a:pt x="4" y="318"/>
                    </a:moveTo>
                    <a:cubicBezTo>
                      <a:pt x="4" y="314"/>
                      <a:pt x="4" y="310"/>
                      <a:pt x="4" y="306"/>
                    </a:cubicBezTo>
                    <a:cubicBezTo>
                      <a:pt x="0" y="306"/>
                      <a:pt x="0" y="306"/>
                      <a:pt x="0" y="306"/>
                    </a:cubicBezTo>
                    <a:cubicBezTo>
                      <a:pt x="0" y="310"/>
                      <a:pt x="0" y="314"/>
                      <a:pt x="0" y="318"/>
                    </a:cubicBezTo>
                    <a:cubicBezTo>
                      <a:pt x="4" y="318"/>
                      <a:pt x="4" y="318"/>
                      <a:pt x="4" y="3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45">
                <a:extLst>
                  <a:ext uri="{FF2B5EF4-FFF2-40B4-BE49-F238E27FC236}">
                    <a16:creationId xmlns:a16="http://schemas.microsoft.com/office/drawing/2014/main" id="{9D66BA81-0F62-4B66-9BB9-DE49A19F8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2063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4" y="2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46">
                <a:extLst>
                  <a:ext uri="{FF2B5EF4-FFF2-40B4-BE49-F238E27FC236}">
                    <a16:creationId xmlns:a16="http://schemas.microsoft.com/office/drawing/2014/main" id="{F675DEDE-BE3A-41AB-861D-B2D6155F35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4" y="2069"/>
                <a:ext cx="916" cy="458"/>
              </a:xfrm>
              <a:custGeom>
                <a:avLst/>
                <a:gdLst>
                  <a:gd name="T0" fmla="*/ 5 w 870"/>
                  <a:gd name="T1" fmla="*/ 16 h 435"/>
                  <a:gd name="T2" fmla="*/ 6 w 870"/>
                  <a:gd name="T3" fmla="*/ 40 h 435"/>
                  <a:gd name="T4" fmla="*/ 9 w 870"/>
                  <a:gd name="T5" fmla="*/ 63 h 435"/>
                  <a:gd name="T6" fmla="*/ 13 w 870"/>
                  <a:gd name="T7" fmla="*/ 87 h 435"/>
                  <a:gd name="T8" fmla="*/ 19 w 870"/>
                  <a:gd name="T9" fmla="*/ 110 h 435"/>
                  <a:gd name="T10" fmla="*/ 25 w 870"/>
                  <a:gd name="T11" fmla="*/ 133 h 435"/>
                  <a:gd name="T12" fmla="*/ 33 w 870"/>
                  <a:gd name="T13" fmla="*/ 155 h 435"/>
                  <a:gd name="T14" fmla="*/ 43 w 870"/>
                  <a:gd name="T15" fmla="*/ 177 h 435"/>
                  <a:gd name="T16" fmla="*/ 53 w 870"/>
                  <a:gd name="T17" fmla="*/ 199 h 435"/>
                  <a:gd name="T18" fmla="*/ 65 w 870"/>
                  <a:gd name="T19" fmla="*/ 220 h 435"/>
                  <a:gd name="T20" fmla="*/ 77 w 870"/>
                  <a:gd name="T21" fmla="*/ 240 h 435"/>
                  <a:gd name="T22" fmla="*/ 91 w 870"/>
                  <a:gd name="T23" fmla="*/ 259 h 435"/>
                  <a:gd name="T24" fmla="*/ 106 w 870"/>
                  <a:gd name="T25" fmla="*/ 278 h 435"/>
                  <a:gd name="T26" fmla="*/ 122 w 870"/>
                  <a:gd name="T27" fmla="*/ 296 h 435"/>
                  <a:gd name="T28" fmla="*/ 136 w 870"/>
                  <a:gd name="T29" fmla="*/ 315 h 435"/>
                  <a:gd name="T30" fmla="*/ 154 w 870"/>
                  <a:gd name="T31" fmla="*/ 331 h 435"/>
                  <a:gd name="T32" fmla="*/ 163 w 870"/>
                  <a:gd name="T33" fmla="*/ 339 h 435"/>
                  <a:gd name="T34" fmla="*/ 183 w 870"/>
                  <a:gd name="T35" fmla="*/ 354 h 435"/>
                  <a:gd name="T36" fmla="*/ 203 w 870"/>
                  <a:gd name="T37" fmla="*/ 367 h 435"/>
                  <a:gd name="T38" fmla="*/ 223 w 870"/>
                  <a:gd name="T39" fmla="*/ 380 h 435"/>
                  <a:gd name="T40" fmla="*/ 245 w 870"/>
                  <a:gd name="T41" fmla="*/ 391 h 435"/>
                  <a:gd name="T42" fmla="*/ 267 w 870"/>
                  <a:gd name="T43" fmla="*/ 401 h 435"/>
                  <a:gd name="T44" fmla="*/ 289 w 870"/>
                  <a:gd name="T45" fmla="*/ 409 h 435"/>
                  <a:gd name="T46" fmla="*/ 312 w 870"/>
                  <a:gd name="T47" fmla="*/ 417 h 435"/>
                  <a:gd name="T48" fmla="*/ 336 w 870"/>
                  <a:gd name="T49" fmla="*/ 423 h 435"/>
                  <a:gd name="T50" fmla="*/ 359 w 870"/>
                  <a:gd name="T51" fmla="*/ 428 h 435"/>
                  <a:gd name="T52" fmla="*/ 383 w 870"/>
                  <a:gd name="T53" fmla="*/ 427 h 435"/>
                  <a:gd name="T54" fmla="*/ 407 w 870"/>
                  <a:gd name="T55" fmla="*/ 430 h 435"/>
                  <a:gd name="T56" fmla="*/ 435 w 870"/>
                  <a:gd name="T57" fmla="*/ 431 h 435"/>
                  <a:gd name="T58" fmla="*/ 443 w 870"/>
                  <a:gd name="T59" fmla="*/ 430 h 435"/>
                  <a:gd name="T60" fmla="*/ 467 w 870"/>
                  <a:gd name="T61" fmla="*/ 429 h 435"/>
                  <a:gd name="T62" fmla="*/ 491 w 870"/>
                  <a:gd name="T63" fmla="*/ 427 h 435"/>
                  <a:gd name="T64" fmla="*/ 515 w 870"/>
                  <a:gd name="T65" fmla="*/ 427 h 435"/>
                  <a:gd name="T66" fmla="*/ 539 w 870"/>
                  <a:gd name="T67" fmla="*/ 422 h 435"/>
                  <a:gd name="T68" fmla="*/ 562 w 870"/>
                  <a:gd name="T69" fmla="*/ 416 h 435"/>
                  <a:gd name="T70" fmla="*/ 585 w 870"/>
                  <a:gd name="T71" fmla="*/ 408 h 435"/>
                  <a:gd name="T72" fmla="*/ 596 w 870"/>
                  <a:gd name="T73" fmla="*/ 404 h 435"/>
                  <a:gd name="T74" fmla="*/ 618 w 870"/>
                  <a:gd name="T75" fmla="*/ 394 h 435"/>
                  <a:gd name="T76" fmla="*/ 639 w 870"/>
                  <a:gd name="T77" fmla="*/ 384 h 435"/>
                  <a:gd name="T78" fmla="*/ 660 w 870"/>
                  <a:gd name="T79" fmla="*/ 372 h 435"/>
                  <a:gd name="T80" fmla="*/ 681 w 870"/>
                  <a:gd name="T81" fmla="*/ 359 h 435"/>
                  <a:gd name="T82" fmla="*/ 700 w 870"/>
                  <a:gd name="T83" fmla="*/ 344 h 435"/>
                  <a:gd name="T84" fmla="*/ 716 w 870"/>
                  <a:gd name="T85" fmla="*/ 326 h 435"/>
                  <a:gd name="T86" fmla="*/ 734 w 870"/>
                  <a:gd name="T87" fmla="*/ 310 h 435"/>
                  <a:gd name="T88" fmla="*/ 751 w 870"/>
                  <a:gd name="T89" fmla="*/ 293 h 435"/>
                  <a:gd name="T90" fmla="*/ 766 w 870"/>
                  <a:gd name="T91" fmla="*/ 275 h 435"/>
                  <a:gd name="T92" fmla="*/ 781 w 870"/>
                  <a:gd name="T93" fmla="*/ 256 h 435"/>
                  <a:gd name="T94" fmla="*/ 795 w 870"/>
                  <a:gd name="T95" fmla="*/ 237 h 435"/>
                  <a:gd name="T96" fmla="*/ 813 w 870"/>
                  <a:gd name="T97" fmla="*/ 206 h 435"/>
                  <a:gd name="T98" fmla="*/ 824 w 870"/>
                  <a:gd name="T99" fmla="*/ 185 h 435"/>
                  <a:gd name="T100" fmla="*/ 824 w 870"/>
                  <a:gd name="T101" fmla="*/ 185 h 435"/>
                  <a:gd name="T102" fmla="*/ 834 w 870"/>
                  <a:gd name="T103" fmla="*/ 163 h 435"/>
                  <a:gd name="T104" fmla="*/ 842 w 870"/>
                  <a:gd name="T105" fmla="*/ 140 h 435"/>
                  <a:gd name="T106" fmla="*/ 853 w 870"/>
                  <a:gd name="T107" fmla="*/ 119 h 435"/>
                  <a:gd name="T108" fmla="*/ 859 w 870"/>
                  <a:gd name="T109" fmla="*/ 95 h 435"/>
                  <a:gd name="T110" fmla="*/ 864 w 870"/>
                  <a:gd name="T111" fmla="*/ 72 h 435"/>
                  <a:gd name="T112" fmla="*/ 866 w 870"/>
                  <a:gd name="T113" fmla="*/ 60 h 435"/>
                  <a:gd name="T114" fmla="*/ 868 w 870"/>
                  <a:gd name="T115" fmla="*/ 36 h 435"/>
                  <a:gd name="T116" fmla="*/ 870 w 870"/>
                  <a:gd name="T117" fmla="*/ 1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70" h="435">
                    <a:moveTo>
                      <a:pt x="5" y="16"/>
                    </a:moveTo>
                    <a:cubicBezTo>
                      <a:pt x="4" y="12"/>
                      <a:pt x="4" y="8"/>
                      <a:pt x="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12"/>
                      <a:pt x="1" y="16"/>
                    </a:cubicBezTo>
                    <a:cubicBezTo>
                      <a:pt x="5" y="16"/>
                      <a:pt x="5" y="16"/>
                      <a:pt x="5" y="16"/>
                    </a:cubicBezTo>
                    <a:moveTo>
                      <a:pt x="6" y="40"/>
                    </a:moveTo>
                    <a:cubicBezTo>
                      <a:pt x="6" y="36"/>
                      <a:pt x="5" y="32"/>
                      <a:pt x="5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32"/>
                      <a:pt x="2" y="36"/>
                      <a:pt x="2" y="40"/>
                    </a:cubicBezTo>
                    <a:cubicBezTo>
                      <a:pt x="6" y="40"/>
                      <a:pt x="6" y="40"/>
                      <a:pt x="6" y="40"/>
                    </a:cubicBezTo>
                    <a:moveTo>
                      <a:pt x="9" y="63"/>
                    </a:moveTo>
                    <a:cubicBezTo>
                      <a:pt x="8" y="59"/>
                      <a:pt x="8" y="55"/>
                      <a:pt x="7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4" y="56"/>
                      <a:pt x="4" y="60"/>
                      <a:pt x="5" y="64"/>
                    </a:cubicBezTo>
                    <a:cubicBezTo>
                      <a:pt x="9" y="63"/>
                      <a:pt x="9" y="63"/>
                      <a:pt x="9" y="63"/>
                    </a:cubicBezTo>
                    <a:moveTo>
                      <a:pt x="13" y="87"/>
                    </a:moveTo>
                    <a:cubicBezTo>
                      <a:pt x="12" y="83"/>
                      <a:pt x="12" y="79"/>
                      <a:pt x="11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8" y="80"/>
                      <a:pt x="8" y="84"/>
                      <a:pt x="9" y="88"/>
                    </a:cubicBezTo>
                    <a:cubicBezTo>
                      <a:pt x="13" y="87"/>
                      <a:pt x="13" y="87"/>
                      <a:pt x="13" y="87"/>
                    </a:cubicBezTo>
                    <a:moveTo>
                      <a:pt x="19" y="110"/>
                    </a:moveTo>
                    <a:cubicBezTo>
                      <a:pt x="18" y="106"/>
                      <a:pt x="17" y="102"/>
                      <a:pt x="16" y="98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3" y="103"/>
                      <a:pt x="14" y="107"/>
                      <a:pt x="15" y="111"/>
                    </a:cubicBezTo>
                    <a:cubicBezTo>
                      <a:pt x="19" y="110"/>
                      <a:pt x="19" y="110"/>
                      <a:pt x="19" y="110"/>
                    </a:cubicBezTo>
                    <a:moveTo>
                      <a:pt x="25" y="133"/>
                    </a:moveTo>
                    <a:cubicBezTo>
                      <a:pt x="24" y="129"/>
                      <a:pt x="23" y="125"/>
                      <a:pt x="22" y="122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19" y="127"/>
                      <a:pt x="20" y="130"/>
                      <a:pt x="21" y="134"/>
                    </a:cubicBezTo>
                    <a:cubicBezTo>
                      <a:pt x="25" y="133"/>
                      <a:pt x="25" y="133"/>
                      <a:pt x="25" y="133"/>
                    </a:cubicBezTo>
                    <a:moveTo>
                      <a:pt x="33" y="155"/>
                    </a:moveTo>
                    <a:cubicBezTo>
                      <a:pt x="32" y="152"/>
                      <a:pt x="30" y="148"/>
                      <a:pt x="29" y="144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7" y="149"/>
                      <a:pt x="28" y="153"/>
                      <a:pt x="30" y="157"/>
                    </a:cubicBezTo>
                    <a:cubicBezTo>
                      <a:pt x="33" y="155"/>
                      <a:pt x="33" y="155"/>
                      <a:pt x="33" y="155"/>
                    </a:cubicBezTo>
                    <a:moveTo>
                      <a:pt x="43" y="177"/>
                    </a:moveTo>
                    <a:cubicBezTo>
                      <a:pt x="41" y="174"/>
                      <a:pt x="39" y="170"/>
                      <a:pt x="38" y="166"/>
                    </a:cubicBezTo>
                    <a:cubicBezTo>
                      <a:pt x="34" y="168"/>
                      <a:pt x="34" y="168"/>
                      <a:pt x="34" y="168"/>
                    </a:cubicBezTo>
                    <a:cubicBezTo>
                      <a:pt x="36" y="172"/>
                      <a:pt x="37" y="175"/>
                      <a:pt x="39" y="179"/>
                    </a:cubicBezTo>
                    <a:cubicBezTo>
                      <a:pt x="43" y="177"/>
                      <a:pt x="43" y="177"/>
                      <a:pt x="43" y="177"/>
                    </a:cubicBezTo>
                    <a:moveTo>
                      <a:pt x="53" y="199"/>
                    </a:moveTo>
                    <a:cubicBezTo>
                      <a:pt x="51" y="195"/>
                      <a:pt x="49" y="192"/>
                      <a:pt x="48" y="188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6" y="194"/>
                      <a:pt x="48" y="197"/>
                      <a:pt x="49" y="201"/>
                    </a:cubicBezTo>
                    <a:cubicBezTo>
                      <a:pt x="53" y="199"/>
                      <a:pt x="53" y="199"/>
                      <a:pt x="53" y="199"/>
                    </a:cubicBezTo>
                    <a:moveTo>
                      <a:pt x="65" y="220"/>
                    </a:moveTo>
                    <a:cubicBezTo>
                      <a:pt x="63" y="216"/>
                      <a:pt x="61" y="213"/>
                      <a:pt x="59" y="209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7" y="215"/>
                      <a:pt x="59" y="218"/>
                      <a:pt x="61" y="222"/>
                    </a:cubicBezTo>
                    <a:cubicBezTo>
                      <a:pt x="65" y="220"/>
                      <a:pt x="65" y="220"/>
                      <a:pt x="65" y="220"/>
                    </a:cubicBezTo>
                    <a:moveTo>
                      <a:pt x="77" y="240"/>
                    </a:moveTo>
                    <a:cubicBezTo>
                      <a:pt x="75" y="236"/>
                      <a:pt x="73" y="233"/>
                      <a:pt x="71" y="230"/>
                    </a:cubicBezTo>
                    <a:cubicBezTo>
                      <a:pt x="67" y="232"/>
                      <a:pt x="67" y="232"/>
                      <a:pt x="67" y="232"/>
                    </a:cubicBezTo>
                    <a:cubicBezTo>
                      <a:pt x="70" y="235"/>
                      <a:pt x="72" y="239"/>
                      <a:pt x="74" y="242"/>
                    </a:cubicBezTo>
                    <a:cubicBezTo>
                      <a:pt x="77" y="240"/>
                      <a:pt x="77" y="240"/>
                      <a:pt x="77" y="240"/>
                    </a:cubicBezTo>
                    <a:moveTo>
                      <a:pt x="91" y="259"/>
                    </a:moveTo>
                    <a:cubicBezTo>
                      <a:pt x="89" y="256"/>
                      <a:pt x="86" y="253"/>
                      <a:pt x="84" y="250"/>
                    </a:cubicBezTo>
                    <a:cubicBezTo>
                      <a:pt x="81" y="252"/>
                      <a:pt x="81" y="252"/>
                      <a:pt x="81" y="252"/>
                    </a:cubicBezTo>
                    <a:cubicBezTo>
                      <a:pt x="83" y="255"/>
                      <a:pt x="86" y="258"/>
                      <a:pt x="88" y="262"/>
                    </a:cubicBezTo>
                    <a:cubicBezTo>
                      <a:pt x="91" y="259"/>
                      <a:pt x="91" y="259"/>
                      <a:pt x="91" y="259"/>
                    </a:cubicBezTo>
                    <a:moveTo>
                      <a:pt x="106" y="278"/>
                    </a:moveTo>
                    <a:cubicBezTo>
                      <a:pt x="103" y="275"/>
                      <a:pt x="101" y="272"/>
                      <a:pt x="98" y="269"/>
                    </a:cubicBezTo>
                    <a:cubicBezTo>
                      <a:pt x="95" y="271"/>
                      <a:pt x="95" y="271"/>
                      <a:pt x="95" y="271"/>
                    </a:cubicBezTo>
                    <a:cubicBezTo>
                      <a:pt x="98" y="274"/>
                      <a:pt x="100" y="277"/>
                      <a:pt x="103" y="280"/>
                    </a:cubicBezTo>
                    <a:cubicBezTo>
                      <a:pt x="106" y="278"/>
                      <a:pt x="106" y="278"/>
                      <a:pt x="106" y="278"/>
                    </a:cubicBezTo>
                    <a:moveTo>
                      <a:pt x="122" y="296"/>
                    </a:moveTo>
                    <a:cubicBezTo>
                      <a:pt x="119" y="293"/>
                      <a:pt x="117" y="290"/>
                      <a:pt x="114" y="287"/>
                    </a:cubicBezTo>
                    <a:cubicBezTo>
                      <a:pt x="111" y="289"/>
                      <a:pt x="111" y="289"/>
                      <a:pt x="111" y="289"/>
                    </a:cubicBezTo>
                    <a:cubicBezTo>
                      <a:pt x="114" y="292"/>
                      <a:pt x="116" y="295"/>
                      <a:pt x="119" y="298"/>
                    </a:cubicBezTo>
                    <a:cubicBezTo>
                      <a:pt x="122" y="296"/>
                      <a:pt x="122" y="296"/>
                      <a:pt x="122" y="296"/>
                    </a:cubicBezTo>
                    <a:cubicBezTo>
                      <a:pt x="122" y="296"/>
                      <a:pt x="122" y="296"/>
                      <a:pt x="122" y="296"/>
                    </a:cubicBezTo>
                    <a:moveTo>
                      <a:pt x="139" y="312"/>
                    </a:moveTo>
                    <a:cubicBezTo>
                      <a:pt x="136" y="310"/>
                      <a:pt x="133" y="307"/>
                      <a:pt x="130" y="304"/>
                    </a:cubicBezTo>
                    <a:cubicBezTo>
                      <a:pt x="127" y="307"/>
                      <a:pt x="127" y="307"/>
                      <a:pt x="127" y="307"/>
                    </a:cubicBezTo>
                    <a:cubicBezTo>
                      <a:pt x="130" y="310"/>
                      <a:pt x="133" y="313"/>
                      <a:pt x="136" y="315"/>
                    </a:cubicBezTo>
                    <a:cubicBezTo>
                      <a:pt x="139" y="312"/>
                      <a:pt x="139" y="312"/>
                      <a:pt x="139" y="312"/>
                    </a:cubicBezTo>
                    <a:moveTo>
                      <a:pt x="157" y="328"/>
                    </a:moveTo>
                    <a:cubicBezTo>
                      <a:pt x="154" y="326"/>
                      <a:pt x="151" y="323"/>
                      <a:pt x="148" y="321"/>
                    </a:cubicBezTo>
                    <a:cubicBezTo>
                      <a:pt x="145" y="324"/>
                      <a:pt x="145" y="324"/>
                      <a:pt x="145" y="324"/>
                    </a:cubicBezTo>
                    <a:cubicBezTo>
                      <a:pt x="148" y="326"/>
                      <a:pt x="151" y="329"/>
                      <a:pt x="154" y="331"/>
                    </a:cubicBezTo>
                    <a:cubicBezTo>
                      <a:pt x="157" y="328"/>
                      <a:pt x="157" y="328"/>
                      <a:pt x="157" y="328"/>
                    </a:cubicBezTo>
                    <a:cubicBezTo>
                      <a:pt x="157" y="328"/>
                      <a:pt x="157" y="328"/>
                      <a:pt x="157" y="328"/>
                    </a:cubicBezTo>
                    <a:moveTo>
                      <a:pt x="175" y="343"/>
                    </a:moveTo>
                    <a:cubicBezTo>
                      <a:pt x="172" y="341"/>
                      <a:pt x="169" y="339"/>
                      <a:pt x="166" y="336"/>
                    </a:cubicBezTo>
                    <a:cubicBezTo>
                      <a:pt x="163" y="339"/>
                      <a:pt x="163" y="339"/>
                      <a:pt x="163" y="339"/>
                    </a:cubicBezTo>
                    <a:cubicBezTo>
                      <a:pt x="166" y="342"/>
                      <a:pt x="170" y="344"/>
                      <a:pt x="173" y="347"/>
                    </a:cubicBezTo>
                    <a:cubicBezTo>
                      <a:pt x="175" y="343"/>
                      <a:pt x="175" y="343"/>
                      <a:pt x="175" y="343"/>
                    </a:cubicBezTo>
                    <a:moveTo>
                      <a:pt x="195" y="357"/>
                    </a:moveTo>
                    <a:cubicBezTo>
                      <a:pt x="191" y="355"/>
                      <a:pt x="188" y="353"/>
                      <a:pt x="185" y="350"/>
                    </a:cubicBezTo>
                    <a:cubicBezTo>
                      <a:pt x="183" y="354"/>
                      <a:pt x="183" y="354"/>
                      <a:pt x="183" y="354"/>
                    </a:cubicBezTo>
                    <a:cubicBezTo>
                      <a:pt x="186" y="356"/>
                      <a:pt x="189" y="358"/>
                      <a:pt x="192" y="361"/>
                    </a:cubicBezTo>
                    <a:cubicBezTo>
                      <a:pt x="195" y="357"/>
                      <a:pt x="195" y="357"/>
                      <a:pt x="195" y="357"/>
                    </a:cubicBezTo>
                    <a:moveTo>
                      <a:pt x="215" y="370"/>
                    </a:moveTo>
                    <a:cubicBezTo>
                      <a:pt x="211" y="368"/>
                      <a:pt x="208" y="366"/>
                      <a:pt x="205" y="364"/>
                    </a:cubicBezTo>
                    <a:cubicBezTo>
                      <a:pt x="203" y="367"/>
                      <a:pt x="203" y="367"/>
                      <a:pt x="203" y="367"/>
                    </a:cubicBezTo>
                    <a:cubicBezTo>
                      <a:pt x="206" y="369"/>
                      <a:pt x="209" y="371"/>
                      <a:pt x="213" y="374"/>
                    </a:cubicBezTo>
                    <a:cubicBezTo>
                      <a:pt x="215" y="370"/>
                      <a:pt x="215" y="370"/>
                      <a:pt x="215" y="370"/>
                    </a:cubicBezTo>
                    <a:moveTo>
                      <a:pt x="236" y="382"/>
                    </a:moveTo>
                    <a:cubicBezTo>
                      <a:pt x="232" y="380"/>
                      <a:pt x="229" y="378"/>
                      <a:pt x="225" y="376"/>
                    </a:cubicBezTo>
                    <a:cubicBezTo>
                      <a:pt x="223" y="380"/>
                      <a:pt x="223" y="380"/>
                      <a:pt x="223" y="380"/>
                    </a:cubicBezTo>
                    <a:cubicBezTo>
                      <a:pt x="227" y="382"/>
                      <a:pt x="230" y="383"/>
                      <a:pt x="234" y="385"/>
                    </a:cubicBezTo>
                    <a:cubicBezTo>
                      <a:pt x="236" y="382"/>
                      <a:pt x="236" y="382"/>
                      <a:pt x="236" y="382"/>
                    </a:cubicBezTo>
                    <a:moveTo>
                      <a:pt x="257" y="392"/>
                    </a:moveTo>
                    <a:cubicBezTo>
                      <a:pt x="254" y="391"/>
                      <a:pt x="250" y="389"/>
                      <a:pt x="246" y="387"/>
                    </a:cubicBezTo>
                    <a:cubicBezTo>
                      <a:pt x="245" y="391"/>
                      <a:pt x="245" y="391"/>
                      <a:pt x="245" y="391"/>
                    </a:cubicBezTo>
                    <a:cubicBezTo>
                      <a:pt x="248" y="392"/>
                      <a:pt x="252" y="394"/>
                      <a:pt x="256" y="396"/>
                    </a:cubicBezTo>
                    <a:cubicBezTo>
                      <a:pt x="257" y="392"/>
                      <a:pt x="257" y="392"/>
                      <a:pt x="257" y="392"/>
                    </a:cubicBezTo>
                    <a:moveTo>
                      <a:pt x="279" y="402"/>
                    </a:moveTo>
                    <a:cubicBezTo>
                      <a:pt x="276" y="400"/>
                      <a:pt x="272" y="399"/>
                      <a:pt x="268" y="397"/>
                    </a:cubicBezTo>
                    <a:cubicBezTo>
                      <a:pt x="267" y="401"/>
                      <a:pt x="267" y="401"/>
                      <a:pt x="267" y="401"/>
                    </a:cubicBezTo>
                    <a:cubicBezTo>
                      <a:pt x="270" y="402"/>
                      <a:pt x="274" y="404"/>
                      <a:pt x="278" y="405"/>
                    </a:cubicBezTo>
                    <a:cubicBezTo>
                      <a:pt x="279" y="402"/>
                      <a:pt x="279" y="402"/>
                      <a:pt x="279" y="402"/>
                    </a:cubicBezTo>
                    <a:moveTo>
                      <a:pt x="302" y="410"/>
                    </a:moveTo>
                    <a:cubicBezTo>
                      <a:pt x="298" y="408"/>
                      <a:pt x="294" y="407"/>
                      <a:pt x="291" y="406"/>
                    </a:cubicBezTo>
                    <a:cubicBezTo>
                      <a:pt x="289" y="409"/>
                      <a:pt x="289" y="409"/>
                      <a:pt x="289" y="409"/>
                    </a:cubicBezTo>
                    <a:cubicBezTo>
                      <a:pt x="293" y="411"/>
                      <a:pt x="297" y="412"/>
                      <a:pt x="301" y="413"/>
                    </a:cubicBezTo>
                    <a:cubicBezTo>
                      <a:pt x="302" y="410"/>
                      <a:pt x="302" y="410"/>
                      <a:pt x="302" y="410"/>
                    </a:cubicBezTo>
                    <a:moveTo>
                      <a:pt x="325" y="416"/>
                    </a:moveTo>
                    <a:cubicBezTo>
                      <a:pt x="321" y="415"/>
                      <a:pt x="317" y="414"/>
                      <a:pt x="313" y="413"/>
                    </a:cubicBezTo>
                    <a:cubicBezTo>
                      <a:pt x="312" y="417"/>
                      <a:pt x="312" y="417"/>
                      <a:pt x="312" y="417"/>
                    </a:cubicBezTo>
                    <a:cubicBezTo>
                      <a:pt x="316" y="418"/>
                      <a:pt x="320" y="419"/>
                      <a:pt x="324" y="420"/>
                    </a:cubicBezTo>
                    <a:cubicBezTo>
                      <a:pt x="325" y="416"/>
                      <a:pt x="325" y="416"/>
                      <a:pt x="325" y="416"/>
                    </a:cubicBezTo>
                    <a:moveTo>
                      <a:pt x="348" y="422"/>
                    </a:moveTo>
                    <a:cubicBezTo>
                      <a:pt x="344" y="421"/>
                      <a:pt x="340" y="420"/>
                      <a:pt x="336" y="419"/>
                    </a:cubicBezTo>
                    <a:cubicBezTo>
                      <a:pt x="336" y="423"/>
                      <a:pt x="336" y="423"/>
                      <a:pt x="336" y="423"/>
                    </a:cubicBezTo>
                    <a:cubicBezTo>
                      <a:pt x="339" y="424"/>
                      <a:pt x="343" y="425"/>
                      <a:pt x="347" y="426"/>
                    </a:cubicBezTo>
                    <a:cubicBezTo>
                      <a:pt x="348" y="422"/>
                      <a:pt x="348" y="422"/>
                      <a:pt x="348" y="422"/>
                    </a:cubicBezTo>
                    <a:moveTo>
                      <a:pt x="372" y="426"/>
                    </a:moveTo>
                    <a:cubicBezTo>
                      <a:pt x="368" y="425"/>
                      <a:pt x="364" y="425"/>
                      <a:pt x="360" y="424"/>
                    </a:cubicBezTo>
                    <a:cubicBezTo>
                      <a:pt x="359" y="428"/>
                      <a:pt x="359" y="428"/>
                      <a:pt x="359" y="428"/>
                    </a:cubicBezTo>
                    <a:cubicBezTo>
                      <a:pt x="363" y="429"/>
                      <a:pt x="367" y="429"/>
                      <a:pt x="371" y="430"/>
                    </a:cubicBezTo>
                    <a:cubicBezTo>
                      <a:pt x="372" y="426"/>
                      <a:pt x="372" y="426"/>
                      <a:pt x="372" y="426"/>
                    </a:cubicBezTo>
                    <a:cubicBezTo>
                      <a:pt x="372" y="426"/>
                      <a:pt x="372" y="426"/>
                      <a:pt x="372" y="426"/>
                    </a:cubicBezTo>
                    <a:moveTo>
                      <a:pt x="395" y="429"/>
                    </a:moveTo>
                    <a:cubicBezTo>
                      <a:pt x="391" y="428"/>
                      <a:pt x="387" y="428"/>
                      <a:pt x="383" y="427"/>
                    </a:cubicBezTo>
                    <a:cubicBezTo>
                      <a:pt x="383" y="431"/>
                      <a:pt x="383" y="431"/>
                      <a:pt x="383" y="431"/>
                    </a:cubicBezTo>
                    <a:cubicBezTo>
                      <a:pt x="387" y="432"/>
                      <a:pt x="391" y="432"/>
                      <a:pt x="395" y="433"/>
                    </a:cubicBezTo>
                    <a:cubicBezTo>
                      <a:pt x="395" y="429"/>
                      <a:pt x="395" y="429"/>
                      <a:pt x="395" y="429"/>
                    </a:cubicBezTo>
                    <a:moveTo>
                      <a:pt x="419" y="430"/>
                    </a:moveTo>
                    <a:cubicBezTo>
                      <a:pt x="415" y="430"/>
                      <a:pt x="411" y="430"/>
                      <a:pt x="407" y="430"/>
                    </a:cubicBezTo>
                    <a:cubicBezTo>
                      <a:pt x="407" y="434"/>
                      <a:pt x="407" y="434"/>
                      <a:pt x="407" y="434"/>
                    </a:cubicBezTo>
                    <a:cubicBezTo>
                      <a:pt x="411" y="434"/>
                      <a:pt x="415" y="434"/>
                      <a:pt x="419" y="434"/>
                    </a:cubicBezTo>
                    <a:cubicBezTo>
                      <a:pt x="419" y="430"/>
                      <a:pt x="419" y="430"/>
                      <a:pt x="419" y="430"/>
                    </a:cubicBezTo>
                    <a:moveTo>
                      <a:pt x="443" y="430"/>
                    </a:moveTo>
                    <a:cubicBezTo>
                      <a:pt x="440" y="430"/>
                      <a:pt x="438" y="431"/>
                      <a:pt x="435" y="431"/>
                    </a:cubicBezTo>
                    <a:cubicBezTo>
                      <a:pt x="434" y="431"/>
                      <a:pt x="432" y="430"/>
                      <a:pt x="431" y="430"/>
                    </a:cubicBezTo>
                    <a:cubicBezTo>
                      <a:pt x="431" y="434"/>
                      <a:pt x="431" y="434"/>
                      <a:pt x="431" y="434"/>
                    </a:cubicBezTo>
                    <a:cubicBezTo>
                      <a:pt x="432" y="434"/>
                      <a:pt x="434" y="435"/>
                      <a:pt x="435" y="435"/>
                    </a:cubicBezTo>
                    <a:cubicBezTo>
                      <a:pt x="438" y="435"/>
                      <a:pt x="440" y="434"/>
                      <a:pt x="443" y="434"/>
                    </a:cubicBezTo>
                    <a:cubicBezTo>
                      <a:pt x="443" y="430"/>
                      <a:pt x="443" y="430"/>
                      <a:pt x="443" y="430"/>
                    </a:cubicBezTo>
                    <a:moveTo>
                      <a:pt x="467" y="429"/>
                    </a:moveTo>
                    <a:cubicBezTo>
                      <a:pt x="463" y="430"/>
                      <a:pt x="459" y="430"/>
                      <a:pt x="455" y="430"/>
                    </a:cubicBezTo>
                    <a:cubicBezTo>
                      <a:pt x="455" y="434"/>
                      <a:pt x="455" y="434"/>
                      <a:pt x="455" y="434"/>
                    </a:cubicBezTo>
                    <a:cubicBezTo>
                      <a:pt x="459" y="434"/>
                      <a:pt x="463" y="434"/>
                      <a:pt x="467" y="433"/>
                    </a:cubicBezTo>
                    <a:cubicBezTo>
                      <a:pt x="467" y="429"/>
                      <a:pt x="467" y="429"/>
                      <a:pt x="467" y="429"/>
                    </a:cubicBezTo>
                    <a:moveTo>
                      <a:pt x="491" y="427"/>
                    </a:moveTo>
                    <a:cubicBezTo>
                      <a:pt x="487" y="427"/>
                      <a:pt x="483" y="428"/>
                      <a:pt x="479" y="428"/>
                    </a:cubicBezTo>
                    <a:cubicBezTo>
                      <a:pt x="479" y="432"/>
                      <a:pt x="479" y="432"/>
                      <a:pt x="479" y="432"/>
                    </a:cubicBezTo>
                    <a:cubicBezTo>
                      <a:pt x="483" y="432"/>
                      <a:pt x="487" y="431"/>
                      <a:pt x="491" y="431"/>
                    </a:cubicBezTo>
                    <a:cubicBezTo>
                      <a:pt x="491" y="427"/>
                      <a:pt x="491" y="427"/>
                      <a:pt x="491" y="427"/>
                    </a:cubicBezTo>
                    <a:cubicBezTo>
                      <a:pt x="491" y="427"/>
                      <a:pt x="491" y="427"/>
                      <a:pt x="491" y="427"/>
                    </a:cubicBezTo>
                    <a:moveTo>
                      <a:pt x="514" y="423"/>
                    </a:moveTo>
                    <a:cubicBezTo>
                      <a:pt x="510" y="424"/>
                      <a:pt x="506" y="425"/>
                      <a:pt x="502" y="425"/>
                    </a:cubicBezTo>
                    <a:cubicBezTo>
                      <a:pt x="503" y="429"/>
                      <a:pt x="503" y="429"/>
                      <a:pt x="503" y="429"/>
                    </a:cubicBezTo>
                    <a:cubicBezTo>
                      <a:pt x="507" y="429"/>
                      <a:pt x="511" y="428"/>
                      <a:pt x="515" y="427"/>
                    </a:cubicBezTo>
                    <a:cubicBezTo>
                      <a:pt x="514" y="423"/>
                      <a:pt x="514" y="423"/>
                      <a:pt x="514" y="423"/>
                    </a:cubicBezTo>
                    <a:moveTo>
                      <a:pt x="538" y="418"/>
                    </a:moveTo>
                    <a:cubicBezTo>
                      <a:pt x="534" y="419"/>
                      <a:pt x="530" y="420"/>
                      <a:pt x="526" y="421"/>
                    </a:cubicBezTo>
                    <a:cubicBezTo>
                      <a:pt x="527" y="425"/>
                      <a:pt x="527" y="425"/>
                      <a:pt x="527" y="425"/>
                    </a:cubicBezTo>
                    <a:cubicBezTo>
                      <a:pt x="531" y="424"/>
                      <a:pt x="535" y="423"/>
                      <a:pt x="539" y="422"/>
                    </a:cubicBezTo>
                    <a:cubicBezTo>
                      <a:pt x="538" y="418"/>
                      <a:pt x="538" y="418"/>
                      <a:pt x="538" y="418"/>
                    </a:cubicBezTo>
                    <a:moveTo>
                      <a:pt x="561" y="412"/>
                    </a:moveTo>
                    <a:cubicBezTo>
                      <a:pt x="557" y="413"/>
                      <a:pt x="553" y="414"/>
                      <a:pt x="549" y="415"/>
                    </a:cubicBezTo>
                    <a:cubicBezTo>
                      <a:pt x="550" y="419"/>
                      <a:pt x="550" y="419"/>
                      <a:pt x="550" y="419"/>
                    </a:cubicBezTo>
                    <a:cubicBezTo>
                      <a:pt x="554" y="418"/>
                      <a:pt x="558" y="417"/>
                      <a:pt x="562" y="416"/>
                    </a:cubicBezTo>
                    <a:cubicBezTo>
                      <a:pt x="561" y="412"/>
                      <a:pt x="561" y="412"/>
                      <a:pt x="561" y="412"/>
                    </a:cubicBezTo>
                    <a:moveTo>
                      <a:pt x="583" y="404"/>
                    </a:moveTo>
                    <a:cubicBezTo>
                      <a:pt x="580" y="406"/>
                      <a:pt x="576" y="407"/>
                      <a:pt x="572" y="408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77" y="411"/>
                      <a:pt x="581" y="409"/>
                      <a:pt x="585" y="408"/>
                    </a:cubicBezTo>
                    <a:cubicBezTo>
                      <a:pt x="583" y="404"/>
                      <a:pt x="583" y="404"/>
                      <a:pt x="583" y="404"/>
                    </a:cubicBezTo>
                    <a:cubicBezTo>
                      <a:pt x="583" y="404"/>
                      <a:pt x="583" y="404"/>
                      <a:pt x="583" y="404"/>
                    </a:cubicBezTo>
                    <a:moveTo>
                      <a:pt x="605" y="396"/>
                    </a:moveTo>
                    <a:cubicBezTo>
                      <a:pt x="602" y="397"/>
                      <a:pt x="598" y="399"/>
                      <a:pt x="594" y="400"/>
                    </a:cubicBezTo>
                    <a:cubicBezTo>
                      <a:pt x="596" y="404"/>
                      <a:pt x="596" y="404"/>
                      <a:pt x="596" y="404"/>
                    </a:cubicBezTo>
                    <a:cubicBezTo>
                      <a:pt x="600" y="402"/>
                      <a:pt x="603" y="401"/>
                      <a:pt x="607" y="399"/>
                    </a:cubicBezTo>
                    <a:cubicBezTo>
                      <a:pt x="605" y="396"/>
                      <a:pt x="605" y="396"/>
                      <a:pt x="605" y="396"/>
                    </a:cubicBezTo>
                    <a:moveTo>
                      <a:pt x="627" y="385"/>
                    </a:moveTo>
                    <a:cubicBezTo>
                      <a:pt x="623" y="387"/>
                      <a:pt x="620" y="389"/>
                      <a:pt x="616" y="391"/>
                    </a:cubicBezTo>
                    <a:cubicBezTo>
                      <a:pt x="618" y="394"/>
                      <a:pt x="618" y="394"/>
                      <a:pt x="618" y="394"/>
                    </a:cubicBezTo>
                    <a:cubicBezTo>
                      <a:pt x="622" y="393"/>
                      <a:pt x="625" y="391"/>
                      <a:pt x="629" y="389"/>
                    </a:cubicBezTo>
                    <a:cubicBezTo>
                      <a:pt x="627" y="385"/>
                      <a:pt x="627" y="385"/>
                      <a:pt x="627" y="385"/>
                    </a:cubicBezTo>
                    <a:moveTo>
                      <a:pt x="648" y="374"/>
                    </a:moveTo>
                    <a:cubicBezTo>
                      <a:pt x="645" y="376"/>
                      <a:pt x="641" y="378"/>
                      <a:pt x="638" y="380"/>
                    </a:cubicBezTo>
                    <a:cubicBezTo>
                      <a:pt x="639" y="384"/>
                      <a:pt x="639" y="384"/>
                      <a:pt x="639" y="384"/>
                    </a:cubicBezTo>
                    <a:cubicBezTo>
                      <a:pt x="643" y="382"/>
                      <a:pt x="647" y="380"/>
                      <a:pt x="650" y="378"/>
                    </a:cubicBezTo>
                    <a:cubicBezTo>
                      <a:pt x="648" y="374"/>
                      <a:pt x="648" y="374"/>
                      <a:pt x="648" y="374"/>
                    </a:cubicBezTo>
                    <a:moveTo>
                      <a:pt x="668" y="362"/>
                    </a:moveTo>
                    <a:cubicBezTo>
                      <a:pt x="665" y="364"/>
                      <a:pt x="662" y="366"/>
                      <a:pt x="658" y="368"/>
                    </a:cubicBezTo>
                    <a:cubicBezTo>
                      <a:pt x="660" y="372"/>
                      <a:pt x="660" y="372"/>
                      <a:pt x="660" y="372"/>
                    </a:cubicBezTo>
                    <a:cubicBezTo>
                      <a:pt x="664" y="370"/>
                      <a:pt x="667" y="367"/>
                      <a:pt x="671" y="365"/>
                    </a:cubicBezTo>
                    <a:cubicBezTo>
                      <a:pt x="668" y="362"/>
                      <a:pt x="668" y="362"/>
                      <a:pt x="668" y="362"/>
                    </a:cubicBezTo>
                    <a:moveTo>
                      <a:pt x="688" y="348"/>
                    </a:moveTo>
                    <a:cubicBezTo>
                      <a:pt x="685" y="351"/>
                      <a:pt x="682" y="353"/>
                      <a:pt x="678" y="355"/>
                    </a:cubicBezTo>
                    <a:cubicBezTo>
                      <a:pt x="681" y="359"/>
                      <a:pt x="681" y="359"/>
                      <a:pt x="681" y="359"/>
                    </a:cubicBezTo>
                    <a:cubicBezTo>
                      <a:pt x="684" y="356"/>
                      <a:pt x="687" y="354"/>
                      <a:pt x="690" y="352"/>
                    </a:cubicBezTo>
                    <a:cubicBezTo>
                      <a:pt x="688" y="348"/>
                      <a:pt x="688" y="348"/>
                      <a:pt x="688" y="348"/>
                    </a:cubicBezTo>
                    <a:moveTo>
                      <a:pt x="707" y="334"/>
                    </a:moveTo>
                    <a:cubicBezTo>
                      <a:pt x="704" y="336"/>
                      <a:pt x="701" y="339"/>
                      <a:pt x="698" y="341"/>
                    </a:cubicBezTo>
                    <a:cubicBezTo>
                      <a:pt x="700" y="344"/>
                      <a:pt x="700" y="344"/>
                      <a:pt x="700" y="344"/>
                    </a:cubicBezTo>
                    <a:cubicBezTo>
                      <a:pt x="703" y="342"/>
                      <a:pt x="706" y="339"/>
                      <a:pt x="710" y="337"/>
                    </a:cubicBezTo>
                    <a:cubicBezTo>
                      <a:pt x="707" y="334"/>
                      <a:pt x="707" y="334"/>
                      <a:pt x="707" y="334"/>
                    </a:cubicBezTo>
                    <a:cubicBezTo>
                      <a:pt x="707" y="334"/>
                      <a:pt x="707" y="334"/>
                      <a:pt x="707" y="334"/>
                    </a:cubicBezTo>
                    <a:moveTo>
                      <a:pt x="725" y="318"/>
                    </a:moveTo>
                    <a:cubicBezTo>
                      <a:pt x="722" y="321"/>
                      <a:pt x="719" y="324"/>
                      <a:pt x="716" y="326"/>
                    </a:cubicBezTo>
                    <a:cubicBezTo>
                      <a:pt x="719" y="329"/>
                      <a:pt x="719" y="329"/>
                      <a:pt x="719" y="329"/>
                    </a:cubicBezTo>
                    <a:cubicBezTo>
                      <a:pt x="722" y="327"/>
                      <a:pt x="725" y="324"/>
                      <a:pt x="728" y="321"/>
                    </a:cubicBezTo>
                    <a:cubicBezTo>
                      <a:pt x="725" y="318"/>
                      <a:pt x="725" y="318"/>
                      <a:pt x="725" y="318"/>
                    </a:cubicBezTo>
                    <a:moveTo>
                      <a:pt x="742" y="302"/>
                    </a:moveTo>
                    <a:cubicBezTo>
                      <a:pt x="739" y="305"/>
                      <a:pt x="737" y="307"/>
                      <a:pt x="734" y="310"/>
                    </a:cubicBezTo>
                    <a:cubicBezTo>
                      <a:pt x="737" y="313"/>
                      <a:pt x="737" y="313"/>
                      <a:pt x="737" y="313"/>
                    </a:cubicBezTo>
                    <a:cubicBezTo>
                      <a:pt x="739" y="310"/>
                      <a:pt x="742" y="307"/>
                      <a:pt x="745" y="305"/>
                    </a:cubicBezTo>
                    <a:cubicBezTo>
                      <a:pt x="742" y="302"/>
                      <a:pt x="742" y="302"/>
                      <a:pt x="742" y="302"/>
                    </a:cubicBezTo>
                    <a:moveTo>
                      <a:pt x="759" y="284"/>
                    </a:moveTo>
                    <a:cubicBezTo>
                      <a:pt x="756" y="287"/>
                      <a:pt x="753" y="290"/>
                      <a:pt x="751" y="293"/>
                    </a:cubicBezTo>
                    <a:cubicBezTo>
                      <a:pt x="753" y="296"/>
                      <a:pt x="753" y="296"/>
                      <a:pt x="753" y="296"/>
                    </a:cubicBezTo>
                    <a:cubicBezTo>
                      <a:pt x="756" y="293"/>
                      <a:pt x="759" y="290"/>
                      <a:pt x="762" y="287"/>
                    </a:cubicBezTo>
                    <a:cubicBezTo>
                      <a:pt x="759" y="284"/>
                      <a:pt x="759" y="284"/>
                      <a:pt x="759" y="284"/>
                    </a:cubicBezTo>
                    <a:moveTo>
                      <a:pt x="774" y="266"/>
                    </a:moveTo>
                    <a:cubicBezTo>
                      <a:pt x="771" y="269"/>
                      <a:pt x="769" y="272"/>
                      <a:pt x="766" y="275"/>
                    </a:cubicBezTo>
                    <a:cubicBezTo>
                      <a:pt x="769" y="278"/>
                      <a:pt x="769" y="278"/>
                      <a:pt x="769" y="278"/>
                    </a:cubicBezTo>
                    <a:cubicBezTo>
                      <a:pt x="772" y="275"/>
                      <a:pt x="774" y="271"/>
                      <a:pt x="777" y="268"/>
                    </a:cubicBezTo>
                    <a:cubicBezTo>
                      <a:pt x="774" y="266"/>
                      <a:pt x="774" y="266"/>
                      <a:pt x="774" y="266"/>
                    </a:cubicBezTo>
                    <a:moveTo>
                      <a:pt x="788" y="247"/>
                    </a:moveTo>
                    <a:cubicBezTo>
                      <a:pt x="786" y="250"/>
                      <a:pt x="783" y="253"/>
                      <a:pt x="781" y="256"/>
                    </a:cubicBezTo>
                    <a:cubicBezTo>
                      <a:pt x="784" y="259"/>
                      <a:pt x="784" y="259"/>
                      <a:pt x="784" y="259"/>
                    </a:cubicBezTo>
                    <a:cubicBezTo>
                      <a:pt x="787" y="256"/>
                      <a:pt x="789" y="252"/>
                      <a:pt x="791" y="249"/>
                    </a:cubicBezTo>
                    <a:cubicBezTo>
                      <a:pt x="788" y="247"/>
                      <a:pt x="788" y="247"/>
                      <a:pt x="788" y="247"/>
                    </a:cubicBezTo>
                    <a:moveTo>
                      <a:pt x="801" y="227"/>
                    </a:moveTo>
                    <a:cubicBezTo>
                      <a:pt x="799" y="230"/>
                      <a:pt x="797" y="233"/>
                      <a:pt x="795" y="237"/>
                    </a:cubicBezTo>
                    <a:cubicBezTo>
                      <a:pt x="798" y="239"/>
                      <a:pt x="798" y="239"/>
                      <a:pt x="798" y="239"/>
                    </a:cubicBezTo>
                    <a:cubicBezTo>
                      <a:pt x="800" y="236"/>
                      <a:pt x="803" y="232"/>
                      <a:pt x="805" y="229"/>
                    </a:cubicBezTo>
                    <a:cubicBezTo>
                      <a:pt x="801" y="227"/>
                      <a:pt x="801" y="227"/>
                      <a:pt x="801" y="227"/>
                    </a:cubicBezTo>
                    <a:cubicBezTo>
                      <a:pt x="801" y="227"/>
                      <a:pt x="801" y="227"/>
                      <a:pt x="801" y="227"/>
                    </a:cubicBezTo>
                    <a:moveTo>
                      <a:pt x="813" y="206"/>
                    </a:moveTo>
                    <a:cubicBezTo>
                      <a:pt x="811" y="210"/>
                      <a:pt x="809" y="213"/>
                      <a:pt x="807" y="216"/>
                    </a:cubicBezTo>
                    <a:cubicBezTo>
                      <a:pt x="811" y="218"/>
                      <a:pt x="811" y="218"/>
                      <a:pt x="811" y="218"/>
                    </a:cubicBezTo>
                    <a:cubicBezTo>
                      <a:pt x="813" y="215"/>
                      <a:pt x="815" y="212"/>
                      <a:pt x="817" y="208"/>
                    </a:cubicBezTo>
                    <a:cubicBezTo>
                      <a:pt x="813" y="206"/>
                      <a:pt x="813" y="206"/>
                      <a:pt x="813" y="206"/>
                    </a:cubicBezTo>
                    <a:moveTo>
                      <a:pt x="824" y="185"/>
                    </a:moveTo>
                    <a:cubicBezTo>
                      <a:pt x="822" y="188"/>
                      <a:pt x="821" y="192"/>
                      <a:pt x="819" y="195"/>
                    </a:cubicBezTo>
                    <a:cubicBezTo>
                      <a:pt x="822" y="197"/>
                      <a:pt x="822" y="197"/>
                      <a:pt x="822" y="197"/>
                    </a:cubicBezTo>
                    <a:cubicBezTo>
                      <a:pt x="824" y="194"/>
                      <a:pt x="826" y="190"/>
                      <a:pt x="828" y="186"/>
                    </a:cubicBezTo>
                    <a:cubicBezTo>
                      <a:pt x="824" y="185"/>
                      <a:pt x="824" y="185"/>
                      <a:pt x="824" y="185"/>
                    </a:cubicBezTo>
                    <a:cubicBezTo>
                      <a:pt x="824" y="185"/>
                      <a:pt x="824" y="185"/>
                      <a:pt x="824" y="185"/>
                    </a:cubicBezTo>
                    <a:moveTo>
                      <a:pt x="834" y="163"/>
                    </a:moveTo>
                    <a:cubicBezTo>
                      <a:pt x="832" y="167"/>
                      <a:pt x="831" y="170"/>
                      <a:pt x="829" y="174"/>
                    </a:cubicBezTo>
                    <a:cubicBezTo>
                      <a:pt x="833" y="175"/>
                      <a:pt x="833" y="175"/>
                      <a:pt x="833" y="175"/>
                    </a:cubicBezTo>
                    <a:cubicBezTo>
                      <a:pt x="834" y="172"/>
                      <a:pt x="836" y="168"/>
                      <a:pt x="838" y="164"/>
                    </a:cubicBezTo>
                    <a:cubicBezTo>
                      <a:pt x="834" y="163"/>
                      <a:pt x="834" y="163"/>
                      <a:pt x="834" y="163"/>
                    </a:cubicBezTo>
                    <a:moveTo>
                      <a:pt x="842" y="140"/>
                    </a:moveTo>
                    <a:cubicBezTo>
                      <a:pt x="841" y="144"/>
                      <a:pt x="840" y="148"/>
                      <a:pt x="838" y="152"/>
                    </a:cubicBezTo>
                    <a:cubicBezTo>
                      <a:pt x="842" y="153"/>
                      <a:pt x="842" y="153"/>
                      <a:pt x="842" y="153"/>
                    </a:cubicBezTo>
                    <a:cubicBezTo>
                      <a:pt x="843" y="149"/>
                      <a:pt x="845" y="146"/>
                      <a:pt x="846" y="142"/>
                    </a:cubicBezTo>
                    <a:cubicBezTo>
                      <a:pt x="842" y="140"/>
                      <a:pt x="842" y="140"/>
                      <a:pt x="842" y="140"/>
                    </a:cubicBezTo>
                    <a:cubicBezTo>
                      <a:pt x="842" y="140"/>
                      <a:pt x="842" y="140"/>
                      <a:pt x="842" y="140"/>
                    </a:cubicBezTo>
                    <a:moveTo>
                      <a:pt x="850" y="118"/>
                    </a:moveTo>
                    <a:cubicBezTo>
                      <a:pt x="848" y="121"/>
                      <a:pt x="847" y="125"/>
                      <a:pt x="846" y="129"/>
                    </a:cubicBezTo>
                    <a:cubicBezTo>
                      <a:pt x="850" y="130"/>
                      <a:pt x="850" y="130"/>
                      <a:pt x="850" y="130"/>
                    </a:cubicBezTo>
                    <a:cubicBezTo>
                      <a:pt x="851" y="126"/>
                      <a:pt x="852" y="123"/>
                      <a:pt x="853" y="119"/>
                    </a:cubicBezTo>
                    <a:cubicBezTo>
                      <a:pt x="850" y="118"/>
                      <a:pt x="850" y="118"/>
                      <a:pt x="850" y="118"/>
                    </a:cubicBezTo>
                    <a:moveTo>
                      <a:pt x="855" y="94"/>
                    </a:moveTo>
                    <a:cubicBezTo>
                      <a:pt x="855" y="98"/>
                      <a:pt x="854" y="102"/>
                      <a:pt x="853" y="106"/>
                    </a:cubicBezTo>
                    <a:cubicBezTo>
                      <a:pt x="856" y="107"/>
                      <a:pt x="856" y="107"/>
                      <a:pt x="856" y="107"/>
                    </a:cubicBezTo>
                    <a:cubicBezTo>
                      <a:pt x="857" y="103"/>
                      <a:pt x="858" y="99"/>
                      <a:pt x="859" y="95"/>
                    </a:cubicBezTo>
                    <a:cubicBezTo>
                      <a:pt x="855" y="94"/>
                      <a:pt x="855" y="94"/>
                      <a:pt x="855" y="94"/>
                    </a:cubicBezTo>
                    <a:moveTo>
                      <a:pt x="860" y="71"/>
                    </a:moveTo>
                    <a:cubicBezTo>
                      <a:pt x="859" y="75"/>
                      <a:pt x="859" y="79"/>
                      <a:pt x="858" y="83"/>
                    </a:cubicBezTo>
                    <a:cubicBezTo>
                      <a:pt x="862" y="84"/>
                      <a:pt x="862" y="84"/>
                      <a:pt x="862" y="84"/>
                    </a:cubicBezTo>
                    <a:cubicBezTo>
                      <a:pt x="863" y="80"/>
                      <a:pt x="863" y="76"/>
                      <a:pt x="864" y="72"/>
                    </a:cubicBezTo>
                    <a:cubicBezTo>
                      <a:pt x="860" y="71"/>
                      <a:pt x="860" y="71"/>
                      <a:pt x="860" y="71"/>
                    </a:cubicBezTo>
                    <a:cubicBezTo>
                      <a:pt x="860" y="71"/>
                      <a:pt x="860" y="71"/>
                      <a:pt x="860" y="71"/>
                    </a:cubicBezTo>
                    <a:moveTo>
                      <a:pt x="863" y="47"/>
                    </a:moveTo>
                    <a:cubicBezTo>
                      <a:pt x="863" y="51"/>
                      <a:pt x="862" y="55"/>
                      <a:pt x="862" y="59"/>
                    </a:cubicBezTo>
                    <a:cubicBezTo>
                      <a:pt x="866" y="60"/>
                      <a:pt x="866" y="60"/>
                      <a:pt x="866" y="60"/>
                    </a:cubicBezTo>
                    <a:cubicBezTo>
                      <a:pt x="866" y="56"/>
                      <a:pt x="867" y="52"/>
                      <a:pt x="867" y="48"/>
                    </a:cubicBezTo>
                    <a:cubicBezTo>
                      <a:pt x="863" y="47"/>
                      <a:pt x="863" y="47"/>
                      <a:pt x="863" y="47"/>
                    </a:cubicBezTo>
                    <a:moveTo>
                      <a:pt x="865" y="24"/>
                    </a:moveTo>
                    <a:cubicBezTo>
                      <a:pt x="865" y="28"/>
                      <a:pt x="865" y="32"/>
                      <a:pt x="864" y="36"/>
                    </a:cubicBezTo>
                    <a:cubicBezTo>
                      <a:pt x="868" y="36"/>
                      <a:pt x="868" y="36"/>
                      <a:pt x="868" y="36"/>
                    </a:cubicBezTo>
                    <a:cubicBezTo>
                      <a:pt x="869" y="32"/>
                      <a:pt x="869" y="28"/>
                      <a:pt x="869" y="24"/>
                    </a:cubicBezTo>
                    <a:cubicBezTo>
                      <a:pt x="865" y="24"/>
                      <a:pt x="865" y="24"/>
                      <a:pt x="865" y="24"/>
                    </a:cubicBezTo>
                    <a:moveTo>
                      <a:pt x="866" y="0"/>
                    </a:moveTo>
                    <a:cubicBezTo>
                      <a:pt x="866" y="4"/>
                      <a:pt x="866" y="8"/>
                      <a:pt x="866" y="12"/>
                    </a:cubicBezTo>
                    <a:cubicBezTo>
                      <a:pt x="870" y="12"/>
                      <a:pt x="870" y="12"/>
                      <a:pt x="870" y="12"/>
                    </a:cubicBezTo>
                    <a:cubicBezTo>
                      <a:pt x="870" y="8"/>
                      <a:pt x="870" y="4"/>
                      <a:pt x="870" y="0"/>
                    </a:cubicBezTo>
                    <a:cubicBezTo>
                      <a:pt x="866" y="0"/>
                      <a:pt x="866" y="0"/>
                      <a:pt x="8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Oval 147">
                <a:extLst>
                  <a:ext uri="{FF2B5EF4-FFF2-40B4-BE49-F238E27FC236}">
                    <a16:creationId xmlns:a16="http://schemas.microsoft.com/office/drawing/2014/main" id="{07F009E4-CFB9-46B9-85E0-911122A8C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" y="1725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48">
                <a:extLst>
                  <a:ext uri="{FF2B5EF4-FFF2-40B4-BE49-F238E27FC236}">
                    <a16:creationId xmlns:a16="http://schemas.microsoft.com/office/drawing/2014/main" id="{E0920C3D-FEED-47CB-95AC-735959935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1799"/>
                <a:ext cx="40" cy="41"/>
              </a:xfrm>
              <a:custGeom>
                <a:avLst/>
                <a:gdLst>
                  <a:gd name="T0" fmla="*/ 8 w 40"/>
                  <a:gd name="T1" fmla="*/ 41 h 41"/>
                  <a:gd name="T2" fmla="*/ 0 w 40"/>
                  <a:gd name="T3" fmla="*/ 0 h 41"/>
                  <a:gd name="T4" fmla="*/ 40 w 40"/>
                  <a:gd name="T5" fmla="*/ 13 h 41"/>
                  <a:gd name="T6" fmla="*/ 8 w 40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41">
                    <a:moveTo>
                      <a:pt x="8" y="41"/>
                    </a:moveTo>
                    <a:lnTo>
                      <a:pt x="0" y="0"/>
                    </a:lnTo>
                    <a:lnTo>
                      <a:pt x="40" y="13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Oval 149">
                <a:extLst>
                  <a:ext uri="{FF2B5EF4-FFF2-40B4-BE49-F238E27FC236}">
                    <a16:creationId xmlns:a16="http://schemas.microsoft.com/office/drawing/2014/main" id="{8EEBE688-ADE7-4E7C-B707-431D2509A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1886"/>
                <a:ext cx="233" cy="2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50">
                <a:extLst>
                  <a:ext uri="{FF2B5EF4-FFF2-40B4-BE49-F238E27FC236}">
                    <a16:creationId xmlns:a16="http://schemas.microsoft.com/office/drawing/2014/main" id="{AAD42F6A-D0BB-419E-863F-8DE8A437F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1914"/>
                <a:ext cx="78" cy="112"/>
              </a:xfrm>
              <a:custGeom>
                <a:avLst/>
                <a:gdLst>
                  <a:gd name="T0" fmla="*/ 39 w 74"/>
                  <a:gd name="T1" fmla="*/ 106 h 106"/>
                  <a:gd name="T2" fmla="*/ 35 w 74"/>
                  <a:gd name="T3" fmla="*/ 106 h 106"/>
                  <a:gd name="T4" fmla="*/ 0 w 74"/>
                  <a:gd name="T5" fmla="*/ 72 h 106"/>
                  <a:gd name="T6" fmla="*/ 0 w 74"/>
                  <a:gd name="T7" fmla="*/ 34 h 106"/>
                  <a:gd name="T8" fmla="*/ 35 w 74"/>
                  <a:gd name="T9" fmla="*/ 0 h 106"/>
                  <a:gd name="T10" fmla="*/ 39 w 74"/>
                  <a:gd name="T11" fmla="*/ 0 h 106"/>
                  <a:gd name="T12" fmla="*/ 74 w 74"/>
                  <a:gd name="T13" fmla="*/ 34 h 106"/>
                  <a:gd name="T14" fmla="*/ 74 w 74"/>
                  <a:gd name="T15" fmla="*/ 72 h 106"/>
                  <a:gd name="T16" fmla="*/ 39 w 74"/>
                  <a:gd name="T1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106">
                    <a:moveTo>
                      <a:pt x="39" y="106"/>
                    </a:moveTo>
                    <a:cubicBezTo>
                      <a:pt x="35" y="106"/>
                      <a:pt x="35" y="106"/>
                      <a:pt x="35" y="106"/>
                    </a:cubicBezTo>
                    <a:cubicBezTo>
                      <a:pt x="16" y="106"/>
                      <a:pt x="0" y="91"/>
                      <a:pt x="0" y="7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6" y="0"/>
                      <a:pt x="3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58" y="0"/>
                      <a:pt x="74" y="15"/>
                      <a:pt x="74" y="34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4" y="91"/>
                      <a:pt x="58" y="106"/>
                      <a:pt x="39" y="106"/>
                    </a:cubicBezTo>
                    <a:close/>
                  </a:path>
                </a:pathLst>
              </a:custGeom>
              <a:solidFill>
                <a:srgbClr val="E1E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51">
                <a:extLst>
                  <a:ext uri="{FF2B5EF4-FFF2-40B4-BE49-F238E27FC236}">
                    <a16:creationId xmlns:a16="http://schemas.microsoft.com/office/drawing/2014/main" id="{45CE6848-55A8-41A2-9E72-807AFE30D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1836"/>
                <a:ext cx="127" cy="176"/>
              </a:xfrm>
              <a:custGeom>
                <a:avLst/>
                <a:gdLst>
                  <a:gd name="T0" fmla="*/ 64 w 121"/>
                  <a:gd name="T1" fmla="*/ 168 h 168"/>
                  <a:gd name="T2" fmla="*/ 56 w 121"/>
                  <a:gd name="T3" fmla="*/ 168 h 168"/>
                  <a:gd name="T4" fmla="*/ 0 w 121"/>
                  <a:gd name="T5" fmla="*/ 113 h 168"/>
                  <a:gd name="T6" fmla="*/ 0 w 121"/>
                  <a:gd name="T7" fmla="*/ 54 h 168"/>
                  <a:gd name="T8" fmla="*/ 56 w 121"/>
                  <a:gd name="T9" fmla="*/ 0 h 168"/>
                  <a:gd name="T10" fmla="*/ 64 w 121"/>
                  <a:gd name="T11" fmla="*/ 0 h 168"/>
                  <a:gd name="T12" fmla="*/ 121 w 121"/>
                  <a:gd name="T13" fmla="*/ 54 h 168"/>
                  <a:gd name="T14" fmla="*/ 121 w 121"/>
                  <a:gd name="T15" fmla="*/ 113 h 168"/>
                  <a:gd name="T16" fmla="*/ 64 w 121"/>
                  <a:gd name="T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68">
                    <a:moveTo>
                      <a:pt x="64" y="168"/>
                    </a:moveTo>
                    <a:cubicBezTo>
                      <a:pt x="56" y="168"/>
                      <a:pt x="56" y="168"/>
                      <a:pt x="56" y="168"/>
                    </a:cubicBezTo>
                    <a:cubicBezTo>
                      <a:pt x="25" y="168"/>
                      <a:pt x="0" y="143"/>
                      <a:pt x="0" y="11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95" y="0"/>
                      <a:pt x="121" y="24"/>
                      <a:pt x="121" y="54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43"/>
                      <a:pt x="95" y="168"/>
                      <a:pt x="64" y="168"/>
                    </a:cubicBezTo>
                    <a:close/>
                  </a:path>
                </a:pathLst>
              </a:custGeom>
              <a:solidFill>
                <a:srgbClr val="EBF0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52">
                <a:extLst>
                  <a:ext uri="{FF2B5EF4-FFF2-40B4-BE49-F238E27FC236}">
                    <a16:creationId xmlns:a16="http://schemas.microsoft.com/office/drawing/2014/main" id="{0C132500-911F-4371-8812-113B1036F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1914"/>
                <a:ext cx="43" cy="33"/>
              </a:xfrm>
              <a:prstGeom prst="rect">
                <a:avLst/>
              </a:prstGeom>
              <a:solidFill>
                <a:srgbClr val="F15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53">
                <a:extLst>
                  <a:ext uri="{FF2B5EF4-FFF2-40B4-BE49-F238E27FC236}">
                    <a16:creationId xmlns:a16="http://schemas.microsoft.com/office/drawing/2014/main" id="{373B4865-BD07-404B-ABC7-648628A89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962"/>
                <a:ext cx="17" cy="60"/>
              </a:xfrm>
              <a:custGeom>
                <a:avLst/>
                <a:gdLst>
                  <a:gd name="T0" fmla="*/ 16 w 16"/>
                  <a:gd name="T1" fmla="*/ 52 h 57"/>
                  <a:gd name="T2" fmla="*/ 8 w 16"/>
                  <a:gd name="T3" fmla="*/ 57 h 57"/>
                  <a:gd name="T4" fmla="*/ 0 w 16"/>
                  <a:gd name="T5" fmla="*/ 52 h 57"/>
                  <a:gd name="T6" fmla="*/ 2 w 16"/>
                  <a:gd name="T7" fmla="*/ 6 h 57"/>
                  <a:gd name="T8" fmla="*/ 8 w 16"/>
                  <a:gd name="T9" fmla="*/ 0 h 57"/>
                  <a:gd name="T10" fmla="*/ 14 w 16"/>
                  <a:gd name="T11" fmla="*/ 6 h 57"/>
                  <a:gd name="T12" fmla="*/ 16 w 16"/>
                  <a:gd name="T13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7">
                    <a:moveTo>
                      <a:pt x="16" y="52"/>
                    </a:moveTo>
                    <a:cubicBezTo>
                      <a:pt x="16" y="56"/>
                      <a:pt x="11" y="57"/>
                      <a:pt x="8" y="57"/>
                    </a:cubicBezTo>
                    <a:cubicBezTo>
                      <a:pt x="4" y="57"/>
                      <a:pt x="0" y="56"/>
                      <a:pt x="0" y="52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3"/>
                      <a:pt x="4" y="0"/>
                      <a:pt x="8" y="0"/>
                    </a:cubicBezTo>
                    <a:cubicBezTo>
                      <a:pt x="11" y="0"/>
                      <a:pt x="14" y="3"/>
                      <a:pt x="14" y="6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54">
                <a:extLst>
                  <a:ext uri="{FF2B5EF4-FFF2-40B4-BE49-F238E27FC236}">
                    <a16:creationId xmlns:a16="http://schemas.microsoft.com/office/drawing/2014/main" id="{50E0C6B5-6E80-47C3-B883-40BAC1D0E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2026"/>
                <a:ext cx="40" cy="40"/>
              </a:xfrm>
              <a:custGeom>
                <a:avLst/>
                <a:gdLst>
                  <a:gd name="T0" fmla="*/ 37 w 38"/>
                  <a:gd name="T1" fmla="*/ 26 h 38"/>
                  <a:gd name="T2" fmla="*/ 32 w 38"/>
                  <a:gd name="T3" fmla="*/ 33 h 38"/>
                  <a:gd name="T4" fmla="*/ 24 w 38"/>
                  <a:gd name="T5" fmla="*/ 36 h 38"/>
                  <a:gd name="T6" fmla="*/ 10 w 38"/>
                  <a:gd name="T7" fmla="*/ 15 h 38"/>
                  <a:gd name="T8" fmla="*/ 3 w 38"/>
                  <a:gd name="T9" fmla="*/ 5 h 38"/>
                  <a:gd name="T10" fmla="*/ 5 w 38"/>
                  <a:gd name="T11" fmla="*/ 3 h 38"/>
                  <a:gd name="T12" fmla="*/ 16 w 38"/>
                  <a:gd name="T13" fmla="*/ 5 h 38"/>
                  <a:gd name="T14" fmla="*/ 37 w 38"/>
                  <a:gd name="T15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8">
                    <a:moveTo>
                      <a:pt x="37" y="26"/>
                    </a:moveTo>
                    <a:cubicBezTo>
                      <a:pt x="38" y="28"/>
                      <a:pt x="35" y="31"/>
                      <a:pt x="32" y="33"/>
                    </a:cubicBezTo>
                    <a:cubicBezTo>
                      <a:pt x="30" y="35"/>
                      <a:pt x="26" y="38"/>
                      <a:pt x="24" y="3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3"/>
                      <a:pt x="0" y="6"/>
                      <a:pt x="3" y="5"/>
                    </a:cubicBezTo>
                    <a:cubicBezTo>
                      <a:pt x="3" y="5"/>
                      <a:pt x="3" y="4"/>
                      <a:pt x="5" y="3"/>
                    </a:cubicBezTo>
                    <a:cubicBezTo>
                      <a:pt x="9" y="0"/>
                      <a:pt x="15" y="3"/>
                      <a:pt x="16" y="5"/>
                    </a:cubicBezTo>
                    <a:lnTo>
                      <a:pt x="37" y="26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55">
                <a:extLst>
                  <a:ext uri="{FF2B5EF4-FFF2-40B4-BE49-F238E27FC236}">
                    <a16:creationId xmlns:a16="http://schemas.microsoft.com/office/drawing/2014/main" id="{A81BCF7E-5EE1-425C-BDFC-ED730D8B7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1991"/>
                <a:ext cx="17" cy="31"/>
              </a:xfrm>
              <a:custGeom>
                <a:avLst/>
                <a:gdLst>
                  <a:gd name="T0" fmla="*/ 16 w 16"/>
                  <a:gd name="T1" fmla="*/ 26 h 29"/>
                  <a:gd name="T2" fmla="*/ 8 w 16"/>
                  <a:gd name="T3" fmla="*/ 29 h 29"/>
                  <a:gd name="T4" fmla="*/ 0 w 16"/>
                  <a:gd name="T5" fmla="*/ 26 h 29"/>
                  <a:gd name="T6" fmla="*/ 3 w 16"/>
                  <a:gd name="T7" fmla="*/ 3 h 29"/>
                  <a:gd name="T8" fmla="*/ 8 w 16"/>
                  <a:gd name="T9" fmla="*/ 0 h 29"/>
                  <a:gd name="T10" fmla="*/ 13 w 16"/>
                  <a:gd name="T11" fmla="*/ 3 h 29"/>
                  <a:gd name="T12" fmla="*/ 16 w 16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9">
                    <a:moveTo>
                      <a:pt x="16" y="26"/>
                    </a:moveTo>
                    <a:cubicBezTo>
                      <a:pt x="16" y="28"/>
                      <a:pt x="12" y="29"/>
                      <a:pt x="8" y="29"/>
                    </a:cubicBezTo>
                    <a:cubicBezTo>
                      <a:pt x="5" y="29"/>
                      <a:pt x="0" y="28"/>
                      <a:pt x="0" y="26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5" y="0"/>
                      <a:pt x="8" y="0"/>
                    </a:cubicBezTo>
                    <a:cubicBezTo>
                      <a:pt x="12" y="0"/>
                      <a:pt x="13" y="2"/>
                      <a:pt x="13" y="3"/>
                    </a:cubicBez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56">
                <a:extLst>
                  <a:ext uri="{FF2B5EF4-FFF2-40B4-BE49-F238E27FC236}">
                    <a16:creationId xmlns:a16="http://schemas.microsoft.com/office/drawing/2014/main" id="{5A630E19-B48D-41C4-97E1-D838F22E3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2000"/>
                <a:ext cx="17" cy="22"/>
              </a:xfrm>
              <a:custGeom>
                <a:avLst/>
                <a:gdLst>
                  <a:gd name="T0" fmla="*/ 16 w 16"/>
                  <a:gd name="T1" fmla="*/ 19 h 21"/>
                  <a:gd name="T2" fmla="*/ 8 w 16"/>
                  <a:gd name="T3" fmla="*/ 21 h 21"/>
                  <a:gd name="T4" fmla="*/ 0 w 16"/>
                  <a:gd name="T5" fmla="*/ 19 h 21"/>
                  <a:gd name="T6" fmla="*/ 3 w 16"/>
                  <a:gd name="T7" fmla="*/ 2 h 21"/>
                  <a:gd name="T8" fmla="*/ 8 w 16"/>
                  <a:gd name="T9" fmla="*/ 0 h 21"/>
                  <a:gd name="T10" fmla="*/ 13 w 16"/>
                  <a:gd name="T11" fmla="*/ 2 h 21"/>
                  <a:gd name="T12" fmla="*/ 16 w 16"/>
                  <a:gd name="T1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16" y="19"/>
                    </a:moveTo>
                    <a:cubicBezTo>
                      <a:pt x="16" y="20"/>
                      <a:pt x="11" y="21"/>
                      <a:pt x="8" y="21"/>
                    </a:cubicBezTo>
                    <a:cubicBezTo>
                      <a:pt x="4" y="21"/>
                      <a:pt x="0" y="20"/>
                      <a:pt x="0" y="19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0"/>
                      <a:pt x="8" y="0"/>
                    </a:cubicBezTo>
                    <a:cubicBezTo>
                      <a:pt x="11" y="0"/>
                      <a:pt x="13" y="1"/>
                      <a:pt x="13" y="2"/>
                    </a:cubicBez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57">
                <a:extLst>
                  <a:ext uri="{FF2B5EF4-FFF2-40B4-BE49-F238E27FC236}">
                    <a16:creationId xmlns:a16="http://schemas.microsoft.com/office/drawing/2014/main" id="{18709E08-6C36-49AA-A2AE-510535E07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008"/>
                <a:ext cx="15" cy="14"/>
              </a:xfrm>
              <a:custGeom>
                <a:avLst/>
                <a:gdLst>
                  <a:gd name="T0" fmla="*/ 14 w 14"/>
                  <a:gd name="T1" fmla="*/ 12 h 13"/>
                  <a:gd name="T2" fmla="*/ 7 w 14"/>
                  <a:gd name="T3" fmla="*/ 13 h 13"/>
                  <a:gd name="T4" fmla="*/ 0 w 14"/>
                  <a:gd name="T5" fmla="*/ 12 h 13"/>
                  <a:gd name="T6" fmla="*/ 3 w 14"/>
                  <a:gd name="T7" fmla="*/ 1 h 13"/>
                  <a:gd name="T8" fmla="*/ 7 w 14"/>
                  <a:gd name="T9" fmla="*/ 0 h 13"/>
                  <a:gd name="T10" fmla="*/ 11 w 14"/>
                  <a:gd name="T11" fmla="*/ 1 h 13"/>
                  <a:gd name="T12" fmla="*/ 14 w 14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3">
                    <a:moveTo>
                      <a:pt x="14" y="12"/>
                    </a:moveTo>
                    <a:cubicBezTo>
                      <a:pt x="14" y="12"/>
                      <a:pt x="11" y="13"/>
                      <a:pt x="7" y="13"/>
                    </a:cubicBezTo>
                    <a:cubicBezTo>
                      <a:pt x="4" y="13"/>
                      <a:pt x="0" y="12"/>
                      <a:pt x="0" y="1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7" y="0"/>
                    </a:cubicBezTo>
                    <a:cubicBezTo>
                      <a:pt x="11" y="0"/>
                      <a:pt x="11" y="0"/>
                      <a:pt x="11" y="1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58">
                <a:extLst>
                  <a:ext uri="{FF2B5EF4-FFF2-40B4-BE49-F238E27FC236}">
                    <a16:creationId xmlns:a16="http://schemas.microsoft.com/office/drawing/2014/main" id="{94AC9AB4-F79D-44E5-A7AC-93867811A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004"/>
                <a:ext cx="69" cy="71"/>
              </a:xfrm>
              <a:custGeom>
                <a:avLst/>
                <a:gdLst>
                  <a:gd name="T0" fmla="*/ 65 w 65"/>
                  <a:gd name="T1" fmla="*/ 56 h 68"/>
                  <a:gd name="T2" fmla="*/ 52 w 65"/>
                  <a:gd name="T3" fmla="*/ 68 h 68"/>
                  <a:gd name="T4" fmla="*/ 13 w 65"/>
                  <a:gd name="T5" fmla="*/ 68 h 68"/>
                  <a:gd name="T6" fmla="*/ 0 w 65"/>
                  <a:gd name="T7" fmla="*/ 56 h 68"/>
                  <a:gd name="T8" fmla="*/ 0 w 65"/>
                  <a:gd name="T9" fmla="*/ 7 h 68"/>
                  <a:gd name="T10" fmla="*/ 13 w 65"/>
                  <a:gd name="T11" fmla="*/ 11 h 68"/>
                  <a:gd name="T12" fmla="*/ 37 w 65"/>
                  <a:gd name="T13" fmla="*/ 11 h 68"/>
                  <a:gd name="T14" fmla="*/ 51 w 65"/>
                  <a:gd name="T15" fmla="*/ 12 h 68"/>
                  <a:gd name="T16" fmla="*/ 65 w 65"/>
                  <a:gd name="T17" fmla="*/ 15 h 68"/>
                  <a:gd name="T18" fmla="*/ 65 w 65"/>
                  <a:gd name="T19" fmla="*/ 5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8">
                    <a:moveTo>
                      <a:pt x="65" y="56"/>
                    </a:moveTo>
                    <a:cubicBezTo>
                      <a:pt x="65" y="63"/>
                      <a:pt x="59" y="68"/>
                      <a:pt x="52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0" y="63"/>
                      <a:pt x="0" y="5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0"/>
                      <a:pt x="6" y="11"/>
                      <a:pt x="13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0" y="11"/>
                      <a:pt x="46" y="13"/>
                      <a:pt x="51" y="12"/>
                    </a:cubicBezTo>
                    <a:cubicBezTo>
                      <a:pt x="58" y="12"/>
                      <a:pt x="64" y="11"/>
                      <a:pt x="65" y="15"/>
                    </a:cubicBezTo>
                    <a:lnTo>
                      <a:pt x="65" y="56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59">
                <a:extLst>
                  <a:ext uri="{FF2B5EF4-FFF2-40B4-BE49-F238E27FC236}">
                    <a16:creationId xmlns:a16="http://schemas.microsoft.com/office/drawing/2014/main" id="{2A9DFC3C-CC19-4259-B003-6487493E9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2000"/>
                <a:ext cx="34" cy="75"/>
              </a:xfrm>
              <a:custGeom>
                <a:avLst/>
                <a:gdLst>
                  <a:gd name="T0" fmla="*/ 32 w 32"/>
                  <a:gd name="T1" fmla="*/ 20 h 72"/>
                  <a:gd name="T2" fmla="*/ 32 w 32"/>
                  <a:gd name="T3" fmla="*/ 20 h 72"/>
                  <a:gd name="T4" fmla="*/ 32 w 32"/>
                  <a:gd name="T5" fmla="*/ 19 h 72"/>
                  <a:gd name="T6" fmla="*/ 32 w 32"/>
                  <a:gd name="T7" fmla="*/ 18 h 72"/>
                  <a:gd name="T8" fmla="*/ 29 w 32"/>
                  <a:gd name="T9" fmla="*/ 9 h 72"/>
                  <a:gd name="T10" fmla="*/ 25 w 32"/>
                  <a:gd name="T11" fmla="*/ 8 h 72"/>
                  <a:gd name="T12" fmla="*/ 21 w 32"/>
                  <a:gd name="T13" fmla="*/ 9 h 72"/>
                  <a:gd name="T14" fmla="*/ 19 w 32"/>
                  <a:gd name="T15" fmla="*/ 16 h 72"/>
                  <a:gd name="T16" fmla="*/ 18 w 32"/>
                  <a:gd name="T17" fmla="*/ 16 h 72"/>
                  <a:gd name="T18" fmla="*/ 17 w 32"/>
                  <a:gd name="T19" fmla="*/ 16 h 72"/>
                  <a:gd name="T20" fmla="*/ 15 w 32"/>
                  <a:gd name="T21" fmla="*/ 2 h 72"/>
                  <a:gd name="T22" fmla="*/ 10 w 32"/>
                  <a:gd name="T23" fmla="*/ 0 h 72"/>
                  <a:gd name="T24" fmla="*/ 5 w 32"/>
                  <a:gd name="T25" fmla="*/ 2 h 72"/>
                  <a:gd name="T26" fmla="*/ 2 w 32"/>
                  <a:gd name="T27" fmla="*/ 15 h 72"/>
                  <a:gd name="T28" fmla="*/ 0 w 32"/>
                  <a:gd name="T29" fmla="*/ 15 h 72"/>
                  <a:gd name="T30" fmla="*/ 0 w 32"/>
                  <a:gd name="T31" fmla="*/ 72 h 72"/>
                  <a:gd name="T32" fmla="*/ 19 w 32"/>
                  <a:gd name="T33" fmla="*/ 72 h 72"/>
                  <a:gd name="T34" fmla="*/ 32 w 32"/>
                  <a:gd name="T35" fmla="*/ 60 h 72"/>
                  <a:gd name="T36" fmla="*/ 32 w 32"/>
                  <a:gd name="T37" fmla="*/ 2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72">
                    <a:moveTo>
                      <a:pt x="32" y="20"/>
                    </a:move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8"/>
                      <a:pt x="32" y="1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5" y="8"/>
                    </a:cubicBezTo>
                    <a:cubicBezTo>
                      <a:pt x="22" y="8"/>
                      <a:pt x="21" y="8"/>
                      <a:pt x="21" y="9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3" y="0"/>
                      <a:pt x="10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6" y="72"/>
                      <a:pt x="32" y="67"/>
                      <a:pt x="32" y="60"/>
                    </a:cubicBez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2A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60">
                <a:extLst>
                  <a:ext uri="{FF2B5EF4-FFF2-40B4-BE49-F238E27FC236}">
                    <a16:creationId xmlns:a16="http://schemas.microsoft.com/office/drawing/2014/main" id="{B874BE58-2179-48E6-91F1-2DB541D2C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070"/>
                <a:ext cx="65" cy="7"/>
              </a:xfrm>
              <a:custGeom>
                <a:avLst/>
                <a:gdLst>
                  <a:gd name="T0" fmla="*/ 61 w 61"/>
                  <a:gd name="T1" fmla="*/ 3 h 6"/>
                  <a:gd name="T2" fmla="*/ 58 w 61"/>
                  <a:gd name="T3" fmla="*/ 6 h 6"/>
                  <a:gd name="T4" fmla="*/ 3 w 61"/>
                  <a:gd name="T5" fmla="*/ 6 h 6"/>
                  <a:gd name="T6" fmla="*/ 0 w 61"/>
                  <a:gd name="T7" fmla="*/ 3 h 6"/>
                  <a:gd name="T8" fmla="*/ 3 w 61"/>
                  <a:gd name="T9" fmla="*/ 0 h 6"/>
                  <a:gd name="T10" fmla="*/ 58 w 61"/>
                  <a:gd name="T11" fmla="*/ 0 h 6"/>
                  <a:gd name="T12" fmla="*/ 61 w 61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">
                    <a:moveTo>
                      <a:pt x="61" y="3"/>
                    </a:moveTo>
                    <a:cubicBezTo>
                      <a:pt x="61" y="4"/>
                      <a:pt x="61" y="6"/>
                      <a:pt x="5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1"/>
                      <a:pt x="0" y="0"/>
                      <a:pt x="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1" y="1"/>
                      <a:pt x="6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61">
                <a:extLst>
                  <a:ext uri="{FF2B5EF4-FFF2-40B4-BE49-F238E27FC236}">
                    <a16:creationId xmlns:a16="http://schemas.microsoft.com/office/drawing/2014/main" id="{DE24D313-9EEF-4259-A97B-648E19788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072"/>
                <a:ext cx="65" cy="19"/>
              </a:xfrm>
              <a:custGeom>
                <a:avLst/>
                <a:gdLst>
                  <a:gd name="T0" fmla="*/ 61 w 61"/>
                  <a:gd name="T1" fmla="*/ 4 h 18"/>
                  <a:gd name="T2" fmla="*/ 58 w 61"/>
                  <a:gd name="T3" fmla="*/ 18 h 18"/>
                  <a:gd name="T4" fmla="*/ 3 w 61"/>
                  <a:gd name="T5" fmla="*/ 18 h 18"/>
                  <a:gd name="T6" fmla="*/ 0 w 61"/>
                  <a:gd name="T7" fmla="*/ 4 h 18"/>
                  <a:gd name="T8" fmla="*/ 3 w 61"/>
                  <a:gd name="T9" fmla="*/ 3 h 18"/>
                  <a:gd name="T10" fmla="*/ 58 w 61"/>
                  <a:gd name="T11" fmla="*/ 3 h 18"/>
                  <a:gd name="T12" fmla="*/ 61 w 61"/>
                  <a:gd name="T13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8">
                    <a:moveTo>
                      <a:pt x="61" y="4"/>
                    </a:moveTo>
                    <a:cubicBezTo>
                      <a:pt x="61" y="8"/>
                      <a:pt x="61" y="18"/>
                      <a:pt x="5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0" y="18"/>
                      <a:pt x="0" y="8"/>
                      <a:pt x="0" y="4"/>
                    </a:cubicBezTo>
                    <a:cubicBezTo>
                      <a:pt x="0" y="0"/>
                      <a:pt x="0" y="3"/>
                      <a:pt x="3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3"/>
                      <a:pt x="61" y="0"/>
                      <a:pt x="61" y="4"/>
                    </a:cubicBezTo>
                    <a:close/>
                  </a:path>
                </a:pathLst>
              </a:custGeom>
              <a:solidFill>
                <a:srgbClr val="27A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Oval 162">
                <a:extLst>
                  <a:ext uri="{FF2B5EF4-FFF2-40B4-BE49-F238E27FC236}">
                    <a16:creationId xmlns:a16="http://schemas.microsoft.com/office/drawing/2014/main" id="{E12DE9F7-70F5-4E46-A45E-E3C4A55DB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" y="1584"/>
                <a:ext cx="296" cy="296"/>
              </a:xfrm>
              <a:prstGeom prst="ellipse">
                <a:avLst/>
              </a:pr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63">
                <a:extLst>
                  <a:ext uri="{FF2B5EF4-FFF2-40B4-BE49-F238E27FC236}">
                    <a16:creationId xmlns:a16="http://schemas.microsoft.com/office/drawing/2014/main" id="{F8FAAF19-3B55-4933-98D0-F7A219EA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1801"/>
                <a:ext cx="59" cy="25"/>
              </a:xfrm>
              <a:custGeom>
                <a:avLst/>
                <a:gdLst>
                  <a:gd name="T0" fmla="*/ 6 w 56"/>
                  <a:gd name="T1" fmla="*/ 0 h 24"/>
                  <a:gd name="T2" fmla="*/ 0 w 56"/>
                  <a:gd name="T3" fmla="*/ 24 h 24"/>
                  <a:gd name="T4" fmla="*/ 56 w 56"/>
                  <a:gd name="T5" fmla="*/ 24 h 24"/>
                  <a:gd name="T6" fmla="*/ 50 w 56"/>
                  <a:gd name="T7" fmla="*/ 0 h 24"/>
                  <a:gd name="T8" fmla="*/ 6 w 5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">
                    <a:moveTo>
                      <a:pt x="6" y="0"/>
                    </a:moveTo>
                    <a:cubicBezTo>
                      <a:pt x="4" y="8"/>
                      <a:pt x="2" y="16"/>
                      <a:pt x="0" y="24"/>
                    </a:cubicBezTo>
                    <a:cubicBezTo>
                      <a:pt x="19" y="24"/>
                      <a:pt x="38" y="24"/>
                      <a:pt x="56" y="24"/>
                    </a:cubicBezTo>
                    <a:cubicBezTo>
                      <a:pt x="54" y="16"/>
                      <a:pt x="52" y="8"/>
                      <a:pt x="50" y="0"/>
                    </a:cubicBezTo>
                    <a:cubicBezTo>
                      <a:pt x="36" y="0"/>
                      <a:pt x="21" y="0"/>
                      <a:pt x="6" y="0"/>
                    </a:cubicBezTo>
                    <a:close/>
                  </a:path>
                </a:pathLst>
              </a:custGeom>
              <a:solidFill>
                <a:srgbClr val="8FC4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64">
                <a:extLst>
                  <a:ext uri="{FF2B5EF4-FFF2-40B4-BE49-F238E27FC236}">
                    <a16:creationId xmlns:a16="http://schemas.microsoft.com/office/drawing/2014/main" id="{EFCEA3BB-47E9-4D6C-8413-C334BFB90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1826"/>
                <a:ext cx="73" cy="5"/>
              </a:xfrm>
              <a:custGeom>
                <a:avLst/>
                <a:gdLst>
                  <a:gd name="T0" fmla="*/ 66 w 69"/>
                  <a:gd name="T1" fmla="*/ 0 h 5"/>
                  <a:gd name="T2" fmla="*/ 3 w 69"/>
                  <a:gd name="T3" fmla="*/ 0 h 5"/>
                  <a:gd name="T4" fmla="*/ 0 w 69"/>
                  <a:gd name="T5" fmla="*/ 3 h 5"/>
                  <a:gd name="T6" fmla="*/ 0 w 69"/>
                  <a:gd name="T7" fmla="*/ 5 h 5"/>
                  <a:gd name="T8" fmla="*/ 69 w 69"/>
                  <a:gd name="T9" fmla="*/ 5 h 5"/>
                  <a:gd name="T10" fmla="*/ 69 w 69"/>
                  <a:gd name="T11" fmla="*/ 3 h 5"/>
                  <a:gd name="T12" fmla="*/ 66 w 69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5">
                    <a:moveTo>
                      <a:pt x="6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1"/>
                      <a:pt x="68" y="0"/>
                      <a:pt x="66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65">
                <a:extLst>
                  <a:ext uri="{FF2B5EF4-FFF2-40B4-BE49-F238E27FC236}">
                    <a16:creationId xmlns:a16="http://schemas.microsoft.com/office/drawing/2014/main" id="{8AE5D59B-00E7-42AE-BE05-8CD7F7008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790"/>
                <a:ext cx="199" cy="19"/>
              </a:xfrm>
              <a:custGeom>
                <a:avLst/>
                <a:gdLst>
                  <a:gd name="T0" fmla="*/ 0 w 189"/>
                  <a:gd name="T1" fmla="*/ 0 h 18"/>
                  <a:gd name="T2" fmla="*/ 0 w 189"/>
                  <a:gd name="T3" fmla="*/ 14 h 18"/>
                  <a:gd name="T4" fmla="*/ 4 w 189"/>
                  <a:gd name="T5" fmla="*/ 18 h 18"/>
                  <a:gd name="T6" fmla="*/ 184 w 189"/>
                  <a:gd name="T7" fmla="*/ 18 h 18"/>
                  <a:gd name="T8" fmla="*/ 189 w 189"/>
                  <a:gd name="T9" fmla="*/ 14 h 18"/>
                  <a:gd name="T10" fmla="*/ 189 w 189"/>
                  <a:gd name="T11" fmla="*/ 0 h 18"/>
                  <a:gd name="T12" fmla="*/ 0 w 18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18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4" y="18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7" y="18"/>
                      <a:pt x="189" y="16"/>
                      <a:pt x="189" y="14"/>
                    </a:cubicBezTo>
                    <a:cubicBezTo>
                      <a:pt x="189" y="0"/>
                      <a:pt x="189" y="0"/>
                      <a:pt x="18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66">
                <a:extLst>
                  <a:ext uri="{FF2B5EF4-FFF2-40B4-BE49-F238E27FC236}">
                    <a16:creationId xmlns:a16="http://schemas.microsoft.com/office/drawing/2014/main" id="{D57567CE-2447-4E97-B93D-A003E7C64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665"/>
                <a:ext cx="199" cy="125"/>
              </a:xfrm>
              <a:custGeom>
                <a:avLst/>
                <a:gdLst>
                  <a:gd name="T0" fmla="*/ 189 w 189"/>
                  <a:gd name="T1" fmla="*/ 119 h 119"/>
                  <a:gd name="T2" fmla="*/ 189 w 189"/>
                  <a:gd name="T3" fmla="*/ 5 h 119"/>
                  <a:gd name="T4" fmla="*/ 184 w 189"/>
                  <a:gd name="T5" fmla="*/ 0 h 119"/>
                  <a:gd name="T6" fmla="*/ 4 w 189"/>
                  <a:gd name="T7" fmla="*/ 0 h 119"/>
                  <a:gd name="T8" fmla="*/ 0 w 189"/>
                  <a:gd name="T9" fmla="*/ 5 h 119"/>
                  <a:gd name="T10" fmla="*/ 0 w 189"/>
                  <a:gd name="T11" fmla="*/ 119 h 119"/>
                  <a:gd name="T12" fmla="*/ 189 w 189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119">
                    <a:moveTo>
                      <a:pt x="189" y="119"/>
                    </a:moveTo>
                    <a:cubicBezTo>
                      <a:pt x="189" y="5"/>
                      <a:pt x="189" y="5"/>
                      <a:pt x="189" y="5"/>
                    </a:cubicBezTo>
                    <a:cubicBezTo>
                      <a:pt x="189" y="2"/>
                      <a:pt x="187" y="0"/>
                      <a:pt x="18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9"/>
                      <a:pt x="0" y="119"/>
                      <a:pt x="0" y="119"/>
                    </a:cubicBezTo>
                    <a:lnTo>
                      <a:pt x="189" y="119"/>
                    </a:ln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67">
                <a:extLst>
                  <a:ext uri="{FF2B5EF4-FFF2-40B4-BE49-F238E27FC236}">
                    <a16:creationId xmlns:a16="http://schemas.microsoft.com/office/drawing/2014/main" id="{A91950CC-0952-403F-903E-374332C50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" y="1672"/>
                <a:ext cx="183" cy="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68">
                <a:extLst>
                  <a:ext uri="{FF2B5EF4-FFF2-40B4-BE49-F238E27FC236}">
                    <a16:creationId xmlns:a16="http://schemas.microsoft.com/office/drawing/2014/main" id="{C0CD01CB-0DA8-47F4-8F6A-327DCFC46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411"/>
                <a:ext cx="122" cy="155"/>
              </a:xfrm>
              <a:custGeom>
                <a:avLst/>
                <a:gdLst>
                  <a:gd name="T0" fmla="*/ 116 w 116"/>
                  <a:gd name="T1" fmla="*/ 147 h 147"/>
                  <a:gd name="T2" fmla="*/ 62 w 116"/>
                  <a:gd name="T3" fmla="*/ 147 h 147"/>
                  <a:gd name="T4" fmla="*/ 0 w 116"/>
                  <a:gd name="T5" fmla="*/ 145 h 147"/>
                  <a:gd name="T6" fmla="*/ 0 w 116"/>
                  <a:gd name="T7" fmla="*/ 0 h 147"/>
                  <a:gd name="T8" fmla="*/ 116 w 116"/>
                  <a:gd name="T9" fmla="*/ 0 h 147"/>
                  <a:gd name="T10" fmla="*/ 116 w 116"/>
                  <a:gd name="T1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47">
                    <a:moveTo>
                      <a:pt x="116" y="147"/>
                    </a:moveTo>
                    <a:cubicBezTo>
                      <a:pt x="116" y="147"/>
                      <a:pt x="75" y="147"/>
                      <a:pt x="62" y="147"/>
                    </a:cubicBezTo>
                    <a:cubicBezTo>
                      <a:pt x="47" y="146"/>
                      <a:pt x="0" y="145"/>
                      <a:pt x="0" y="1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116" y="147"/>
                    </a:lnTo>
                    <a:close/>
                  </a:path>
                </a:pathLst>
              </a:custGeom>
              <a:solidFill>
                <a:srgbClr val="004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9">
                <a:extLst>
                  <a:ext uri="{FF2B5EF4-FFF2-40B4-BE49-F238E27FC236}">
                    <a16:creationId xmlns:a16="http://schemas.microsoft.com/office/drawing/2014/main" id="{DF644C0A-D01C-4CA6-801C-0E8F25656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144"/>
                <a:ext cx="210" cy="250"/>
              </a:xfrm>
              <a:custGeom>
                <a:avLst/>
                <a:gdLst>
                  <a:gd name="T0" fmla="*/ 32 w 199"/>
                  <a:gd name="T1" fmla="*/ 238 h 238"/>
                  <a:gd name="T2" fmla="*/ 32 w 199"/>
                  <a:gd name="T3" fmla="*/ 203 h 238"/>
                  <a:gd name="T4" fmla="*/ 8 w 199"/>
                  <a:gd name="T5" fmla="*/ 179 h 238"/>
                  <a:gd name="T6" fmla="*/ 0 w 199"/>
                  <a:gd name="T7" fmla="*/ 161 h 238"/>
                  <a:gd name="T8" fmla="*/ 0 w 199"/>
                  <a:gd name="T9" fmla="*/ 30 h 238"/>
                  <a:gd name="T10" fmla="*/ 14 w 199"/>
                  <a:gd name="T11" fmla="*/ 30 h 238"/>
                  <a:gd name="T12" fmla="*/ 31 w 199"/>
                  <a:gd name="T13" fmla="*/ 42 h 238"/>
                  <a:gd name="T14" fmla="*/ 138 w 199"/>
                  <a:gd name="T15" fmla="*/ 42 h 238"/>
                  <a:gd name="T16" fmla="*/ 170 w 199"/>
                  <a:gd name="T17" fmla="*/ 12 h 238"/>
                  <a:gd name="T18" fmla="*/ 177 w 199"/>
                  <a:gd name="T19" fmla="*/ 4 h 238"/>
                  <a:gd name="T20" fmla="*/ 190 w 199"/>
                  <a:gd name="T21" fmla="*/ 4 h 238"/>
                  <a:gd name="T22" fmla="*/ 197 w 199"/>
                  <a:gd name="T23" fmla="*/ 14 h 238"/>
                  <a:gd name="T24" fmla="*/ 193 w 199"/>
                  <a:gd name="T25" fmla="*/ 27 h 238"/>
                  <a:gd name="T26" fmla="*/ 168 w 199"/>
                  <a:gd name="T27" fmla="*/ 52 h 238"/>
                  <a:gd name="T28" fmla="*/ 139 w 199"/>
                  <a:gd name="T29" fmla="*/ 65 h 238"/>
                  <a:gd name="T30" fmla="*/ 69 w 199"/>
                  <a:gd name="T31" fmla="*/ 139 h 238"/>
                  <a:gd name="T32" fmla="*/ 149 w 199"/>
                  <a:gd name="T33" fmla="*/ 171 h 238"/>
                  <a:gd name="T34" fmla="*/ 120 w 199"/>
                  <a:gd name="T35" fmla="*/ 200 h 238"/>
                  <a:gd name="T36" fmla="*/ 120 w 199"/>
                  <a:gd name="T37" fmla="*/ 238 h 238"/>
                  <a:gd name="T38" fmla="*/ 32 w 199"/>
                  <a:gd name="T3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9" h="238">
                    <a:moveTo>
                      <a:pt x="32" y="238"/>
                    </a:moveTo>
                    <a:cubicBezTo>
                      <a:pt x="32" y="203"/>
                      <a:pt x="32" y="203"/>
                      <a:pt x="32" y="203"/>
                    </a:cubicBezTo>
                    <a:cubicBezTo>
                      <a:pt x="8" y="179"/>
                      <a:pt x="8" y="179"/>
                      <a:pt x="8" y="179"/>
                    </a:cubicBezTo>
                    <a:cubicBezTo>
                      <a:pt x="8" y="179"/>
                      <a:pt x="0" y="172"/>
                      <a:pt x="0" y="161"/>
                    </a:cubicBezTo>
                    <a:cubicBezTo>
                      <a:pt x="0" y="150"/>
                      <a:pt x="0" y="30"/>
                      <a:pt x="0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31" y="26"/>
                      <a:pt x="31" y="42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77" y="4"/>
                      <a:pt x="183" y="0"/>
                      <a:pt x="190" y="4"/>
                    </a:cubicBezTo>
                    <a:cubicBezTo>
                      <a:pt x="196" y="9"/>
                      <a:pt x="197" y="14"/>
                      <a:pt x="197" y="14"/>
                    </a:cubicBezTo>
                    <a:cubicBezTo>
                      <a:pt x="197" y="14"/>
                      <a:pt x="199" y="21"/>
                      <a:pt x="193" y="27"/>
                    </a:cubicBezTo>
                    <a:cubicBezTo>
                      <a:pt x="187" y="34"/>
                      <a:pt x="168" y="52"/>
                      <a:pt x="168" y="52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69" y="139"/>
                      <a:pt x="69" y="139"/>
                      <a:pt x="69" y="139"/>
                    </a:cubicBezTo>
                    <a:cubicBezTo>
                      <a:pt x="149" y="171"/>
                      <a:pt x="149" y="171"/>
                      <a:pt x="149" y="171"/>
                    </a:cubicBezTo>
                    <a:cubicBezTo>
                      <a:pt x="120" y="200"/>
                      <a:pt x="120" y="200"/>
                      <a:pt x="120" y="200"/>
                    </a:cubicBezTo>
                    <a:cubicBezTo>
                      <a:pt x="120" y="238"/>
                      <a:pt x="120" y="238"/>
                      <a:pt x="120" y="238"/>
                    </a:cubicBezTo>
                    <a:lnTo>
                      <a:pt x="32" y="238"/>
                    </a:lnTo>
                    <a:close/>
                  </a:path>
                </a:pathLst>
              </a:custGeom>
              <a:solidFill>
                <a:srgbClr val="D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70">
                <a:extLst>
                  <a:ext uri="{FF2B5EF4-FFF2-40B4-BE49-F238E27FC236}">
                    <a16:creationId xmlns:a16="http://schemas.microsoft.com/office/drawing/2014/main" id="{110FCD3F-2EFB-4515-97C8-0A50ABE10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" y="2390"/>
                <a:ext cx="97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71">
                <a:extLst>
                  <a:ext uri="{FF2B5EF4-FFF2-40B4-BE49-F238E27FC236}">
                    <a16:creationId xmlns:a16="http://schemas.microsoft.com/office/drawing/2014/main" id="{2FC44ADD-8A73-4C30-9B1E-259EA46CD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306"/>
                <a:ext cx="29" cy="13"/>
              </a:xfrm>
              <a:custGeom>
                <a:avLst/>
                <a:gdLst>
                  <a:gd name="T0" fmla="*/ 28 w 28"/>
                  <a:gd name="T1" fmla="*/ 8 h 12"/>
                  <a:gd name="T2" fmla="*/ 24 w 28"/>
                  <a:gd name="T3" fmla="*/ 12 h 12"/>
                  <a:gd name="T4" fmla="*/ 4 w 28"/>
                  <a:gd name="T5" fmla="*/ 12 h 12"/>
                  <a:gd name="T6" fmla="*/ 0 w 28"/>
                  <a:gd name="T7" fmla="*/ 8 h 12"/>
                  <a:gd name="T8" fmla="*/ 0 w 28"/>
                  <a:gd name="T9" fmla="*/ 4 h 12"/>
                  <a:gd name="T10" fmla="*/ 4 w 28"/>
                  <a:gd name="T11" fmla="*/ 0 h 12"/>
                  <a:gd name="T12" fmla="*/ 24 w 28"/>
                  <a:gd name="T13" fmla="*/ 0 h 12"/>
                  <a:gd name="T14" fmla="*/ 28 w 28"/>
                  <a:gd name="T15" fmla="*/ 4 h 12"/>
                  <a:gd name="T16" fmla="*/ 28 w 28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2">
                    <a:moveTo>
                      <a:pt x="28" y="8"/>
                    </a:moveTo>
                    <a:cubicBezTo>
                      <a:pt x="28" y="10"/>
                      <a:pt x="26" y="12"/>
                      <a:pt x="2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11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244" name="Picture 172">
                <a:extLst>
                  <a:ext uri="{FF2B5EF4-FFF2-40B4-BE49-F238E27FC236}">
                    <a16:creationId xmlns:a16="http://schemas.microsoft.com/office/drawing/2014/main" id="{74E2B7A8-438A-401B-BFBE-B28F06C8A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" y="2050"/>
                <a:ext cx="154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0" name="Rectangle 173">
                <a:extLst>
                  <a:ext uri="{FF2B5EF4-FFF2-40B4-BE49-F238E27FC236}">
                    <a16:creationId xmlns:a16="http://schemas.microsoft.com/office/drawing/2014/main" id="{9554E157-F26F-4084-BA89-DA3E4DA89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2074"/>
                <a:ext cx="123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74">
                <a:extLst>
                  <a:ext uri="{FF2B5EF4-FFF2-40B4-BE49-F238E27FC236}">
                    <a16:creationId xmlns:a16="http://schemas.microsoft.com/office/drawing/2014/main" id="{8EDA48DA-D9A1-4C4A-967A-4D354A620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2074"/>
                <a:ext cx="118" cy="23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75">
                <a:extLst>
                  <a:ext uri="{FF2B5EF4-FFF2-40B4-BE49-F238E27FC236}">
                    <a16:creationId xmlns:a16="http://schemas.microsoft.com/office/drawing/2014/main" id="{E250364C-07B1-464C-A4F0-5597E966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128"/>
                <a:ext cx="39" cy="38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76">
                <a:extLst>
                  <a:ext uri="{FF2B5EF4-FFF2-40B4-BE49-F238E27FC236}">
                    <a16:creationId xmlns:a16="http://schemas.microsoft.com/office/drawing/2014/main" id="{C56C5936-1B7E-4670-AACE-82232F831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128"/>
                <a:ext cx="39" cy="38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39 w 39"/>
                  <a:gd name="T5" fmla="*/ 38 h 38"/>
                  <a:gd name="T6" fmla="*/ 39 w 39"/>
                  <a:gd name="T7" fmla="*/ 38 h 38"/>
                  <a:gd name="T8" fmla="*/ 1 w 39"/>
                  <a:gd name="T9" fmla="*/ 0 h 38"/>
                  <a:gd name="T10" fmla="*/ 0 w 39"/>
                  <a:gd name="T11" fmla="*/ 0 h 38"/>
                  <a:gd name="T12" fmla="*/ 0 w 39"/>
                  <a:gd name="T13" fmla="*/ 0 h 38"/>
                  <a:gd name="T14" fmla="*/ 0 w 39"/>
                  <a:gd name="T15" fmla="*/ 0 h 38"/>
                  <a:gd name="T16" fmla="*/ 39 w 39"/>
                  <a:gd name="T17" fmla="*/ 38 h 38"/>
                  <a:gd name="T18" fmla="*/ 39 w 39"/>
                  <a:gd name="T19" fmla="*/ 38 h 38"/>
                  <a:gd name="T20" fmla="*/ 1 w 39"/>
                  <a:gd name="T21" fmla="*/ 0 h 38"/>
                  <a:gd name="T22" fmla="*/ 0 w 39"/>
                  <a:gd name="T23" fmla="*/ 0 h 38"/>
                  <a:gd name="T24" fmla="*/ 0 w 3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0" y="0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77">
                <a:extLst>
                  <a:ext uri="{FF2B5EF4-FFF2-40B4-BE49-F238E27FC236}">
                    <a16:creationId xmlns:a16="http://schemas.microsoft.com/office/drawing/2014/main" id="{1994A161-C0DF-48E0-BC00-D59ADE526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128"/>
                <a:ext cx="39" cy="38"/>
              </a:xfrm>
              <a:custGeom>
                <a:avLst/>
                <a:gdLst>
                  <a:gd name="T0" fmla="*/ 39 w 39"/>
                  <a:gd name="T1" fmla="*/ 0 h 38"/>
                  <a:gd name="T2" fmla="*/ 39 w 39"/>
                  <a:gd name="T3" fmla="*/ 0 h 38"/>
                  <a:gd name="T4" fmla="*/ 0 w 39"/>
                  <a:gd name="T5" fmla="*/ 38 h 38"/>
                  <a:gd name="T6" fmla="*/ 1 w 39"/>
                  <a:gd name="T7" fmla="*/ 38 h 38"/>
                  <a:gd name="T8" fmla="*/ 39 w 39"/>
                  <a:gd name="T9" fmla="*/ 0 h 38"/>
                  <a:gd name="T10" fmla="*/ 39 w 39"/>
                  <a:gd name="T11" fmla="*/ 0 h 38"/>
                  <a:gd name="T12" fmla="*/ 39 w 39"/>
                  <a:gd name="T13" fmla="*/ 0 h 38"/>
                  <a:gd name="T14" fmla="*/ 39 w 39"/>
                  <a:gd name="T15" fmla="*/ 0 h 38"/>
                  <a:gd name="T16" fmla="*/ 0 w 39"/>
                  <a:gd name="T17" fmla="*/ 38 h 38"/>
                  <a:gd name="T18" fmla="*/ 1 w 39"/>
                  <a:gd name="T19" fmla="*/ 38 h 38"/>
                  <a:gd name="T20" fmla="*/ 39 w 39"/>
                  <a:gd name="T21" fmla="*/ 0 h 38"/>
                  <a:gd name="T22" fmla="*/ 39 w 39"/>
                  <a:gd name="T23" fmla="*/ 0 h 38"/>
                  <a:gd name="T24" fmla="*/ 39 w 3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9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78">
                <a:extLst>
                  <a:ext uri="{FF2B5EF4-FFF2-40B4-BE49-F238E27FC236}">
                    <a16:creationId xmlns:a16="http://schemas.microsoft.com/office/drawing/2014/main" id="{5D9FB465-A530-4142-A2F7-41C1308AD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" y="2127"/>
                <a:ext cx="38" cy="39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79">
                <a:extLst>
                  <a:ext uri="{FF2B5EF4-FFF2-40B4-BE49-F238E27FC236}">
                    <a16:creationId xmlns:a16="http://schemas.microsoft.com/office/drawing/2014/main" id="{CC19AD3D-8B95-43B5-94B0-669DC9224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127"/>
                <a:ext cx="38" cy="39"/>
              </a:xfrm>
              <a:custGeom>
                <a:avLst/>
                <a:gdLst>
                  <a:gd name="T0" fmla="*/ 0 w 38"/>
                  <a:gd name="T1" fmla="*/ 0 h 39"/>
                  <a:gd name="T2" fmla="*/ 0 w 38"/>
                  <a:gd name="T3" fmla="*/ 0 h 39"/>
                  <a:gd name="T4" fmla="*/ 38 w 38"/>
                  <a:gd name="T5" fmla="*/ 39 h 39"/>
                  <a:gd name="T6" fmla="*/ 38 w 38"/>
                  <a:gd name="T7" fmla="*/ 39 h 39"/>
                  <a:gd name="T8" fmla="*/ 0 w 38"/>
                  <a:gd name="T9" fmla="*/ 0 h 39"/>
                  <a:gd name="T10" fmla="*/ 0 w 38"/>
                  <a:gd name="T11" fmla="*/ 0 h 39"/>
                  <a:gd name="T12" fmla="*/ 0 w 38"/>
                  <a:gd name="T13" fmla="*/ 0 h 39"/>
                  <a:gd name="T14" fmla="*/ 0 w 38"/>
                  <a:gd name="T15" fmla="*/ 0 h 39"/>
                  <a:gd name="T16" fmla="*/ 38 w 38"/>
                  <a:gd name="T17" fmla="*/ 39 h 39"/>
                  <a:gd name="T18" fmla="*/ 38 w 38"/>
                  <a:gd name="T19" fmla="*/ 39 h 39"/>
                  <a:gd name="T20" fmla="*/ 0 w 38"/>
                  <a:gd name="T21" fmla="*/ 0 h 39"/>
                  <a:gd name="T22" fmla="*/ 0 w 38"/>
                  <a:gd name="T23" fmla="*/ 0 h 39"/>
                  <a:gd name="T24" fmla="*/ 0 w 38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9">
                    <a:moveTo>
                      <a:pt x="0" y="0"/>
                    </a:moveTo>
                    <a:lnTo>
                      <a:pt x="0" y="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80">
                <a:extLst>
                  <a:ext uri="{FF2B5EF4-FFF2-40B4-BE49-F238E27FC236}">
                    <a16:creationId xmlns:a16="http://schemas.microsoft.com/office/drawing/2014/main" id="{93176C25-14EE-4F03-8F9B-85554E8C7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127"/>
                <a:ext cx="38" cy="39"/>
              </a:xfrm>
              <a:custGeom>
                <a:avLst/>
                <a:gdLst>
                  <a:gd name="T0" fmla="*/ 38 w 38"/>
                  <a:gd name="T1" fmla="*/ 0 h 39"/>
                  <a:gd name="T2" fmla="*/ 38 w 38"/>
                  <a:gd name="T3" fmla="*/ 0 h 39"/>
                  <a:gd name="T4" fmla="*/ 0 w 38"/>
                  <a:gd name="T5" fmla="*/ 39 h 39"/>
                  <a:gd name="T6" fmla="*/ 0 w 38"/>
                  <a:gd name="T7" fmla="*/ 39 h 39"/>
                  <a:gd name="T8" fmla="*/ 38 w 38"/>
                  <a:gd name="T9" fmla="*/ 0 h 39"/>
                  <a:gd name="T10" fmla="*/ 38 w 38"/>
                  <a:gd name="T11" fmla="*/ 0 h 39"/>
                  <a:gd name="T12" fmla="*/ 38 w 38"/>
                  <a:gd name="T13" fmla="*/ 0 h 39"/>
                  <a:gd name="T14" fmla="*/ 38 w 38"/>
                  <a:gd name="T15" fmla="*/ 0 h 39"/>
                  <a:gd name="T16" fmla="*/ 0 w 38"/>
                  <a:gd name="T17" fmla="*/ 39 h 39"/>
                  <a:gd name="T18" fmla="*/ 0 w 38"/>
                  <a:gd name="T19" fmla="*/ 39 h 39"/>
                  <a:gd name="T20" fmla="*/ 38 w 38"/>
                  <a:gd name="T21" fmla="*/ 0 h 39"/>
                  <a:gd name="T22" fmla="*/ 38 w 38"/>
                  <a:gd name="T23" fmla="*/ 0 h 39"/>
                  <a:gd name="T24" fmla="*/ 38 w 38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9">
                    <a:moveTo>
                      <a:pt x="38" y="0"/>
                    </a:moveTo>
                    <a:lnTo>
                      <a:pt x="38" y="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81">
                <a:extLst>
                  <a:ext uri="{FF2B5EF4-FFF2-40B4-BE49-F238E27FC236}">
                    <a16:creationId xmlns:a16="http://schemas.microsoft.com/office/drawing/2014/main" id="{E5E2F8B1-397A-40A7-B4D0-DAFA497B3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179"/>
                <a:ext cx="39" cy="39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82">
                <a:extLst>
                  <a:ext uri="{FF2B5EF4-FFF2-40B4-BE49-F238E27FC236}">
                    <a16:creationId xmlns:a16="http://schemas.microsoft.com/office/drawing/2014/main" id="{72D54568-7017-4963-A792-B99363477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" y="2179"/>
                <a:ext cx="38" cy="38"/>
              </a:xfrm>
              <a:custGeom>
                <a:avLst/>
                <a:gdLst>
                  <a:gd name="T0" fmla="*/ 0 w 38"/>
                  <a:gd name="T1" fmla="*/ 0 h 38"/>
                  <a:gd name="T2" fmla="*/ 0 w 38"/>
                  <a:gd name="T3" fmla="*/ 0 h 38"/>
                  <a:gd name="T4" fmla="*/ 38 w 38"/>
                  <a:gd name="T5" fmla="*/ 38 h 38"/>
                  <a:gd name="T6" fmla="*/ 38 w 38"/>
                  <a:gd name="T7" fmla="*/ 38 h 38"/>
                  <a:gd name="T8" fmla="*/ 0 w 38"/>
                  <a:gd name="T9" fmla="*/ 0 h 38"/>
                  <a:gd name="T10" fmla="*/ 0 w 38"/>
                  <a:gd name="T11" fmla="*/ 0 h 38"/>
                  <a:gd name="T12" fmla="*/ 0 w 38"/>
                  <a:gd name="T13" fmla="*/ 0 h 38"/>
                  <a:gd name="T14" fmla="*/ 0 w 38"/>
                  <a:gd name="T15" fmla="*/ 0 h 38"/>
                  <a:gd name="T16" fmla="*/ 38 w 38"/>
                  <a:gd name="T17" fmla="*/ 38 h 38"/>
                  <a:gd name="T18" fmla="*/ 38 w 38"/>
                  <a:gd name="T19" fmla="*/ 38 h 38"/>
                  <a:gd name="T20" fmla="*/ 0 w 38"/>
                  <a:gd name="T21" fmla="*/ 0 h 38"/>
                  <a:gd name="T22" fmla="*/ 0 w 38"/>
                  <a:gd name="T23" fmla="*/ 0 h 38"/>
                  <a:gd name="T24" fmla="*/ 0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0" y="0"/>
                    </a:moveTo>
                    <a:lnTo>
                      <a:pt x="0" y="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83">
                <a:extLst>
                  <a:ext uri="{FF2B5EF4-FFF2-40B4-BE49-F238E27FC236}">
                    <a16:creationId xmlns:a16="http://schemas.microsoft.com/office/drawing/2014/main" id="{CA329C51-75A2-472A-8295-31A2F3949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" y="2179"/>
                <a:ext cx="38" cy="38"/>
              </a:xfrm>
              <a:custGeom>
                <a:avLst/>
                <a:gdLst>
                  <a:gd name="T0" fmla="*/ 38 w 38"/>
                  <a:gd name="T1" fmla="*/ 0 h 38"/>
                  <a:gd name="T2" fmla="*/ 38 w 38"/>
                  <a:gd name="T3" fmla="*/ 0 h 38"/>
                  <a:gd name="T4" fmla="*/ 0 w 38"/>
                  <a:gd name="T5" fmla="*/ 38 h 38"/>
                  <a:gd name="T6" fmla="*/ 0 w 38"/>
                  <a:gd name="T7" fmla="*/ 38 h 38"/>
                  <a:gd name="T8" fmla="*/ 38 w 38"/>
                  <a:gd name="T9" fmla="*/ 0 h 38"/>
                  <a:gd name="T10" fmla="*/ 38 w 38"/>
                  <a:gd name="T11" fmla="*/ 0 h 38"/>
                  <a:gd name="T12" fmla="*/ 38 w 38"/>
                  <a:gd name="T13" fmla="*/ 0 h 38"/>
                  <a:gd name="T14" fmla="*/ 38 w 38"/>
                  <a:gd name="T15" fmla="*/ 0 h 38"/>
                  <a:gd name="T16" fmla="*/ 0 w 38"/>
                  <a:gd name="T17" fmla="*/ 38 h 38"/>
                  <a:gd name="T18" fmla="*/ 0 w 38"/>
                  <a:gd name="T19" fmla="*/ 38 h 38"/>
                  <a:gd name="T20" fmla="*/ 38 w 38"/>
                  <a:gd name="T21" fmla="*/ 0 h 38"/>
                  <a:gd name="T22" fmla="*/ 38 w 38"/>
                  <a:gd name="T23" fmla="*/ 0 h 38"/>
                  <a:gd name="T24" fmla="*/ 38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84">
                <a:extLst>
                  <a:ext uri="{FF2B5EF4-FFF2-40B4-BE49-F238E27FC236}">
                    <a16:creationId xmlns:a16="http://schemas.microsoft.com/office/drawing/2014/main" id="{A0DD008E-5747-4635-84F4-3C79753A5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" y="2179"/>
                <a:ext cx="38" cy="38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85">
                <a:extLst>
                  <a:ext uri="{FF2B5EF4-FFF2-40B4-BE49-F238E27FC236}">
                    <a16:creationId xmlns:a16="http://schemas.microsoft.com/office/drawing/2014/main" id="{D487FECD-8955-4BB8-ACB8-4980F3485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179"/>
                <a:ext cx="38" cy="38"/>
              </a:xfrm>
              <a:custGeom>
                <a:avLst/>
                <a:gdLst>
                  <a:gd name="T0" fmla="*/ 0 w 38"/>
                  <a:gd name="T1" fmla="*/ 0 h 38"/>
                  <a:gd name="T2" fmla="*/ 0 w 38"/>
                  <a:gd name="T3" fmla="*/ 0 h 38"/>
                  <a:gd name="T4" fmla="*/ 38 w 38"/>
                  <a:gd name="T5" fmla="*/ 38 h 38"/>
                  <a:gd name="T6" fmla="*/ 38 w 38"/>
                  <a:gd name="T7" fmla="*/ 38 h 38"/>
                  <a:gd name="T8" fmla="*/ 0 w 38"/>
                  <a:gd name="T9" fmla="*/ 0 h 38"/>
                  <a:gd name="T10" fmla="*/ 0 w 38"/>
                  <a:gd name="T11" fmla="*/ 0 h 38"/>
                  <a:gd name="T12" fmla="*/ 0 w 38"/>
                  <a:gd name="T13" fmla="*/ 0 h 38"/>
                  <a:gd name="T14" fmla="*/ 0 w 38"/>
                  <a:gd name="T15" fmla="*/ 0 h 38"/>
                  <a:gd name="T16" fmla="*/ 38 w 38"/>
                  <a:gd name="T17" fmla="*/ 38 h 38"/>
                  <a:gd name="T18" fmla="*/ 38 w 38"/>
                  <a:gd name="T19" fmla="*/ 38 h 38"/>
                  <a:gd name="T20" fmla="*/ 0 w 38"/>
                  <a:gd name="T21" fmla="*/ 0 h 38"/>
                  <a:gd name="T22" fmla="*/ 0 w 38"/>
                  <a:gd name="T23" fmla="*/ 0 h 38"/>
                  <a:gd name="T24" fmla="*/ 0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0" y="0"/>
                    </a:moveTo>
                    <a:lnTo>
                      <a:pt x="0" y="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6">
                <a:extLst>
                  <a:ext uri="{FF2B5EF4-FFF2-40B4-BE49-F238E27FC236}">
                    <a16:creationId xmlns:a16="http://schemas.microsoft.com/office/drawing/2014/main" id="{6CF2A529-9221-4FF3-A5A7-40C8DAB4F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179"/>
                <a:ext cx="38" cy="38"/>
              </a:xfrm>
              <a:custGeom>
                <a:avLst/>
                <a:gdLst>
                  <a:gd name="T0" fmla="*/ 38 w 38"/>
                  <a:gd name="T1" fmla="*/ 0 h 38"/>
                  <a:gd name="T2" fmla="*/ 38 w 38"/>
                  <a:gd name="T3" fmla="*/ 0 h 38"/>
                  <a:gd name="T4" fmla="*/ 0 w 38"/>
                  <a:gd name="T5" fmla="*/ 38 h 38"/>
                  <a:gd name="T6" fmla="*/ 0 w 38"/>
                  <a:gd name="T7" fmla="*/ 38 h 38"/>
                  <a:gd name="T8" fmla="*/ 38 w 38"/>
                  <a:gd name="T9" fmla="*/ 0 h 38"/>
                  <a:gd name="T10" fmla="*/ 38 w 38"/>
                  <a:gd name="T11" fmla="*/ 0 h 38"/>
                  <a:gd name="T12" fmla="*/ 38 w 38"/>
                  <a:gd name="T13" fmla="*/ 0 h 38"/>
                  <a:gd name="T14" fmla="*/ 38 w 38"/>
                  <a:gd name="T15" fmla="*/ 0 h 38"/>
                  <a:gd name="T16" fmla="*/ 0 w 38"/>
                  <a:gd name="T17" fmla="*/ 38 h 38"/>
                  <a:gd name="T18" fmla="*/ 0 w 38"/>
                  <a:gd name="T19" fmla="*/ 38 h 38"/>
                  <a:gd name="T20" fmla="*/ 38 w 38"/>
                  <a:gd name="T21" fmla="*/ 0 h 38"/>
                  <a:gd name="T22" fmla="*/ 38 w 38"/>
                  <a:gd name="T23" fmla="*/ 0 h 38"/>
                  <a:gd name="T24" fmla="*/ 38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87">
                <a:extLst>
                  <a:ext uri="{FF2B5EF4-FFF2-40B4-BE49-F238E27FC236}">
                    <a16:creationId xmlns:a16="http://schemas.microsoft.com/office/drawing/2014/main" id="{5FC3A623-A5D5-464D-B331-DABE16994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230"/>
                <a:ext cx="39" cy="38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88">
                <a:extLst>
                  <a:ext uri="{FF2B5EF4-FFF2-40B4-BE49-F238E27FC236}">
                    <a16:creationId xmlns:a16="http://schemas.microsoft.com/office/drawing/2014/main" id="{AC4B3F17-9037-4596-8FE5-A3EC33407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230"/>
                <a:ext cx="39" cy="38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39 w 39"/>
                  <a:gd name="T5" fmla="*/ 38 h 38"/>
                  <a:gd name="T6" fmla="*/ 39 w 39"/>
                  <a:gd name="T7" fmla="*/ 38 h 38"/>
                  <a:gd name="T8" fmla="*/ 1 w 39"/>
                  <a:gd name="T9" fmla="*/ 0 h 38"/>
                  <a:gd name="T10" fmla="*/ 0 w 39"/>
                  <a:gd name="T11" fmla="*/ 0 h 38"/>
                  <a:gd name="T12" fmla="*/ 0 w 39"/>
                  <a:gd name="T13" fmla="*/ 0 h 38"/>
                  <a:gd name="T14" fmla="*/ 0 w 39"/>
                  <a:gd name="T15" fmla="*/ 0 h 38"/>
                  <a:gd name="T16" fmla="*/ 39 w 39"/>
                  <a:gd name="T17" fmla="*/ 38 h 38"/>
                  <a:gd name="T18" fmla="*/ 39 w 39"/>
                  <a:gd name="T19" fmla="*/ 38 h 38"/>
                  <a:gd name="T20" fmla="*/ 1 w 39"/>
                  <a:gd name="T21" fmla="*/ 0 h 38"/>
                  <a:gd name="T22" fmla="*/ 0 w 39"/>
                  <a:gd name="T23" fmla="*/ 0 h 38"/>
                  <a:gd name="T24" fmla="*/ 0 w 3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0" y="0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9">
                <a:extLst>
                  <a:ext uri="{FF2B5EF4-FFF2-40B4-BE49-F238E27FC236}">
                    <a16:creationId xmlns:a16="http://schemas.microsoft.com/office/drawing/2014/main" id="{2CBCE3FE-10AD-4834-9C7E-FDA71DFC2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230"/>
                <a:ext cx="39" cy="38"/>
              </a:xfrm>
              <a:custGeom>
                <a:avLst/>
                <a:gdLst>
                  <a:gd name="T0" fmla="*/ 39 w 39"/>
                  <a:gd name="T1" fmla="*/ 0 h 38"/>
                  <a:gd name="T2" fmla="*/ 39 w 39"/>
                  <a:gd name="T3" fmla="*/ 0 h 38"/>
                  <a:gd name="T4" fmla="*/ 0 w 39"/>
                  <a:gd name="T5" fmla="*/ 38 h 38"/>
                  <a:gd name="T6" fmla="*/ 1 w 39"/>
                  <a:gd name="T7" fmla="*/ 38 h 38"/>
                  <a:gd name="T8" fmla="*/ 39 w 39"/>
                  <a:gd name="T9" fmla="*/ 0 h 38"/>
                  <a:gd name="T10" fmla="*/ 39 w 39"/>
                  <a:gd name="T11" fmla="*/ 0 h 38"/>
                  <a:gd name="T12" fmla="*/ 39 w 39"/>
                  <a:gd name="T13" fmla="*/ 0 h 38"/>
                  <a:gd name="T14" fmla="*/ 39 w 39"/>
                  <a:gd name="T15" fmla="*/ 0 h 38"/>
                  <a:gd name="T16" fmla="*/ 0 w 39"/>
                  <a:gd name="T17" fmla="*/ 38 h 38"/>
                  <a:gd name="T18" fmla="*/ 1 w 39"/>
                  <a:gd name="T19" fmla="*/ 38 h 38"/>
                  <a:gd name="T20" fmla="*/ 39 w 39"/>
                  <a:gd name="T21" fmla="*/ 0 h 38"/>
                  <a:gd name="T22" fmla="*/ 39 w 39"/>
                  <a:gd name="T23" fmla="*/ 0 h 38"/>
                  <a:gd name="T24" fmla="*/ 39 w 3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9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90">
                <a:extLst>
                  <a:ext uri="{FF2B5EF4-FFF2-40B4-BE49-F238E27FC236}">
                    <a16:creationId xmlns:a16="http://schemas.microsoft.com/office/drawing/2014/main" id="{98427D9A-D26F-4746-98EF-58B6BF886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" y="2229"/>
                <a:ext cx="38" cy="38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91">
                <a:extLst>
                  <a:ext uri="{FF2B5EF4-FFF2-40B4-BE49-F238E27FC236}">
                    <a16:creationId xmlns:a16="http://schemas.microsoft.com/office/drawing/2014/main" id="{1135E248-463D-49B4-986A-B7E2CA23C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229"/>
                <a:ext cx="38" cy="38"/>
              </a:xfrm>
              <a:custGeom>
                <a:avLst/>
                <a:gdLst>
                  <a:gd name="T0" fmla="*/ 0 w 38"/>
                  <a:gd name="T1" fmla="*/ 0 h 38"/>
                  <a:gd name="T2" fmla="*/ 0 w 38"/>
                  <a:gd name="T3" fmla="*/ 0 h 38"/>
                  <a:gd name="T4" fmla="*/ 38 w 38"/>
                  <a:gd name="T5" fmla="*/ 38 h 38"/>
                  <a:gd name="T6" fmla="*/ 38 w 38"/>
                  <a:gd name="T7" fmla="*/ 38 h 38"/>
                  <a:gd name="T8" fmla="*/ 0 w 38"/>
                  <a:gd name="T9" fmla="*/ 0 h 38"/>
                  <a:gd name="T10" fmla="*/ 0 w 38"/>
                  <a:gd name="T11" fmla="*/ 0 h 38"/>
                  <a:gd name="T12" fmla="*/ 0 w 38"/>
                  <a:gd name="T13" fmla="*/ 0 h 38"/>
                  <a:gd name="T14" fmla="*/ 0 w 38"/>
                  <a:gd name="T15" fmla="*/ 0 h 38"/>
                  <a:gd name="T16" fmla="*/ 38 w 38"/>
                  <a:gd name="T17" fmla="*/ 38 h 38"/>
                  <a:gd name="T18" fmla="*/ 38 w 38"/>
                  <a:gd name="T19" fmla="*/ 38 h 38"/>
                  <a:gd name="T20" fmla="*/ 0 w 38"/>
                  <a:gd name="T21" fmla="*/ 0 h 38"/>
                  <a:gd name="T22" fmla="*/ 0 w 38"/>
                  <a:gd name="T23" fmla="*/ 0 h 38"/>
                  <a:gd name="T24" fmla="*/ 0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0" y="0"/>
                    </a:moveTo>
                    <a:lnTo>
                      <a:pt x="0" y="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92">
                <a:extLst>
                  <a:ext uri="{FF2B5EF4-FFF2-40B4-BE49-F238E27FC236}">
                    <a16:creationId xmlns:a16="http://schemas.microsoft.com/office/drawing/2014/main" id="{F7471ABF-A8C0-4014-8DD3-D7EBC0E8C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229"/>
                <a:ext cx="38" cy="38"/>
              </a:xfrm>
              <a:custGeom>
                <a:avLst/>
                <a:gdLst>
                  <a:gd name="T0" fmla="*/ 38 w 38"/>
                  <a:gd name="T1" fmla="*/ 0 h 38"/>
                  <a:gd name="T2" fmla="*/ 38 w 38"/>
                  <a:gd name="T3" fmla="*/ 0 h 38"/>
                  <a:gd name="T4" fmla="*/ 0 w 38"/>
                  <a:gd name="T5" fmla="*/ 38 h 38"/>
                  <a:gd name="T6" fmla="*/ 0 w 38"/>
                  <a:gd name="T7" fmla="*/ 38 h 38"/>
                  <a:gd name="T8" fmla="*/ 38 w 38"/>
                  <a:gd name="T9" fmla="*/ 0 h 38"/>
                  <a:gd name="T10" fmla="*/ 38 w 38"/>
                  <a:gd name="T11" fmla="*/ 0 h 38"/>
                  <a:gd name="T12" fmla="*/ 38 w 38"/>
                  <a:gd name="T13" fmla="*/ 0 h 38"/>
                  <a:gd name="T14" fmla="*/ 38 w 38"/>
                  <a:gd name="T15" fmla="*/ 0 h 38"/>
                  <a:gd name="T16" fmla="*/ 0 w 38"/>
                  <a:gd name="T17" fmla="*/ 38 h 38"/>
                  <a:gd name="T18" fmla="*/ 0 w 38"/>
                  <a:gd name="T19" fmla="*/ 38 h 38"/>
                  <a:gd name="T20" fmla="*/ 38 w 38"/>
                  <a:gd name="T21" fmla="*/ 0 h 38"/>
                  <a:gd name="T22" fmla="*/ 38 w 38"/>
                  <a:gd name="T23" fmla="*/ 0 h 38"/>
                  <a:gd name="T24" fmla="*/ 38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Oval 193">
                <a:extLst>
                  <a:ext uri="{FF2B5EF4-FFF2-40B4-BE49-F238E27FC236}">
                    <a16:creationId xmlns:a16="http://schemas.microsoft.com/office/drawing/2014/main" id="{1D73FE18-20D4-4D9A-AE14-6C25D8BB3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2082"/>
                <a:ext cx="6" cy="6"/>
              </a:xfrm>
              <a:prstGeom prst="ellipse">
                <a:avLst/>
              </a:prstGeom>
              <a:solidFill>
                <a:srgbClr val="01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194">
                <a:extLst>
                  <a:ext uri="{FF2B5EF4-FFF2-40B4-BE49-F238E27FC236}">
                    <a16:creationId xmlns:a16="http://schemas.microsoft.com/office/drawing/2014/main" id="{38AFDD41-E374-46CB-B1D4-E426B41E8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" y="2082"/>
                <a:ext cx="7" cy="6"/>
              </a:xfrm>
              <a:prstGeom prst="ellipse">
                <a:avLst/>
              </a:prstGeom>
              <a:solidFill>
                <a:srgbClr val="B8D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195">
                <a:extLst>
                  <a:ext uri="{FF2B5EF4-FFF2-40B4-BE49-F238E27FC236}">
                    <a16:creationId xmlns:a16="http://schemas.microsoft.com/office/drawing/2014/main" id="{7970008A-81B1-4D67-A2AB-8C92F7ABF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" y="2082"/>
                <a:ext cx="7" cy="6"/>
              </a:xfrm>
              <a:prstGeom prst="ellipse">
                <a:avLst/>
              </a:prstGeom>
              <a:solidFill>
                <a:srgbClr val="F29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96">
                <a:extLst>
                  <a:ext uri="{FF2B5EF4-FFF2-40B4-BE49-F238E27FC236}">
                    <a16:creationId xmlns:a16="http://schemas.microsoft.com/office/drawing/2014/main" id="{C5CD4157-CF44-4082-9AE5-7E7E2EF6D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" y="2082"/>
                <a:ext cx="63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" name="Freeform 197">
                <a:extLst>
                  <a:ext uri="{FF2B5EF4-FFF2-40B4-BE49-F238E27FC236}">
                    <a16:creationId xmlns:a16="http://schemas.microsoft.com/office/drawing/2014/main" id="{919B16AC-4C64-422E-9057-30DFBBC8C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" y="2185"/>
                <a:ext cx="54" cy="54"/>
              </a:xfrm>
              <a:custGeom>
                <a:avLst/>
                <a:gdLst>
                  <a:gd name="T0" fmla="*/ 24 w 51"/>
                  <a:gd name="T1" fmla="*/ 6 h 51"/>
                  <a:gd name="T2" fmla="*/ 40 w 51"/>
                  <a:gd name="T3" fmla="*/ 11 h 51"/>
                  <a:gd name="T4" fmla="*/ 45 w 51"/>
                  <a:gd name="T5" fmla="*/ 27 h 51"/>
                  <a:gd name="T6" fmla="*/ 27 w 51"/>
                  <a:gd name="T7" fmla="*/ 45 h 51"/>
                  <a:gd name="T8" fmla="*/ 6 w 51"/>
                  <a:gd name="T9" fmla="*/ 45 h 51"/>
                  <a:gd name="T10" fmla="*/ 6 w 51"/>
                  <a:gd name="T11" fmla="*/ 23 h 51"/>
                  <a:gd name="T12" fmla="*/ 24 w 51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6"/>
                    </a:moveTo>
                    <a:cubicBezTo>
                      <a:pt x="30" y="0"/>
                      <a:pt x="35" y="5"/>
                      <a:pt x="40" y="11"/>
                    </a:cubicBezTo>
                    <a:cubicBezTo>
                      <a:pt x="46" y="16"/>
                      <a:pt x="51" y="21"/>
                      <a:pt x="45" y="2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1" y="51"/>
                      <a:pt x="12" y="51"/>
                      <a:pt x="6" y="45"/>
                    </a:cubicBezTo>
                    <a:cubicBezTo>
                      <a:pt x="0" y="39"/>
                      <a:pt x="0" y="29"/>
                      <a:pt x="6" y="23"/>
                    </a:cubicBez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" name="Freeform 198">
                <a:extLst>
                  <a:ext uri="{FF2B5EF4-FFF2-40B4-BE49-F238E27FC236}">
                    <a16:creationId xmlns:a16="http://schemas.microsoft.com/office/drawing/2014/main" id="{5EE45926-4FD6-4D6B-A90B-5D35A6EA7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209"/>
                <a:ext cx="28" cy="28"/>
              </a:xfrm>
              <a:custGeom>
                <a:avLst/>
                <a:gdLst>
                  <a:gd name="T0" fmla="*/ 7 w 26"/>
                  <a:gd name="T1" fmla="*/ 20 h 26"/>
                  <a:gd name="T2" fmla="*/ 26 w 26"/>
                  <a:gd name="T3" fmla="*/ 17 h 26"/>
                  <a:gd name="T4" fmla="*/ 10 w 26"/>
                  <a:gd name="T5" fmla="*/ 0 h 26"/>
                  <a:gd name="T6" fmla="*/ 7 w 26"/>
                  <a:gd name="T7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7" y="20"/>
                    </a:moveTo>
                    <a:cubicBezTo>
                      <a:pt x="14" y="26"/>
                      <a:pt x="22" y="22"/>
                      <a:pt x="26" y="1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0" y="13"/>
                      <a:pt x="7" y="20"/>
                    </a:cubicBezTo>
                    <a:close/>
                  </a:path>
                </a:pathLst>
              </a:custGeom>
              <a:solidFill>
                <a:srgbClr val="E7C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" name="Freeform 199">
                <a:extLst>
                  <a:ext uri="{FF2B5EF4-FFF2-40B4-BE49-F238E27FC236}">
                    <a16:creationId xmlns:a16="http://schemas.microsoft.com/office/drawing/2014/main" id="{BD5D728B-A094-423C-B23E-B803DFB03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148"/>
                <a:ext cx="54" cy="53"/>
              </a:xfrm>
              <a:custGeom>
                <a:avLst/>
                <a:gdLst>
                  <a:gd name="T0" fmla="*/ 24 w 51"/>
                  <a:gd name="T1" fmla="*/ 5 h 50"/>
                  <a:gd name="T2" fmla="*/ 40 w 51"/>
                  <a:gd name="T3" fmla="*/ 10 h 50"/>
                  <a:gd name="T4" fmla="*/ 45 w 51"/>
                  <a:gd name="T5" fmla="*/ 27 h 50"/>
                  <a:gd name="T6" fmla="*/ 27 w 51"/>
                  <a:gd name="T7" fmla="*/ 44 h 50"/>
                  <a:gd name="T8" fmla="*/ 6 w 51"/>
                  <a:gd name="T9" fmla="*/ 44 h 50"/>
                  <a:gd name="T10" fmla="*/ 6 w 51"/>
                  <a:gd name="T11" fmla="*/ 23 h 50"/>
                  <a:gd name="T12" fmla="*/ 24 w 51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24" y="5"/>
                    </a:moveTo>
                    <a:cubicBezTo>
                      <a:pt x="30" y="0"/>
                      <a:pt x="35" y="4"/>
                      <a:pt x="40" y="10"/>
                    </a:cubicBezTo>
                    <a:cubicBezTo>
                      <a:pt x="46" y="16"/>
                      <a:pt x="51" y="21"/>
                      <a:pt x="45" y="27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2" y="50"/>
                      <a:pt x="12" y="50"/>
                      <a:pt x="6" y="44"/>
                    </a:cubicBezTo>
                    <a:cubicBezTo>
                      <a:pt x="0" y="38"/>
                      <a:pt x="0" y="29"/>
                      <a:pt x="6" y="23"/>
                    </a:cubicBez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D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" name="Freeform 200">
                <a:extLst>
                  <a:ext uri="{FF2B5EF4-FFF2-40B4-BE49-F238E27FC236}">
                    <a16:creationId xmlns:a16="http://schemas.microsoft.com/office/drawing/2014/main" id="{5D4DA807-9AF3-4FDE-80AA-B0C2064E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172"/>
                <a:ext cx="29" cy="28"/>
              </a:xfrm>
              <a:custGeom>
                <a:avLst/>
                <a:gdLst>
                  <a:gd name="T0" fmla="*/ 7 w 27"/>
                  <a:gd name="T1" fmla="*/ 19 h 26"/>
                  <a:gd name="T2" fmla="*/ 27 w 27"/>
                  <a:gd name="T3" fmla="*/ 17 h 26"/>
                  <a:gd name="T4" fmla="*/ 10 w 27"/>
                  <a:gd name="T5" fmla="*/ 0 h 26"/>
                  <a:gd name="T6" fmla="*/ 7 w 27"/>
                  <a:gd name="T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6">
                    <a:moveTo>
                      <a:pt x="7" y="19"/>
                    </a:moveTo>
                    <a:cubicBezTo>
                      <a:pt x="14" y="26"/>
                      <a:pt x="22" y="22"/>
                      <a:pt x="27" y="1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5"/>
                      <a:pt x="0" y="13"/>
                      <a:pt x="7" y="19"/>
                    </a:cubicBezTo>
                    <a:close/>
                  </a:path>
                </a:pathLst>
              </a:custGeom>
              <a:solidFill>
                <a:srgbClr val="E7C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" name="Freeform 201">
                <a:extLst>
                  <a:ext uri="{FF2B5EF4-FFF2-40B4-BE49-F238E27FC236}">
                    <a16:creationId xmlns:a16="http://schemas.microsoft.com/office/drawing/2014/main" id="{6E776251-BAF5-40D2-AB7B-20BF3B124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" y="2225"/>
                <a:ext cx="54" cy="54"/>
              </a:xfrm>
              <a:custGeom>
                <a:avLst/>
                <a:gdLst>
                  <a:gd name="T0" fmla="*/ 24 w 51"/>
                  <a:gd name="T1" fmla="*/ 6 h 51"/>
                  <a:gd name="T2" fmla="*/ 40 w 51"/>
                  <a:gd name="T3" fmla="*/ 11 h 51"/>
                  <a:gd name="T4" fmla="*/ 45 w 51"/>
                  <a:gd name="T5" fmla="*/ 27 h 51"/>
                  <a:gd name="T6" fmla="*/ 27 w 51"/>
                  <a:gd name="T7" fmla="*/ 45 h 51"/>
                  <a:gd name="T8" fmla="*/ 6 w 51"/>
                  <a:gd name="T9" fmla="*/ 45 h 51"/>
                  <a:gd name="T10" fmla="*/ 6 w 51"/>
                  <a:gd name="T11" fmla="*/ 24 h 51"/>
                  <a:gd name="T12" fmla="*/ 24 w 51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1">
                    <a:moveTo>
                      <a:pt x="24" y="6"/>
                    </a:moveTo>
                    <a:cubicBezTo>
                      <a:pt x="30" y="0"/>
                      <a:pt x="35" y="5"/>
                      <a:pt x="40" y="11"/>
                    </a:cubicBezTo>
                    <a:cubicBezTo>
                      <a:pt x="46" y="17"/>
                      <a:pt x="51" y="22"/>
                      <a:pt x="45" y="2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1" y="51"/>
                      <a:pt x="12" y="51"/>
                      <a:pt x="6" y="45"/>
                    </a:cubicBezTo>
                    <a:cubicBezTo>
                      <a:pt x="0" y="39"/>
                      <a:pt x="0" y="30"/>
                      <a:pt x="6" y="24"/>
                    </a:cubicBez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DD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" name="Freeform 202">
                <a:extLst>
                  <a:ext uri="{FF2B5EF4-FFF2-40B4-BE49-F238E27FC236}">
                    <a16:creationId xmlns:a16="http://schemas.microsoft.com/office/drawing/2014/main" id="{3B3425C2-90CA-445A-8623-4625F8190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250"/>
                <a:ext cx="28" cy="27"/>
              </a:xfrm>
              <a:custGeom>
                <a:avLst/>
                <a:gdLst>
                  <a:gd name="T0" fmla="*/ 7 w 26"/>
                  <a:gd name="T1" fmla="*/ 19 h 25"/>
                  <a:gd name="T2" fmla="*/ 26 w 26"/>
                  <a:gd name="T3" fmla="*/ 16 h 25"/>
                  <a:gd name="T4" fmla="*/ 10 w 26"/>
                  <a:gd name="T5" fmla="*/ 0 h 25"/>
                  <a:gd name="T6" fmla="*/ 7 w 26"/>
                  <a:gd name="T7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7" y="19"/>
                    </a:moveTo>
                    <a:cubicBezTo>
                      <a:pt x="14" y="25"/>
                      <a:pt x="22" y="21"/>
                      <a:pt x="26" y="1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4"/>
                      <a:pt x="0" y="12"/>
                      <a:pt x="7" y="19"/>
                    </a:cubicBezTo>
                    <a:close/>
                  </a:path>
                </a:pathLst>
              </a:custGeom>
              <a:solidFill>
                <a:srgbClr val="E7C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" name="Freeform 203">
                <a:extLst>
                  <a:ext uri="{FF2B5EF4-FFF2-40B4-BE49-F238E27FC236}">
                    <a16:creationId xmlns:a16="http://schemas.microsoft.com/office/drawing/2014/main" id="{93F7F25B-88CD-4A25-A433-B11D1691E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177"/>
                <a:ext cx="5" cy="35"/>
              </a:xfrm>
              <a:custGeom>
                <a:avLst/>
                <a:gdLst>
                  <a:gd name="T0" fmla="*/ 0 w 4"/>
                  <a:gd name="T1" fmla="*/ 0 h 34"/>
                  <a:gd name="T2" fmla="*/ 0 w 4"/>
                  <a:gd name="T3" fmla="*/ 34 h 34"/>
                  <a:gd name="T4" fmla="*/ 4 w 4"/>
                  <a:gd name="T5" fmla="*/ 26 h 34"/>
                  <a:gd name="T6" fmla="*/ 4 w 4"/>
                  <a:gd name="T7" fmla="*/ 9 h 34"/>
                  <a:gd name="T8" fmla="*/ 0 w 4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4">
                    <a:moveTo>
                      <a:pt x="0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4" y="34"/>
                      <a:pt x="4" y="30"/>
                      <a:pt x="4" y="2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4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E7C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9" name="Oval 204">
                <a:extLst>
                  <a:ext uri="{FF2B5EF4-FFF2-40B4-BE49-F238E27FC236}">
                    <a16:creationId xmlns:a16="http://schemas.microsoft.com/office/drawing/2014/main" id="{193D7597-ADED-4872-93F0-C1E317CAF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2061"/>
                <a:ext cx="258" cy="2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id="{C18A1C6F-7CAF-407D-B64F-AB800D429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3470276"/>
              <a:ext cx="65088" cy="96838"/>
            </a:xfrm>
            <a:custGeom>
              <a:avLst/>
              <a:gdLst>
                <a:gd name="T0" fmla="*/ 41 w 41"/>
                <a:gd name="T1" fmla="*/ 56 h 61"/>
                <a:gd name="T2" fmla="*/ 31 w 41"/>
                <a:gd name="T3" fmla="*/ 61 h 61"/>
                <a:gd name="T4" fmla="*/ 0 w 41"/>
                <a:gd name="T5" fmla="*/ 6 h 61"/>
                <a:gd name="T6" fmla="*/ 11 w 41"/>
                <a:gd name="T7" fmla="*/ 0 h 61"/>
                <a:gd name="T8" fmla="*/ 41 w 41"/>
                <a:gd name="T9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41" y="56"/>
                  </a:moveTo>
                  <a:lnTo>
                    <a:pt x="31" y="61"/>
                  </a:lnTo>
                  <a:lnTo>
                    <a:pt x="0" y="6"/>
                  </a:lnTo>
                  <a:lnTo>
                    <a:pt x="11" y="0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7">
              <a:extLst>
                <a:ext uri="{FF2B5EF4-FFF2-40B4-BE49-F238E27FC236}">
                  <a16:creationId xmlns:a16="http://schemas.microsoft.com/office/drawing/2014/main" id="{381EF110-0A59-470C-8265-B0B6FF08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3470276"/>
              <a:ext cx="65088" cy="96838"/>
            </a:xfrm>
            <a:custGeom>
              <a:avLst/>
              <a:gdLst>
                <a:gd name="T0" fmla="*/ 41 w 41"/>
                <a:gd name="T1" fmla="*/ 56 h 61"/>
                <a:gd name="T2" fmla="*/ 31 w 41"/>
                <a:gd name="T3" fmla="*/ 61 h 61"/>
                <a:gd name="T4" fmla="*/ 0 w 41"/>
                <a:gd name="T5" fmla="*/ 6 h 61"/>
                <a:gd name="T6" fmla="*/ 11 w 41"/>
                <a:gd name="T7" fmla="*/ 0 h 61"/>
                <a:gd name="T8" fmla="*/ 41 w 41"/>
                <a:gd name="T9" fmla="*/ 5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41" y="56"/>
                  </a:moveTo>
                  <a:lnTo>
                    <a:pt x="31" y="61"/>
                  </a:lnTo>
                  <a:lnTo>
                    <a:pt x="0" y="6"/>
                  </a:lnTo>
                  <a:lnTo>
                    <a:pt x="11" y="0"/>
                  </a:lnTo>
                  <a:lnTo>
                    <a:pt x="41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8">
              <a:extLst>
                <a:ext uri="{FF2B5EF4-FFF2-40B4-BE49-F238E27FC236}">
                  <a16:creationId xmlns:a16="http://schemas.microsoft.com/office/drawing/2014/main" id="{F27F060B-5D07-46E8-B685-A48EB3423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3475038"/>
              <a:ext cx="57150" cy="92075"/>
            </a:xfrm>
            <a:custGeom>
              <a:avLst/>
              <a:gdLst>
                <a:gd name="T0" fmla="*/ 36 w 36"/>
                <a:gd name="T1" fmla="*/ 55 h 58"/>
                <a:gd name="T2" fmla="*/ 31 w 36"/>
                <a:gd name="T3" fmla="*/ 58 h 58"/>
                <a:gd name="T4" fmla="*/ 0 w 36"/>
                <a:gd name="T5" fmla="*/ 3 h 58"/>
                <a:gd name="T6" fmla="*/ 5 w 36"/>
                <a:gd name="T7" fmla="*/ 0 h 58"/>
                <a:gd name="T8" fmla="*/ 36 w 36"/>
                <a:gd name="T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36" y="55"/>
                  </a:moveTo>
                  <a:lnTo>
                    <a:pt x="31" y="58"/>
                  </a:lnTo>
                  <a:lnTo>
                    <a:pt x="0" y="3"/>
                  </a:lnTo>
                  <a:lnTo>
                    <a:pt x="5" y="0"/>
                  </a:lnTo>
                  <a:lnTo>
                    <a:pt x="36" y="55"/>
                  </a:lnTo>
                  <a:close/>
                </a:path>
              </a:pathLst>
            </a:custGeom>
            <a:solidFill>
              <a:srgbClr val="5A6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9">
              <a:extLst>
                <a:ext uri="{FF2B5EF4-FFF2-40B4-BE49-F238E27FC236}">
                  <a16:creationId xmlns:a16="http://schemas.microsoft.com/office/drawing/2014/main" id="{74C92A8F-B1E6-409C-A4C3-8B760E853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3475038"/>
              <a:ext cx="57150" cy="92075"/>
            </a:xfrm>
            <a:custGeom>
              <a:avLst/>
              <a:gdLst>
                <a:gd name="T0" fmla="*/ 36 w 36"/>
                <a:gd name="T1" fmla="*/ 55 h 58"/>
                <a:gd name="T2" fmla="*/ 31 w 36"/>
                <a:gd name="T3" fmla="*/ 58 h 58"/>
                <a:gd name="T4" fmla="*/ 0 w 36"/>
                <a:gd name="T5" fmla="*/ 3 h 58"/>
                <a:gd name="T6" fmla="*/ 5 w 36"/>
                <a:gd name="T7" fmla="*/ 0 h 58"/>
                <a:gd name="T8" fmla="*/ 36 w 36"/>
                <a:gd name="T9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8">
                  <a:moveTo>
                    <a:pt x="36" y="55"/>
                  </a:moveTo>
                  <a:lnTo>
                    <a:pt x="31" y="58"/>
                  </a:lnTo>
                  <a:lnTo>
                    <a:pt x="0" y="3"/>
                  </a:lnTo>
                  <a:lnTo>
                    <a:pt x="5" y="0"/>
                  </a:lnTo>
                  <a:lnTo>
                    <a:pt x="36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0">
              <a:extLst>
                <a:ext uri="{FF2B5EF4-FFF2-40B4-BE49-F238E27FC236}">
                  <a16:creationId xmlns:a16="http://schemas.microsoft.com/office/drawing/2014/main" id="{5AEE833B-FCF4-4968-B354-064EBA0C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3357563"/>
              <a:ext cx="150813" cy="134938"/>
            </a:xfrm>
            <a:custGeom>
              <a:avLst/>
              <a:gdLst>
                <a:gd name="T0" fmla="*/ 45 w 90"/>
                <a:gd name="T1" fmla="*/ 0 h 80"/>
                <a:gd name="T2" fmla="*/ 26 w 90"/>
                <a:gd name="T3" fmla="*/ 5 h 80"/>
                <a:gd name="T4" fmla="*/ 10 w 90"/>
                <a:gd name="T5" fmla="*/ 60 h 80"/>
                <a:gd name="T6" fmla="*/ 45 w 90"/>
                <a:gd name="T7" fmla="*/ 80 h 80"/>
                <a:gd name="T8" fmla="*/ 61 w 90"/>
                <a:gd name="T9" fmla="*/ 77 h 80"/>
                <a:gd name="T10" fmla="*/ 58 w 90"/>
                <a:gd name="T11" fmla="*/ 73 h 80"/>
                <a:gd name="T12" fmla="*/ 68 w 90"/>
                <a:gd name="T13" fmla="*/ 67 h 80"/>
                <a:gd name="T14" fmla="*/ 70 w 90"/>
                <a:gd name="T15" fmla="*/ 71 h 80"/>
                <a:gd name="T16" fmla="*/ 80 w 90"/>
                <a:gd name="T17" fmla="*/ 21 h 80"/>
                <a:gd name="T18" fmla="*/ 45 w 9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0">
                  <a:moveTo>
                    <a:pt x="45" y="0"/>
                  </a:moveTo>
                  <a:cubicBezTo>
                    <a:pt x="39" y="0"/>
                    <a:pt x="32" y="2"/>
                    <a:pt x="26" y="5"/>
                  </a:cubicBezTo>
                  <a:cubicBezTo>
                    <a:pt x="6" y="16"/>
                    <a:pt x="0" y="40"/>
                    <a:pt x="10" y="60"/>
                  </a:cubicBezTo>
                  <a:cubicBezTo>
                    <a:pt x="18" y="73"/>
                    <a:pt x="31" y="80"/>
                    <a:pt x="45" y="80"/>
                  </a:cubicBezTo>
                  <a:cubicBezTo>
                    <a:pt x="50" y="80"/>
                    <a:pt x="56" y="79"/>
                    <a:pt x="61" y="77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5" y="59"/>
                    <a:pt x="90" y="38"/>
                    <a:pt x="80" y="21"/>
                  </a:cubicBezTo>
                  <a:cubicBezTo>
                    <a:pt x="73" y="7"/>
                    <a:pt x="59" y="0"/>
                    <a:pt x="45" y="0"/>
                  </a:cubicBezTo>
                </a:path>
              </a:pathLst>
            </a:custGeom>
            <a:solidFill>
              <a:srgbClr val="D1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1">
              <a:extLst>
                <a:ext uri="{FF2B5EF4-FFF2-40B4-BE49-F238E27FC236}">
                  <a16:creationId xmlns:a16="http://schemas.microsoft.com/office/drawing/2014/main" id="{038AC041-CD38-45BD-8BB0-6A334B2C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3470276"/>
              <a:ext cx="20638" cy="12700"/>
            </a:xfrm>
            <a:custGeom>
              <a:avLst/>
              <a:gdLst>
                <a:gd name="T0" fmla="*/ 10 w 12"/>
                <a:gd name="T1" fmla="*/ 0 h 8"/>
                <a:gd name="T2" fmla="*/ 0 w 12"/>
                <a:gd name="T3" fmla="*/ 6 h 8"/>
                <a:gd name="T4" fmla="*/ 5 w 12"/>
                <a:gd name="T5" fmla="*/ 3 h 8"/>
                <a:gd name="T6" fmla="*/ 8 w 12"/>
                <a:gd name="T7" fmla="*/ 8 h 8"/>
                <a:gd name="T8" fmla="*/ 12 w 12"/>
                <a:gd name="T9" fmla="*/ 4 h 8"/>
                <a:gd name="T10" fmla="*/ 10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1" y="6"/>
                    <a:pt x="12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7F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2">
              <a:extLst>
                <a:ext uri="{FF2B5EF4-FFF2-40B4-BE49-F238E27FC236}">
                  <a16:creationId xmlns:a16="http://schemas.microsoft.com/office/drawing/2014/main" id="{086C63C3-0332-4DD9-8682-FFC8A424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3475038"/>
              <a:ext cx="14288" cy="12700"/>
            </a:xfrm>
            <a:custGeom>
              <a:avLst/>
              <a:gdLst>
                <a:gd name="T0" fmla="*/ 5 w 8"/>
                <a:gd name="T1" fmla="*/ 0 h 7"/>
                <a:gd name="T2" fmla="*/ 0 w 8"/>
                <a:gd name="T3" fmla="*/ 3 h 7"/>
                <a:gd name="T4" fmla="*/ 3 w 8"/>
                <a:gd name="T5" fmla="*/ 7 h 7"/>
                <a:gd name="T6" fmla="*/ 7 w 8"/>
                <a:gd name="T7" fmla="*/ 5 h 7"/>
                <a:gd name="T8" fmla="*/ 8 w 8"/>
                <a:gd name="T9" fmla="*/ 5 h 7"/>
                <a:gd name="T10" fmla="*/ 5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7FA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3">
              <a:extLst>
                <a:ext uri="{FF2B5EF4-FFF2-40B4-BE49-F238E27FC236}">
                  <a16:creationId xmlns:a16="http://schemas.microsoft.com/office/drawing/2014/main" id="{BDEF2C84-85B8-4C14-A060-AA141C996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7538" y="3338513"/>
              <a:ext cx="157163" cy="173038"/>
            </a:xfrm>
            <a:custGeom>
              <a:avLst/>
              <a:gdLst>
                <a:gd name="T0" fmla="*/ 91 w 94"/>
                <a:gd name="T1" fmla="*/ 64 h 104"/>
                <a:gd name="T2" fmla="*/ 69 w 94"/>
                <a:gd name="T3" fmla="*/ 92 h 104"/>
                <a:gd name="T4" fmla="*/ 8 w 94"/>
                <a:gd name="T5" fmla="*/ 74 h 104"/>
                <a:gd name="T6" fmla="*/ 4 w 94"/>
                <a:gd name="T7" fmla="*/ 40 h 104"/>
                <a:gd name="T8" fmla="*/ 25 w 94"/>
                <a:gd name="T9" fmla="*/ 12 h 104"/>
                <a:gd name="T10" fmla="*/ 87 w 94"/>
                <a:gd name="T11" fmla="*/ 30 h 104"/>
                <a:gd name="T12" fmla="*/ 91 w 94"/>
                <a:gd name="T13" fmla="*/ 64 h 104"/>
                <a:gd name="T14" fmla="*/ 14 w 94"/>
                <a:gd name="T15" fmla="*/ 42 h 104"/>
                <a:gd name="T16" fmla="*/ 17 w 94"/>
                <a:gd name="T17" fmla="*/ 69 h 104"/>
                <a:gd name="T18" fmla="*/ 64 w 94"/>
                <a:gd name="T19" fmla="*/ 83 h 104"/>
                <a:gd name="T20" fmla="*/ 81 w 94"/>
                <a:gd name="T21" fmla="*/ 62 h 104"/>
                <a:gd name="T22" fmla="*/ 78 w 94"/>
                <a:gd name="T23" fmla="*/ 35 h 104"/>
                <a:gd name="T24" fmla="*/ 30 w 94"/>
                <a:gd name="T25" fmla="*/ 22 h 104"/>
                <a:gd name="T26" fmla="*/ 14 w 94"/>
                <a:gd name="T27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04">
                  <a:moveTo>
                    <a:pt x="91" y="64"/>
                  </a:moveTo>
                  <a:cubicBezTo>
                    <a:pt x="87" y="76"/>
                    <a:pt x="80" y="86"/>
                    <a:pt x="69" y="92"/>
                  </a:cubicBezTo>
                  <a:cubicBezTo>
                    <a:pt x="47" y="104"/>
                    <a:pt x="20" y="96"/>
                    <a:pt x="8" y="74"/>
                  </a:cubicBezTo>
                  <a:cubicBezTo>
                    <a:pt x="2" y="63"/>
                    <a:pt x="0" y="51"/>
                    <a:pt x="4" y="40"/>
                  </a:cubicBezTo>
                  <a:cubicBezTo>
                    <a:pt x="7" y="28"/>
                    <a:pt x="15" y="18"/>
                    <a:pt x="25" y="12"/>
                  </a:cubicBezTo>
                  <a:cubicBezTo>
                    <a:pt x="47" y="0"/>
                    <a:pt x="75" y="8"/>
                    <a:pt x="87" y="30"/>
                  </a:cubicBezTo>
                  <a:cubicBezTo>
                    <a:pt x="93" y="41"/>
                    <a:pt x="94" y="53"/>
                    <a:pt x="91" y="64"/>
                  </a:cubicBezTo>
                  <a:close/>
                  <a:moveTo>
                    <a:pt x="14" y="42"/>
                  </a:moveTo>
                  <a:cubicBezTo>
                    <a:pt x="11" y="51"/>
                    <a:pt x="12" y="61"/>
                    <a:pt x="17" y="69"/>
                  </a:cubicBezTo>
                  <a:cubicBezTo>
                    <a:pt x="26" y="86"/>
                    <a:pt x="47" y="92"/>
                    <a:pt x="64" y="83"/>
                  </a:cubicBezTo>
                  <a:cubicBezTo>
                    <a:pt x="72" y="78"/>
                    <a:pt x="78" y="71"/>
                    <a:pt x="81" y="62"/>
                  </a:cubicBezTo>
                  <a:cubicBezTo>
                    <a:pt x="83" y="53"/>
                    <a:pt x="82" y="43"/>
                    <a:pt x="78" y="35"/>
                  </a:cubicBezTo>
                  <a:cubicBezTo>
                    <a:pt x="68" y="18"/>
                    <a:pt x="47" y="12"/>
                    <a:pt x="30" y="22"/>
                  </a:cubicBezTo>
                  <a:cubicBezTo>
                    <a:pt x="22" y="26"/>
                    <a:pt x="16" y="34"/>
                    <a:pt x="14" y="42"/>
                  </a:cubicBezTo>
                  <a:close/>
                </a:path>
              </a:pathLst>
            </a:custGeom>
            <a:solidFill>
              <a:srgbClr val="647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4">
              <a:extLst>
                <a:ext uri="{FF2B5EF4-FFF2-40B4-BE49-F238E27FC236}">
                  <a16:creationId xmlns:a16="http://schemas.microsoft.com/office/drawing/2014/main" id="{94C78ECA-9C09-4B0A-8AB6-AC76E80CB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3506788"/>
              <a:ext cx="58738" cy="87313"/>
            </a:xfrm>
            <a:custGeom>
              <a:avLst/>
              <a:gdLst>
                <a:gd name="T0" fmla="*/ 0 w 36"/>
                <a:gd name="T1" fmla="*/ 4 h 52"/>
                <a:gd name="T2" fmla="*/ 23 w 36"/>
                <a:gd name="T3" fmla="*/ 46 h 52"/>
                <a:gd name="T4" fmla="*/ 36 w 36"/>
                <a:gd name="T5" fmla="*/ 50 h 52"/>
                <a:gd name="T6" fmla="*/ 36 w 36"/>
                <a:gd name="T7" fmla="*/ 50 h 52"/>
                <a:gd name="T8" fmla="*/ 8 w 36"/>
                <a:gd name="T9" fmla="*/ 0 h 52"/>
                <a:gd name="T10" fmla="*/ 0 w 36"/>
                <a:gd name="T11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2">
                  <a:moveTo>
                    <a:pt x="0" y="4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5" y="51"/>
                    <a:pt x="31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6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5">
              <a:extLst>
                <a:ext uri="{FF2B5EF4-FFF2-40B4-BE49-F238E27FC236}">
                  <a16:creationId xmlns:a16="http://schemas.microsoft.com/office/drawing/2014/main" id="{56ADB304-0484-44D5-B5E0-3FC6A2DA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3498851"/>
              <a:ext cx="58738" cy="92075"/>
            </a:xfrm>
            <a:custGeom>
              <a:avLst/>
              <a:gdLst>
                <a:gd name="T0" fmla="*/ 0 w 35"/>
                <a:gd name="T1" fmla="*/ 5 h 55"/>
                <a:gd name="T2" fmla="*/ 28 w 35"/>
                <a:gd name="T3" fmla="*/ 55 h 55"/>
                <a:gd name="T4" fmla="*/ 29 w 35"/>
                <a:gd name="T5" fmla="*/ 55 h 55"/>
                <a:gd name="T6" fmla="*/ 32 w 35"/>
                <a:gd name="T7" fmla="*/ 41 h 55"/>
                <a:gd name="T8" fmla="*/ 9 w 35"/>
                <a:gd name="T9" fmla="*/ 0 h 55"/>
                <a:gd name="T10" fmla="*/ 0 w 35"/>
                <a:gd name="T11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5">
                  <a:moveTo>
                    <a:pt x="0" y="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3" y="52"/>
                    <a:pt x="35" y="46"/>
                    <a:pt x="32" y="4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D2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6">
              <a:extLst>
                <a:ext uri="{FF2B5EF4-FFF2-40B4-BE49-F238E27FC236}">
                  <a16:creationId xmlns:a16="http://schemas.microsoft.com/office/drawing/2014/main" id="{47C3FB14-DEED-456C-BE4F-66A9F3E38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2835276"/>
              <a:ext cx="133350" cy="133350"/>
            </a:xfrm>
            <a:custGeom>
              <a:avLst/>
              <a:gdLst>
                <a:gd name="T0" fmla="*/ 40 w 80"/>
                <a:gd name="T1" fmla="*/ 80 h 80"/>
                <a:gd name="T2" fmla="*/ 40 w 80"/>
                <a:gd name="T3" fmla="*/ 80 h 80"/>
                <a:gd name="T4" fmla="*/ 0 w 80"/>
                <a:gd name="T5" fmla="*/ 40 h 80"/>
                <a:gd name="T6" fmla="*/ 40 w 80"/>
                <a:gd name="T7" fmla="*/ 0 h 80"/>
                <a:gd name="T8" fmla="*/ 80 w 80"/>
                <a:gd name="T9" fmla="*/ 40 h 80"/>
                <a:gd name="T10" fmla="*/ 40 w 80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40" y="80"/>
                    <a:pt x="40" y="80"/>
                    <a:pt x="40" y="80"/>
                  </a:cubicBezTo>
                  <a:cubicBezTo>
                    <a:pt x="40" y="58"/>
                    <a:pt x="22" y="40"/>
                    <a:pt x="0" y="40"/>
                  </a:cubicBezTo>
                  <a:cubicBezTo>
                    <a:pt x="22" y="40"/>
                    <a:pt x="40" y="22"/>
                    <a:pt x="40" y="0"/>
                  </a:cubicBezTo>
                  <a:cubicBezTo>
                    <a:pt x="40" y="22"/>
                    <a:pt x="58" y="40"/>
                    <a:pt x="80" y="40"/>
                  </a:cubicBezTo>
                  <a:cubicBezTo>
                    <a:pt x="58" y="40"/>
                    <a:pt x="40" y="58"/>
                    <a:pt x="4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7">
              <a:extLst>
                <a:ext uri="{FF2B5EF4-FFF2-40B4-BE49-F238E27FC236}">
                  <a16:creationId xmlns:a16="http://schemas.microsoft.com/office/drawing/2014/main" id="{B7782A10-C57D-457B-BB78-E2CE9BAF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2895601"/>
              <a:ext cx="80963" cy="79375"/>
            </a:xfrm>
            <a:custGeom>
              <a:avLst/>
              <a:gdLst>
                <a:gd name="T0" fmla="*/ 24 w 48"/>
                <a:gd name="T1" fmla="*/ 48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24 w 4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35"/>
                    <a:pt x="13" y="24"/>
                    <a:pt x="0" y="24"/>
                  </a:cubicBezTo>
                  <a:cubicBezTo>
                    <a:pt x="13" y="24"/>
                    <a:pt x="24" y="13"/>
                    <a:pt x="24" y="0"/>
                  </a:cubicBezTo>
                  <a:cubicBezTo>
                    <a:pt x="24" y="13"/>
                    <a:pt x="35" y="24"/>
                    <a:pt x="48" y="24"/>
                  </a:cubicBezTo>
                  <a:cubicBezTo>
                    <a:pt x="35" y="24"/>
                    <a:pt x="24" y="35"/>
                    <a:pt x="24" y="48"/>
                  </a:cubicBez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8">
              <a:extLst>
                <a:ext uri="{FF2B5EF4-FFF2-40B4-BE49-F238E27FC236}">
                  <a16:creationId xmlns:a16="http://schemas.microsoft.com/office/drawing/2014/main" id="{3F7A822B-AE79-45D9-8EA9-802F79C7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5" y="3524251"/>
              <a:ext cx="134938" cy="133350"/>
            </a:xfrm>
            <a:custGeom>
              <a:avLst/>
              <a:gdLst>
                <a:gd name="T0" fmla="*/ 41 w 81"/>
                <a:gd name="T1" fmla="*/ 8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  <a:gd name="T10" fmla="*/ 41 w 81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0">
                  <a:moveTo>
                    <a:pt x="41" y="80"/>
                  </a:moveTo>
                  <a:cubicBezTo>
                    <a:pt x="41" y="80"/>
                    <a:pt x="41" y="80"/>
                    <a:pt x="41" y="80"/>
                  </a:cubicBezTo>
                  <a:cubicBezTo>
                    <a:pt x="41" y="58"/>
                    <a:pt x="23" y="40"/>
                    <a:pt x="0" y="40"/>
                  </a:cubicBezTo>
                  <a:cubicBezTo>
                    <a:pt x="23" y="40"/>
                    <a:pt x="41" y="22"/>
                    <a:pt x="41" y="0"/>
                  </a:cubicBezTo>
                  <a:cubicBezTo>
                    <a:pt x="41" y="22"/>
                    <a:pt x="58" y="40"/>
                    <a:pt x="81" y="40"/>
                  </a:cubicBezTo>
                  <a:cubicBezTo>
                    <a:pt x="58" y="40"/>
                    <a:pt x="41" y="58"/>
                    <a:pt x="4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9">
              <a:extLst>
                <a:ext uri="{FF2B5EF4-FFF2-40B4-BE49-F238E27FC236}">
                  <a16:creationId xmlns:a16="http://schemas.microsoft.com/office/drawing/2014/main" id="{D5482DB5-42B0-44F6-A9E2-27B85DEE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3584576"/>
              <a:ext cx="79375" cy="79375"/>
            </a:xfrm>
            <a:custGeom>
              <a:avLst/>
              <a:gdLst>
                <a:gd name="T0" fmla="*/ 24 w 48"/>
                <a:gd name="T1" fmla="*/ 48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4 h 48"/>
                <a:gd name="T10" fmla="*/ 24 w 48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34"/>
                    <a:pt x="14" y="24"/>
                    <a:pt x="0" y="24"/>
                  </a:cubicBezTo>
                  <a:cubicBezTo>
                    <a:pt x="14" y="24"/>
                    <a:pt x="24" y="13"/>
                    <a:pt x="24" y="0"/>
                  </a:cubicBezTo>
                  <a:cubicBezTo>
                    <a:pt x="24" y="13"/>
                    <a:pt x="35" y="24"/>
                    <a:pt x="48" y="24"/>
                  </a:cubicBezTo>
                  <a:cubicBezTo>
                    <a:pt x="35" y="24"/>
                    <a:pt x="24" y="34"/>
                    <a:pt x="24" y="48"/>
                  </a:cubicBez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93" name="Group 3392">
            <a:extLst>
              <a:ext uri="{FF2B5EF4-FFF2-40B4-BE49-F238E27FC236}">
                <a16:creationId xmlns:a16="http://schemas.microsoft.com/office/drawing/2014/main" id="{EE265FD0-6B28-4239-9845-68EEA1CD7F8A}"/>
              </a:ext>
            </a:extLst>
          </p:cNvPr>
          <p:cNvGrpSpPr/>
          <p:nvPr/>
        </p:nvGrpSpPr>
        <p:grpSpPr>
          <a:xfrm>
            <a:off x="5281613" y="2072104"/>
            <a:ext cx="1746249" cy="1606550"/>
            <a:chOff x="5281613" y="2401888"/>
            <a:chExt cx="1746249" cy="1606550"/>
          </a:xfrm>
        </p:grpSpPr>
        <p:sp>
          <p:nvSpPr>
            <p:cNvPr id="3245" name="Freeform 223">
              <a:extLst>
                <a:ext uri="{FF2B5EF4-FFF2-40B4-BE49-F238E27FC236}">
                  <a16:creationId xmlns:a16="http://schemas.microsoft.com/office/drawing/2014/main" id="{B0D25FAC-A9FA-4CED-A1EE-584378196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2735263"/>
              <a:ext cx="12700" cy="14288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7 h 7"/>
                <a:gd name="T4" fmla="*/ 7 w 7"/>
                <a:gd name="T5" fmla="*/ 5 h 7"/>
                <a:gd name="T6" fmla="*/ 3 w 7"/>
                <a:gd name="T7" fmla="*/ 0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4"/>
                    <a:pt x="2" y="5"/>
                    <a:pt x="4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6" name="Freeform 224">
              <a:extLst>
                <a:ext uri="{FF2B5EF4-FFF2-40B4-BE49-F238E27FC236}">
                  <a16:creationId xmlns:a16="http://schemas.microsoft.com/office/drawing/2014/main" id="{3AA707CA-B8AC-4B03-B3E8-CE99459DF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8938" y="2627313"/>
              <a:ext cx="1466850" cy="1289050"/>
            </a:xfrm>
            <a:custGeom>
              <a:avLst/>
              <a:gdLst>
                <a:gd name="T0" fmla="*/ 120 w 773"/>
                <a:gd name="T1" fmla="*/ 19 h 680"/>
                <a:gd name="T2" fmla="*/ 101 w 773"/>
                <a:gd name="T3" fmla="*/ 33 h 680"/>
                <a:gd name="T4" fmla="*/ 78 w 773"/>
                <a:gd name="T5" fmla="*/ 61 h 680"/>
                <a:gd name="T6" fmla="*/ 67 w 773"/>
                <a:gd name="T7" fmla="*/ 82 h 680"/>
                <a:gd name="T8" fmla="*/ 49 w 773"/>
                <a:gd name="T9" fmla="*/ 113 h 680"/>
                <a:gd name="T10" fmla="*/ 30 w 773"/>
                <a:gd name="T11" fmla="*/ 143 h 680"/>
                <a:gd name="T12" fmla="*/ 18 w 773"/>
                <a:gd name="T13" fmla="*/ 190 h 680"/>
                <a:gd name="T14" fmla="*/ 11 w 773"/>
                <a:gd name="T15" fmla="*/ 200 h 680"/>
                <a:gd name="T16" fmla="*/ 8 w 773"/>
                <a:gd name="T17" fmla="*/ 236 h 680"/>
                <a:gd name="T18" fmla="*/ 4 w 773"/>
                <a:gd name="T19" fmla="*/ 271 h 680"/>
                <a:gd name="T20" fmla="*/ 0 w 773"/>
                <a:gd name="T21" fmla="*/ 307 h 680"/>
                <a:gd name="T22" fmla="*/ 5 w 773"/>
                <a:gd name="T23" fmla="*/ 331 h 680"/>
                <a:gd name="T24" fmla="*/ 11 w 773"/>
                <a:gd name="T25" fmla="*/ 366 h 680"/>
                <a:gd name="T26" fmla="*/ 15 w 773"/>
                <a:gd name="T27" fmla="*/ 402 h 680"/>
                <a:gd name="T28" fmla="*/ 35 w 773"/>
                <a:gd name="T29" fmla="*/ 445 h 680"/>
                <a:gd name="T30" fmla="*/ 36 w 773"/>
                <a:gd name="T31" fmla="*/ 458 h 680"/>
                <a:gd name="T32" fmla="*/ 56 w 773"/>
                <a:gd name="T33" fmla="*/ 488 h 680"/>
                <a:gd name="T34" fmla="*/ 76 w 773"/>
                <a:gd name="T35" fmla="*/ 517 h 680"/>
                <a:gd name="T36" fmla="*/ 95 w 773"/>
                <a:gd name="T37" fmla="*/ 548 h 680"/>
                <a:gd name="T38" fmla="*/ 131 w 773"/>
                <a:gd name="T39" fmla="*/ 579 h 680"/>
                <a:gd name="T40" fmla="*/ 140 w 773"/>
                <a:gd name="T41" fmla="*/ 587 h 680"/>
                <a:gd name="T42" fmla="*/ 156 w 773"/>
                <a:gd name="T43" fmla="*/ 605 h 680"/>
                <a:gd name="T44" fmla="*/ 188 w 773"/>
                <a:gd name="T45" fmla="*/ 621 h 680"/>
                <a:gd name="T46" fmla="*/ 230 w 773"/>
                <a:gd name="T47" fmla="*/ 643 h 680"/>
                <a:gd name="T48" fmla="*/ 240 w 773"/>
                <a:gd name="T49" fmla="*/ 652 h 680"/>
                <a:gd name="T50" fmla="*/ 275 w 773"/>
                <a:gd name="T51" fmla="*/ 660 h 680"/>
                <a:gd name="T52" fmla="*/ 321 w 773"/>
                <a:gd name="T53" fmla="*/ 671 h 680"/>
                <a:gd name="T54" fmla="*/ 332 w 773"/>
                <a:gd name="T55" fmla="*/ 677 h 680"/>
                <a:gd name="T56" fmla="*/ 368 w 773"/>
                <a:gd name="T57" fmla="*/ 676 h 680"/>
                <a:gd name="T58" fmla="*/ 392 w 773"/>
                <a:gd name="T59" fmla="*/ 680 h 680"/>
                <a:gd name="T60" fmla="*/ 439 w 773"/>
                <a:gd name="T61" fmla="*/ 673 h 680"/>
                <a:gd name="T62" fmla="*/ 451 w 773"/>
                <a:gd name="T63" fmla="*/ 671 h 680"/>
                <a:gd name="T64" fmla="*/ 487 w 773"/>
                <a:gd name="T65" fmla="*/ 667 h 680"/>
                <a:gd name="T66" fmla="*/ 508 w 773"/>
                <a:gd name="T67" fmla="*/ 657 h 680"/>
                <a:gd name="T68" fmla="*/ 552 w 773"/>
                <a:gd name="T69" fmla="*/ 639 h 680"/>
                <a:gd name="T70" fmla="*/ 565 w 773"/>
                <a:gd name="T71" fmla="*/ 637 h 680"/>
                <a:gd name="T72" fmla="*/ 594 w 773"/>
                <a:gd name="T73" fmla="*/ 616 h 680"/>
                <a:gd name="T74" fmla="*/ 623 w 773"/>
                <a:gd name="T75" fmla="*/ 595 h 680"/>
                <a:gd name="T76" fmla="*/ 652 w 773"/>
                <a:gd name="T77" fmla="*/ 575 h 680"/>
                <a:gd name="T78" fmla="*/ 666 w 773"/>
                <a:gd name="T79" fmla="*/ 555 h 680"/>
                <a:gd name="T80" fmla="*/ 697 w 773"/>
                <a:gd name="T81" fmla="*/ 518 h 680"/>
                <a:gd name="T82" fmla="*/ 703 w 773"/>
                <a:gd name="T83" fmla="*/ 509 h 680"/>
                <a:gd name="T84" fmla="*/ 725 w 773"/>
                <a:gd name="T85" fmla="*/ 480 h 680"/>
                <a:gd name="T86" fmla="*/ 742 w 773"/>
                <a:gd name="T87" fmla="*/ 435 h 680"/>
                <a:gd name="T88" fmla="*/ 750 w 773"/>
                <a:gd name="T89" fmla="*/ 426 h 680"/>
                <a:gd name="T90" fmla="*/ 757 w 773"/>
                <a:gd name="T91" fmla="*/ 390 h 680"/>
                <a:gd name="T92" fmla="*/ 764 w 773"/>
                <a:gd name="T93" fmla="*/ 356 h 680"/>
                <a:gd name="T94" fmla="*/ 771 w 773"/>
                <a:gd name="T95" fmla="*/ 332 h 680"/>
                <a:gd name="T96" fmla="*/ 769 w 773"/>
                <a:gd name="T97" fmla="*/ 297 h 680"/>
                <a:gd name="T98" fmla="*/ 769 w 773"/>
                <a:gd name="T99" fmla="*/ 273 h 680"/>
                <a:gd name="T100" fmla="*/ 765 w 773"/>
                <a:gd name="T101" fmla="*/ 237 h 680"/>
                <a:gd name="T102" fmla="*/ 765 w 773"/>
                <a:gd name="T103" fmla="*/ 213 h 680"/>
                <a:gd name="T104" fmla="*/ 752 w 773"/>
                <a:gd name="T105" fmla="*/ 180 h 680"/>
                <a:gd name="T106" fmla="*/ 735 w 773"/>
                <a:gd name="T107" fmla="*/ 135 h 680"/>
                <a:gd name="T108" fmla="*/ 734 w 773"/>
                <a:gd name="T109" fmla="*/ 123 h 680"/>
                <a:gd name="T110" fmla="*/ 713 w 773"/>
                <a:gd name="T111" fmla="*/ 9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3" h="680">
                  <a:moveTo>
                    <a:pt x="129" y="11"/>
                  </a:moveTo>
                  <a:cubicBezTo>
                    <a:pt x="132" y="8"/>
                    <a:pt x="135" y="5"/>
                    <a:pt x="138" y="3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2"/>
                    <a:pt x="129" y="5"/>
                    <a:pt x="126" y="8"/>
                  </a:cubicBezTo>
                  <a:cubicBezTo>
                    <a:pt x="129" y="11"/>
                    <a:pt x="129" y="11"/>
                    <a:pt x="129" y="11"/>
                  </a:cubicBezTo>
                  <a:moveTo>
                    <a:pt x="112" y="27"/>
                  </a:moveTo>
                  <a:cubicBezTo>
                    <a:pt x="114" y="24"/>
                    <a:pt x="117" y="21"/>
                    <a:pt x="120" y="19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19"/>
                    <a:pt x="112" y="21"/>
                    <a:pt x="109" y="24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moveTo>
                    <a:pt x="96" y="45"/>
                  </a:moveTo>
                  <a:cubicBezTo>
                    <a:pt x="98" y="42"/>
                    <a:pt x="101" y="39"/>
                    <a:pt x="104" y="36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8" y="36"/>
                    <a:pt x="95" y="39"/>
                    <a:pt x="93" y="42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moveTo>
                    <a:pt x="81" y="63"/>
                  </a:moveTo>
                  <a:cubicBezTo>
                    <a:pt x="83" y="60"/>
                    <a:pt x="86" y="57"/>
                    <a:pt x="88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3" y="54"/>
                    <a:pt x="80" y="57"/>
                    <a:pt x="78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moveTo>
                    <a:pt x="67" y="82"/>
                  </a:moveTo>
                  <a:cubicBezTo>
                    <a:pt x="69" y="79"/>
                    <a:pt x="72" y="76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4"/>
                    <a:pt x="66" y="77"/>
                    <a:pt x="64" y="80"/>
                  </a:cubicBezTo>
                  <a:cubicBezTo>
                    <a:pt x="67" y="82"/>
                    <a:pt x="67" y="82"/>
                    <a:pt x="67" y="82"/>
                  </a:cubicBezTo>
                  <a:moveTo>
                    <a:pt x="55" y="103"/>
                  </a:moveTo>
                  <a:cubicBezTo>
                    <a:pt x="57" y="99"/>
                    <a:pt x="59" y="96"/>
                    <a:pt x="61" y="92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5" y="94"/>
                    <a:pt x="53" y="97"/>
                    <a:pt x="51" y="101"/>
                  </a:cubicBezTo>
                  <a:cubicBezTo>
                    <a:pt x="55" y="103"/>
                    <a:pt x="55" y="103"/>
                    <a:pt x="55" y="103"/>
                  </a:cubicBezTo>
                  <a:moveTo>
                    <a:pt x="44" y="123"/>
                  </a:moveTo>
                  <a:cubicBezTo>
                    <a:pt x="45" y="120"/>
                    <a:pt x="47" y="116"/>
                    <a:pt x="49" y="113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5"/>
                    <a:pt x="42" y="118"/>
                    <a:pt x="40" y="122"/>
                  </a:cubicBezTo>
                  <a:cubicBezTo>
                    <a:pt x="44" y="123"/>
                    <a:pt x="44" y="123"/>
                    <a:pt x="44" y="123"/>
                  </a:cubicBezTo>
                  <a:moveTo>
                    <a:pt x="34" y="145"/>
                  </a:moveTo>
                  <a:cubicBezTo>
                    <a:pt x="35" y="141"/>
                    <a:pt x="37" y="138"/>
                    <a:pt x="38" y="134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3" y="136"/>
                    <a:pt x="32" y="140"/>
                    <a:pt x="30" y="143"/>
                  </a:cubicBezTo>
                  <a:cubicBezTo>
                    <a:pt x="34" y="145"/>
                    <a:pt x="34" y="145"/>
                    <a:pt x="34" y="145"/>
                  </a:cubicBezTo>
                  <a:moveTo>
                    <a:pt x="25" y="167"/>
                  </a:moveTo>
                  <a:cubicBezTo>
                    <a:pt x="26" y="163"/>
                    <a:pt x="28" y="160"/>
                    <a:pt x="29" y="156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4" y="158"/>
                    <a:pt x="23" y="162"/>
                    <a:pt x="21" y="166"/>
                  </a:cubicBezTo>
                  <a:cubicBezTo>
                    <a:pt x="25" y="167"/>
                    <a:pt x="25" y="167"/>
                    <a:pt x="25" y="167"/>
                  </a:cubicBezTo>
                  <a:moveTo>
                    <a:pt x="18" y="190"/>
                  </a:moveTo>
                  <a:cubicBezTo>
                    <a:pt x="19" y="186"/>
                    <a:pt x="20" y="182"/>
                    <a:pt x="21" y="17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6" y="181"/>
                    <a:pt x="15" y="185"/>
                    <a:pt x="14" y="189"/>
                  </a:cubicBezTo>
                  <a:cubicBezTo>
                    <a:pt x="18" y="190"/>
                    <a:pt x="18" y="190"/>
                    <a:pt x="18" y="190"/>
                  </a:cubicBezTo>
                  <a:moveTo>
                    <a:pt x="12" y="213"/>
                  </a:moveTo>
                  <a:cubicBezTo>
                    <a:pt x="13" y="209"/>
                    <a:pt x="14" y="205"/>
                    <a:pt x="15" y="201"/>
                  </a:cubicBezTo>
                  <a:cubicBezTo>
                    <a:pt x="11" y="200"/>
                    <a:pt x="11" y="200"/>
                    <a:pt x="11" y="200"/>
                  </a:cubicBezTo>
                  <a:cubicBezTo>
                    <a:pt x="10" y="204"/>
                    <a:pt x="9" y="208"/>
                    <a:pt x="8" y="212"/>
                  </a:cubicBezTo>
                  <a:cubicBezTo>
                    <a:pt x="12" y="213"/>
                    <a:pt x="12" y="213"/>
                    <a:pt x="12" y="213"/>
                  </a:cubicBezTo>
                  <a:moveTo>
                    <a:pt x="8" y="236"/>
                  </a:moveTo>
                  <a:cubicBezTo>
                    <a:pt x="9" y="232"/>
                    <a:pt x="9" y="228"/>
                    <a:pt x="10" y="224"/>
                  </a:cubicBezTo>
                  <a:cubicBezTo>
                    <a:pt x="6" y="224"/>
                    <a:pt x="6" y="224"/>
                    <a:pt x="6" y="224"/>
                  </a:cubicBezTo>
                  <a:cubicBezTo>
                    <a:pt x="5" y="228"/>
                    <a:pt x="5" y="232"/>
                    <a:pt x="4" y="235"/>
                  </a:cubicBezTo>
                  <a:cubicBezTo>
                    <a:pt x="8" y="236"/>
                    <a:pt x="8" y="236"/>
                    <a:pt x="8" y="236"/>
                  </a:cubicBezTo>
                  <a:moveTo>
                    <a:pt x="5" y="260"/>
                  </a:moveTo>
                  <a:cubicBezTo>
                    <a:pt x="6" y="256"/>
                    <a:pt x="6" y="252"/>
                    <a:pt x="6" y="248"/>
                  </a:cubicBezTo>
                  <a:cubicBezTo>
                    <a:pt x="2" y="247"/>
                    <a:pt x="2" y="247"/>
                    <a:pt x="2" y="247"/>
                  </a:cubicBezTo>
                  <a:cubicBezTo>
                    <a:pt x="2" y="251"/>
                    <a:pt x="2" y="255"/>
                    <a:pt x="1" y="259"/>
                  </a:cubicBezTo>
                  <a:cubicBezTo>
                    <a:pt x="5" y="260"/>
                    <a:pt x="5" y="260"/>
                    <a:pt x="5" y="260"/>
                  </a:cubicBezTo>
                  <a:moveTo>
                    <a:pt x="4" y="283"/>
                  </a:moveTo>
                  <a:cubicBezTo>
                    <a:pt x="4" y="279"/>
                    <a:pt x="4" y="275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5"/>
                    <a:pt x="0" y="279"/>
                    <a:pt x="0" y="283"/>
                  </a:cubicBezTo>
                  <a:cubicBezTo>
                    <a:pt x="4" y="283"/>
                    <a:pt x="4" y="283"/>
                    <a:pt x="4" y="283"/>
                  </a:cubicBezTo>
                  <a:moveTo>
                    <a:pt x="4" y="307"/>
                  </a:moveTo>
                  <a:cubicBezTo>
                    <a:pt x="4" y="303"/>
                    <a:pt x="4" y="299"/>
                    <a:pt x="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99"/>
                    <a:pt x="0" y="303"/>
                    <a:pt x="0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moveTo>
                    <a:pt x="5" y="331"/>
                  </a:moveTo>
                  <a:cubicBezTo>
                    <a:pt x="5" y="327"/>
                    <a:pt x="5" y="323"/>
                    <a:pt x="5" y="319"/>
                  </a:cubicBezTo>
                  <a:cubicBezTo>
                    <a:pt x="1" y="319"/>
                    <a:pt x="1" y="319"/>
                    <a:pt x="1" y="319"/>
                  </a:cubicBezTo>
                  <a:cubicBezTo>
                    <a:pt x="1" y="323"/>
                    <a:pt x="1" y="327"/>
                    <a:pt x="1" y="331"/>
                  </a:cubicBezTo>
                  <a:cubicBezTo>
                    <a:pt x="5" y="331"/>
                    <a:pt x="5" y="331"/>
                    <a:pt x="5" y="331"/>
                  </a:cubicBezTo>
                  <a:moveTo>
                    <a:pt x="8" y="354"/>
                  </a:moveTo>
                  <a:cubicBezTo>
                    <a:pt x="8" y="350"/>
                    <a:pt x="7" y="346"/>
                    <a:pt x="7" y="343"/>
                  </a:cubicBezTo>
                  <a:cubicBezTo>
                    <a:pt x="3" y="343"/>
                    <a:pt x="3" y="343"/>
                    <a:pt x="3" y="343"/>
                  </a:cubicBezTo>
                  <a:cubicBezTo>
                    <a:pt x="3" y="347"/>
                    <a:pt x="4" y="351"/>
                    <a:pt x="5" y="355"/>
                  </a:cubicBezTo>
                  <a:cubicBezTo>
                    <a:pt x="8" y="354"/>
                    <a:pt x="8" y="354"/>
                    <a:pt x="8" y="354"/>
                  </a:cubicBezTo>
                  <a:moveTo>
                    <a:pt x="13" y="378"/>
                  </a:moveTo>
                  <a:cubicBezTo>
                    <a:pt x="12" y="374"/>
                    <a:pt x="11" y="370"/>
                    <a:pt x="11" y="366"/>
                  </a:cubicBezTo>
                  <a:cubicBezTo>
                    <a:pt x="7" y="367"/>
                    <a:pt x="7" y="367"/>
                    <a:pt x="7" y="367"/>
                  </a:cubicBezTo>
                  <a:cubicBezTo>
                    <a:pt x="7" y="371"/>
                    <a:pt x="8" y="375"/>
                    <a:pt x="9" y="378"/>
                  </a:cubicBezTo>
                  <a:cubicBezTo>
                    <a:pt x="13" y="378"/>
                    <a:pt x="13" y="378"/>
                    <a:pt x="13" y="378"/>
                  </a:cubicBezTo>
                  <a:moveTo>
                    <a:pt x="19" y="401"/>
                  </a:moveTo>
                  <a:cubicBezTo>
                    <a:pt x="18" y="397"/>
                    <a:pt x="17" y="393"/>
                    <a:pt x="16" y="389"/>
                  </a:cubicBezTo>
                  <a:cubicBezTo>
                    <a:pt x="12" y="390"/>
                    <a:pt x="12" y="390"/>
                    <a:pt x="12" y="390"/>
                  </a:cubicBezTo>
                  <a:cubicBezTo>
                    <a:pt x="13" y="394"/>
                    <a:pt x="14" y="398"/>
                    <a:pt x="15" y="402"/>
                  </a:cubicBezTo>
                  <a:cubicBezTo>
                    <a:pt x="19" y="401"/>
                    <a:pt x="19" y="401"/>
                    <a:pt x="19" y="401"/>
                  </a:cubicBezTo>
                  <a:moveTo>
                    <a:pt x="26" y="423"/>
                  </a:moveTo>
                  <a:cubicBezTo>
                    <a:pt x="25" y="419"/>
                    <a:pt x="24" y="416"/>
                    <a:pt x="22" y="412"/>
                  </a:cubicBezTo>
                  <a:cubicBezTo>
                    <a:pt x="19" y="413"/>
                    <a:pt x="19" y="413"/>
                    <a:pt x="19" y="413"/>
                  </a:cubicBezTo>
                  <a:cubicBezTo>
                    <a:pt x="20" y="417"/>
                    <a:pt x="21" y="421"/>
                    <a:pt x="22" y="425"/>
                  </a:cubicBezTo>
                  <a:cubicBezTo>
                    <a:pt x="26" y="423"/>
                    <a:pt x="26" y="423"/>
                    <a:pt x="26" y="423"/>
                  </a:cubicBezTo>
                  <a:moveTo>
                    <a:pt x="35" y="445"/>
                  </a:moveTo>
                  <a:cubicBezTo>
                    <a:pt x="33" y="442"/>
                    <a:pt x="32" y="438"/>
                    <a:pt x="30" y="434"/>
                  </a:cubicBezTo>
                  <a:cubicBezTo>
                    <a:pt x="27" y="436"/>
                    <a:pt x="27" y="436"/>
                    <a:pt x="27" y="436"/>
                  </a:cubicBezTo>
                  <a:cubicBezTo>
                    <a:pt x="28" y="439"/>
                    <a:pt x="30" y="443"/>
                    <a:pt x="31" y="447"/>
                  </a:cubicBezTo>
                  <a:cubicBezTo>
                    <a:pt x="35" y="445"/>
                    <a:pt x="35" y="445"/>
                    <a:pt x="35" y="445"/>
                  </a:cubicBezTo>
                  <a:moveTo>
                    <a:pt x="45" y="467"/>
                  </a:moveTo>
                  <a:cubicBezTo>
                    <a:pt x="43" y="463"/>
                    <a:pt x="41" y="460"/>
                    <a:pt x="40" y="456"/>
                  </a:cubicBezTo>
                  <a:cubicBezTo>
                    <a:pt x="36" y="458"/>
                    <a:pt x="36" y="458"/>
                    <a:pt x="36" y="458"/>
                  </a:cubicBezTo>
                  <a:cubicBezTo>
                    <a:pt x="38" y="461"/>
                    <a:pt x="40" y="465"/>
                    <a:pt x="41" y="469"/>
                  </a:cubicBezTo>
                  <a:cubicBezTo>
                    <a:pt x="45" y="467"/>
                    <a:pt x="45" y="467"/>
                    <a:pt x="45" y="467"/>
                  </a:cubicBezTo>
                  <a:moveTo>
                    <a:pt x="56" y="488"/>
                  </a:moveTo>
                  <a:cubicBezTo>
                    <a:pt x="54" y="484"/>
                    <a:pt x="52" y="481"/>
                    <a:pt x="51" y="477"/>
                  </a:cubicBezTo>
                  <a:cubicBezTo>
                    <a:pt x="47" y="479"/>
                    <a:pt x="47" y="479"/>
                    <a:pt x="47" y="479"/>
                  </a:cubicBezTo>
                  <a:cubicBezTo>
                    <a:pt x="49" y="483"/>
                    <a:pt x="51" y="486"/>
                    <a:pt x="53" y="490"/>
                  </a:cubicBezTo>
                  <a:cubicBezTo>
                    <a:pt x="56" y="488"/>
                    <a:pt x="56" y="488"/>
                    <a:pt x="56" y="488"/>
                  </a:cubicBezTo>
                  <a:moveTo>
                    <a:pt x="69" y="508"/>
                  </a:moveTo>
                  <a:cubicBezTo>
                    <a:pt x="67" y="504"/>
                    <a:pt x="65" y="501"/>
                    <a:pt x="63" y="498"/>
                  </a:cubicBezTo>
                  <a:cubicBezTo>
                    <a:pt x="59" y="500"/>
                    <a:pt x="59" y="500"/>
                    <a:pt x="59" y="500"/>
                  </a:cubicBezTo>
                  <a:cubicBezTo>
                    <a:pt x="61" y="503"/>
                    <a:pt x="64" y="507"/>
                    <a:pt x="66" y="510"/>
                  </a:cubicBezTo>
                  <a:cubicBezTo>
                    <a:pt x="69" y="508"/>
                    <a:pt x="69" y="508"/>
                    <a:pt x="69" y="508"/>
                  </a:cubicBezTo>
                  <a:moveTo>
                    <a:pt x="83" y="527"/>
                  </a:moveTo>
                  <a:cubicBezTo>
                    <a:pt x="81" y="524"/>
                    <a:pt x="78" y="521"/>
                    <a:pt x="76" y="517"/>
                  </a:cubicBezTo>
                  <a:cubicBezTo>
                    <a:pt x="73" y="520"/>
                    <a:pt x="73" y="520"/>
                    <a:pt x="73" y="520"/>
                  </a:cubicBezTo>
                  <a:cubicBezTo>
                    <a:pt x="75" y="523"/>
                    <a:pt x="77" y="526"/>
                    <a:pt x="80" y="529"/>
                  </a:cubicBezTo>
                  <a:cubicBezTo>
                    <a:pt x="83" y="527"/>
                    <a:pt x="83" y="527"/>
                    <a:pt x="83" y="527"/>
                  </a:cubicBezTo>
                  <a:moveTo>
                    <a:pt x="98" y="545"/>
                  </a:moveTo>
                  <a:cubicBezTo>
                    <a:pt x="95" y="542"/>
                    <a:pt x="93" y="539"/>
                    <a:pt x="90" y="536"/>
                  </a:cubicBezTo>
                  <a:cubicBezTo>
                    <a:pt x="87" y="539"/>
                    <a:pt x="87" y="539"/>
                    <a:pt x="87" y="539"/>
                  </a:cubicBezTo>
                  <a:cubicBezTo>
                    <a:pt x="90" y="542"/>
                    <a:pt x="92" y="545"/>
                    <a:pt x="95" y="548"/>
                  </a:cubicBezTo>
                  <a:cubicBezTo>
                    <a:pt x="98" y="545"/>
                    <a:pt x="98" y="545"/>
                    <a:pt x="98" y="545"/>
                  </a:cubicBezTo>
                  <a:moveTo>
                    <a:pt x="114" y="563"/>
                  </a:moveTo>
                  <a:cubicBezTo>
                    <a:pt x="111" y="560"/>
                    <a:pt x="109" y="557"/>
                    <a:pt x="106" y="554"/>
                  </a:cubicBezTo>
                  <a:cubicBezTo>
                    <a:pt x="103" y="557"/>
                    <a:pt x="103" y="557"/>
                    <a:pt x="103" y="557"/>
                  </a:cubicBezTo>
                  <a:cubicBezTo>
                    <a:pt x="106" y="560"/>
                    <a:pt x="109" y="563"/>
                    <a:pt x="111" y="566"/>
                  </a:cubicBezTo>
                  <a:cubicBezTo>
                    <a:pt x="114" y="563"/>
                    <a:pt x="114" y="563"/>
                    <a:pt x="114" y="563"/>
                  </a:cubicBezTo>
                  <a:moveTo>
                    <a:pt x="131" y="579"/>
                  </a:moveTo>
                  <a:cubicBezTo>
                    <a:pt x="128" y="576"/>
                    <a:pt x="125" y="574"/>
                    <a:pt x="123" y="571"/>
                  </a:cubicBezTo>
                  <a:cubicBezTo>
                    <a:pt x="120" y="574"/>
                    <a:pt x="120" y="574"/>
                    <a:pt x="120" y="574"/>
                  </a:cubicBezTo>
                  <a:cubicBezTo>
                    <a:pt x="123" y="577"/>
                    <a:pt x="126" y="579"/>
                    <a:pt x="129" y="582"/>
                  </a:cubicBezTo>
                  <a:cubicBezTo>
                    <a:pt x="131" y="579"/>
                    <a:pt x="131" y="579"/>
                    <a:pt x="131" y="579"/>
                  </a:cubicBezTo>
                  <a:cubicBezTo>
                    <a:pt x="131" y="579"/>
                    <a:pt x="131" y="579"/>
                    <a:pt x="131" y="579"/>
                  </a:cubicBezTo>
                  <a:moveTo>
                    <a:pt x="149" y="594"/>
                  </a:moveTo>
                  <a:cubicBezTo>
                    <a:pt x="146" y="592"/>
                    <a:pt x="143" y="589"/>
                    <a:pt x="140" y="587"/>
                  </a:cubicBezTo>
                  <a:cubicBezTo>
                    <a:pt x="138" y="590"/>
                    <a:pt x="138" y="590"/>
                    <a:pt x="138" y="590"/>
                  </a:cubicBezTo>
                  <a:cubicBezTo>
                    <a:pt x="141" y="592"/>
                    <a:pt x="144" y="595"/>
                    <a:pt x="147" y="597"/>
                  </a:cubicBezTo>
                  <a:cubicBezTo>
                    <a:pt x="149" y="594"/>
                    <a:pt x="149" y="594"/>
                    <a:pt x="149" y="594"/>
                  </a:cubicBezTo>
                  <a:cubicBezTo>
                    <a:pt x="149" y="594"/>
                    <a:pt x="149" y="594"/>
                    <a:pt x="149" y="594"/>
                  </a:cubicBezTo>
                  <a:moveTo>
                    <a:pt x="168" y="608"/>
                  </a:moveTo>
                  <a:cubicBezTo>
                    <a:pt x="165" y="606"/>
                    <a:pt x="162" y="604"/>
                    <a:pt x="159" y="602"/>
                  </a:cubicBezTo>
                  <a:cubicBezTo>
                    <a:pt x="156" y="605"/>
                    <a:pt x="156" y="605"/>
                    <a:pt x="156" y="605"/>
                  </a:cubicBezTo>
                  <a:cubicBezTo>
                    <a:pt x="160" y="607"/>
                    <a:pt x="163" y="609"/>
                    <a:pt x="166" y="612"/>
                  </a:cubicBezTo>
                  <a:cubicBezTo>
                    <a:pt x="168" y="608"/>
                    <a:pt x="168" y="608"/>
                    <a:pt x="168" y="608"/>
                  </a:cubicBezTo>
                  <a:moveTo>
                    <a:pt x="188" y="621"/>
                  </a:moveTo>
                  <a:cubicBezTo>
                    <a:pt x="185" y="619"/>
                    <a:pt x="182" y="617"/>
                    <a:pt x="178" y="615"/>
                  </a:cubicBezTo>
                  <a:cubicBezTo>
                    <a:pt x="176" y="618"/>
                    <a:pt x="176" y="618"/>
                    <a:pt x="176" y="618"/>
                  </a:cubicBezTo>
                  <a:cubicBezTo>
                    <a:pt x="179" y="621"/>
                    <a:pt x="183" y="623"/>
                    <a:pt x="186" y="625"/>
                  </a:cubicBezTo>
                  <a:cubicBezTo>
                    <a:pt x="188" y="621"/>
                    <a:pt x="188" y="621"/>
                    <a:pt x="188" y="621"/>
                  </a:cubicBezTo>
                  <a:cubicBezTo>
                    <a:pt x="188" y="621"/>
                    <a:pt x="188" y="621"/>
                    <a:pt x="188" y="621"/>
                  </a:cubicBezTo>
                  <a:moveTo>
                    <a:pt x="209" y="633"/>
                  </a:moveTo>
                  <a:cubicBezTo>
                    <a:pt x="206" y="631"/>
                    <a:pt x="202" y="629"/>
                    <a:pt x="199" y="627"/>
                  </a:cubicBezTo>
                  <a:cubicBezTo>
                    <a:pt x="197" y="631"/>
                    <a:pt x="197" y="631"/>
                    <a:pt x="197" y="631"/>
                  </a:cubicBezTo>
                  <a:cubicBezTo>
                    <a:pt x="200" y="633"/>
                    <a:pt x="204" y="635"/>
                    <a:pt x="207" y="636"/>
                  </a:cubicBezTo>
                  <a:cubicBezTo>
                    <a:pt x="209" y="633"/>
                    <a:pt x="209" y="633"/>
                    <a:pt x="209" y="633"/>
                  </a:cubicBezTo>
                  <a:moveTo>
                    <a:pt x="230" y="643"/>
                  </a:moveTo>
                  <a:cubicBezTo>
                    <a:pt x="227" y="642"/>
                    <a:pt x="223" y="640"/>
                    <a:pt x="220" y="638"/>
                  </a:cubicBezTo>
                  <a:cubicBezTo>
                    <a:pt x="218" y="642"/>
                    <a:pt x="218" y="642"/>
                    <a:pt x="218" y="642"/>
                  </a:cubicBezTo>
                  <a:cubicBezTo>
                    <a:pt x="221" y="644"/>
                    <a:pt x="225" y="645"/>
                    <a:pt x="229" y="647"/>
                  </a:cubicBezTo>
                  <a:cubicBezTo>
                    <a:pt x="230" y="643"/>
                    <a:pt x="230" y="643"/>
                    <a:pt x="230" y="643"/>
                  </a:cubicBezTo>
                  <a:moveTo>
                    <a:pt x="252" y="652"/>
                  </a:moveTo>
                  <a:cubicBezTo>
                    <a:pt x="249" y="651"/>
                    <a:pt x="245" y="649"/>
                    <a:pt x="241" y="648"/>
                  </a:cubicBezTo>
                  <a:cubicBezTo>
                    <a:pt x="240" y="652"/>
                    <a:pt x="240" y="652"/>
                    <a:pt x="240" y="652"/>
                  </a:cubicBezTo>
                  <a:cubicBezTo>
                    <a:pt x="243" y="653"/>
                    <a:pt x="247" y="655"/>
                    <a:pt x="251" y="656"/>
                  </a:cubicBezTo>
                  <a:cubicBezTo>
                    <a:pt x="252" y="652"/>
                    <a:pt x="252" y="652"/>
                    <a:pt x="252" y="652"/>
                  </a:cubicBezTo>
                  <a:moveTo>
                    <a:pt x="275" y="660"/>
                  </a:moveTo>
                  <a:cubicBezTo>
                    <a:pt x="271" y="659"/>
                    <a:pt x="267" y="657"/>
                    <a:pt x="263" y="656"/>
                  </a:cubicBezTo>
                  <a:cubicBezTo>
                    <a:pt x="262" y="660"/>
                    <a:pt x="262" y="660"/>
                    <a:pt x="262" y="660"/>
                  </a:cubicBezTo>
                  <a:cubicBezTo>
                    <a:pt x="266" y="661"/>
                    <a:pt x="270" y="662"/>
                    <a:pt x="274" y="664"/>
                  </a:cubicBezTo>
                  <a:cubicBezTo>
                    <a:pt x="275" y="660"/>
                    <a:pt x="275" y="660"/>
                    <a:pt x="275" y="660"/>
                  </a:cubicBezTo>
                  <a:cubicBezTo>
                    <a:pt x="275" y="660"/>
                    <a:pt x="275" y="660"/>
                    <a:pt x="275" y="660"/>
                  </a:cubicBezTo>
                  <a:moveTo>
                    <a:pt x="298" y="666"/>
                  </a:moveTo>
                  <a:cubicBezTo>
                    <a:pt x="294" y="665"/>
                    <a:pt x="290" y="664"/>
                    <a:pt x="286" y="663"/>
                  </a:cubicBezTo>
                  <a:cubicBezTo>
                    <a:pt x="285" y="667"/>
                    <a:pt x="285" y="667"/>
                    <a:pt x="285" y="667"/>
                  </a:cubicBezTo>
                  <a:cubicBezTo>
                    <a:pt x="289" y="668"/>
                    <a:pt x="293" y="669"/>
                    <a:pt x="297" y="670"/>
                  </a:cubicBezTo>
                  <a:cubicBezTo>
                    <a:pt x="298" y="666"/>
                    <a:pt x="298" y="666"/>
                    <a:pt x="298" y="666"/>
                  </a:cubicBezTo>
                  <a:moveTo>
                    <a:pt x="321" y="671"/>
                  </a:moveTo>
                  <a:cubicBezTo>
                    <a:pt x="317" y="670"/>
                    <a:pt x="313" y="669"/>
                    <a:pt x="309" y="669"/>
                  </a:cubicBezTo>
                  <a:cubicBezTo>
                    <a:pt x="308" y="672"/>
                    <a:pt x="308" y="672"/>
                    <a:pt x="308" y="672"/>
                  </a:cubicBezTo>
                  <a:cubicBezTo>
                    <a:pt x="312" y="673"/>
                    <a:pt x="316" y="674"/>
                    <a:pt x="320" y="675"/>
                  </a:cubicBezTo>
                  <a:cubicBezTo>
                    <a:pt x="321" y="671"/>
                    <a:pt x="321" y="671"/>
                    <a:pt x="321" y="671"/>
                  </a:cubicBezTo>
                  <a:moveTo>
                    <a:pt x="344" y="674"/>
                  </a:moveTo>
                  <a:cubicBezTo>
                    <a:pt x="340" y="674"/>
                    <a:pt x="337" y="673"/>
                    <a:pt x="333" y="673"/>
                  </a:cubicBezTo>
                  <a:cubicBezTo>
                    <a:pt x="332" y="677"/>
                    <a:pt x="332" y="677"/>
                    <a:pt x="332" y="677"/>
                  </a:cubicBezTo>
                  <a:cubicBezTo>
                    <a:pt x="336" y="677"/>
                    <a:pt x="340" y="678"/>
                    <a:pt x="344" y="678"/>
                  </a:cubicBezTo>
                  <a:cubicBezTo>
                    <a:pt x="344" y="674"/>
                    <a:pt x="344" y="674"/>
                    <a:pt x="344" y="674"/>
                  </a:cubicBezTo>
                  <a:moveTo>
                    <a:pt x="368" y="676"/>
                  </a:moveTo>
                  <a:cubicBezTo>
                    <a:pt x="364" y="676"/>
                    <a:pt x="360" y="676"/>
                    <a:pt x="356" y="675"/>
                  </a:cubicBezTo>
                  <a:cubicBezTo>
                    <a:pt x="356" y="679"/>
                    <a:pt x="356" y="679"/>
                    <a:pt x="356" y="679"/>
                  </a:cubicBezTo>
                  <a:cubicBezTo>
                    <a:pt x="360" y="680"/>
                    <a:pt x="364" y="680"/>
                    <a:pt x="368" y="680"/>
                  </a:cubicBezTo>
                  <a:cubicBezTo>
                    <a:pt x="368" y="676"/>
                    <a:pt x="368" y="676"/>
                    <a:pt x="368" y="676"/>
                  </a:cubicBezTo>
                  <a:cubicBezTo>
                    <a:pt x="368" y="676"/>
                    <a:pt x="368" y="676"/>
                    <a:pt x="368" y="676"/>
                  </a:cubicBezTo>
                  <a:moveTo>
                    <a:pt x="392" y="676"/>
                  </a:moveTo>
                  <a:cubicBezTo>
                    <a:pt x="390" y="676"/>
                    <a:pt x="388" y="676"/>
                    <a:pt x="387" y="676"/>
                  </a:cubicBezTo>
                  <a:cubicBezTo>
                    <a:pt x="384" y="676"/>
                    <a:pt x="382" y="676"/>
                    <a:pt x="380" y="676"/>
                  </a:cubicBezTo>
                  <a:cubicBezTo>
                    <a:pt x="380" y="680"/>
                    <a:pt x="380" y="680"/>
                    <a:pt x="380" y="680"/>
                  </a:cubicBezTo>
                  <a:cubicBezTo>
                    <a:pt x="382" y="680"/>
                    <a:pt x="384" y="680"/>
                    <a:pt x="387" y="680"/>
                  </a:cubicBezTo>
                  <a:cubicBezTo>
                    <a:pt x="388" y="680"/>
                    <a:pt x="390" y="680"/>
                    <a:pt x="392" y="680"/>
                  </a:cubicBezTo>
                  <a:cubicBezTo>
                    <a:pt x="392" y="676"/>
                    <a:pt x="392" y="676"/>
                    <a:pt x="392" y="676"/>
                  </a:cubicBezTo>
                  <a:moveTo>
                    <a:pt x="415" y="675"/>
                  </a:moveTo>
                  <a:cubicBezTo>
                    <a:pt x="412" y="676"/>
                    <a:pt x="408" y="676"/>
                    <a:pt x="404" y="676"/>
                  </a:cubicBezTo>
                  <a:cubicBezTo>
                    <a:pt x="404" y="680"/>
                    <a:pt x="404" y="680"/>
                    <a:pt x="404" y="680"/>
                  </a:cubicBezTo>
                  <a:cubicBezTo>
                    <a:pt x="408" y="680"/>
                    <a:pt x="412" y="680"/>
                    <a:pt x="416" y="679"/>
                  </a:cubicBezTo>
                  <a:cubicBezTo>
                    <a:pt x="415" y="675"/>
                    <a:pt x="415" y="675"/>
                    <a:pt x="415" y="675"/>
                  </a:cubicBezTo>
                  <a:moveTo>
                    <a:pt x="439" y="673"/>
                  </a:moveTo>
                  <a:cubicBezTo>
                    <a:pt x="435" y="673"/>
                    <a:pt x="431" y="674"/>
                    <a:pt x="427" y="674"/>
                  </a:cubicBezTo>
                  <a:cubicBezTo>
                    <a:pt x="428" y="678"/>
                    <a:pt x="428" y="678"/>
                    <a:pt x="428" y="678"/>
                  </a:cubicBezTo>
                  <a:cubicBezTo>
                    <a:pt x="432" y="678"/>
                    <a:pt x="436" y="677"/>
                    <a:pt x="440" y="677"/>
                  </a:cubicBezTo>
                  <a:cubicBezTo>
                    <a:pt x="439" y="673"/>
                    <a:pt x="439" y="673"/>
                    <a:pt x="439" y="673"/>
                  </a:cubicBezTo>
                  <a:cubicBezTo>
                    <a:pt x="439" y="673"/>
                    <a:pt x="439" y="673"/>
                    <a:pt x="439" y="673"/>
                  </a:cubicBezTo>
                  <a:moveTo>
                    <a:pt x="462" y="669"/>
                  </a:moveTo>
                  <a:cubicBezTo>
                    <a:pt x="459" y="670"/>
                    <a:pt x="455" y="670"/>
                    <a:pt x="451" y="671"/>
                  </a:cubicBezTo>
                  <a:cubicBezTo>
                    <a:pt x="451" y="675"/>
                    <a:pt x="451" y="675"/>
                    <a:pt x="451" y="675"/>
                  </a:cubicBezTo>
                  <a:cubicBezTo>
                    <a:pt x="455" y="674"/>
                    <a:pt x="459" y="674"/>
                    <a:pt x="463" y="673"/>
                  </a:cubicBezTo>
                  <a:cubicBezTo>
                    <a:pt x="462" y="669"/>
                    <a:pt x="462" y="669"/>
                    <a:pt x="462" y="669"/>
                  </a:cubicBezTo>
                  <a:moveTo>
                    <a:pt x="486" y="663"/>
                  </a:moveTo>
                  <a:cubicBezTo>
                    <a:pt x="482" y="665"/>
                    <a:pt x="478" y="665"/>
                    <a:pt x="474" y="666"/>
                  </a:cubicBezTo>
                  <a:cubicBezTo>
                    <a:pt x="475" y="670"/>
                    <a:pt x="475" y="670"/>
                    <a:pt x="475" y="670"/>
                  </a:cubicBezTo>
                  <a:cubicBezTo>
                    <a:pt x="479" y="669"/>
                    <a:pt x="483" y="668"/>
                    <a:pt x="487" y="667"/>
                  </a:cubicBezTo>
                  <a:cubicBezTo>
                    <a:pt x="486" y="663"/>
                    <a:pt x="486" y="663"/>
                    <a:pt x="486" y="663"/>
                  </a:cubicBezTo>
                  <a:cubicBezTo>
                    <a:pt x="486" y="663"/>
                    <a:pt x="486" y="663"/>
                    <a:pt x="486" y="663"/>
                  </a:cubicBezTo>
                  <a:moveTo>
                    <a:pt x="508" y="657"/>
                  </a:moveTo>
                  <a:cubicBezTo>
                    <a:pt x="505" y="658"/>
                    <a:pt x="501" y="659"/>
                    <a:pt x="497" y="660"/>
                  </a:cubicBezTo>
                  <a:cubicBezTo>
                    <a:pt x="498" y="664"/>
                    <a:pt x="498" y="664"/>
                    <a:pt x="498" y="664"/>
                  </a:cubicBezTo>
                  <a:cubicBezTo>
                    <a:pt x="502" y="663"/>
                    <a:pt x="506" y="662"/>
                    <a:pt x="510" y="660"/>
                  </a:cubicBezTo>
                  <a:cubicBezTo>
                    <a:pt x="508" y="657"/>
                    <a:pt x="508" y="657"/>
                    <a:pt x="508" y="657"/>
                  </a:cubicBezTo>
                  <a:moveTo>
                    <a:pt x="531" y="648"/>
                  </a:moveTo>
                  <a:cubicBezTo>
                    <a:pt x="527" y="650"/>
                    <a:pt x="523" y="651"/>
                    <a:pt x="520" y="653"/>
                  </a:cubicBezTo>
                  <a:cubicBezTo>
                    <a:pt x="521" y="656"/>
                    <a:pt x="521" y="656"/>
                    <a:pt x="521" y="656"/>
                  </a:cubicBezTo>
                  <a:cubicBezTo>
                    <a:pt x="525" y="655"/>
                    <a:pt x="528" y="654"/>
                    <a:pt x="532" y="652"/>
                  </a:cubicBezTo>
                  <a:cubicBezTo>
                    <a:pt x="531" y="648"/>
                    <a:pt x="531" y="648"/>
                    <a:pt x="531" y="648"/>
                  </a:cubicBezTo>
                  <a:cubicBezTo>
                    <a:pt x="531" y="648"/>
                    <a:pt x="531" y="648"/>
                    <a:pt x="531" y="648"/>
                  </a:cubicBezTo>
                  <a:moveTo>
                    <a:pt x="552" y="639"/>
                  </a:moveTo>
                  <a:cubicBezTo>
                    <a:pt x="549" y="640"/>
                    <a:pt x="545" y="642"/>
                    <a:pt x="542" y="644"/>
                  </a:cubicBezTo>
                  <a:cubicBezTo>
                    <a:pt x="543" y="647"/>
                    <a:pt x="543" y="647"/>
                    <a:pt x="543" y="647"/>
                  </a:cubicBezTo>
                  <a:cubicBezTo>
                    <a:pt x="547" y="646"/>
                    <a:pt x="550" y="644"/>
                    <a:pt x="554" y="642"/>
                  </a:cubicBezTo>
                  <a:cubicBezTo>
                    <a:pt x="552" y="639"/>
                    <a:pt x="552" y="639"/>
                    <a:pt x="552" y="639"/>
                  </a:cubicBezTo>
                  <a:moveTo>
                    <a:pt x="573" y="628"/>
                  </a:moveTo>
                  <a:cubicBezTo>
                    <a:pt x="570" y="630"/>
                    <a:pt x="566" y="632"/>
                    <a:pt x="563" y="633"/>
                  </a:cubicBezTo>
                  <a:cubicBezTo>
                    <a:pt x="565" y="637"/>
                    <a:pt x="565" y="637"/>
                    <a:pt x="565" y="637"/>
                  </a:cubicBezTo>
                  <a:cubicBezTo>
                    <a:pt x="568" y="635"/>
                    <a:pt x="572" y="633"/>
                    <a:pt x="575" y="631"/>
                  </a:cubicBezTo>
                  <a:cubicBezTo>
                    <a:pt x="573" y="628"/>
                    <a:pt x="573" y="628"/>
                    <a:pt x="573" y="628"/>
                  </a:cubicBezTo>
                  <a:moveTo>
                    <a:pt x="594" y="616"/>
                  </a:moveTo>
                  <a:cubicBezTo>
                    <a:pt x="590" y="618"/>
                    <a:pt x="587" y="620"/>
                    <a:pt x="584" y="622"/>
                  </a:cubicBezTo>
                  <a:cubicBezTo>
                    <a:pt x="586" y="625"/>
                    <a:pt x="586" y="625"/>
                    <a:pt x="586" y="625"/>
                  </a:cubicBezTo>
                  <a:cubicBezTo>
                    <a:pt x="589" y="623"/>
                    <a:pt x="593" y="621"/>
                    <a:pt x="596" y="619"/>
                  </a:cubicBezTo>
                  <a:cubicBezTo>
                    <a:pt x="594" y="616"/>
                    <a:pt x="594" y="616"/>
                    <a:pt x="594" y="616"/>
                  </a:cubicBezTo>
                  <a:moveTo>
                    <a:pt x="613" y="602"/>
                  </a:moveTo>
                  <a:cubicBezTo>
                    <a:pt x="610" y="604"/>
                    <a:pt x="607" y="607"/>
                    <a:pt x="604" y="609"/>
                  </a:cubicBezTo>
                  <a:cubicBezTo>
                    <a:pt x="606" y="612"/>
                    <a:pt x="606" y="612"/>
                    <a:pt x="606" y="612"/>
                  </a:cubicBezTo>
                  <a:cubicBezTo>
                    <a:pt x="609" y="610"/>
                    <a:pt x="612" y="608"/>
                    <a:pt x="616" y="605"/>
                  </a:cubicBezTo>
                  <a:cubicBezTo>
                    <a:pt x="613" y="602"/>
                    <a:pt x="613" y="602"/>
                    <a:pt x="613" y="602"/>
                  </a:cubicBezTo>
                  <a:moveTo>
                    <a:pt x="632" y="587"/>
                  </a:moveTo>
                  <a:cubicBezTo>
                    <a:pt x="629" y="590"/>
                    <a:pt x="626" y="592"/>
                    <a:pt x="623" y="595"/>
                  </a:cubicBezTo>
                  <a:cubicBezTo>
                    <a:pt x="625" y="598"/>
                    <a:pt x="625" y="598"/>
                    <a:pt x="625" y="598"/>
                  </a:cubicBezTo>
                  <a:cubicBezTo>
                    <a:pt x="628" y="596"/>
                    <a:pt x="631" y="593"/>
                    <a:pt x="635" y="590"/>
                  </a:cubicBezTo>
                  <a:cubicBezTo>
                    <a:pt x="632" y="587"/>
                    <a:pt x="632" y="587"/>
                    <a:pt x="632" y="587"/>
                  </a:cubicBezTo>
                  <a:moveTo>
                    <a:pt x="650" y="572"/>
                  </a:moveTo>
                  <a:cubicBezTo>
                    <a:pt x="647" y="574"/>
                    <a:pt x="644" y="577"/>
                    <a:pt x="641" y="580"/>
                  </a:cubicBezTo>
                  <a:cubicBezTo>
                    <a:pt x="644" y="583"/>
                    <a:pt x="644" y="583"/>
                    <a:pt x="644" y="583"/>
                  </a:cubicBezTo>
                  <a:cubicBezTo>
                    <a:pt x="647" y="580"/>
                    <a:pt x="650" y="577"/>
                    <a:pt x="652" y="575"/>
                  </a:cubicBezTo>
                  <a:cubicBezTo>
                    <a:pt x="650" y="572"/>
                    <a:pt x="650" y="572"/>
                    <a:pt x="650" y="572"/>
                  </a:cubicBezTo>
                  <a:cubicBezTo>
                    <a:pt x="650" y="572"/>
                    <a:pt x="650" y="572"/>
                    <a:pt x="650" y="572"/>
                  </a:cubicBezTo>
                  <a:moveTo>
                    <a:pt x="666" y="555"/>
                  </a:moveTo>
                  <a:cubicBezTo>
                    <a:pt x="664" y="558"/>
                    <a:pt x="661" y="561"/>
                    <a:pt x="658" y="563"/>
                  </a:cubicBezTo>
                  <a:cubicBezTo>
                    <a:pt x="661" y="566"/>
                    <a:pt x="661" y="566"/>
                    <a:pt x="661" y="566"/>
                  </a:cubicBezTo>
                  <a:cubicBezTo>
                    <a:pt x="664" y="563"/>
                    <a:pt x="667" y="560"/>
                    <a:pt x="669" y="558"/>
                  </a:cubicBezTo>
                  <a:cubicBezTo>
                    <a:pt x="666" y="555"/>
                    <a:pt x="666" y="555"/>
                    <a:pt x="666" y="555"/>
                  </a:cubicBezTo>
                  <a:moveTo>
                    <a:pt x="682" y="537"/>
                  </a:moveTo>
                  <a:cubicBezTo>
                    <a:pt x="680" y="540"/>
                    <a:pt x="677" y="543"/>
                    <a:pt x="674" y="546"/>
                  </a:cubicBezTo>
                  <a:cubicBezTo>
                    <a:pt x="677" y="549"/>
                    <a:pt x="677" y="549"/>
                    <a:pt x="677" y="549"/>
                  </a:cubicBezTo>
                  <a:cubicBezTo>
                    <a:pt x="680" y="546"/>
                    <a:pt x="683" y="543"/>
                    <a:pt x="685" y="540"/>
                  </a:cubicBezTo>
                  <a:cubicBezTo>
                    <a:pt x="682" y="537"/>
                    <a:pt x="682" y="537"/>
                    <a:pt x="682" y="537"/>
                  </a:cubicBezTo>
                  <a:cubicBezTo>
                    <a:pt x="682" y="537"/>
                    <a:pt x="682" y="537"/>
                    <a:pt x="682" y="537"/>
                  </a:cubicBezTo>
                  <a:moveTo>
                    <a:pt x="697" y="518"/>
                  </a:moveTo>
                  <a:cubicBezTo>
                    <a:pt x="694" y="521"/>
                    <a:pt x="692" y="525"/>
                    <a:pt x="689" y="528"/>
                  </a:cubicBezTo>
                  <a:cubicBezTo>
                    <a:pt x="693" y="530"/>
                    <a:pt x="693" y="530"/>
                    <a:pt x="693" y="530"/>
                  </a:cubicBezTo>
                  <a:cubicBezTo>
                    <a:pt x="695" y="527"/>
                    <a:pt x="697" y="524"/>
                    <a:pt x="700" y="521"/>
                  </a:cubicBezTo>
                  <a:cubicBezTo>
                    <a:pt x="697" y="518"/>
                    <a:pt x="697" y="518"/>
                    <a:pt x="697" y="518"/>
                  </a:cubicBezTo>
                  <a:cubicBezTo>
                    <a:pt x="697" y="518"/>
                    <a:pt x="697" y="518"/>
                    <a:pt x="697" y="518"/>
                  </a:cubicBezTo>
                  <a:moveTo>
                    <a:pt x="710" y="499"/>
                  </a:moveTo>
                  <a:cubicBezTo>
                    <a:pt x="708" y="502"/>
                    <a:pt x="706" y="505"/>
                    <a:pt x="703" y="509"/>
                  </a:cubicBezTo>
                  <a:cubicBezTo>
                    <a:pt x="707" y="511"/>
                    <a:pt x="707" y="511"/>
                    <a:pt x="707" y="511"/>
                  </a:cubicBezTo>
                  <a:cubicBezTo>
                    <a:pt x="709" y="508"/>
                    <a:pt x="711" y="504"/>
                    <a:pt x="713" y="501"/>
                  </a:cubicBezTo>
                  <a:cubicBezTo>
                    <a:pt x="710" y="499"/>
                    <a:pt x="710" y="499"/>
                    <a:pt x="710" y="499"/>
                  </a:cubicBezTo>
                  <a:moveTo>
                    <a:pt x="722" y="478"/>
                  </a:moveTo>
                  <a:cubicBezTo>
                    <a:pt x="720" y="482"/>
                    <a:pt x="718" y="485"/>
                    <a:pt x="716" y="489"/>
                  </a:cubicBezTo>
                  <a:cubicBezTo>
                    <a:pt x="719" y="491"/>
                    <a:pt x="719" y="491"/>
                    <a:pt x="719" y="491"/>
                  </a:cubicBezTo>
                  <a:cubicBezTo>
                    <a:pt x="722" y="487"/>
                    <a:pt x="723" y="484"/>
                    <a:pt x="725" y="480"/>
                  </a:cubicBezTo>
                  <a:cubicBezTo>
                    <a:pt x="722" y="478"/>
                    <a:pt x="722" y="478"/>
                    <a:pt x="722" y="478"/>
                  </a:cubicBezTo>
                  <a:moveTo>
                    <a:pt x="733" y="457"/>
                  </a:moveTo>
                  <a:cubicBezTo>
                    <a:pt x="731" y="461"/>
                    <a:pt x="729" y="464"/>
                    <a:pt x="727" y="468"/>
                  </a:cubicBezTo>
                  <a:cubicBezTo>
                    <a:pt x="731" y="470"/>
                    <a:pt x="731" y="470"/>
                    <a:pt x="731" y="470"/>
                  </a:cubicBezTo>
                  <a:cubicBezTo>
                    <a:pt x="733" y="466"/>
                    <a:pt x="735" y="462"/>
                    <a:pt x="736" y="459"/>
                  </a:cubicBezTo>
                  <a:cubicBezTo>
                    <a:pt x="733" y="457"/>
                    <a:pt x="733" y="457"/>
                    <a:pt x="733" y="457"/>
                  </a:cubicBezTo>
                  <a:moveTo>
                    <a:pt x="742" y="435"/>
                  </a:moveTo>
                  <a:cubicBezTo>
                    <a:pt x="741" y="439"/>
                    <a:pt x="739" y="443"/>
                    <a:pt x="738" y="446"/>
                  </a:cubicBezTo>
                  <a:cubicBezTo>
                    <a:pt x="741" y="448"/>
                    <a:pt x="741" y="448"/>
                    <a:pt x="741" y="448"/>
                  </a:cubicBezTo>
                  <a:cubicBezTo>
                    <a:pt x="743" y="444"/>
                    <a:pt x="744" y="441"/>
                    <a:pt x="746" y="437"/>
                  </a:cubicBezTo>
                  <a:cubicBezTo>
                    <a:pt x="742" y="435"/>
                    <a:pt x="742" y="435"/>
                    <a:pt x="742" y="435"/>
                  </a:cubicBezTo>
                  <a:moveTo>
                    <a:pt x="750" y="413"/>
                  </a:moveTo>
                  <a:cubicBezTo>
                    <a:pt x="749" y="417"/>
                    <a:pt x="748" y="421"/>
                    <a:pt x="746" y="424"/>
                  </a:cubicBezTo>
                  <a:cubicBezTo>
                    <a:pt x="750" y="426"/>
                    <a:pt x="750" y="426"/>
                    <a:pt x="750" y="426"/>
                  </a:cubicBezTo>
                  <a:cubicBezTo>
                    <a:pt x="751" y="422"/>
                    <a:pt x="753" y="418"/>
                    <a:pt x="754" y="414"/>
                  </a:cubicBezTo>
                  <a:cubicBezTo>
                    <a:pt x="750" y="413"/>
                    <a:pt x="750" y="413"/>
                    <a:pt x="750" y="413"/>
                  </a:cubicBezTo>
                  <a:moveTo>
                    <a:pt x="757" y="390"/>
                  </a:moveTo>
                  <a:cubicBezTo>
                    <a:pt x="756" y="394"/>
                    <a:pt x="755" y="398"/>
                    <a:pt x="754" y="402"/>
                  </a:cubicBezTo>
                  <a:cubicBezTo>
                    <a:pt x="758" y="403"/>
                    <a:pt x="758" y="403"/>
                    <a:pt x="758" y="403"/>
                  </a:cubicBezTo>
                  <a:cubicBezTo>
                    <a:pt x="759" y="399"/>
                    <a:pt x="760" y="395"/>
                    <a:pt x="761" y="391"/>
                  </a:cubicBezTo>
                  <a:cubicBezTo>
                    <a:pt x="757" y="390"/>
                    <a:pt x="757" y="390"/>
                    <a:pt x="757" y="390"/>
                  </a:cubicBezTo>
                  <a:moveTo>
                    <a:pt x="762" y="367"/>
                  </a:moveTo>
                  <a:cubicBezTo>
                    <a:pt x="761" y="371"/>
                    <a:pt x="761" y="375"/>
                    <a:pt x="760" y="379"/>
                  </a:cubicBezTo>
                  <a:cubicBezTo>
                    <a:pt x="764" y="380"/>
                    <a:pt x="764" y="380"/>
                    <a:pt x="764" y="380"/>
                  </a:cubicBezTo>
                  <a:cubicBezTo>
                    <a:pt x="764" y="376"/>
                    <a:pt x="765" y="372"/>
                    <a:pt x="766" y="368"/>
                  </a:cubicBezTo>
                  <a:cubicBezTo>
                    <a:pt x="762" y="367"/>
                    <a:pt x="762" y="367"/>
                    <a:pt x="762" y="367"/>
                  </a:cubicBezTo>
                  <a:moveTo>
                    <a:pt x="766" y="344"/>
                  </a:moveTo>
                  <a:cubicBezTo>
                    <a:pt x="765" y="348"/>
                    <a:pt x="765" y="352"/>
                    <a:pt x="764" y="356"/>
                  </a:cubicBezTo>
                  <a:cubicBezTo>
                    <a:pt x="768" y="356"/>
                    <a:pt x="768" y="356"/>
                    <a:pt x="768" y="356"/>
                  </a:cubicBezTo>
                  <a:cubicBezTo>
                    <a:pt x="769" y="352"/>
                    <a:pt x="769" y="348"/>
                    <a:pt x="770" y="344"/>
                  </a:cubicBezTo>
                  <a:cubicBezTo>
                    <a:pt x="766" y="344"/>
                    <a:pt x="766" y="344"/>
                    <a:pt x="766" y="344"/>
                  </a:cubicBezTo>
                  <a:cubicBezTo>
                    <a:pt x="766" y="344"/>
                    <a:pt x="766" y="344"/>
                    <a:pt x="766" y="344"/>
                  </a:cubicBezTo>
                  <a:moveTo>
                    <a:pt x="768" y="320"/>
                  </a:moveTo>
                  <a:cubicBezTo>
                    <a:pt x="768" y="324"/>
                    <a:pt x="768" y="328"/>
                    <a:pt x="767" y="332"/>
                  </a:cubicBezTo>
                  <a:cubicBezTo>
                    <a:pt x="771" y="332"/>
                    <a:pt x="771" y="332"/>
                    <a:pt x="771" y="332"/>
                  </a:cubicBezTo>
                  <a:cubicBezTo>
                    <a:pt x="772" y="328"/>
                    <a:pt x="772" y="324"/>
                    <a:pt x="772" y="320"/>
                  </a:cubicBezTo>
                  <a:cubicBezTo>
                    <a:pt x="768" y="320"/>
                    <a:pt x="768" y="320"/>
                    <a:pt x="768" y="320"/>
                  </a:cubicBezTo>
                  <a:moveTo>
                    <a:pt x="769" y="297"/>
                  </a:moveTo>
                  <a:cubicBezTo>
                    <a:pt x="769" y="300"/>
                    <a:pt x="769" y="304"/>
                    <a:pt x="769" y="308"/>
                  </a:cubicBezTo>
                  <a:cubicBezTo>
                    <a:pt x="773" y="309"/>
                    <a:pt x="773" y="309"/>
                    <a:pt x="773" y="309"/>
                  </a:cubicBezTo>
                  <a:cubicBezTo>
                    <a:pt x="773" y="305"/>
                    <a:pt x="773" y="301"/>
                    <a:pt x="773" y="297"/>
                  </a:cubicBezTo>
                  <a:cubicBezTo>
                    <a:pt x="769" y="297"/>
                    <a:pt x="769" y="297"/>
                    <a:pt x="769" y="297"/>
                  </a:cubicBezTo>
                  <a:cubicBezTo>
                    <a:pt x="769" y="297"/>
                    <a:pt x="769" y="297"/>
                    <a:pt x="769" y="297"/>
                  </a:cubicBezTo>
                  <a:moveTo>
                    <a:pt x="769" y="273"/>
                  </a:moveTo>
                  <a:cubicBezTo>
                    <a:pt x="769" y="277"/>
                    <a:pt x="769" y="281"/>
                    <a:pt x="769" y="285"/>
                  </a:cubicBezTo>
                  <a:cubicBezTo>
                    <a:pt x="773" y="285"/>
                    <a:pt x="773" y="285"/>
                    <a:pt x="773" y="285"/>
                  </a:cubicBezTo>
                  <a:cubicBezTo>
                    <a:pt x="773" y="281"/>
                    <a:pt x="773" y="277"/>
                    <a:pt x="773" y="273"/>
                  </a:cubicBezTo>
                  <a:cubicBezTo>
                    <a:pt x="769" y="273"/>
                    <a:pt x="769" y="273"/>
                    <a:pt x="769" y="273"/>
                  </a:cubicBezTo>
                  <a:cubicBezTo>
                    <a:pt x="769" y="273"/>
                    <a:pt x="769" y="273"/>
                    <a:pt x="769" y="273"/>
                  </a:cubicBezTo>
                  <a:moveTo>
                    <a:pt x="767" y="249"/>
                  </a:moveTo>
                  <a:cubicBezTo>
                    <a:pt x="767" y="253"/>
                    <a:pt x="768" y="257"/>
                    <a:pt x="768" y="261"/>
                  </a:cubicBezTo>
                  <a:cubicBezTo>
                    <a:pt x="772" y="261"/>
                    <a:pt x="772" y="261"/>
                    <a:pt x="772" y="261"/>
                  </a:cubicBezTo>
                  <a:cubicBezTo>
                    <a:pt x="772" y="257"/>
                    <a:pt x="771" y="253"/>
                    <a:pt x="771" y="249"/>
                  </a:cubicBezTo>
                  <a:cubicBezTo>
                    <a:pt x="767" y="249"/>
                    <a:pt x="767" y="249"/>
                    <a:pt x="767" y="249"/>
                  </a:cubicBezTo>
                  <a:moveTo>
                    <a:pt x="763" y="226"/>
                  </a:moveTo>
                  <a:cubicBezTo>
                    <a:pt x="764" y="230"/>
                    <a:pt x="765" y="233"/>
                    <a:pt x="765" y="237"/>
                  </a:cubicBezTo>
                  <a:cubicBezTo>
                    <a:pt x="769" y="237"/>
                    <a:pt x="769" y="237"/>
                    <a:pt x="769" y="237"/>
                  </a:cubicBezTo>
                  <a:cubicBezTo>
                    <a:pt x="769" y="233"/>
                    <a:pt x="768" y="229"/>
                    <a:pt x="767" y="225"/>
                  </a:cubicBezTo>
                  <a:cubicBezTo>
                    <a:pt x="763" y="226"/>
                    <a:pt x="763" y="226"/>
                    <a:pt x="763" y="226"/>
                  </a:cubicBezTo>
                  <a:cubicBezTo>
                    <a:pt x="763" y="226"/>
                    <a:pt x="763" y="226"/>
                    <a:pt x="763" y="226"/>
                  </a:cubicBezTo>
                  <a:moveTo>
                    <a:pt x="758" y="202"/>
                  </a:moveTo>
                  <a:cubicBezTo>
                    <a:pt x="759" y="206"/>
                    <a:pt x="760" y="210"/>
                    <a:pt x="761" y="214"/>
                  </a:cubicBezTo>
                  <a:cubicBezTo>
                    <a:pt x="765" y="213"/>
                    <a:pt x="765" y="213"/>
                    <a:pt x="765" y="213"/>
                  </a:cubicBezTo>
                  <a:cubicBezTo>
                    <a:pt x="764" y="209"/>
                    <a:pt x="763" y="205"/>
                    <a:pt x="762" y="201"/>
                  </a:cubicBezTo>
                  <a:cubicBezTo>
                    <a:pt x="758" y="202"/>
                    <a:pt x="758" y="202"/>
                    <a:pt x="758" y="202"/>
                  </a:cubicBezTo>
                  <a:moveTo>
                    <a:pt x="752" y="180"/>
                  </a:moveTo>
                  <a:cubicBezTo>
                    <a:pt x="753" y="183"/>
                    <a:pt x="754" y="187"/>
                    <a:pt x="755" y="191"/>
                  </a:cubicBezTo>
                  <a:cubicBezTo>
                    <a:pt x="759" y="190"/>
                    <a:pt x="759" y="190"/>
                    <a:pt x="759" y="190"/>
                  </a:cubicBezTo>
                  <a:cubicBezTo>
                    <a:pt x="758" y="186"/>
                    <a:pt x="757" y="182"/>
                    <a:pt x="756" y="178"/>
                  </a:cubicBezTo>
                  <a:cubicBezTo>
                    <a:pt x="752" y="180"/>
                    <a:pt x="752" y="180"/>
                    <a:pt x="752" y="180"/>
                  </a:cubicBezTo>
                  <a:moveTo>
                    <a:pt x="744" y="157"/>
                  </a:moveTo>
                  <a:cubicBezTo>
                    <a:pt x="746" y="161"/>
                    <a:pt x="747" y="165"/>
                    <a:pt x="748" y="168"/>
                  </a:cubicBezTo>
                  <a:cubicBezTo>
                    <a:pt x="752" y="167"/>
                    <a:pt x="752" y="167"/>
                    <a:pt x="752" y="167"/>
                  </a:cubicBezTo>
                  <a:cubicBezTo>
                    <a:pt x="751" y="163"/>
                    <a:pt x="749" y="159"/>
                    <a:pt x="748" y="156"/>
                  </a:cubicBezTo>
                  <a:cubicBezTo>
                    <a:pt x="744" y="157"/>
                    <a:pt x="744" y="157"/>
                    <a:pt x="744" y="157"/>
                  </a:cubicBezTo>
                  <a:cubicBezTo>
                    <a:pt x="744" y="157"/>
                    <a:pt x="744" y="157"/>
                    <a:pt x="744" y="157"/>
                  </a:cubicBezTo>
                  <a:moveTo>
                    <a:pt x="735" y="135"/>
                  </a:moveTo>
                  <a:cubicBezTo>
                    <a:pt x="737" y="139"/>
                    <a:pt x="738" y="142"/>
                    <a:pt x="740" y="146"/>
                  </a:cubicBezTo>
                  <a:cubicBezTo>
                    <a:pt x="743" y="145"/>
                    <a:pt x="743" y="145"/>
                    <a:pt x="743" y="145"/>
                  </a:cubicBezTo>
                  <a:cubicBezTo>
                    <a:pt x="742" y="141"/>
                    <a:pt x="740" y="137"/>
                    <a:pt x="739" y="134"/>
                  </a:cubicBezTo>
                  <a:cubicBezTo>
                    <a:pt x="735" y="135"/>
                    <a:pt x="735" y="135"/>
                    <a:pt x="735" y="135"/>
                  </a:cubicBezTo>
                  <a:moveTo>
                    <a:pt x="725" y="114"/>
                  </a:moveTo>
                  <a:cubicBezTo>
                    <a:pt x="726" y="117"/>
                    <a:pt x="728" y="121"/>
                    <a:pt x="730" y="125"/>
                  </a:cubicBezTo>
                  <a:cubicBezTo>
                    <a:pt x="734" y="123"/>
                    <a:pt x="734" y="123"/>
                    <a:pt x="734" y="123"/>
                  </a:cubicBezTo>
                  <a:cubicBezTo>
                    <a:pt x="732" y="119"/>
                    <a:pt x="730" y="116"/>
                    <a:pt x="728" y="112"/>
                  </a:cubicBezTo>
                  <a:cubicBezTo>
                    <a:pt x="725" y="114"/>
                    <a:pt x="725" y="114"/>
                    <a:pt x="725" y="114"/>
                  </a:cubicBezTo>
                  <a:moveTo>
                    <a:pt x="713" y="93"/>
                  </a:moveTo>
                  <a:cubicBezTo>
                    <a:pt x="715" y="97"/>
                    <a:pt x="717" y="100"/>
                    <a:pt x="719" y="104"/>
                  </a:cubicBezTo>
                  <a:cubicBezTo>
                    <a:pt x="722" y="102"/>
                    <a:pt x="722" y="102"/>
                    <a:pt x="722" y="102"/>
                  </a:cubicBezTo>
                  <a:cubicBezTo>
                    <a:pt x="720" y="98"/>
                    <a:pt x="718" y="95"/>
                    <a:pt x="716" y="91"/>
                  </a:cubicBezTo>
                  <a:cubicBezTo>
                    <a:pt x="713" y="93"/>
                    <a:pt x="713" y="93"/>
                    <a:pt x="713" y="93"/>
                  </a:cubicBezTo>
                  <a:moveTo>
                    <a:pt x="700" y="74"/>
                  </a:moveTo>
                  <a:cubicBezTo>
                    <a:pt x="702" y="77"/>
                    <a:pt x="704" y="80"/>
                    <a:pt x="706" y="83"/>
                  </a:cubicBezTo>
                  <a:cubicBezTo>
                    <a:pt x="710" y="81"/>
                    <a:pt x="710" y="81"/>
                    <a:pt x="710" y="81"/>
                  </a:cubicBezTo>
                  <a:cubicBezTo>
                    <a:pt x="707" y="78"/>
                    <a:pt x="705" y="74"/>
                    <a:pt x="703" y="71"/>
                  </a:cubicBezTo>
                  <a:cubicBezTo>
                    <a:pt x="700" y="74"/>
                    <a:pt x="700" y="74"/>
                    <a:pt x="70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7" name="Freeform 225">
              <a:extLst>
                <a:ext uri="{FF2B5EF4-FFF2-40B4-BE49-F238E27FC236}">
                  <a16:creationId xmlns:a16="http://schemas.microsoft.com/office/drawing/2014/main" id="{4A32F6C5-1C02-4EA3-8B18-3A5E1BDAB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2605088"/>
              <a:ext cx="12700" cy="12700"/>
            </a:xfrm>
            <a:custGeom>
              <a:avLst/>
              <a:gdLst>
                <a:gd name="T0" fmla="*/ 2 w 7"/>
                <a:gd name="T1" fmla="*/ 7 h 7"/>
                <a:gd name="T2" fmla="*/ 7 w 7"/>
                <a:gd name="T3" fmla="*/ 3 h 7"/>
                <a:gd name="T4" fmla="*/ 5 w 7"/>
                <a:gd name="T5" fmla="*/ 0 h 7"/>
                <a:gd name="T6" fmla="*/ 0 w 7"/>
                <a:gd name="T7" fmla="*/ 4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4" y="6"/>
                    <a:pt x="5" y="4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8" name="Freeform 226">
              <a:extLst>
                <a:ext uri="{FF2B5EF4-FFF2-40B4-BE49-F238E27FC236}">
                  <a16:creationId xmlns:a16="http://schemas.microsoft.com/office/drawing/2014/main" id="{5B65FF39-7B81-410D-BD4C-09FF76C60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3173413"/>
              <a:ext cx="7937" cy="11113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0 h 6"/>
                <a:gd name="T4" fmla="*/ 0 w 4"/>
                <a:gd name="T5" fmla="*/ 0 h 6"/>
                <a:gd name="T6" fmla="*/ 0 w 4"/>
                <a:gd name="T7" fmla="*/ 6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4"/>
                    <a:pt x="4" y="2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9" name="Freeform 227">
              <a:extLst>
                <a:ext uri="{FF2B5EF4-FFF2-40B4-BE49-F238E27FC236}">
                  <a16:creationId xmlns:a16="http://schemas.microsoft.com/office/drawing/2014/main" id="{6E55A47A-C04D-43F0-8E06-1B200C339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547938"/>
              <a:ext cx="1273175" cy="603250"/>
            </a:xfrm>
            <a:custGeom>
              <a:avLst/>
              <a:gdLst>
                <a:gd name="T0" fmla="*/ 670 w 671"/>
                <a:gd name="T1" fmla="*/ 305 h 318"/>
                <a:gd name="T2" fmla="*/ 669 w 671"/>
                <a:gd name="T3" fmla="*/ 293 h 318"/>
                <a:gd name="T4" fmla="*/ 661 w 671"/>
                <a:gd name="T5" fmla="*/ 271 h 318"/>
                <a:gd name="T6" fmla="*/ 652 w 671"/>
                <a:gd name="T7" fmla="*/ 236 h 318"/>
                <a:gd name="T8" fmla="*/ 652 w 671"/>
                <a:gd name="T9" fmla="*/ 236 h 318"/>
                <a:gd name="T10" fmla="*/ 648 w 671"/>
                <a:gd name="T11" fmla="*/ 212 h 318"/>
                <a:gd name="T12" fmla="*/ 644 w 671"/>
                <a:gd name="T13" fmla="*/ 201 h 318"/>
                <a:gd name="T14" fmla="*/ 630 w 671"/>
                <a:gd name="T15" fmla="*/ 182 h 318"/>
                <a:gd name="T16" fmla="*/ 611 w 671"/>
                <a:gd name="T17" fmla="*/ 151 h 318"/>
                <a:gd name="T18" fmla="*/ 611 w 671"/>
                <a:gd name="T19" fmla="*/ 151 h 318"/>
                <a:gd name="T20" fmla="*/ 601 w 671"/>
                <a:gd name="T21" fmla="*/ 130 h 318"/>
                <a:gd name="T22" fmla="*/ 593 w 671"/>
                <a:gd name="T23" fmla="*/ 120 h 318"/>
                <a:gd name="T24" fmla="*/ 574 w 671"/>
                <a:gd name="T25" fmla="*/ 105 h 318"/>
                <a:gd name="T26" fmla="*/ 548 w 671"/>
                <a:gd name="T27" fmla="*/ 81 h 318"/>
                <a:gd name="T28" fmla="*/ 548 w 671"/>
                <a:gd name="T29" fmla="*/ 81 h 318"/>
                <a:gd name="T30" fmla="*/ 532 w 671"/>
                <a:gd name="T31" fmla="*/ 63 h 318"/>
                <a:gd name="T32" fmla="*/ 522 w 671"/>
                <a:gd name="T33" fmla="*/ 56 h 318"/>
                <a:gd name="T34" fmla="*/ 500 w 671"/>
                <a:gd name="T35" fmla="*/ 47 h 318"/>
                <a:gd name="T36" fmla="*/ 468 w 671"/>
                <a:gd name="T37" fmla="*/ 31 h 318"/>
                <a:gd name="T38" fmla="*/ 468 w 671"/>
                <a:gd name="T39" fmla="*/ 31 h 318"/>
                <a:gd name="T40" fmla="*/ 447 w 671"/>
                <a:gd name="T41" fmla="*/ 19 h 318"/>
                <a:gd name="T42" fmla="*/ 436 w 671"/>
                <a:gd name="T43" fmla="*/ 15 h 318"/>
                <a:gd name="T44" fmla="*/ 412 w 671"/>
                <a:gd name="T45" fmla="*/ 13 h 318"/>
                <a:gd name="T46" fmla="*/ 377 w 671"/>
                <a:gd name="T47" fmla="*/ 6 h 318"/>
                <a:gd name="T48" fmla="*/ 377 w 671"/>
                <a:gd name="T49" fmla="*/ 2 h 318"/>
                <a:gd name="T50" fmla="*/ 365 w 671"/>
                <a:gd name="T51" fmla="*/ 1 h 318"/>
                <a:gd name="T52" fmla="*/ 329 w 671"/>
                <a:gd name="T53" fmla="*/ 4 h 318"/>
                <a:gd name="T54" fmla="*/ 341 w 671"/>
                <a:gd name="T55" fmla="*/ 0 h 318"/>
                <a:gd name="T56" fmla="*/ 329 w 671"/>
                <a:gd name="T57" fmla="*/ 4 h 318"/>
                <a:gd name="T58" fmla="*/ 305 w 671"/>
                <a:gd name="T59" fmla="*/ 1 h 318"/>
                <a:gd name="T60" fmla="*/ 294 w 671"/>
                <a:gd name="T61" fmla="*/ 2 h 318"/>
                <a:gd name="T62" fmla="*/ 271 w 671"/>
                <a:gd name="T63" fmla="*/ 10 h 318"/>
                <a:gd name="T64" fmla="*/ 236 w 671"/>
                <a:gd name="T65" fmla="*/ 19 h 318"/>
                <a:gd name="T66" fmla="*/ 236 w 671"/>
                <a:gd name="T67" fmla="*/ 19 h 318"/>
                <a:gd name="T68" fmla="*/ 212 w 671"/>
                <a:gd name="T69" fmla="*/ 23 h 318"/>
                <a:gd name="T70" fmla="*/ 201 w 671"/>
                <a:gd name="T71" fmla="*/ 28 h 318"/>
                <a:gd name="T72" fmla="*/ 182 w 671"/>
                <a:gd name="T73" fmla="*/ 41 h 318"/>
                <a:gd name="T74" fmla="*/ 151 w 671"/>
                <a:gd name="T75" fmla="*/ 60 h 318"/>
                <a:gd name="T76" fmla="*/ 151 w 671"/>
                <a:gd name="T77" fmla="*/ 60 h 318"/>
                <a:gd name="T78" fmla="*/ 129 w 671"/>
                <a:gd name="T79" fmla="*/ 70 h 318"/>
                <a:gd name="T80" fmla="*/ 120 w 671"/>
                <a:gd name="T81" fmla="*/ 78 h 318"/>
                <a:gd name="T82" fmla="*/ 105 w 671"/>
                <a:gd name="T83" fmla="*/ 97 h 318"/>
                <a:gd name="T84" fmla="*/ 81 w 671"/>
                <a:gd name="T85" fmla="*/ 123 h 318"/>
                <a:gd name="T86" fmla="*/ 81 w 671"/>
                <a:gd name="T87" fmla="*/ 123 h 318"/>
                <a:gd name="T88" fmla="*/ 63 w 671"/>
                <a:gd name="T89" fmla="*/ 139 h 318"/>
                <a:gd name="T90" fmla="*/ 56 w 671"/>
                <a:gd name="T91" fmla="*/ 149 h 318"/>
                <a:gd name="T92" fmla="*/ 47 w 671"/>
                <a:gd name="T93" fmla="*/ 171 h 318"/>
                <a:gd name="T94" fmla="*/ 31 w 671"/>
                <a:gd name="T95" fmla="*/ 203 h 318"/>
                <a:gd name="T96" fmla="*/ 31 w 671"/>
                <a:gd name="T97" fmla="*/ 203 h 318"/>
                <a:gd name="T98" fmla="*/ 19 w 671"/>
                <a:gd name="T99" fmla="*/ 224 h 318"/>
                <a:gd name="T100" fmla="*/ 15 w 671"/>
                <a:gd name="T101" fmla="*/ 235 h 318"/>
                <a:gd name="T102" fmla="*/ 12 w 671"/>
                <a:gd name="T103" fmla="*/ 259 h 318"/>
                <a:gd name="T104" fmla="*/ 6 w 671"/>
                <a:gd name="T105" fmla="*/ 294 h 318"/>
                <a:gd name="T106" fmla="*/ 6 w 671"/>
                <a:gd name="T107" fmla="*/ 294 h 318"/>
                <a:gd name="T108" fmla="*/ 0 w 671"/>
                <a:gd name="T109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1" h="318">
                  <a:moveTo>
                    <a:pt x="666" y="306"/>
                  </a:moveTo>
                  <a:cubicBezTo>
                    <a:pt x="666" y="310"/>
                    <a:pt x="667" y="314"/>
                    <a:pt x="667" y="318"/>
                  </a:cubicBezTo>
                  <a:cubicBezTo>
                    <a:pt x="671" y="317"/>
                    <a:pt x="671" y="317"/>
                    <a:pt x="671" y="317"/>
                  </a:cubicBezTo>
                  <a:cubicBezTo>
                    <a:pt x="671" y="313"/>
                    <a:pt x="670" y="309"/>
                    <a:pt x="670" y="305"/>
                  </a:cubicBezTo>
                  <a:cubicBezTo>
                    <a:pt x="666" y="306"/>
                    <a:pt x="666" y="306"/>
                    <a:pt x="666" y="306"/>
                  </a:cubicBezTo>
                  <a:close/>
                  <a:moveTo>
                    <a:pt x="663" y="282"/>
                  </a:moveTo>
                  <a:cubicBezTo>
                    <a:pt x="664" y="286"/>
                    <a:pt x="664" y="290"/>
                    <a:pt x="665" y="294"/>
                  </a:cubicBezTo>
                  <a:cubicBezTo>
                    <a:pt x="669" y="293"/>
                    <a:pt x="669" y="293"/>
                    <a:pt x="669" y="293"/>
                  </a:cubicBezTo>
                  <a:cubicBezTo>
                    <a:pt x="668" y="290"/>
                    <a:pt x="668" y="286"/>
                    <a:pt x="667" y="282"/>
                  </a:cubicBezTo>
                  <a:cubicBezTo>
                    <a:pt x="663" y="282"/>
                    <a:pt x="663" y="282"/>
                    <a:pt x="663" y="282"/>
                  </a:cubicBezTo>
                  <a:close/>
                  <a:moveTo>
                    <a:pt x="659" y="259"/>
                  </a:moveTo>
                  <a:cubicBezTo>
                    <a:pt x="659" y="263"/>
                    <a:pt x="660" y="267"/>
                    <a:pt x="661" y="271"/>
                  </a:cubicBezTo>
                  <a:cubicBezTo>
                    <a:pt x="665" y="270"/>
                    <a:pt x="665" y="270"/>
                    <a:pt x="665" y="270"/>
                  </a:cubicBezTo>
                  <a:cubicBezTo>
                    <a:pt x="664" y="266"/>
                    <a:pt x="663" y="262"/>
                    <a:pt x="662" y="258"/>
                  </a:cubicBezTo>
                  <a:cubicBezTo>
                    <a:pt x="659" y="259"/>
                    <a:pt x="659" y="259"/>
                    <a:pt x="659" y="259"/>
                  </a:cubicBezTo>
                  <a:close/>
                  <a:moveTo>
                    <a:pt x="652" y="236"/>
                  </a:moveTo>
                  <a:cubicBezTo>
                    <a:pt x="653" y="240"/>
                    <a:pt x="655" y="244"/>
                    <a:pt x="656" y="248"/>
                  </a:cubicBezTo>
                  <a:cubicBezTo>
                    <a:pt x="659" y="246"/>
                    <a:pt x="659" y="246"/>
                    <a:pt x="659" y="246"/>
                  </a:cubicBezTo>
                  <a:cubicBezTo>
                    <a:pt x="658" y="243"/>
                    <a:pt x="657" y="239"/>
                    <a:pt x="656" y="235"/>
                  </a:cubicBezTo>
                  <a:cubicBezTo>
                    <a:pt x="652" y="236"/>
                    <a:pt x="652" y="236"/>
                    <a:pt x="652" y="236"/>
                  </a:cubicBezTo>
                  <a:close/>
                  <a:moveTo>
                    <a:pt x="644" y="214"/>
                  </a:moveTo>
                  <a:cubicBezTo>
                    <a:pt x="646" y="218"/>
                    <a:pt x="647" y="221"/>
                    <a:pt x="649" y="225"/>
                  </a:cubicBezTo>
                  <a:cubicBezTo>
                    <a:pt x="652" y="224"/>
                    <a:pt x="652" y="224"/>
                    <a:pt x="652" y="224"/>
                  </a:cubicBezTo>
                  <a:cubicBezTo>
                    <a:pt x="651" y="220"/>
                    <a:pt x="650" y="216"/>
                    <a:pt x="648" y="212"/>
                  </a:cubicBezTo>
                  <a:cubicBezTo>
                    <a:pt x="644" y="214"/>
                    <a:pt x="644" y="214"/>
                    <a:pt x="644" y="214"/>
                  </a:cubicBezTo>
                  <a:close/>
                  <a:moveTo>
                    <a:pt x="635" y="192"/>
                  </a:moveTo>
                  <a:cubicBezTo>
                    <a:pt x="637" y="196"/>
                    <a:pt x="638" y="199"/>
                    <a:pt x="640" y="203"/>
                  </a:cubicBezTo>
                  <a:cubicBezTo>
                    <a:pt x="644" y="201"/>
                    <a:pt x="644" y="201"/>
                    <a:pt x="644" y="201"/>
                  </a:cubicBezTo>
                  <a:cubicBezTo>
                    <a:pt x="642" y="198"/>
                    <a:pt x="640" y="194"/>
                    <a:pt x="639" y="190"/>
                  </a:cubicBezTo>
                  <a:cubicBezTo>
                    <a:pt x="635" y="192"/>
                    <a:pt x="635" y="192"/>
                    <a:pt x="635" y="192"/>
                  </a:cubicBezTo>
                  <a:close/>
                  <a:moveTo>
                    <a:pt x="624" y="171"/>
                  </a:moveTo>
                  <a:cubicBezTo>
                    <a:pt x="626" y="175"/>
                    <a:pt x="628" y="178"/>
                    <a:pt x="630" y="182"/>
                  </a:cubicBezTo>
                  <a:cubicBezTo>
                    <a:pt x="633" y="180"/>
                    <a:pt x="633" y="180"/>
                    <a:pt x="633" y="180"/>
                  </a:cubicBezTo>
                  <a:cubicBezTo>
                    <a:pt x="631" y="176"/>
                    <a:pt x="629" y="173"/>
                    <a:pt x="627" y="169"/>
                  </a:cubicBezTo>
                  <a:cubicBezTo>
                    <a:pt x="624" y="171"/>
                    <a:pt x="624" y="171"/>
                    <a:pt x="624" y="171"/>
                  </a:cubicBezTo>
                  <a:close/>
                  <a:moveTo>
                    <a:pt x="611" y="151"/>
                  </a:moveTo>
                  <a:cubicBezTo>
                    <a:pt x="614" y="154"/>
                    <a:pt x="616" y="158"/>
                    <a:pt x="618" y="161"/>
                  </a:cubicBezTo>
                  <a:cubicBezTo>
                    <a:pt x="621" y="159"/>
                    <a:pt x="621" y="159"/>
                    <a:pt x="621" y="159"/>
                  </a:cubicBezTo>
                  <a:cubicBezTo>
                    <a:pt x="619" y="156"/>
                    <a:pt x="617" y="152"/>
                    <a:pt x="615" y="149"/>
                  </a:cubicBezTo>
                  <a:cubicBezTo>
                    <a:pt x="611" y="151"/>
                    <a:pt x="611" y="151"/>
                    <a:pt x="611" y="151"/>
                  </a:cubicBezTo>
                  <a:close/>
                  <a:moveTo>
                    <a:pt x="598" y="132"/>
                  </a:moveTo>
                  <a:cubicBezTo>
                    <a:pt x="600" y="135"/>
                    <a:pt x="602" y="138"/>
                    <a:pt x="605" y="141"/>
                  </a:cubicBezTo>
                  <a:cubicBezTo>
                    <a:pt x="608" y="139"/>
                    <a:pt x="608" y="139"/>
                    <a:pt x="608" y="139"/>
                  </a:cubicBezTo>
                  <a:cubicBezTo>
                    <a:pt x="606" y="136"/>
                    <a:pt x="603" y="133"/>
                    <a:pt x="601" y="130"/>
                  </a:cubicBezTo>
                  <a:cubicBezTo>
                    <a:pt x="598" y="132"/>
                    <a:pt x="598" y="132"/>
                    <a:pt x="598" y="132"/>
                  </a:cubicBezTo>
                  <a:close/>
                  <a:moveTo>
                    <a:pt x="582" y="114"/>
                  </a:moveTo>
                  <a:cubicBezTo>
                    <a:pt x="585" y="117"/>
                    <a:pt x="588" y="120"/>
                    <a:pt x="590" y="123"/>
                  </a:cubicBezTo>
                  <a:cubicBezTo>
                    <a:pt x="593" y="120"/>
                    <a:pt x="593" y="120"/>
                    <a:pt x="593" y="120"/>
                  </a:cubicBezTo>
                  <a:cubicBezTo>
                    <a:pt x="591" y="117"/>
                    <a:pt x="588" y="114"/>
                    <a:pt x="585" y="111"/>
                  </a:cubicBezTo>
                  <a:cubicBezTo>
                    <a:pt x="582" y="114"/>
                    <a:pt x="582" y="114"/>
                    <a:pt x="582" y="114"/>
                  </a:cubicBezTo>
                  <a:close/>
                  <a:moveTo>
                    <a:pt x="566" y="97"/>
                  </a:moveTo>
                  <a:cubicBezTo>
                    <a:pt x="569" y="100"/>
                    <a:pt x="572" y="102"/>
                    <a:pt x="574" y="105"/>
                  </a:cubicBezTo>
                  <a:cubicBezTo>
                    <a:pt x="577" y="102"/>
                    <a:pt x="577" y="102"/>
                    <a:pt x="577" y="102"/>
                  </a:cubicBezTo>
                  <a:cubicBezTo>
                    <a:pt x="574" y="100"/>
                    <a:pt x="572" y="97"/>
                    <a:pt x="569" y="94"/>
                  </a:cubicBezTo>
                  <a:cubicBezTo>
                    <a:pt x="566" y="97"/>
                    <a:pt x="566" y="97"/>
                    <a:pt x="566" y="97"/>
                  </a:cubicBezTo>
                  <a:close/>
                  <a:moveTo>
                    <a:pt x="548" y="81"/>
                  </a:moveTo>
                  <a:cubicBezTo>
                    <a:pt x="551" y="83"/>
                    <a:pt x="554" y="86"/>
                    <a:pt x="557" y="89"/>
                  </a:cubicBezTo>
                  <a:cubicBezTo>
                    <a:pt x="560" y="86"/>
                    <a:pt x="560" y="86"/>
                    <a:pt x="560" y="86"/>
                  </a:cubicBezTo>
                  <a:cubicBezTo>
                    <a:pt x="557" y="83"/>
                    <a:pt x="554" y="80"/>
                    <a:pt x="551" y="78"/>
                  </a:cubicBezTo>
                  <a:cubicBezTo>
                    <a:pt x="548" y="81"/>
                    <a:pt x="548" y="81"/>
                    <a:pt x="548" y="81"/>
                  </a:cubicBezTo>
                  <a:close/>
                  <a:moveTo>
                    <a:pt x="530" y="66"/>
                  </a:moveTo>
                  <a:cubicBezTo>
                    <a:pt x="533" y="69"/>
                    <a:pt x="536" y="71"/>
                    <a:pt x="539" y="74"/>
                  </a:cubicBezTo>
                  <a:cubicBezTo>
                    <a:pt x="542" y="70"/>
                    <a:pt x="542" y="70"/>
                    <a:pt x="542" y="70"/>
                  </a:cubicBezTo>
                  <a:cubicBezTo>
                    <a:pt x="538" y="68"/>
                    <a:pt x="535" y="65"/>
                    <a:pt x="532" y="63"/>
                  </a:cubicBezTo>
                  <a:cubicBezTo>
                    <a:pt x="530" y="66"/>
                    <a:pt x="530" y="66"/>
                    <a:pt x="530" y="66"/>
                  </a:cubicBezTo>
                  <a:close/>
                  <a:moveTo>
                    <a:pt x="510" y="53"/>
                  </a:moveTo>
                  <a:cubicBezTo>
                    <a:pt x="513" y="55"/>
                    <a:pt x="517" y="57"/>
                    <a:pt x="520" y="60"/>
                  </a:cubicBezTo>
                  <a:cubicBezTo>
                    <a:pt x="522" y="56"/>
                    <a:pt x="522" y="56"/>
                    <a:pt x="522" y="56"/>
                  </a:cubicBezTo>
                  <a:cubicBezTo>
                    <a:pt x="519" y="54"/>
                    <a:pt x="515" y="52"/>
                    <a:pt x="512" y="50"/>
                  </a:cubicBezTo>
                  <a:cubicBezTo>
                    <a:pt x="510" y="53"/>
                    <a:pt x="510" y="53"/>
                    <a:pt x="510" y="53"/>
                  </a:cubicBezTo>
                  <a:close/>
                  <a:moveTo>
                    <a:pt x="489" y="41"/>
                  </a:moveTo>
                  <a:cubicBezTo>
                    <a:pt x="493" y="43"/>
                    <a:pt x="496" y="45"/>
                    <a:pt x="500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498" y="42"/>
                    <a:pt x="495" y="40"/>
                    <a:pt x="491" y="38"/>
                  </a:cubicBezTo>
                  <a:cubicBezTo>
                    <a:pt x="489" y="41"/>
                    <a:pt x="489" y="41"/>
                    <a:pt x="489" y="41"/>
                  </a:cubicBezTo>
                  <a:close/>
                  <a:moveTo>
                    <a:pt x="468" y="31"/>
                  </a:moveTo>
                  <a:cubicBezTo>
                    <a:pt x="472" y="33"/>
                    <a:pt x="475" y="34"/>
                    <a:pt x="479" y="36"/>
                  </a:cubicBezTo>
                  <a:cubicBezTo>
                    <a:pt x="480" y="33"/>
                    <a:pt x="480" y="33"/>
                    <a:pt x="480" y="33"/>
                  </a:cubicBezTo>
                  <a:cubicBezTo>
                    <a:pt x="477" y="31"/>
                    <a:pt x="473" y="29"/>
                    <a:pt x="470" y="28"/>
                  </a:cubicBezTo>
                  <a:cubicBezTo>
                    <a:pt x="468" y="31"/>
                    <a:pt x="468" y="31"/>
                    <a:pt x="468" y="31"/>
                  </a:cubicBezTo>
                  <a:close/>
                  <a:moveTo>
                    <a:pt x="446" y="22"/>
                  </a:moveTo>
                  <a:cubicBezTo>
                    <a:pt x="450" y="24"/>
                    <a:pt x="453" y="25"/>
                    <a:pt x="457" y="27"/>
                  </a:cubicBezTo>
                  <a:cubicBezTo>
                    <a:pt x="458" y="23"/>
                    <a:pt x="458" y="23"/>
                    <a:pt x="458" y="23"/>
                  </a:cubicBezTo>
                  <a:cubicBezTo>
                    <a:pt x="455" y="21"/>
                    <a:pt x="451" y="20"/>
                    <a:pt x="447" y="19"/>
                  </a:cubicBezTo>
                  <a:cubicBezTo>
                    <a:pt x="446" y="22"/>
                    <a:pt x="446" y="22"/>
                    <a:pt x="446" y="22"/>
                  </a:cubicBezTo>
                  <a:close/>
                  <a:moveTo>
                    <a:pt x="423" y="15"/>
                  </a:moveTo>
                  <a:cubicBezTo>
                    <a:pt x="427" y="16"/>
                    <a:pt x="431" y="18"/>
                    <a:pt x="435" y="19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2" y="14"/>
                    <a:pt x="428" y="13"/>
                    <a:pt x="424" y="12"/>
                  </a:cubicBezTo>
                  <a:cubicBezTo>
                    <a:pt x="423" y="15"/>
                    <a:pt x="423" y="15"/>
                    <a:pt x="423" y="15"/>
                  </a:cubicBezTo>
                  <a:close/>
                  <a:moveTo>
                    <a:pt x="400" y="10"/>
                  </a:moveTo>
                  <a:cubicBezTo>
                    <a:pt x="404" y="11"/>
                    <a:pt x="408" y="12"/>
                    <a:pt x="412" y="13"/>
                  </a:cubicBezTo>
                  <a:cubicBezTo>
                    <a:pt x="413" y="9"/>
                    <a:pt x="413" y="9"/>
                    <a:pt x="413" y="9"/>
                  </a:cubicBezTo>
                  <a:cubicBezTo>
                    <a:pt x="409" y="8"/>
                    <a:pt x="405" y="7"/>
                    <a:pt x="401" y="6"/>
                  </a:cubicBezTo>
                  <a:cubicBezTo>
                    <a:pt x="400" y="10"/>
                    <a:pt x="400" y="10"/>
                    <a:pt x="400" y="10"/>
                  </a:cubicBezTo>
                  <a:close/>
                  <a:moveTo>
                    <a:pt x="377" y="6"/>
                  </a:moveTo>
                  <a:cubicBezTo>
                    <a:pt x="381" y="7"/>
                    <a:pt x="385" y="7"/>
                    <a:pt x="388" y="8"/>
                  </a:cubicBezTo>
                  <a:cubicBezTo>
                    <a:pt x="389" y="4"/>
                    <a:pt x="389" y="4"/>
                    <a:pt x="389" y="4"/>
                  </a:cubicBezTo>
                  <a:cubicBezTo>
                    <a:pt x="389" y="4"/>
                    <a:pt x="389" y="4"/>
                    <a:pt x="389" y="4"/>
                  </a:cubicBezTo>
                  <a:cubicBezTo>
                    <a:pt x="385" y="3"/>
                    <a:pt x="381" y="3"/>
                    <a:pt x="377" y="2"/>
                  </a:cubicBezTo>
                  <a:cubicBezTo>
                    <a:pt x="377" y="6"/>
                    <a:pt x="377" y="6"/>
                    <a:pt x="377" y="6"/>
                  </a:cubicBezTo>
                  <a:close/>
                  <a:moveTo>
                    <a:pt x="353" y="4"/>
                  </a:moveTo>
                  <a:cubicBezTo>
                    <a:pt x="357" y="4"/>
                    <a:pt x="361" y="5"/>
                    <a:pt x="365" y="5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1" y="1"/>
                    <a:pt x="357" y="0"/>
                    <a:pt x="353" y="0"/>
                  </a:cubicBezTo>
                  <a:cubicBezTo>
                    <a:pt x="353" y="4"/>
                    <a:pt x="353" y="4"/>
                    <a:pt x="353" y="4"/>
                  </a:cubicBezTo>
                  <a:close/>
                  <a:moveTo>
                    <a:pt x="329" y="4"/>
                  </a:moveTo>
                  <a:cubicBezTo>
                    <a:pt x="331" y="4"/>
                    <a:pt x="333" y="4"/>
                    <a:pt x="335" y="4"/>
                  </a:cubicBezTo>
                  <a:cubicBezTo>
                    <a:pt x="337" y="4"/>
                    <a:pt x="339" y="4"/>
                    <a:pt x="341" y="4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39" y="0"/>
                    <a:pt x="337" y="0"/>
                    <a:pt x="335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3" y="0"/>
                    <a:pt x="331" y="0"/>
                    <a:pt x="329" y="0"/>
                  </a:cubicBezTo>
                  <a:cubicBezTo>
                    <a:pt x="329" y="4"/>
                    <a:pt x="329" y="4"/>
                    <a:pt x="329" y="4"/>
                  </a:cubicBezTo>
                  <a:close/>
                  <a:moveTo>
                    <a:pt x="306" y="5"/>
                  </a:moveTo>
                  <a:cubicBezTo>
                    <a:pt x="310" y="5"/>
                    <a:pt x="314" y="4"/>
                    <a:pt x="318" y="4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3" y="0"/>
                    <a:pt x="309" y="1"/>
                    <a:pt x="305" y="1"/>
                  </a:cubicBezTo>
                  <a:cubicBezTo>
                    <a:pt x="306" y="5"/>
                    <a:pt x="306" y="5"/>
                    <a:pt x="306" y="5"/>
                  </a:cubicBezTo>
                  <a:close/>
                  <a:moveTo>
                    <a:pt x="282" y="8"/>
                  </a:moveTo>
                  <a:cubicBezTo>
                    <a:pt x="286" y="7"/>
                    <a:pt x="290" y="7"/>
                    <a:pt x="294" y="6"/>
                  </a:cubicBezTo>
                  <a:cubicBezTo>
                    <a:pt x="294" y="2"/>
                    <a:pt x="294" y="2"/>
                    <a:pt x="294" y="2"/>
                  </a:cubicBezTo>
                  <a:cubicBezTo>
                    <a:pt x="290" y="3"/>
                    <a:pt x="286" y="3"/>
                    <a:pt x="282" y="4"/>
                  </a:cubicBezTo>
                  <a:cubicBezTo>
                    <a:pt x="282" y="8"/>
                    <a:pt x="282" y="8"/>
                    <a:pt x="282" y="8"/>
                  </a:cubicBezTo>
                  <a:close/>
                  <a:moveTo>
                    <a:pt x="259" y="13"/>
                  </a:moveTo>
                  <a:cubicBezTo>
                    <a:pt x="263" y="12"/>
                    <a:pt x="267" y="11"/>
                    <a:pt x="271" y="10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66" y="7"/>
                    <a:pt x="262" y="8"/>
                    <a:pt x="258" y="9"/>
                  </a:cubicBezTo>
                  <a:cubicBezTo>
                    <a:pt x="259" y="13"/>
                    <a:pt x="259" y="13"/>
                    <a:pt x="259" y="13"/>
                  </a:cubicBezTo>
                  <a:close/>
                  <a:moveTo>
                    <a:pt x="236" y="19"/>
                  </a:moveTo>
                  <a:cubicBezTo>
                    <a:pt x="240" y="18"/>
                    <a:pt x="244" y="17"/>
                    <a:pt x="248" y="15"/>
                  </a:cubicBezTo>
                  <a:cubicBezTo>
                    <a:pt x="247" y="12"/>
                    <a:pt x="247" y="12"/>
                    <a:pt x="247" y="12"/>
                  </a:cubicBezTo>
                  <a:cubicBezTo>
                    <a:pt x="243" y="13"/>
                    <a:pt x="239" y="14"/>
                    <a:pt x="235" y="15"/>
                  </a:cubicBezTo>
                  <a:cubicBezTo>
                    <a:pt x="236" y="19"/>
                    <a:pt x="236" y="19"/>
                    <a:pt x="236" y="19"/>
                  </a:cubicBezTo>
                  <a:close/>
                  <a:moveTo>
                    <a:pt x="214" y="27"/>
                  </a:moveTo>
                  <a:cubicBezTo>
                    <a:pt x="218" y="25"/>
                    <a:pt x="221" y="24"/>
                    <a:pt x="225" y="2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0" y="20"/>
                    <a:pt x="216" y="22"/>
                    <a:pt x="212" y="23"/>
                  </a:cubicBezTo>
                  <a:cubicBezTo>
                    <a:pt x="214" y="27"/>
                    <a:pt x="214" y="27"/>
                    <a:pt x="214" y="27"/>
                  </a:cubicBezTo>
                  <a:close/>
                  <a:moveTo>
                    <a:pt x="192" y="36"/>
                  </a:moveTo>
                  <a:cubicBezTo>
                    <a:pt x="196" y="34"/>
                    <a:pt x="199" y="33"/>
                    <a:pt x="203" y="31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198" y="29"/>
                    <a:pt x="194" y="31"/>
                    <a:pt x="190" y="33"/>
                  </a:cubicBezTo>
                  <a:cubicBezTo>
                    <a:pt x="192" y="36"/>
                    <a:pt x="192" y="36"/>
                    <a:pt x="192" y="36"/>
                  </a:cubicBezTo>
                  <a:close/>
                  <a:moveTo>
                    <a:pt x="171" y="47"/>
                  </a:moveTo>
                  <a:cubicBezTo>
                    <a:pt x="175" y="45"/>
                    <a:pt x="178" y="43"/>
                    <a:pt x="182" y="41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76" y="40"/>
                    <a:pt x="173" y="42"/>
                    <a:pt x="169" y="44"/>
                  </a:cubicBezTo>
                  <a:cubicBezTo>
                    <a:pt x="171" y="47"/>
                    <a:pt x="171" y="47"/>
                    <a:pt x="171" y="47"/>
                  </a:cubicBezTo>
                  <a:close/>
                  <a:moveTo>
                    <a:pt x="151" y="60"/>
                  </a:moveTo>
                  <a:cubicBezTo>
                    <a:pt x="154" y="57"/>
                    <a:pt x="158" y="55"/>
                    <a:pt x="161" y="53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6" y="52"/>
                    <a:pt x="152" y="54"/>
                    <a:pt x="149" y="56"/>
                  </a:cubicBezTo>
                  <a:cubicBezTo>
                    <a:pt x="151" y="60"/>
                    <a:pt x="151" y="60"/>
                    <a:pt x="151" y="60"/>
                  </a:cubicBezTo>
                  <a:close/>
                  <a:moveTo>
                    <a:pt x="132" y="73"/>
                  </a:moveTo>
                  <a:cubicBezTo>
                    <a:pt x="135" y="71"/>
                    <a:pt x="138" y="69"/>
                    <a:pt x="141" y="66"/>
                  </a:cubicBezTo>
                  <a:cubicBezTo>
                    <a:pt x="139" y="63"/>
                    <a:pt x="139" y="63"/>
                    <a:pt x="139" y="63"/>
                  </a:cubicBezTo>
                  <a:cubicBezTo>
                    <a:pt x="136" y="65"/>
                    <a:pt x="133" y="68"/>
                    <a:pt x="129" y="70"/>
                  </a:cubicBezTo>
                  <a:cubicBezTo>
                    <a:pt x="132" y="73"/>
                    <a:pt x="132" y="73"/>
                    <a:pt x="132" y="73"/>
                  </a:cubicBezTo>
                  <a:close/>
                  <a:moveTo>
                    <a:pt x="114" y="89"/>
                  </a:moveTo>
                  <a:cubicBezTo>
                    <a:pt x="117" y="86"/>
                    <a:pt x="120" y="83"/>
                    <a:pt x="123" y="81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17" y="80"/>
                    <a:pt x="114" y="83"/>
                    <a:pt x="111" y="86"/>
                  </a:cubicBezTo>
                  <a:cubicBezTo>
                    <a:pt x="114" y="89"/>
                    <a:pt x="114" y="89"/>
                    <a:pt x="114" y="89"/>
                  </a:cubicBezTo>
                  <a:close/>
                  <a:moveTo>
                    <a:pt x="97" y="105"/>
                  </a:moveTo>
                  <a:cubicBezTo>
                    <a:pt x="99" y="102"/>
                    <a:pt x="102" y="99"/>
                    <a:pt x="105" y="97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9" y="97"/>
                    <a:pt x="97" y="99"/>
                    <a:pt x="94" y="102"/>
                  </a:cubicBezTo>
                  <a:cubicBezTo>
                    <a:pt x="97" y="105"/>
                    <a:pt x="97" y="105"/>
                    <a:pt x="97" y="105"/>
                  </a:cubicBezTo>
                  <a:close/>
                  <a:moveTo>
                    <a:pt x="81" y="123"/>
                  </a:moveTo>
                  <a:cubicBezTo>
                    <a:pt x="83" y="120"/>
                    <a:pt x="86" y="117"/>
                    <a:pt x="89" y="114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3" y="114"/>
                    <a:pt x="80" y="117"/>
                    <a:pt x="78" y="120"/>
                  </a:cubicBezTo>
                  <a:cubicBezTo>
                    <a:pt x="81" y="123"/>
                    <a:pt x="81" y="123"/>
                    <a:pt x="81" y="123"/>
                  </a:cubicBezTo>
                  <a:close/>
                  <a:moveTo>
                    <a:pt x="66" y="141"/>
                  </a:moveTo>
                  <a:cubicBezTo>
                    <a:pt x="69" y="138"/>
                    <a:pt x="71" y="135"/>
                    <a:pt x="73" y="132"/>
                  </a:cubicBezTo>
                  <a:cubicBezTo>
                    <a:pt x="70" y="129"/>
                    <a:pt x="70" y="129"/>
                    <a:pt x="70" y="129"/>
                  </a:cubicBezTo>
                  <a:cubicBezTo>
                    <a:pt x="68" y="133"/>
                    <a:pt x="65" y="136"/>
                    <a:pt x="63" y="139"/>
                  </a:cubicBezTo>
                  <a:lnTo>
                    <a:pt x="66" y="141"/>
                  </a:lnTo>
                  <a:close/>
                  <a:moveTo>
                    <a:pt x="53" y="161"/>
                  </a:moveTo>
                  <a:cubicBezTo>
                    <a:pt x="55" y="158"/>
                    <a:pt x="57" y="154"/>
                    <a:pt x="60" y="15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4" y="152"/>
                    <a:pt x="52" y="156"/>
                    <a:pt x="50" y="159"/>
                  </a:cubicBezTo>
                  <a:cubicBezTo>
                    <a:pt x="53" y="161"/>
                    <a:pt x="53" y="161"/>
                    <a:pt x="53" y="161"/>
                  </a:cubicBezTo>
                  <a:close/>
                  <a:moveTo>
                    <a:pt x="41" y="182"/>
                  </a:moveTo>
                  <a:cubicBezTo>
                    <a:pt x="43" y="178"/>
                    <a:pt x="45" y="175"/>
                    <a:pt x="47" y="171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42" y="173"/>
                    <a:pt x="40" y="176"/>
                    <a:pt x="38" y="180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1" y="203"/>
                  </a:moveTo>
                  <a:cubicBezTo>
                    <a:pt x="33" y="199"/>
                    <a:pt x="34" y="196"/>
                    <a:pt x="36" y="192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1" y="194"/>
                    <a:pt x="29" y="198"/>
                    <a:pt x="27" y="201"/>
                  </a:cubicBezTo>
                  <a:cubicBezTo>
                    <a:pt x="31" y="203"/>
                    <a:pt x="31" y="203"/>
                    <a:pt x="31" y="203"/>
                  </a:cubicBezTo>
                  <a:close/>
                  <a:moveTo>
                    <a:pt x="22" y="225"/>
                  </a:moveTo>
                  <a:cubicBezTo>
                    <a:pt x="24" y="221"/>
                    <a:pt x="25" y="218"/>
                    <a:pt x="27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1" y="216"/>
                    <a:pt x="20" y="220"/>
                    <a:pt x="19" y="224"/>
                  </a:cubicBezTo>
                  <a:cubicBezTo>
                    <a:pt x="22" y="225"/>
                    <a:pt x="22" y="225"/>
                    <a:pt x="22" y="225"/>
                  </a:cubicBezTo>
                  <a:close/>
                  <a:moveTo>
                    <a:pt x="15" y="248"/>
                  </a:moveTo>
                  <a:cubicBezTo>
                    <a:pt x="16" y="244"/>
                    <a:pt x="17" y="240"/>
                    <a:pt x="19" y="236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4" y="239"/>
                    <a:pt x="12" y="243"/>
                    <a:pt x="11" y="247"/>
                  </a:cubicBezTo>
                  <a:cubicBezTo>
                    <a:pt x="15" y="248"/>
                    <a:pt x="15" y="248"/>
                    <a:pt x="15" y="248"/>
                  </a:cubicBezTo>
                  <a:close/>
                  <a:moveTo>
                    <a:pt x="10" y="271"/>
                  </a:moveTo>
                  <a:cubicBezTo>
                    <a:pt x="11" y="267"/>
                    <a:pt x="11" y="263"/>
                    <a:pt x="12" y="259"/>
                  </a:cubicBezTo>
                  <a:cubicBezTo>
                    <a:pt x="8" y="258"/>
                    <a:pt x="8" y="258"/>
                    <a:pt x="8" y="258"/>
                  </a:cubicBezTo>
                  <a:cubicBezTo>
                    <a:pt x="8" y="262"/>
                    <a:pt x="7" y="266"/>
                    <a:pt x="6" y="270"/>
                  </a:cubicBezTo>
                  <a:cubicBezTo>
                    <a:pt x="10" y="271"/>
                    <a:pt x="10" y="271"/>
                    <a:pt x="10" y="271"/>
                  </a:cubicBezTo>
                  <a:close/>
                  <a:moveTo>
                    <a:pt x="6" y="294"/>
                  </a:moveTo>
                  <a:cubicBezTo>
                    <a:pt x="7" y="290"/>
                    <a:pt x="7" y="286"/>
                    <a:pt x="8" y="283"/>
                  </a:cubicBezTo>
                  <a:cubicBezTo>
                    <a:pt x="4" y="282"/>
                    <a:pt x="4" y="282"/>
                    <a:pt x="4" y="282"/>
                  </a:cubicBezTo>
                  <a:cubicBezTo>
                    <a:pt x="3" y="286"/>
                    <a:pt x="3" y="290"/>
                    <a:pt x="2" y="294"/>
                  </a:cubicBezTo>
                  <a:cubicBezTo>
                    <a:pt x="6" y="294"/>
                    <a:pt x="6" y="294"/>
                    <a:pt x="6" y="294"/>
                  </a:cubicBezTo>
                  <a:close/>
                  <a:moveTo>
                    <a:pt x="4" y="318"/>
                  </a:moveTo>
                  <a:cubicBezTo>
                    <a:pt x="4" y="314"/>
                    <a:pt x="5" y="310"/>
                    <a:pt x="5" y="306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1" y="310"/>
                    <a:pt x="0" y="314"/>
                    <a:pt x="0" y="318"/>
                  </a:cubicBezTo>
                  <a:cubicBezTo>
                    <a:pt x="4" y="318"/>
                    <a:pt x="4" y="318"/>
                    <a:pt x="4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0" name="Freeform 228">
              <a:extLst>
                <a:ext uri="{FF2B5EF4-FFF2-40B4-BE49-F238E27FC236}">
                  <a16:creationId xmlns:a16="http://schemas.microsoft.com/office/drawing/2014/main" id="{0B9C5AAE-F51F-4A2F-AFE7-3C2FFD595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00" y="3173413"/>
              <a:ext cx="6350" cy="1111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6 h 6"/>
                <a:gd name="T4" fmla="*/ 4 w 4"/>
                <a:gd name="T5" fmla="*/ 6 h 6"/>
                <a:gd name="T6" fmla="*/ 4 w 4"/>
                <a:gd name="T7" fmla="*/ 0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2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1" name="Freeform 229">
              <a:extLst>
                <a:ext uri="{FF2B5EF4-FFF2-40B4-BE49-F238E27FC236}">
                  <a16:creationId xmlns:a16="http://schemas.microsoft.com/office/drawing/2014/main" id="{E7050F17-6014-4C34-B6B7-52FBF7FA6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8450" y="3184525"/>
              <a:ext cx="1649412" cy="823913"/>
            </a:xfrm>
            <a:custGeom>
              <a:avLst/>
              <a:gdLst>
                <a:gd name="T0" fmla="*/ 4 w 869"/>
                <a:gd name="T1" fmla="*/ 16 h 434"/>
                <a:gd name="T2" fmla="*/ 6 w 869"/>
                <a:gd name="T3" fmla="*/ 39 h 434"/>
                <a:gd name="T4" fmla="*/ 8 w 869"/>
                <a:gd name="T5" fmla="*/ 63 h 434"/>
                <a:gd name="T6" fmla="*/ 13 w 869"/>
                <a:gd name="T7" fmla="*/ 87 h 434"/>
                <a:gd name="T8" fmla="*/ 18 w 869"/>
                <a:gd name="T9" fmla="*/ 110 h 434"/>
                <a:gd name="T10" fmla="*/ 25 w 869"/>
                <a:gd name="T11" fmla="*/ 133 h 434"/>
                <a:gd name="T12" fmla="*/ 33 w 869"/>
                <a:gd name="T13" fmla="*/ 155 h 434"/>
                <a:gd name="T14" fmla="*/ 42 w 869"/>
                <a:gd name="T15" fmla="*/ 177 h 434"/>
                <a:gd name="T16" fmla="*/ 52 w 869"/>
                <a:gd name="T17" fmla="*/ 199 h 434"/>
                <a:gd name="T18" fmla="*/ 64 w 869"/>
                <a:gd name="T19" fmla="*/ 220 h 434"/>
                <a:gd name="T20" fmla="*/ 77 w 869"/>
                <a:gd name="T21" fmla="*/ 240 h 434"/>
                <a:gd name="T22" fmla="*/ 91 w 869"/>
                <a:gd name="T23" fmla="*/ 259 h 434"/>
                <a:gd name="T24" fmla="*/ 105 w 869"/>
                <a:gd name="T25" fmla="*/ 278 h 434"/>
                <a:gd name="T26" fmla="*/ 121 w 869"/>
                <a:gd name="T27" fmla="*/ 296 h 434"/>
                <a:gd name="T28" fmla="*/ 138 w 869"/>
                <a:gd name="T29" fmla="*/ 312 h 434"/>
                <a:gd name="T30" fmla="*/ 156 w 869"/>
                <a:gd name="T31" fmla="*/ 328 h 434"/>
                <a:gd name="T32" fmla="*/ 175 w 869"/>
                <a:gd name="T33" fmla="*/ 343 h 434"/>
                <a:gd name="T34" fmla="*/ 194 w 869"/>
                <a:gd name="T35" fmla="*/ 357 h 434"/>
                <a:gd name="T36" fmla="*/ 214 w 869"/>
                <a:gd name="T37" fmla="*/ 370 h 434"/>
                <a:gd name="T38" fmla="*/ 235 w 869"/>
                <a:gd name="T39" fmla="*/ 382 h 434"/>
                <a:gd name="T40" fmla="*/ 257 w 869"/>
                <a:gd name="T41" fmla="*/ 392 h 434"/>
                <a:gd name="T42" fmla="*/ 279 w 869"/>
                <a:gd name="T43" fmla="*/ 401 h 434"/>
                <a:gd name="T44" fmla="*/ 301 w 869"/>
                <a:gd name="T45" fmla="*/ 409 h 434"/>
                <a:gd name="T46" fmla="*/ 324 w 869"/>
                <a:gd name="T47" fmla="*/ 416 h 434"/>
                <a:gd name="T48" fmla="*/ 348 w 869"/>
                <a:gd name="T49" fmla="*/ 422 h 434"/>
                <a:gd name="T50" fmla="*/ 371 w 869"/>
                <a:gd name="T51" fmla="*/ 426 h 434"/>
                <a:gd name="T52" fmla="*/ 395 w 869"/>
                <a:gd name="T53" fmla="*/ 429 h 434"/>
                <a:gd name="T54" fmla="*/ 419 w 869"/>
                <a:gd name="T55" fmla="*/ 430 h 434"/>
                <a:gd name="T56" fmla="*/ 434 w 869"/>
                <a:gd name="T57" fmla="*/ 434 h 434"/>
                <a:gd name="T58" fmla="*/ 455 w 869"/>
                <a:gd name="T59" fmla="*/ 434 h 434"/>
                <a:gd name="T60" fmla="*/ 479 w 869"/>
                <a:gd name="T61" fmla="*/ 432 h 434"/>
                <a:gd name="T62" fmla="*/ 503 w 869"/>
                <a:gd name="T63" fmla="*/ 429 h 434"/>
                <a:gd name="T64" fmla="*/ 526 w 869"/>
                <a:gd name="T65" fmla="*/ 425 h 434"/>
                <a:gd name="T66" fmla="*/ 550 w 869"/>
                <a:gd name="T67" fmla="*/ 419 h 434"/>
                <a:gd name="T68" fmla="*/ 573 w 869"/>
                <a:gd name="T69" fmla="*/ 412 h 434"/>
                <a:gd name="T70" fmla="*/ 595 w 869"/>
                <a:gd name="T71" fmla="*/ 404 h 434"/>
                <a:gd name="T72" fmla="*/ 617 w 869"/>
                <a:gd name="T73" fmla="*/ 394 h 434"/>
                <a:gd name="T74" fmla="*/ 639 w 869"/>
                <a:gd name="T75" fmla="*/ 383 h 434"/>
                <a:gd name="T76" fmla="*/ 660 w 869"/>
                <a:gd name="T77" fmla="*/ 372 h 434"/>
                <a:gd name="T78" fmla="*/ 680 w 869"/>
                <a:gd name="T79" fmla="*/ 359 h 434"/>
                <a:gd name="T80" fmla="*/ 700 w 869"/>
                <a:gd name="T81" fmla="*/ 344 h 434"/>
                <a:gd name="T82" fmla="*/ 718 w 869"/>
                <a:gd name="T83" fmla="*/ 329 h 434"/>
                <a:gd name="T84" fmla="*/ 736 w 869"/>
                <a:gd name="T85" fmla="*/ 313 h 434"/>
                <a:gd name="T86" fmla="*/ 753 w 869"/>
                <a:gd name="T87" fmla="*/ 296 h 434"/>
                <a:gd name="T88" fmla="*/ 769 w 869"/>
                <a:gd name="T89" fmla="*/ 278 h 434"/>
                <a:gd name="T90" fmla="*/ 784 w 869"/>
                <a:gd name="T91" fmla="*/ 259 h 434"/>
                <a:gd name="T92" fmla="*/ 798 w 869"/>
                <a:gd name="T93" fmla="*/ 239 h 434"/>
                <a:gd name="T94" fmla="*/ 810 w 869"/>
                <a:gd name="T95" fmla="*/ 218 h 434"/>
                <a:gd name="T96" fmla="*/ 822 w 869"/>
                <a:gd name="T97" fmla="*/ 197 h 434"/>
                <a:gd name="T98" fmla="*/ 832 w 869"/>
                <a:gd name="T99" fmla="*/ 175 h 434"/>
                <a:gd name="T100" fmla="*/ 841 w 869"/>
                <a:gd name="T101" fmla="*/ 153 h 434"/>
                <a:gd name="T102" fmla="*/ 849 w 869"/>
                <a:gd name="T103" fmla="*/ 130 h 434"/>
                <a:gd name="T104" fmla="*/ 856 w 869"/>
                <a:gd name="T105" fmla="*/ 107 h 434"/>
                <a:gd name="T106" fmla="*/ 861 w 869"/>
                <a:gd name="T107" fmla="*/ 84 h 434"/>
                <a:gd name="T108" fmla="*/ 865 w 869"/>
                <a:gd name="T109" fmla="*/ 60 h 434"/>
                <a:gd name="T110" fmla="*/ 868 w 869"/>
                <a:gd name="T111" fmla="*/ 36 h 434"/>
                <a:gd name="T112" fmla="*/ 869 w 869"/>
                <a:gd name="T113" fmla="*/ 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9" h="434">
                  <a:moveTo>
                    <a:pt x="4" y="16"/>
                  </a:moveTo>
                  <a:cubicBezTo>
                    <a:pt x="4" y="12"/>
                    <a:pt x="4" y="8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12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  <a:moveTo>
                    <a:pt x="6" y="39"/>
                  </a:moveTo>
                  <a:cubicBezTo>
                    <a:pt x="5" y="36"/>
                    <a:pt x="5" y="32"/>
                    <a:pt x="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32"/>
                    <a:pt x="1" y="36"/>
                    <a:pt x="2" y="40"/>
                  </a:cubicBezTo>
                  <a:cubicBezTo>
                    <a:pt x="6" y="39"/>
                    <a:pt x="6" y="39"/>
                    <a:pt x="6" y="39"/>
                  </a:cubicBezTo>
                  <a:close/>
                  <a:moveTo>
                    <a:pt x="8" y="63"/>
                  </a:moveTo>
                  <a:cubicBezTo>
                    <a:pt x="8" y="59"/>
                    <a:pt x="7" y="55"/>
                    <a:pt x="7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6"/>
                    <a:pt x="4" y="60"/>
                    <a:pt x="4" y="64"/>
                  </a:cubicBezTo>
                  <a:cubicBezTo>
                    <a:pt x="8" y="63"/>
                    <a:pt x="8" y="63"/>
                    <a:pt x="8" y="63"/>
                  </a:cubicBezTo>
                  <a:close/>
                  <a:moveTo>
                    <a:pt x="13" y="87"/>
                  </a:moveTo>
                  <a:cubicBezTo>
                    <a:pt x="12" y="83"/>
                    <a:pt x="11" y="79"/>
                    <a:pt x="10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80"/>
                    <a:pt x="8" y="84"/>
                    <a:pt x="9" y="88"/>
                  </a:cubicBezTo>
                  <a:cubicBezTo>
                    <a:pt x="13" y="87"/>
                    <a:pt x="13" y="87"/>
                    <a:pt x="13" y="87"/>
                  </a:cubicBezTo>
                  <a:close/>
                  <a:moveTo>
                    <a:pt x="18" y="110"/>
                  </a:moveTo>
                  <a:cubicBezTo>
                    <a:pt x="17" y="106"/>
                    <a:pt x="16" y="102"/>
                    <a:pt x="15" y="98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2" y="103"/>
                    <a:pt x="13" y="107"/>
                    <a:pt x="14" y="111"/>
                  </a:cubicBezTo>
                  <a:cubicBezTo>
                    <a:pt x="18" y="110"/>
                    <a:pt x="18" y="110"/>
                    <a:pt x="18" y="110"/>
                  </a:cubicBezTo>
                  <a:close/>
                  <a:moveTo>
                    <a:pt x="25" y="133"/>
                  </a:moveTo>
                  <a:cubicBezTo>
                    <a:pt x="23" y="129"/>
                    <a:pt x="22" y="125"/>
                    <a:pt x="21" y="12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6"/>
                    <a:pt x="20" y="130"/>
                    <a:pt x="21" y="134"/>
                  </a:cubicBezTo>
                  <a:cubicBezTo>
                    <a:pt x="25" y="133"/>
                    <a:pt x="25" y="133"/>
                    <a:pt x="25" y="133"/>
                  </a:cubicBezTo>
                  <a:close/>
                  <a:moveTo>
                    <a:pt x="33" y="155"/>
                  </a:moveTo>
                  <a:cubicBezTo>
                    <a:pt x="31" y="152"/>
                    <a:pt x="30" y="148"/>
                    <a:pt x="29" y="144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6" y="149"/>
                    <a:pt x="28" y="153"/>
                    <a:pt x="29" y="157"/>
                  </a:cubicBezTo>
                  <a:cubicBezTo>
                    <a:pt x="33" y="155"/>
                    <a:pt x="33" y="155"/>
                    <a:pt x="33" y="155"/>
                  </a:cubicBezTo>
                  <a:close/>
                  <a:moveTo>
                    <a:pt x="42" y="177"/>
                  </a:moveTo>
                  <a:cubicBezTo>
                    <a:pt x="40" y="174"/>
                    <a:pt x="39" y="170"/>
                    <a:pt x="37" y="166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5" y="172"/>
                    <a:pt x="37" y="175"/>
                    <a:pt x="38" y="179"/>
                  </a:cubicBezTo>
                  <a:cubicBezTo>
                    <a:pt x="42" y="177"/>
                    <a:pt x="42" y="177"/>
                    <a:pt x="42" y="177"/>
                  </a:cubicBezTo>
                  <a:close/>
                  <a:moveTo>
                    <a:pt x="52" y="199"/>
                  </a:moveTo>
                  <a:cubicBezTo>
                    <a:pt x="51" y="195"/>
                    <a:pt x="49" y="192"/>
                    <a:pt x="47" y="188"/>
                  </a:cubicBezTo>
                  <a:cubicBezTo>
                    <a:pt x="43" y="190"/>
                    <a:pt x="43" y="190"/>
                    <a:pt x="43" y="190"/>
                  </a:cubicBezTo>
                  <a:cubicBezTo>
                    <a:pt x="45" y="193"/>
                    <a:pt x="47" y="197"/>
                    <a:pt x="49" y="201"/>
                  </a:cubicBezTo>
                  <a:cubicBezTo>
                    <a:pt x="52" y="199"/>
                    <a:pt x="52" y="199"/>
                    <a:pt x="52" y="199"/>
                  </a:cubicBezTo>
                  <a:close/>
                  <a:moveTo>
                    <a:pt x="64" y="220"/>
                  </a:moveTo>
                  <a:cubicBezTo>
                    <a:pt x="62" y="216"/>
                    <a:pt x="60" y="213"/>
                    <a:pt x="58" y="209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6" y="215"/>
                    <a:pt x="58" y="218"/>
                    <a:pt x="61" y="222"/>
                  </a:cubicBezTo>
                  <a:lnTo>
                    <a:pt x="64" y="220"/>
                  </a:lnTo>
                  <a:close/>
                  <a:moveTo>
                    <a:pt x="77" y="240"/>
                  </a:moveTo>
                  <a:cubicBezTo>
                    <a:pt x="75" y="236"/>
                    <a:pt x="72" y="233"/>
                    <a:pt x="70" y="230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9" y="235"/>
                    <a:pt x="71" y="239"/>
                    <a:pt x="73" y="242"/>
                  </a:cubicBezTo>
                  <a:cubicBezTo>
                    <a:pt x="77" y="240"/>
                    <a:pt x="77" y="240"/>
                    <a:pt x="77" y="240"/>
                  </a:cubicBezTo>
                  <a:close/>
                  <a:moveTo>
                    <a:pt x="91" y="259"/>
                  </a:moveTo>
                  <a:cubicBezTo>
                    <a:pt x="88" y="256"/>
                    <a:pt x="86" y="253"/>
                    <a:pt x="84" y="249"/>
                  </a:cubicBezTo>
                  <a:cubicBezTo>
                    <a:pt x="80" y="252"/>
                    <a:pt x="80" y="252"/>
                    <a:pt x="80" y="252"/>
                  </a:cubicBezTo>
                  <a:cubicBezTo>
                    <a:pt x="83" y="255"/>
                    <a:pt x="85" y="258"/>
                    <a:pt x="87" y="262"/>
                  </a:cubicBezTo>
                  <a:lnTo>
                    <a:pt x="91" y="259"/>
                  </a:lnTo>
                  <a:close/>
                  <a:moveTo>
                    <a:pt x="105" y="278"/>
                  </a:moveTo>
                  <a:cubicBezTo>
                    <a:pt x="103" y="275"/>
                    <a:pt x="100" y="272"/>
                    <a:pt x="98" y="269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7" y="274"/>
                    <a:pt x="100" y="277"/>
                    <a:pt x="102" y="280"/>
                  </a:cubicBezTo>
                  <a:cubicBezTo>
                    <a:pt x="105" y="278"/>
                    <a:pt x="105" y="278"/>
                    <a:pt x="105" y="278"/>
                  </a:cubicBezTo>
                  <a:close/>
                  <a:moveTo>
                    <a:pt x="121" y="296"/>
                  </a:moveTo>
                  <a:cubicBezTo>
                    <a:pt x="119" y="293"/>
                    <a:pt x="116" y="290"/>
                    <a:pt x="113" y="287"/>
                  </a:cubicBezTo>
                  <a:cubicBezTo>
                    <a:pt x="110" y="289"/>
                    <a:pt x="110" y="289"/>
                    <a:pt x="110" y="289"/>
                  </a:cubicBezTo>
                  <a:cubicBezTo>
                    <a:pt x="113" y="292"/>
                    <a:pt x="116" y="295"/>
                    <a:pt x="118" y="298"/>
                  </a:cubicBezTo>
                  <a:cubicBezTo>
                    <a:pt x="121" y="296"/>
                    <a:pt x="121" y="296"/>
                    <a:pt x="121" y="296"/>
                  </a:cubicBezTo>
                  <a:close/>
                  <a:moveTo>
                    <a:pt x="138" y="312"/>
                  </a:moveTo>
                  <a:cubicBezTo>
                    <a:pt x="135" y="310"/>
                    <a:pt x="133" y="307"/>
                    <a:pt x="130" y="304"/>
                  </a:cubicBezTo>
                  <a:cubicBezTo>
                    <a:pt x="127" y="307"/>
                    <a:pt x="127" y="307"/>
                    <a:pt x="127" y="307"/>
                  </a:cubicBezTo>
                  <a:cubicBezTo>
                    <a:pt x="130" y="310"/>
                    <a:pt x="133" y="313"/>
                    <a:pt x="136" y="315"/>
                  </a:cubicBezTo>
                  <a:lnTo>
                    <a:pt x="138" y="312"/>
                  </a:lnTo>
                  <a:close/>
                  <a:moveTo>
                    <a:pt x="156" y="328"/>
                  </a:moveTo>
                  <a:cubicBezTo>
                    <a:pt x="153" y="326"/>
                    <a:pt x="150" y="323"/>
                    <a:pt x="147" y="321"/>
                  </a:cubicBezTo>
                  <a:cubicBezTo>
                    <a:pt x="144" y="323"/>
                    <a:pt x="144" y="323"/>
                    <a:pt x="144" y="323"/>
                  </a:cubicBezTo>
                  <a:cubicBezTo>
                    <a:pt x="147" y="326"/>
                    <a:pt x="150" y="329"/>
                    <a:pt x="153" y="331"/>
                  </a:cubicBezTo>
                  <a:cubicBezTo>
                    <a:pt x="156" y="328"/>
                    <a:pt x="156" y="328"/>
                    <a:pt x="156" y="328"/>
                  </a:cubicBezTo>
                  <a:close/>
                  <a:moveTo>
                    <a:pt x="175" y="343"/>
                  </a:moveTo>
                  <a:cubicBezTo>
                    <a:pt x="172" y="341"/>
                    <a:pt x="168" y="338"/>
                    <a:pt x="165" y="336"/>
                  </a:cubicBezTo>
                  <a:cubicBezTo>
                    <a:pt x="163" y="339"/>
                    <a:pt x="163" y="339"/>
                    <a:pt x="163" y="339"/>
                  </a:cubicBezTo>
                  <a:cubicBezTo>
                    <a:pt x="166" y="342"/>
                    <a:pt x="169" y="344"/>
                    <a:pt x="172" y="347"/>
                  </a:cubicBezTo>
                  <a:lnTo>
                    <a:pt x="175" y="343"/>
                  </a:lnTo>
                  <a:close/>
                  <a:moveTo>
                    <a:pt x="194" y="357"/>
                  </a:moveTo>
                  <a:cubicBezTo>
                    <a:pt x="191" y="355"/>
                    <a:pt x="188" y="353"/>
                    <a:pt x="184" y="350"/>
                  </a:cubicBezTo>
                  <a:cubicBezTo>
                    <a:pt x="182" y="354"/>
                    <a:pt x="182" y="354"/>
                    <a:pt x="182" y="354"/>
                  </a:cubicBezTo>
                  <a:cubicBezTo>
                    <a:pt x="185" y="356"/>
                    <a:pt x="189" y="358"/>
                    <a:pt x="192" y="361"/>
                  </a:cubicBezTo>
                  <a:cubicBezTo>
                    <a:pt x="194" y="357"/>
                    <a:pt x="194" y="357"/>
                    <a:pt x="194" y="357"/>
                  </a:cubicBezTo>
                  <a:close/>
                  <a:moveTo>
                    <a:pt x="214" y="370"/>
                  </a:moveTo>
                  <a:cubicBezTo>
                    <a:pt x="211" y="368"/>
                    <a:pt x="208" y="366"/>
                    <a:pt x="204" y="364"/>
                  </a:cubicBezTo>
                  <a:cubicBezTo>
                    <a:pt x="202" y="367"/>
                    <a:pt x="202" y="367"/>
                    <a:pt x="202" y="367"/>
                  </a:cubicBezTo>
                  <a:cubicBezTo>
                    <a:pt x="205" y="369"/>
                    <a:pt x="209" y="371"/>
                    <a:pt x="212" y="373"/>
                  </a:cubicBezTo>
                  <a:cubicBezTo>
                    <a:pt x="214" y="370"/>
                    <a:pt x="214" y="370"/>
                    <a:pt x="214" y="370"/>
                  </a:cubicBezTo>
                  <a:close/>
                  <a:moveTo>
                    <a:pt x="235" y="382"/>
                  </a:moveTo>
                  <a:cubicBezTo>
                    <a:pt x="232" y="380"/>
                    <a:pt x="228" y="378"/>
                    <a:pt x="225" y="376"/>
                  </a:cubicBezTo>
                  <a:cubicBezTo>
                    <a:pt x="223" y="379"/>
                    <a:pt x="223" y="379"/>
                    <a:pt x="223" y="379"/>
                  </a:cubicBezTo>
                  <a:cubicBezTo>
                    <a:pt x="226" y="381"/>
                    <a:pt x="230" y="383"/>
                    <a:pt x="233" y="385"/>
                  </a:cubicBezTo>
                  <a:cubicBezTo>
                    <a:pt x="235" y="382"/>
                    <a:pt x="235" y="382"/>
                    <a:pt x="235" y="382"/>
                  </a:cubicBezTo>
                  <a:close/>
                  <a:moveTo>
                    <a:pt x="257" y="392"/>
                  </a:moveTo>
                  <a:cubicBezTo>
                    <a:pt x="253" y="391"/>
                    <a:pt x="249" y="389"/>
                    <a:pt x="246" y="387"/>
                  </a:cubicBezTo>
                  <a:cubicBezTo>
                    <a:pt x="244" y="391"/>
                    <a:pt x="244" y="391"/>
                    <a:pt x="244" y="391"/>
                  </a:cubicBezTo>
                  <a:cubicBezTo>
                    <a:pt x="248" y="392"/>
                    <a:pt x="251" y="394"/>
                    <a:pt x="255" y="396"/>
                  </a:cubicBezTo>
                  <a:cubicBezTo>
                    <a:pt x="257" y="392"/>
                    <a:pt x="257" y="392"/>
                    <a:pt x="257" y="392"/>
                  </a:cubicBezTo>
                  <a:close/>
                  <a:moveTo>
                    <a:pt x="279" y="401"/>
                  </a:moveTo>
                  <a:cubicBezTo>
                    <a:pt x="275" y="400"/>
                    <a:pt x="271" y="399"/>
                    <a:pt x="268" y="397"/>
                  </a:cubicBezTo>
                  <a:cubicBezTo>
                    <a:pt x="266" y="401"/>
                    <a:pt x="266" y="401"/>
                    <a:pt x="266" y="401"/>
                  </a:cubicBezTo>
                  <a:cubicBezTo>
                    <a:pt x="270" y="402"/>
                    <a:pt x="274" y="404"/>
                    <a:pt x="277" y="405"/>
                  </a:cubicBezTo>
                  <a:cubicBezTo>
                    <a:pt x="279" y="401"/>
                    <a:pt x="279" y="401"/>
                    <a:pt x="279" y="401"/>
                  </a:cubicBezTo>
                  <a:close/>
                  <a:moveTo>
                    <a:pt x="301" y="409"/>
                  </a:moveTo>
                  <a:cubicBezTo>
                    <a:pt x="298" y="408"/>
                    <a:pt x="294" y="407"/>
                    <a:pt x="290" y="406"/>
                  </a:cubicBezTo>
                  <a:cubicBezTo>
                    <a:pt x="289" y="409"/>
                    <a:pt x="289" y="409"/>
                    <a:pt x="289" y="409"/>
                  </a:cubicBezTo>
                  <a:cubicBezTo>
                    <a:pt x="292" y="411"/>
                    <a:pt x="296" y="412"/>
                    <a:pt x="300" y="413"/>
                  </a:cubicBezTo>
                  <a:cubicBezTo>
                    <a:pt x="301" y="409"/>
                    <a:pt x="301" y="409"/>
                    <a:pt x="301" y="409"/>
                  </a:cubicBezTo>
                  <a:close/>
                  <a:moveTo>
                    <a:pt x="324" y="416"/>
                  </a:moveTo>
                  <a:cubicBezTo>
                    <a:pt x="320" y="415"/>
                    <a:pt x="317" y="414"/>
                    <a:pt x="313" y="413"/>
                  </a:cubicBezTo>
                  <a:cubicBezTo>
                    <a:pt x="312" y="417"/>
                    <a:pt x="312" y="417"/>
                    <a:pt x="312" y="417"/>
                  </a:cubicBezTo>
                  <a:cubicBezTo>
                    <a:pt x="315" y="418"/>
                    <a:pt x="319" y="419"/>
                    <a:pt x="323" y="420"/>
                  </a:cubicBezTo>
                  <a:cubicBezTo>
                    <a:pt x="324" y="416"/>
                    <a:pt x="324" y="416"/>
                    <a:pt x="324" y="416"/>
                  </a:cubicBezTo>
                  <a:close/>
                  <a:moveTo>
                    <a:pt x="348" y="422"/>
                  </a:moveTo>
                  <a:cubicBezTo>
                    <a:pt x="344" y="421"/>
                    <a:pt x="340" y="420"/>
                    <a:pt x="336" y="419"/>
                  </a:cubicBezTo>
                  <a:cubicBezTo>
                    <a:pt x="335" y="423"/>
                    <a:pt x="335" y="423"/>
                    <a:pt x="335" y="423"/>
                  </a:cubicBezTo>
                  <a:cubicBezTo>
                    <a:pt x="339" y="424"/>
                    <a:pt x="343" y="425"/>
                    <a:pt x="347" y="426"/>
                  </a:cubicBezTo>
                  <a:cubicBezTo>
                    <a:pt x="348" y="422"/>
                    <a:pt x="348" y="422"/>
                    <a:pt x="348" y="422"/>
                  </a:cubicBezTo>
                  <a:close/>
                  <a:moveTo>
                    <a:pt x="371" y="426"/>
                  </a:moveTo>
                  <a:cubicBezTo>
                    <a:pt x="367" y="425"/>
                    <a:pt x="363" y="425"/>
                    <a:pt x="359" y="424"/>
                  </a:cubicBezTo>
                  <a:cubicBezTo>
                    <a:pt x="359" y="428"/>
                    <a:pt x="359" y="428"/>
                    <a:pt x="359" y="428"/>
                  </a:cubicBezTo>
                  <a:cubicBezTo>
                    <a:pt x="363" y="429"/>
                    <a:pt x="366" y="429"/>
                    <a:pt x="370" y="430"/>
                  </a:cubicBezTo>
                  <a:cubicBezTo>
                    <a:pt x="371" y="426"/>
                    <a:pt x="371" y="426"/>
                    <a:pt x="371" y="426"/>
                  </a:cubicBezTo>
                  <a:close/>
                  <a:moveTo>
                    <a:pt x="395" y="429"/>
                  </a:moveTo>
                  <a:cubicBezTo>
                    <a:pt x="391" y="428"/>
                    <a:pt x="387" y="428"/>
                    <a:pt x="383" y="427"/>
                  </a:cubicBezTo>
                  <a:cubicBezTo>
                    <a:pt x="382" y="431"/>
                    <a:pt x="382" y="431"/>
                    <a:pt x="382" y="431"/>
                  </a:cubicBezTo>
                  <a:cubicBezTo>
                    <a:pt x="386" y="432"/>
                    <a:pt x="390" y="432"/>
                    <a:pt x="394" y="433"/>
                  </a:cubicBezTo>
                  <a:cubicBezTo>
                    <a:pt x="395" y="429"/>
                    <a:pt x="395" y="429"/>
                    <a:pt x="395" y="429"/>
                  </a:cubicBezTo>
                  <a:close/>
                  <a:moveTo>
                    <a:pt x="419" y="430"/>
                  </a:moveTo>
                  <a:cubicBezTo>
                    <a:pt x="415" y="430"/>
                    <a:pt x="411" y="430"/>
                    <a:pt x="407" y="430"/>
                  </a:cubicBezTo>
                  <a:cubicBezTo>
                    <a:pt x="406" y="434"/>
                    <a:pt x="406" y="434"/>
                    <a:pt x="406" y="434"/>
                  </a:cubicBezTo>
                  <a:cubicBezTo>
                    <a:pt x="410" y="434"/>
                    <a:pt x="414" y="434"/>
                    <a:pt x="418" y="434"/>
                  </a:cubicBezTo>
                  <a:cubicBezTo>
                    <a:pt x="419" y="430"/>
                    <a:pt x="419" y="430"/>
                    <a:pt x="419" y="430"/>
                  </a:cubicBezTo>
                  <a:close/>
                  <a:moveTo>
                    <a:pt x="442" y="430"/>
                  </a:moveTo>
                  <a:cubicBezTo>
                    <a:pt x="440" y="430"/>
                    <a:pt x="437" y="430"/>
                    <a:pt x="434" y="430"/>
                  </a:cubicBezTo>
                  <a:cubicBezTo>
                    <a:pt x="433" y="430"/>
                    <a:pt x="432" y="430"/>
                    <a:pt x="431" y="430"/>
                  </a:cubicBezTo>
                  <a:cubicBezTo>
                    <a:pt x="430" y="434"/>
                    <a:pt x="430" y="434"/>
                    <a:pt x="430" y="434"/>
                  </a:cubicBezTo>
                  <a:cubicBezTo>
                    <a:pt x="432" y="434"/>
                    <a:pt x="433" y="434"/>
                    <a:pt x="434" y="434"/>
                  </a:cubicBezTo>
                  <a:cubicBezTo>
                    <a:pt x="437" y="434"/>
                    <a:pt x="440" y="434"/>
                    <a:pt x="443" y="434"/>
                  </a:cubicBezTo>
                  <a:cubicBezTo>
                    <a:pt x="442" y="430"/>
                    <a:pt x="442" y="430"/>
                    <a:pt x="442" y="430"/>
                  </a:cubicBezTo>
                  <a:close/>
                  <a:moveTo>
                    <a:pt x="466" y="429"/>
                  </a:moveTo>
                  <a:cubicBezTo>
                    <a:pt x="462" y="430"/>
                    <a:pt x="458" y="430"/>
                    <a:pt x="454" y="430"/>
                  </a:cubicBezTo>
                  <a:cubicBezTo>
                    <a:pt x="455" y="434"/>
                    <a:pt x="455" y="434"/>
                    <a:pt x="455" y="434"/>
                  </a:cubicBezTo>
                  <a:cubicBezTo>
                    <a:pt x="459" y="434"/>
                    <a:pt x="463" y="434"/>
                    <a:pt x="467" y="433"/>
                  </a:cubicBezTo>
                  <a:lnTo>
                    <a:pt x="466" y="429"/>
                  </a:lnTo>
                  <a:close/>
                  <a:moveTo>
                    <a:pt x="490" y="427"/>
                  </a:moveTo>
                  <a:cubicBezTo>
                    <a:pt x="486" y="427"/>
                    <a:pt x="482" y="428"/>
                    <a:pt x="478" y="428"/>
                  </a:cubicBezTo>
                  <a:cubicBezTo>
                    <a:pt x="479" y="432"/>
                    <a:pt x="479" y="432"/>
                    <a:pt x="479" y="432"/>
                  </a:cubicBezTo>
                  <a:cubicBezTo>
                    <a:pt x="483" y="432"/>
                    <a:pt x="487" y="431"/>
                    <a:pt x="491" y="431"/>
                  </a:cubicBezTo>
                  <a:cubicBezTo>
                    <a:pt x="490" y="427"/>
                    <a:pt x="490" y="427"/>
                    <a:pt x="490" y="427"/>
                  </a:cubicBezTo>
                  <a:close/>
                  <a:moveTo>
                    <a:pt x="514" y="423"/>
                  </a:moveTo>
                  <a:cubicBezTo>
                    <a:pt x="510" y="424"/>
                    <a:pt x="506" y="425"/>
                    <a:pt x="502" y="425"/>
                  </a:cubicBezTo>
                  <a:cubicBezTo>
                    <a:pt x="503" y="429"/>
                    <a:pt x="503" y="429"/>
                    <a:pt x="503" y="429"/>
                  </a:cubicBezTo>
                  <a:cubicBezTo>
                    <a:pt x="507" y="429"/>
                    <a:pt x="510" y="428"/>
                    <a:pt x="514" y="427"/>
                  </a:cubicBezTo>
                  <a:cubicBezTo>
                    <a:pt x="514" y="423"/>
                    <a:pt x="514" y="423"/>
                    <a:pt x="514" y="423"/>
                  </a:cubicBezTo>
                  <a:close/>
                  <a:moveTo>
                    <a:pt x="537" y="418"/>
                  </a:moveTo>
                  <a:cubicBezTo>
                    <a:pt x="533" y="419"/>
                    <a:pt x="529" y="420"/>
                    <a:pt x="525" y="421"/>
                  </a:cubicBezTo>
                  <a:cubicBezTo>
                    <a:pt x="526" y="425"/>
                    <a:pt x="526" y="425"/>
                    <a:pt x="526" y="425"/>
                  </a:cubicBezTo>
                  <a:cubicBezTo>
                    <a:pt x="530" y="424"/>
                    <a:pt x="534" y="423"/>
                    <a:pt x="538" y="422"/>
                  </a:cubicBezTo>
                  <a:cubicBezTo>
                    <a:pt x="537" y="418"/>
                    <a:pt x="537" y="418"/>
                    <a:pt x="537" y="418"/>
                  </a:cubicBezTo>
                  <a:close/>
                  <a:moveTo>
                    <a:pt x="560" y="412"/>
                  </a:moveTo>
                  <a:cubicBezTo>
                    <a:pt x="556" y="413"/>
                    <a:pt x="552" y="414"/>
                    <a:pt x="549" y="415"/>
                  </a:cubicBezTo>
                  <a:cubicBezTo>
                    <a:pt x="550" y="419"/>
                    <a:pt x="550" y="419"/>
                    <a:pt x="550" y="419"/>
                  </a:cubicBezTo>
                  <a:cubicBezTo>
                    <a:pt x="554" y="418"/>
                    <a:pt x="557" y="417"/>
                    <a:pt x="561" y="416"/>
                  </a:cubicBezTo>
                  <a:cubicBezTo>
                    <a:pt x="560" y="412"/>
                    <a:pt x="560" y="412"/>
                    <a:pt x="560" y="412"/>
                  </a:cubicBezTo>
                  <a:close/>
                  <a:moveTo>
                    <a:pt x="583" y="404"/>
                  </a:moveTo>
                  <a:cubicBezTo>
                    <a:pt x="579" y="406"/>
                    <a:pt x="575" y="407"/>
                    <a:pt x="571" y="408"/>
                  </a:cubicBezTo>
                  <a:cubicBezTo>
                    <a:pt x="573" y="412"/>
                    <a:pt x="573" y="412"/>
                    <a:pt x="573" y="412"/>
                  </a:cubicBezTo>
                  <a:cubicBezTo>
                    <a:pt x="577" y="411"/>
                    <a:pt x="580" y="409"/>
                    <a:pt x="584" y="408"/>
                  </a:cubicBezTo>
                  <a:cubicBezTo>
                    <a:pt x="583" y="404"/>
                    <a:pt x="583" y="404"/>
                    <a:pt x="583" y="404"/>
                  </a:cubicBezTo>
                  <a:close/>
                  <a:moveTo>
                    <a:pt x="605" y="395"/>
                  </a:moveTo>
                  <a:cubicBezTo>
                    <a:pt x="601" y="397"/>
                    <a:pt x="598" y="399"/>
                    <a:pt x="594" y="400"/>
                  </a:cubicBezTo>
                  <a:cubicBezTo>
                    <a:pt x="595" y="404"/>
                    <a:pt x="595" y="404"/>
                    <a:pt x="595" y="404"/>
                  </a:cubicBezTo>
                  <a:cubicBezTo>
                    <a:pt x="599" y="402"/>
                    <a:pt x="603" y="401"/>
                    <a:pt x="606" y="399"/>
                  </a:cubicBezTo>
                  <a:lnTo>
                    <a:pt x="605" y="395"/>
                  </a:lnTo>
                  <a:close/>
                  <a:moveTo>
                    <a:pt x="626" y="385"/>
                  </a:moveTo>
                  <a:cubicBezTo>
                    <a:pt x="623" y="387"/>
                    <a:pt x="619" y="389"/>
                    <a:pt x="616" y="391"/>
                  </a:cubicBezTo>
                  <a:cubicBezTo>
                    <a:pt x="617" y="394"/>
                    <a:pt x="617" y="394"/>
                    <a:pt x="617" y="394"/>
                  </a:cubicBezTo>
                  <a:cubicBezTo>
                    <a:pt x="621" y="393"/>
                    <a:pt x="625" y="391"/>
                    <a:pt x="628" y="389"/>
                  </a:cubicBezTo>
                  <a:cubicBezTo>
                    <a:pt x="626" y="385"/>
                    <a:pt x="626" y="385"/>
                    <a:pt x="626" y="385"/>
                  </a:cubicBezTo>
                  <a:close/>
                  <a:moveTo>
                    <a:pt x="647" y="374"/>
                  </a:moveTo>
                  <a:cubicBezTo>
                    <a:pt x="644" y="376"/>
                    <a:pt x="641" y="378"/>
                    <a:pt x="637" y="380"/>
                  </a:cubicBezTo>
                  <a:cubicBezTo>
                    <a:pt x="639" y="383"/>
                    <a:pt x="639" y="383"/>
                    <a:pt x="639" y="383"/>
                  </a:cubicBezTo>
                  <a:cubicBezTo>
                    <a:pt x="642" y="382"/>
                    <a:pt x="646" y="380"/>
                    <a:pt x="649" y="378"/>
                  </a:cubicBezTo>
                  <a:cubicBezTo>
                    <a:pt x="647" y="374"/>
                    <a:pt x="647" y="374"/>
                    <a:pt x="647" y="374"/>
                  </a:cubicBezTo>
                  <a:close/>
                  <a:moveTo>
                    <a:pt x="668" y="362"/>
                  </a:moveTo>
                  <a:cubicBezTo>
                    <a:pt x="665" y="364"/>
                    <a:pt x="661" y="366"/>
                    <a:pt x="658" y="368"/>
                  </a:cubicBezTo>
                  <a:cubicBezTo>
                    <a:pt x="660" y="372"/>
                    <a:pt x="660" y="372"/>
                    <a:pt x="660" y="372"/>
                  </a:cubicBezTo>
                  <a:cubicBezTo>
                    <a:pt x="663" y="370"/>
                    <a:pt x="667" y="367"/>
                    <a:pt x="670" y="365"/>
                  </a:cubicBezTo>
                  <a:cubicBezTo>
                    <a:pt x="668" y="362"/>
                    <a:pt x="668" y="362"/>
                    <a:pt x="668" y="362"/>
                  </a:cubicBezTo>
                  <a:close/>
                  <a:moveTo>
                    <a:pt x="688" y="348"/>
                  </a:moveTo>
                  <a:cubicBezTo>
                    <a:pt x="684" y="351"/>
                    <a:pt x="681" y="353"/>
                    <a:pt x="678" y="355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683" y="356"/>
                    <a:pt x="687" y="354"/>
                    <a:pt x="690" y="352"/>
                  </a:cubicBezTo>
                  <a:cubicBezTo>
                    <a:pt x="688" y="348"/>
                    <a:pt x="688" y="348"/>
                    <a:pt x="688" y="348"/>
                  </a:cubicBezTo>
                  <a:close/>
                  <a:moveTo>
                    <a:pt x="706" y="334"/>
                  </a:moveTo>
                  <a:cubicBezTo>
                    <a:pt x="703" y="336"/>
                    <a:pt x="700" y="339"/>
                    <a:pt x="697" y="341"/>
                  </a:cubicBezTo>
                  <a:cubicBezTo>
                    <a:pt x="700" y="344"/>
                    <a:pt x="700" y="344"/>
                    <a:pt x="700" y="344"/>
                  </a:cubicBezTo>
                  <a:cubicBezTo>
                    <a:pt x="703" y="342"/>
                    <a:pt x="706" y="339"/>
                    <a:pt x="709" y="337"/>
                  </a:cubicBezTo>
                  <a:lnTo>
                    <a:pt x="706" y="334"/>
                  </a:lnTo>
                  <a:close/>
                  <a:moveTo>
                    <a:pt x="724" y="318"/>
                  </a:moveTo>
                  <a:cubicBezTo>
                    <a:pt x="722" y="321"/>
                    <a:pt x="719" y="324"/>
                    <a:pt x="716" y="326"/>
                  </a:cubicBezTo>
                  <a:cubicBezTo>
                    <a:pt x="718" y="329"/>
                    <a:pt x="718" y="329"/>
                    <a:pt x="718" y="329"/>
                  </a:cubicBezTo>
                  <a:cubicBezTo>
                    <a:pt x="721" y="327"/>
                    <a:pt x="724" y="324"/>
                    <a:pt x="727" y="321"/>
                  </a:cubicBezTo>
                  <a:cubicBezTo>
                    <a:pt x="724" y="318"/>
                    <a:pt x="724" y="318"/>
                    <a:pt x="724" y="318"/>
                  </a:cubicBezTo>
                  <a:close/>
                  <a:moveTo>
                    <a:pt x="742" y="302"/>
                  </a:moveTo>
                  <a:cubicBezTo>
                    <a:pt x="739" y="305"/>
                    <a:pt x="736" y="307"/>
                    <a:pt x="733" y="310"/>
                  </a:cubicBezTo>
                  <a:cubicBezTo>
                    <a:pt x="736" y="313"/>
                    <a:pt x="736" y="313"/>
                    <a:pt x="736" y="313"/>
                  </a:cubicBezTo>
                  <a:cubicBezTo>
                    <a:pt x="739" y="310"/>
                    <a:pt x="742" y="307"/>
                    <a:pt x="745" y="304"/>
                  </a:cubicBezTo>
                  <a:cubicBezTo>
                    <a:pt x="742" y="302"/>
                    <a:pt x="742" y="302"/>
                    <a:pt x="742" y="302"/>
                  </a:cubicBezTo>
                  <a:close/>
                  <a:moveTo>
                    <a:pt x="758" y="284"/>
                  </a:moveTo>
                  <a:cubicBezTo>
                    <a:pt x="755" y="287"/>
                    <a:pt x="753" y="290"/>
                    <a:pt x="750" y="293"/>
                  </a:cubicBezTo>
                  <a:cubicBezTo>
                    <a:pt x="753" y="296"/>
                    <a:pt x="753" y="296"/>
                    <a:pt x="753" y="296"/>
                  </a:cubicBezTo>
                  <a:cubicBezTo>
                    <a:pt x="756" y="293"/>
                    <a:pt x="758" y="290"/>
                    <a:pt x="761" y="287"/>
                  </a:cubicBezTo>
                  <a:cubicBezTo>
                    <a:pt x="758" y="284"/>
                    <a:pt x="758" y="284"/>
                    <a:pt x="758" y="284"/>
                  </a:cubicBezTo>
                  <a:close/>
                  <a:moveTo>
                    <a:pt x="773" y="266"/>
                  </a:moveTo>
                  <a:cubicBezTo>
                    <a:pt x="771" y="269"/>
                    <a:pt x="768" y="272"/>
                    <a:pt x="766" y="275"/>
                  </a:cubicBezTo>
                  <a:cubicBezTo>
                    <a:pt x="769" y="278"/>
                    <a:pt x="769" y="278"/>
                    <a:pt x="769" y="278"/>
                  </a:cubicBezTo>
                  <a:cubicBezTo>
                    <a:pt x="771" y="275"/>
                    <a:pt x="774" y="271"/>
                    <a:pt x="776" y="268"/>
                  </a:cubicBezTo>
                  <a:cubicBezTo>
                    <a:pt x="773" y="266"/>
                    <a:pt x="773" y="266"/>
                    <a:pt x="773" y="266"/>
                  </a:cubicBezTo>
                  <a:close/>
                  <a:moveTo>
                    <a:pt x="788" y="247"/>
                  </a:moveTo>
                  <a:cubicBezTo>
                    <a:pt x="785" y="250"/>
                    <a:pt x="783" y="253"/>
                    <a:pt x="781" y="256"/>
                  </a:cubicBezTo>
                  <a:cubicBezTo>
                    <a:pt x="784" y="259"/>
                    <a:pt x="784" y="259"/>
                    <a:pt x="784" y="259"/>
                  </a:cubicBezTo>
                  <a:cubicBezTo>
                    <a:pt x="786" y="255"/>
                    <a:pt x="788" y="252"/>
                    <a:pt x="791" y="249"/>
                  </a:cubicBezTo>
                  <a:cubicBezTo>
                    <a:pt x="788" y="247"/>
                    <a:pt x="788" y="247"/>
                    <a:pt x="788" y="247"/>
                  </a:cubicBezTo>
                  <a:close/>
                  <a:moveTo>
                    <a:pt x="801" y="227"/>
                  </a:moveTo>
                  <a:cubicBezTo>
                    <a:pt x="799" y="230"/>
                    <a:pt x="796" y="233"/>
                    <a:pt x="794" y="237"/>
                  </a:cubicBezTo>
                  <a:cubicBezTo>
                    <a:pt x="798" y="239"/>
                    <a:pt x="798" y="239"/>
                    <a:pt x="798" y="239"/>
                  </a:cubicBezTo>
                  <a:cubicBezTo>
                    <a:pt x="800" y="236"/>
                    <a:pt x="802" y="232"/>
                    <a:pt x="804" y="229"/>
                  </a:cubicBezTo>
                  <a:cubicBezTo>
                    <a:pt x="801" y="227"/>
                    <a:pt x="801" y="227"/>
                    <a:pt x="801" y="227"/>
                  </a:cubicBezTo>
                  <a:close/>
                  <a:moveTo>
                    <a:pt x="813" y="206"/>
                  </a:moveTo>
                  <a:cubicBezTo>
                    <a:pt x="811" y="210"/>
                    <a:pt x="809" y="213"/>
                    <a:pt x="807" y="216"/>
                  </a:cubicBezTo>
                  <a:cubicBezTo>
                    <a:pt x="810" y="218"/>
                    <a:pt x="810" y="218"/>
                    <a:pt x="810" y="218"/>
                  </a:cubicBezTo>
                  <a:cubicBezTo>
                    <a:pt x="812" y="215"/>
                    <a:pt x="814" y="211"/>
                    <a:pt x="816" y="208"/>
                  </a:cubicBezTo>
                  <a:cubicBezTo>
                    <a:pt x="813" y="206"/>
                    <a:pt x="813" y="206"/>
                    <a:pt x="813" y="206"/>
                  </a:cubicBezTo>
                  <a:close/>
                  <a:moveTo>
                    <a:pt x="824" y="185"/>
                  </a:moveTo>
                  <a:cubicBezTo>
                    <a:pt x="822" y="188"/>
                    <a:pt x="820" y="192"/>
                    <a:pt x="818" y="195"/>
                  </a:cubicBezTo>
                  <a:cubicBezTo>
                    <a:pt x="822" y="197"/>
                    <a:pt x="822" y="197"/>
                    <a:pt x="822" y="197"/>
                  </a:cubicBezTo>
                  <a:cubicBezTo>
                    <a:pt x="824" y="194"/>
                    <a:pt x="826" y="190"/>
                    <a:pt x="827" y="186"/>
                  </a:cubicBezTo>
                  <a:cubicBezTo>
                    <a:pt x="824" y="185"/>
                    <a:pt x="824" y="185"/>
                    <a:pt x="824" y="185"/>
                  </a:cubicBezTo>
                  <a:close/>
                  <a:moveTo>
                    <a:pt x="833" y="163"/>
                  </a:moveTo>
                  <a:cubicBezTo>
                    <a:pt x="832" y="167"/>
                    <a:pt x="830" y="170"/>
                    <a:pt x="829" y="174"/>
                  </a:cubicBezTo>
                  <a:cubicBezTo>
                    <a:pt x="832" y="175"/>
                    <a:pt x="832" y="175"/>
                    <a:pt x="832" y="175"/>
                  </a:cubicBezTo>
                  <a:cubicBezTo>
                    <a:pt x="834" y="172"/>
                    <a:pt x="835" y="168"/>
                    <a:pt x="837" y="164"/>
                  </a:cubicBezTo>
                  <a:cubicBezTo>
                    <a:pt x="833" y="163"/>
                    <a:pt x="833" y="163"/>
                    <a:pt x="833" y="163"/>
                  </a:cubicBezTo>
                  <a:close/>
                  <a:moveTo>
                    <a:pt x="842" y="140"/>
                  </a:moveTo>
                  <a:cubicBezTo>
                    <a:pt x="840" y="144"/>
                    <a:pt x="839" y="148"/>
                    <a:pt x="838" y="152"/>
                  </a:cubicBezTo>
                  <a:cubicBezTo>
                    <a:pt x="841" y="153"/>
                    <a:pt x="841" y="153"/>
                    <a:pt x="841" y="153"/>
                  </a:cubicBezTo>
                  <a:cubicBezTo>
                    <a:pt x="843" y="149"/>
                    <a:pt x="844" y="146"/>
                    <a:pt x="846" y="142"/>
                  </a:cubicBezTo>
                  <a:cubicBezTo>
                    <a:pt x="842" y="140"/>
                    <a:pt x="842" y="140"/>
                    <a:pt x="842" y="140"/>
                  </a:cubicBezTo>
                  <a:close/>
                  <a:moveTo>
                    <a:pt x="849" y="118"/>
                  </a:moveTo>
                  <a:cubicBezTo>
                    <a:pt x="848" y="121"/>
                    <a:pt x="847" y="125"/>
                    <a:pt x="846" y="129"/>
                  </a:cubicBezTo>
                  <a:cubicBezTo>
                    <a:pt x="849" y="130"/>
                    <a:pt x="849" y="130"/>
                    <a:pt x="849" y="130"/>
                  </a:cubicBezTo>
                  <a:cubicBezTo>
                    <a:pt x="851" y="126"/>
                    <a:pt x="852" y="123"/>
                    <a:pt x="853" y="119"/>
                  </a:cubicBezTo>
                  <a:cubicBezTo>
                    <a:pt x="849" y="118"/>
                    <a:pt x="849" y="118"/>
                    <a:pt x="849" y="118"/>
                  </a:cubicBezTo>
                  <a:close/>
                  <a:moveTo>
                    <a:pt x="855" y="94"/>
                  </a:moveTo>
                  <a:cubicBezTo>
                    <a:pt x="854" y="98"/>
                    <a:pt x="853" y="102"/>
                    <a:pt x="852" y="106"/>
                  </a:cubicBezTo>
                  <a:cubicBezTo>
                    <a:pt x="856" y="107"/>
                    <a:pt x="856" y="107"/>
                    <a:pt x="856" y="107"/>
                  </a:cubicBezTo>
                  <a:cubicBezTo>
                    <a:pt x="857" y="103"/>
                    <a:pt x="858" y="99"/>
                    <a:pt x="859" y="95"/>
                  </a:cubicBezTo>
                  <a:cubicBezTo>
                    <a:pt x="855" y="94"/>
                    <a:pt x="855" y="94"/>
                    <a:pt x="855" y="94"/>
                  </a:cubicBezTo>
                  <a:close/>
                  <a:moveTo>
                    <a:pt x="859" y="71"/>
                  </a:moveTo>
                  <a:cubicBezTo>
                    <a:pt x="859" y="75"/>
                    <a:pt x="858" y="79"/>
                    <a:pt x="857" y="83"/>
                  </a:cubicBezTo>
                  <a:cubicBezTo>
                    <a:pt x="861" y="84"/>
                    <a:pt x="861" y="84"/>
                    <a:pt x="861" y="84"/>
                  </a:cubicBezTo>
                  <a:cubicBezTo>
                    <a:pt x="862" y="80"/>
                    <a:pt x="863" y="76"/>
                    <a:pt x="863" y="72"/>
                  </a:cubicBezTo>
                  <a:cubicBezTo>
                    <a:pt x="859" y="71"/>
                    <a:pt x="859" y="71"/>
                    <a:pt x="859" y="71"/>
                  </a:cubicBezTo>
                  <a:close/>
                  <a:moveTo>
                    <a:pt x="863" y="47"/>
                  </a:moveTo>
                  <a:cubicBezTo>
                    <a:pt x="862" y="51"/>
                    <a:pt x="862" y="55"/>
                    <a:pt x="861" y="59"/>
                  </a:cubicBezTo>
                  <a:cubicBezTo>
                    <a:pt x="865" y="60"/>
                    <a:pt x="865" y="60"/>
                    <a:pt x="865" y="60"/>
                  </a:cubicBezTo>
                  <a:cubicBezTo>
                    <a:pt x="866" y="56"/>
                    <a:pt x="866" y="52"/>
                    <a:pt x="867" y="48"/>
                  </a:cubicBezTo>
                  <a:cubicBezTo>
                    <a:pt x="863" y="47"/>
                    <a:pt x="863" y="47"/>
                    <a:pt x="863" y="47"/>
                  </a:cubicBezTo>
                  <a:close/>
                  <a:moveTo>
                    <a:pt x="865" y="24"/>
                  </a:moveTo>
                  <a:cubicBezTo>
                    <a:pt x="864" y="28"/>
                    <a:pt x="864" y="31"/>
                    <a:pt x="864" y="35"/>
                  </a:cubicBezTo>
                  <a:cubicBezTo>
                    <a:pt x="868" y="36"/>
                    <a:pt x="868" y="36"/>
                    <a:pt x="868" y="36"/>
                  </a:cubicBezTo>
                  <a:cubicBezTo>
                    <a:pt x="868" y="32"/>
                    <a:pt x="868" y="28"/>
                    <a:pt x="869" y="24"/>
                  </a:cubicBezTo>
                  <a:cubicBezTo>
                    <a:pt x="865" y="24"/>
                    <a:pt x="865" y="24"/>
                    <a:pt x="865" y="24"/>
                  </a:cubicBezTo>
                  <a:close/>
                  <a:moveTo>
                    <a:pt x="865" y="0"/>
                  </a:moveTo>
                  <a:cubicBezTo>
                    <a:pt x="865" y="4"/>
                    <a:pt x="865" y="8"/>
                    <a:pt x="865" y="12"/>
                  </a:cubicBezTo>
                  <a:cubicBezTo>
                    <a:pt x="869" y="12"/>
                    <a:pt x="869" y="12"/>
                    <a:pt x="869" y="12"/>
                  </a:cubicBezTo>
                  <a:cubicBezTo>
                    <a:pt x="869" y="8"/>
                    <a:pt x="869" y="4"/>
                    <a:pt x="869" y="0"/>
                  </a:cubicBezTo>
                  <a:cubicBezTo>
                    <a:pt x="865" y="0"/>
                    <a:pt x="865" y="0"/>
                    <a:pt x="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2" name="Oval 230">
              <a:extLst>
                <a:ext uri="{FF2B5EF4-FFF2-40B4-BE49-F238E27FC236}">
                  <a16:creationId xmlns:a16="http://schemas.microsoft.com/office/drawing/2014/main" id="{075FCC75-66EE-4459-9DD2-6F07C7FE1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2565400"/>
              <a:ext cx="82550" cy="82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3" name="Freeform 231">
              <a:extLst>
                <a:ext uri="{FF2B5EF4-FFF2-40B4-BE49-F238E27FC236}">
                  <a16:creationId xmlns:a16="http://schemas.microsoft.com/office/drawing/2014/main" id="{118925D3-0C4D-4E76-81A3-BE0E1F13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2698750"/>
              <a:ext cx="71437" cy="73025"/>
            </a:xfrm>
            <a:custGeom>
              <a:avLst/>
              <a:gdLst>
                <a:gd name="T0" fmla="*/ 10 w 45"/>
                <a:gd name="T1" fmla="*/ 46 h 46"/>
                <a:gd name="T2" fmla="*/ 0 w 45"/>
                <a:gd name="T3" fmla="*/ 0 h 46"/>
                <a:gd name="T4" fmla="*/ 45 w 45"/>
                <a:gd name="T5" fmla="*/ 15 h 46"/>
                <a:gd name="T6" fmla="*/ 10 w 45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10" y="46"/>
                  </a:moveTo>
                  <a:lnTo>
                    <a:pt x="0" y="0"/>
                  </a:lnTo>
                  <a:lnTo>
                    <a:pt x="45" y="15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4" name="Freeform 232">
              <a:extLst>
                <a:ext uri="{FF2B5EF4-FFF2-40B4-BE49-F238E27FC236}">
                  <a16:creationId xmlns:a16="http://schemas.microsoft.com/office/drawing/2014/main" id="{5D89D1B8-C749-41EB-842D-145E6344B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63" y="3411538"/>
              <a:ext cx="279400" cy="209550"/>
            </a:xfrm>
            <a:custGeom>
              <a:avLst/>
              <a:gdLst>
                <a:gd name="T0" fmla="*/ 122 w 147"/>
                <a:gd name="T1" fmla="*/ 111 h 111"/>
                <a:gd name="T2" fmla="*/ 8 w 147"/>
                <a:gd name="T3" fmla="*/ 89 h 111"/>
                <a:gd name="T4" fmla="*/ 1 w 147"/>
                <a:gd name="T5" fmla="*/ 78 h 111"/>
                <a:gd name="T6" fmla="*/ 14 w 147"/>
                <a:gd name="T7" fmla="*/ 8 h 111"/>
                <a:gd name="T8" fmla="*/ 25 w 147"/>
                <a:gd name="T9" fmla="*/ 1 h 111"/>
                <a:gd name="T10" fmla="*/ 139 w 147"/>
                <a:gd name="T11" fmla="*/ 23 h 111"/>
                <a:gd name="T12" fmla="*/ 146 w 147"/>
                <a:gd name="T13" fmla="*/ 33 h 111"/>
                <a:gd name="T14" fmla="*/ 132 w 147"/>
                <a:gd name="T15" fmla="*/ 103 h 111"/>
                <a:gd name="T16" fmla="*/ 122 w 147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11">
                  <a:moveTo>
                    <a:pt x="122" y="111"/>
                  </a:moveTo>
                  <a:cubicBezTo>
                    <a:pt x="8" y="89"/>
                    <a:pt x="8" y="89"/>
                    <a:pt x="8" y="89"/>
                  </a:cubicBezTo>
                  <a:cubicBezTo>
                    <a:pt x="3" y="88"/>
                    <a:pt x="0" y="83"/>
                    <a:pt x="1" y="7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3"/>
                    <a:pt x="20" y="0"/>
                    <a:pt x="25" y="1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43" y="24"/>
                    <a:pt x="147" y="28"/>
                    <a:pt x="146" y="33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31" y="108"/>
                    <a:pt x="127" y="111"/>
                    <a:pt x="122" y="111"/>
                  </a:cubicBezTo>
                </a:path>
              </a:pathLst>
            </a:custGeom>
            <a:solidFill>
              <a:srgbClr val="F1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5" name="Freeform 233">
              <a:extLst>
                <a:ext uri="{FF2B5EF4-FFF2-40B4-BE49-F238E27FC236}">
                  <a16:creationId xmlns:a16="http://schemas.microsoft.com/office/drawing/2014/main" id="{B628BE04-D467-43B3-89BA-1B6A65A0F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550" y="3470275"/>
              <a:ext cx="50800" cy="50800"/>
            </a:xfrm>
            <a:custGeom>
              <a:avLst/>
              <a:gdLst>
                <a:gd name="T0" fmla="*/ 17 w 26"/>
                <a:gd name="T1" fmla="*/ 26 h 27"/>
                <a:gd name="T2" fmla="*/ 5 w 26"/>
                <a:gd name="T3" fmla="*/ 24 h 27"/>
                <a:gd name="T4" fmla="*/ 0 w 26"/>
                <a:gd name="T5" fmla="*/ 17 h 27"/>
                <a:gd name="T6" fmla="*/ 3 w 26"/>
                <a:gd name="T7" fmla="*/ 5 h 27"/>
                <a:gd name="T8" fmla="*/ 10 w 26"/>
                <a:gd name="T9" fmla="*/ 1 h 27"/>
                <a:gd name="T10" fmla="*/ 21 w 26"/>
                <a:gd name="T11" fmla="*/ 3 h 27"/>
                <a:gd name="T12" fmla="*/ 26 w 26"/>
                <a:gd name="T13" fmla="*/ 10 h 27"/>
                <a:gd name="T14" fmla="*/ 24 w 26"/>
                <a:gd name="T15" fmla="*/ 21 h 27"/>
                <a:gd name="T16" fmla="*/ 17 w 26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17" y="26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2" y="23"/>
                    <a:pt x="0" y="20"/>
                    <a:pt x="0" y="1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6" y="6"/>
                    <a:pt x="26" y="1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4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FCD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6" name="Freeform 234">
              <a:extLst>
                <a:ext uri="{FF2B5EF4-FFF2-40B4-BE49-F238E27FC236}">
                  <a16:creationId xmlns:a16="http://schemas.microsoft.com/office/drawing/2014/main" id="{4DAD8F8A-6B1B-4F03-AFD4-58F4E9DD3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462338"/>
              <a:ext cx="47625" cy="20638"/>
            </a:xfrm>
            <a:custGeom>
              <a:avLst/>
              <a:gdLst>
                <a:gd name="T0" fmla="*/ 2 w 30"/>
                <a:gd name="T1" fmla="*/ 0 h 13"/>
                <a:gd name="T2" fmla="*/ 0 w 30"/>
                <a:gd name="T3" fmla="*/ 8 h 13"/>
                <a:gd name="T4" fmla="*/ 29 w 30"/>
                <a:gd name="T5" fmla="*/ 13 h 13"/>
                <a:gd name="T6" fmla="*/ 30 w 30"/>
                <a:gd name="T7" fmla="*/ 6 h 13"/>
                <a:gd name="T8" fmla="*/ 2 w 3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">
                  <a:moveTo>
                    <a:pt x="2" y="0"/>
                  </a:moveTo>
                  <a:lnTo>
                    <a:pt x="0" y="8"/>
                  </a:lnTo>
                  <a:lnTo>
                    <a:pt x="29" y="13"/>
                  </a:lnTo>
                  <a:lnTo>
                    <a:pt x="3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D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7" name="Freeform 235">
              <a:extLst>
                <a:ext uri="{FF2B5EF4-FFF2-40B4-BE49-F238E27FC236}">
                  <a16:creationId xmlns:a16="http://schemas.microsoft.com/office/drawing/2014/main" id="{41BB1388-2AB8-4875-8B96-63EF14BB3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462338"/>
              <a:ext cx="47625" cy="20638"/>
            </a:xfrm>
            <a:custGeom>
              <a:avLst/>
              <a:gdLst>
                <a:gd name="T0" fmla="*/ 2 w 30"/>
                <a:gd name="T1" fmla="*/ 0 h 13"/>
                <a:gd name="T2" fmla="*/ 0 w 30"/>
                <a:gd name="T3" fmla="*/ 8 h 13"/>
                <a:gd name="T4" fmla="*/ 29 w 30"/>
                <a:gd name="T5" fmla="*/ 13 h 13"/>
                <a:gd name="T6" fmla="*/ 30 w 30"/>
                <a:gd name="T7" fmla="*/ 6 h 13"/>
                <a:gd name="T8" fmla="*/ 2 w 3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">
                  <a:moveTo>
                    <a:pt x="2" y="0"/>
                  </a:moveTo>
                  <a:lnTo>
                    <a:pt x="0" y="8"/>
                  </a:lnTo>
                  <a:lnTo>
                    <a:pt x="29" y="13"/>
                  </a:lnTo>
                  <a:lnTo>
                    <a:pt x="30" y="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8" name="Freeform 236">
              <a:extLst>
                <a:ext uri="{FF2B5EF4-FFF2-40B4-BE49-F238E27FC236}">
                  <a16:creationId xmlns:a16="http://schemas.microsoft.com/office/drawing/2014/main" id="{1BAFCC0A-FC2A-4A61-B921-62534FAC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3541713"/>
              <a:ext cx="47625" cy="20638"/>
            </a:xfrm>
            <a:custGeom>
              <a:avLst/>
              <a:gdLst>
                <a:gd name="T0" fmla="*/ 29 w 30"/>
                <a:gd name="T1" fmla="*/ 13 h 13"/>
                <a:gd name="T2" fmla="*/ 0 w 30"/>
                <a:gd name="T3" fmla="*/ 8 h 13"/>
                <a:gd name="T4" fmla="*/ 1 w 30"/>
                <a:gd name="T5" fmla="*/ 0 h 13"/>
                <a:gd name="T6" fmla="*/ 30 w 30"/>
                <a:gd name="T7" fmla="*/ 6 h 13"/>
                <a:gd name="T8" fmla="*/ 29 w 3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">
                  <a:moveTo>
                    <a:pt x="29" y="13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30" y="6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BC2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9" name="Freeform 237">
              <a:extLst>
                <a:ext uri="{FF2B5EF4-FFF2-40B4-BE49-F238E27FC236}">
                  <a16:creationId xmlns:a16="http://schemas.microsoft.com/office/drawing/2014/main" id="{8BA07D0D-BBE8-47D2-B90D-3619D70F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3552825"/>
              <a:ext cx="30162" cy="17463"/>
            </a:xfrm>
            <a:custGeom>
              <a:avLst/>
              <a:gdLst>
                <a:gd name="T0" fmla="*/ 18 w 19"/>
                <a:gd name="T1" fmla="*/ 11 h 11"/>
                <a:gd name="T2" fmla="*/ 0 w 19"/>
                <a:gd name="T3" fmla="*/ 7 h 11"/>
                <a:gd name="T4" fmla="*/ 1 w 19"/>
                <a:gd name="T5" fmla="*/ 0 h 11"/>
                <a:gd name="T6" fmla="*/ 19 w 19"/>
                <a:gd name="T7" fmla="*/ 4 h 11"/>
                <a:gd name="T8" fmla="*/ 18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8" y="11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19" y="4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BC2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0" name="Freeform 238">
              <a:extLst>
                <a:ext uri="{FF2B5EF4-FFF2-40B4-BE49-F238E27FC236}">
                  <a16:creationId xmlns:a16="http://schemas.microsoft.com/office/drawing/2014/main" id="{616F7956-042D-42AF-9D66-D39905B58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3571875"/>
              <a:ext cx="30162" cy="17463"/>
            </a:xfrm>
            <a:custGeom>
              <a:avLst/>
              <a:gdLst>
                <a:gd name="T0" fmla="*/ 18 w 19"/>
                <a:gd name="T1" fmla="*/ 11 h 11"/>
                <a:gd name="T2" fmla="*/ 0 w 19"/>
                <a:gd name="T3" fmla="*/ 8 h 11"/>
                <a:gd name="T4" fmla="*/ 1 w 19"/>
                <a:gd name="T5" fmla="*/ 0 h 11"/>
                <a:gd name="T6" fmla="*/ 19 w 19"/>
                <a:gd name="T7" fmla="*/ 4 h 11"/>
                <a:gd name="T8" fmla="*/ 18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8" y="11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19" y="4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BC2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1" name="Freeform 239">
              <a:extLst>
                <a:ext uri="{FF2B5EF4-FFF2-40B4-BE49-F238E27FC236}">
                  <a16:creationId xmlns:a16="http://schemas.microsoft.com/office/drawing/2014/main" id="{B9A59294-9F88-4D12-BF5C-14FFAF178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625" y="3560763"/>
              <a:ext cx="50800" cy="20638"/>
            </a:xfrm>
            <a:custGeom>
              <a:avLst/>
              <a:gdLst>
                <a:gd name="T0" fmla="*/ 31 w 32"/>
                <a:gd name="T1" fmla="*/ 13 h 13"/>
                <a:gd name="T2" fmla="*/ 0 w 32"/>
                <a:gd name="T3" fmla="*/ 7 h 13"/>
                <a:gd name="T4" fmla="*/ 1 w 32"/>
                <a:gd name="T5" fmla="*/ 0 h 13"/>
                <a:gd name="T6" fmla="*/ 32 w 32"/>
                <a:gd name="T7" fmla="*/ 6 h 13"/>
                <a:gd name="T8" fmla="*/ 31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31" y="13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32" y="6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BC2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2" name="Freeform 240">
              <a:extLst>
                <a:ext uri="{FF2B5EF4-FFF2-40B4-BE49-F238E27FC236}">
                  <a16:creationId xmlns:a16="http://schemas.microsoft.com/office/drawing/2014/main" id="{4215CE8C-D816-4937-BE7E-72B6C4CB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3473450"/>
              <a:ext cx="30162" cy="17463"/>
            </a:xfrm>
            <a:custGeom>
              <a:avLst/>
              <a:gdLst>
                <a:gd name="T0" fmla="*/ 1 w 19"/>
                <a:gd name="T1" fmla="*/ 0 h 11"/>
                <a:gd name="T2" fmla="*/ 0 w 19"/>
                <a:gd name="T3" fmla="*/ 8 h 11"/>
                <a:gd name="T4" fmla="*/ 18 w 19"/>
                <a:gd name="T5" fmla="*/ 11 h 11"/>
                <a:gd name="T6" fmla="*/ 19 w 19"/>
                <a:gd name="T7" fmla="*/ 4 h 11"/>
                <a:gd name="T8" fmla="*/ 1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D4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3" name="Freeform 241">
              <a:extLst>
                <a:ext uri="{FF2B5EF4-FFF2-40B4-BE49-F238E27FC236}">
                  <a16:creationId xmlns:a16="http://schemas.microsoft.com/office/drawing/2014/main" id="{6256134E-B1F3-4598-BAF9-543CEA7E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3473450"/>
              <a:ext cx="30162" cy="17463"/>
            </a:xfrm>
            <a:custGeom>
              <a:avLst/>
              <a:gdLst>
                <a:gd name="T0" fmla="*/ 1 w 19"/>
                <a:gd name="T1" fmla="*/ 0 h 11"/>
                <a:gd name="T2" fmla="*/ 0 w 19"/>
                <a:gd name="T3" fmla="*/ 8 h 11"/>
                <a:gd name="T4" fmla="*/ 18 w 19"/>
                <a:gd name="T5" fmla="*/ 11 h 11"/>
                <a:gd name="T6" fmla="*/ 19 w 19"/>
                <a:gd name="T7" fmla="*/ 4 h 11"/>
                <a:gd name="T8" fmla="*/ 1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4" name="Freeform 242">
              <a:extLst>
                <a:ext uri="{FF2B5EF4-FFF2-40B4-BE49-F238E27FC236}">
                  <a16:creationId xmlns:a16="http://schemas.microsoft.com/office/drawing/2014/main" id="{9CCFD5E2-839B-4CA8-9E8A-B790EE69A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550" y="3502025"/>
              <a:ext cx="46037" cy="9525"/>
            </a:xfrm>
            <a:custGeom>
              <a:avLst/>
              <a:gdLst>
                <a:gd name="T0" fmla="*/ 29 w 29"/>
                <a:gd name="T1" fmla="*/ 6 h 6"/>
                <a:gd name="T2" fmla="*/ 0 w 29"/>
                <a:gd name="T3" fmla="*/ 0 h 6"/>
                <a:gd name="T4" fmla="*/ 0 w 29"/>
                <a:gd name="T5" fmla="*/ 0 h 6"/>
                <a:gd name="T6" fmla="*/ 29 w 29"/>
                <a:gd name="T7" fmla="*/ 5 h 6"/>
                <a:gd name="T8" fmla="*/ 29 w 2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9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" y="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A1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5" name="Freeform 243">
              <a:extLst>
                <a:ext uri="{FF2B5EF4-FFF2-40B4-BE49-F238E27FC236}">
                  <a16:creationId xmlns:a16="http://schemas.microsoft.com/office/drawing/2014/main" id="{D68256C0-EAA0-40EE-8330-6121380B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0" y="3479800"/>
              <a:ext cx="44450" cy="9525"/>
            </a:xfrm>
            <a:custGeom>
              <a:avLst/>
              <a:gdLst>
                <a:gd name="T0" fmla="*/ 28 w 28"/>
                <a:gd name="T1" fmla="*/ 6 h 6"/>
                <a:gd name="T2" fmla="*/ 0 w 28"/>
                <a:gd name="T3" fmla="*/ 1 h 6"/>
                <a:gd name="T4" fmla="*/ 0 w 28"/>
                <a:gd name="T5" fmla="*/ 0 h 6"/>
                <a:gd name="T6" fmla="*/ 28 w 28"/>
                <a:gd name="T7" fmla="*/ 4 h 6"/>
                <a:gd name="T8" fmla="*/ 28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8" y="4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A1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" name="Freeform 244">
              <a:extLst>
                <a:ext uri="{FF2B5EF4-FFF2-40B4-BE49-F238E27FC236}">
                  <a16:creationId xmlns:a16="http://schemas.microsoft.com/office/drawing/2014/main" id="{C7B631FC-CCAE-4DD5-A5B2-811825DCF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3490913"/>
              <a:ext cx="44450" cy="9525"/>
            </a:xfrm>
            <a:custGeom>
              <a:avLst/>
              <a:gdLst>
                <a:gd name="T0" fmla="*/ 28 w 28"/>
                <a:gd name="T1" fmla="*/ 6 h 6"/>
                <a:gd name="T2" fmla="*/ 0 w 28"/>
                <a:gd name="T3" fmla="*/ 0 h 6"/>
                <a:gd name="T4" fmla="*/ 1 w 28"/>
                <a:gd name="T5" fmla="*/ 0 h 6"/>
                <a:gd name="T6" fmla="*/ 28 w 28"/>
                <a:gd name="T7" fmla="*/ 5 h 6"/>
                <a:gd name="T8" fmla="*/ 28 w 2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">
                  <a:moveTo>
                    <a:pt x="28" y="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8" y="5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A1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" name="Freeform 245">
              <a:extLst>
                <a:ext uri="{FF2B5EF4-FFF2-40B4-BE49-F238E27FC236}">
                  <a16:creationId xmlns:a16="http://schemas.microsoft.com/office/drawing/2014/main" id="{3EC1455C-5253-45A1-9E63-0C53C36E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3479800"/>
              <a:ext cx="22225" cy="31750"/>
            </a:xfrm>
            <a:custGeom>
              <a:avLst/>
              <a:gdLst>
                <a:gd name="T0" fmla="*/ 2 w 12"/>
                <a:gd name="T1" fmla="*/ 4 h 17"/>
                <a:gd name="T2" fmla="*/ 3 w 12"/>
                <a:gd name="T3" fmla="*/ 8 h 17"/>
                <a:gd name="T4" fmla="*/ 1 w 12"/>
                <a:gd name="T5" fmla="*/ 11 h 17"/>
                <a:gd name="T6" fmla="*/ 5 w 12"/>
                <a:gd name="T7" fmla="*/ 16 h 17"/>
                <a:gd name="T8" fmla="*/ 10 w 12"/>
                <a:gd name="T9" fmla="*/ 13 h 17"/>
                <a:gd name="T10" fmla="*/ 9 w 12"/>
                <a:gd name="T11" fmla="*/ 9 h 17"/>
                <a:gd name="T12" fmla="*/ 11 w 12"/>
                <a:gd name="T13" fmla="*/ 6 h 17"/>
                <a:gd name="T14" fmla="*/ 8 w 12"/>
                <a:gd name="T15" fmla="*/ 0 h 17"/>
                <a:gd name="T16" fmla="*/ 2 w 12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2" y="4"/>
                  </a:moveTo>
                  <a:cubicBezTo>
                    <a:pt x="2" y="5"/>
                    <a:pt x="2" y="7"/>
                    <a:pt x="3" y="8"/>
                  </a:cubicBezTo>
                  <a:cubicBezTo>
                    <a:pt x="2" y="8"/>
                    <a:pt x="1" y="9"/>
                    <a:pt x="1" y="11"/>
                  </a:cubicBezTo>
                  <a:cubicBezTo>
                    <a:pt x="0" y="13"/>
                    <a:pt x="2" y="16"/>
                    <a:pt x="5" y="16"/>
                  </a:cubicBezTo>
                  <a:cubicBezTo>
                    <a:pt x="7" y="17"/>
                    <a:pt x="10" y="15"/>
                    <a:pt x="10" y="13"/>
                  </a:cubicBezTo>
                  <a:cubicBezTo>
                    <a:pt x="10" y="11"/>
                    <a:pt x="10" y="10"/>
                    <a:pt x="9" y="9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2" y="3"/>
                    <a:pt x="10" y="1"/>
                    <a:pt x="8" y="0"/>
                  </a:cubicBezTo>
                  <a:cubicBezTo>
                    <a:pt x="5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9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" name="Freeform 246">
              <a:extLst>
                <a:ext uri="{FF2B5EF4-FFF2-40B4-BE49-F238E27FC236}">
                  <a16:creationId xmlns:a16="http://schemas.microsoft.com/office/drawing/2014/main" id="{0B65A11D-45CC-44FC-A392-1656D2741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9838" y="3476625"/>
              <a:ext cx="22225" cy="34925"/>
            </a:xfrm>
            <a:custGeom>
              <a:avLst/>
              <a:gdLst>
                <a:gd name="T0" fmla="*/ 5 w 12"/>
                <a:gd name="T1" fmla="*/ 18 h 18"/>
                <a:gd name="T2" fmla="*/ 0 w 12"/>
                <a:gd name="T3" fmla="*/ 12 h 18"/>
                <a:gd name="T4" fmla="*/ 3 w 12"/>
                <a:gd name="T5" fmla="*/ 9 h 18"/>
                <a:gd name="T6" fmla="*/ 2 w 12"/>
                <a:gd name="T7" fmla="*/ 5 h 18"/>
                <a:gd name="T8" fmla="*/ 8 w 12"/>
                <a:gd name="T9" fmla="*/ 1 h 18"/>
                <a:gd name="T10" fmla="*/ 12 w 12"/>
                <a:gd name="T11" fmla="*/ 7 h 18"/>
                <a:gd name="T12" fmla="*/ 10 w 12"/>
                <a:gd name="T13" fmla="*/ 10 h 18"/>
                <a:gd name="T14" fmla="*/ 10 w 12"/>
                <a:gd name="T15" fmla="*/ 14 h 18"/>
                <a:gd name="T16" fmla="*/ 5 w 12"/>
                <a:gd name="T17" fmla="*/ 18 h 18"/>
                <a:gd name="T18" fmla="*/ 8 w 12"/>
                <a:gd name="T19" fmla="*/ 1 h 18"/>
                <a:gd name="T20" fmla="*/ 2 w 12"/>
                <a:gd name="T21" fmla="*/ 5 h 18"/>
                <a:gd name="T22" fmla="*/ 3 w 12"/>
                <a:gd name="T23" fmla="*/ 8 h 18"/>
                <a:gd name="T24" fmla="*/ 3 w 12"/>
                <a:gd name="T25" fmla="*/ 9 h 18"/>
                <a:gd name="T26" fmla="*/ 3 w 12"/>
                <a:gd name="T27" fmla="*/ 9 h 18"/>
                <a:gd name="T28" fmla="*/ 1 w 12"/>
                <a:gd name="T29" fmla="*/ 12 h 18"/>
                <a:gd name="T30" fmla="*/ 5 w 12"/>
                <a:gd name="T31" fmla="*/ 17 h 18"/>
                <a:gd name="T32" fmla="*/ 10 w 12"/>
                <a:gd name="T33" fmla="*/ 14 h 18"/>
                <a:gd name="T34" fmla="*/ 9 w 12"/>
                <a:gd name="T35" fmla="*/ 10 h 18"/>
                <a:gd name="T36" fmla="*/ 9 w 12"/>
                <a:gd name="T37" fmla="*/ 10 h 18"/>
                <a:gd name="T38" fmla="*/ 9 w 12"/>
                <a:gd name="T39" fmla="*/ 10 h 18"/>
                <a:gd name="T40" fmla="*/ 11 w 12"/>
                <a:gd name="T41" fmla="*/ 7 h 18"/>
                <a:gd name="T42" fmla="*/ 8 w 12"/>
                <a:gd name="T4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8">
                  <a:moveTo>
                    <a:pt x="5" y="18"/>
                  </a:moveTo>
                  <a:cubicBezTo>
                    <a:pt x="2" y="17"/>
                    <a:pt x="0" y="15"/>
                    <a:pt x="0" y="12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1"/>
                    <a:pt x="12" y="4"/>
                    <a:pt x="12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10" y="11"/>
                    <a:pt x="11" y="12"/>
                    <a:pt x="10" y="14"/>
                  </a:cubicBezTo>
                  <a:cubicBezTo>
                    <a:pt x="10" y="16"/>
                    <a:pt x="7" y="18"/>
                    <a:pt x="5" y="18"/>
                  </a:cubicBezTo>
                  <a:close/>
                  <a:moveTo>
                    <a:pt x="8" y="1"/>
                  </a:moveTo>
                  <a:cubicBezTo>
                    <a:pt x="5" y="1"/>
                    <a:pt x="3" y="3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8"/>
                    <a:pt x="9" y="16"/>
                    <a:pt x="10" y="14"/>
                  </a:cubicBezTo>
                  <a:cubicBezTo>
                    <a:pt x="10" y="12"/>
                    <a:pt x="10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1" y="8"/>
                    <a:pt x="11" y="7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0A1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9" name="Rectangle 247">
              <a:extLst>
                <a:ext uri="{FF2B5EF4-FFF2-40B4-BE49-F238E27FC236}">
                  <a16:creationId xmlns:a16="http://schemas.microsoft.com/office/drawing/2014/main" id="{486A941E-E8CA-4CF7-8D61-17655E00C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3367088"/>
              <a:ext cx="254000" cy="249238"/>
            </a:xfrm>
            <a:prstGeom prst="rect">
              <a:avLst/>
            </a:prstGeom>
            <a:solidFill>
              <a:srgbClr val="F2A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0" name="Freeform 248">
              <a:extLst>
                <a:ext uri="{FF2B5EF4-FFF2-40B4-BE49-F238E27FC236}">
                  <a16:creationId xmlns:a16="http://schemas.microsoft.com/office/drawing/2014/main" id="{172574FE-9A84-4CC7-B6D4-AD91F3337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3367088"/>
              <a:ext cx="80962" cy="274638"/>
            </a:xfrm>
            <a:custGeom>
              <a:avLst/>
              <a:gdLst>
                <a:gd name="T0" fmla="*/ 0 w 51"/>
                <a:gd name="T1" fmla="*/ 18 h 173"/>
                <a:gd name="T2" fmla="*/ 51 w 51"/>
                <a:gd name="T3" fmla="*/ 10 h 173"/>
                <a:gd name="T4" fmla="*/ 13 w 51"/>
                <a:gd name="T5" fmla="*/ 0 h 173"/>
                <a:gd name="T6" fmla="*/ 13 w 51"/>
                <a:gd name="T7" fmla="*/ 173 h 173"/>
                <a:gd name="T8" fmla="*/ 0 w 51"/>
                <a:gd name="T9" fmla="*/ 173 h 173"/>
                <a:gd name="T10" fmla="*/ 0 w 51"/>
                <a:gd name="T11" fmla="*/ 1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3">
                  <a:moveTo>
                    <a:pt x="0" y="18"/>
                  </a:moveTo>
                  <a:lnTo>
                    <a:pt x="51" y="10"/>
                  </a:lnTo>
                  <a:lnTo>
                    <a:pt x="13" y="0"/>
                  </a:lnTo>
                  <a:lnTo>
                    <a:pt x="13" y="173"/>
                  </a:lnTo>
                  <a:lnTo>
                    <a:pt x="0" y="17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1" name="Freeform 249">
              <a:extLst>
                <a:ext uri="{FF2B5EF4-FFF2-40B4-BE49-F238E27FC236}">
                  <a16:creationId xmlns:a16="http://schemas.microsoft.com/office/drawing/2014/main" id="{016D3AA5-1049-4B9C-8B90-84349658C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3382963"/>
              <a:ext cx="80962" cy="260350"/>
            </a:xfrm>
            <a:custGeom>
              <a:avLst/>
              <a:gdLst>
                <a:gd name="T0" fmla="*/ 51 w 51"/>
                <a:gd name="T1" fmla="*/ 0 h 164"/>
                <a:gd name="T2" fmla="*/ 51 w 51"/>
                <a:gd name="T3" fmla="*/ 164 h 164"/>
                <a:gd name="T4" fmla="*/ 0 w 51"/>
                <a:gd name="T5" fmla="*/ 163 h 164"/>
                <a:gd name="T6" fmla="*/ 0 w 51"/>
                <a:gd name="T7" fmla="*/ 8 h 164"/>
                <a:gd name="T8" fmla="*/ 51 w 5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4">
                  <a:moveTo>
                    <a:pt x="51" y="0"/>
                  </a:moveTo>
                  <a:lnTo>
                    <a:pt x="51" y="164"/>
                  </a:lnTo>
                  <a:lnTo>
                    <a:pt x="0" y="163"/>
                  </a:lnTo>
                  <a:lnTo>
                    <a:pt x="0" y="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E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2" name="Freeform 250">
              <a:extLst>
                <a:ext uri="{FF2B5EF4-FFF2-40B4-BE49-F238E27FC236}">
                  <a16:creationId xmlns:a16="http://schemas.microsoft.com/office/drawing/2014/main" id="{56575D07-3E53-476D-9A67-9D49D17BE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5" y="3367088"/>
              <a:ext cx="98425" cy="249238"/>
            </a:xfrm>
            <a:custGeom>
              <a:avLst/>
              <a:gdLst>
                <a:gd name="T0" fmla="*/ 53 w 62"/>
                <a:gd name="T1" fmla="*/ 18 h 157"/>
                <a:gd name="T2" fmla="*/ 0 w 62"/>
                <a:gd name="T3" fmla="*/ 10 h 157"/>
                <a:gd name="T4" fmla="*/ 62 w 62"/>
                <a:gd name="T5" fmla="*/ 0 h 157"/>
                <a:gd name="T6" fmla="*/ 62 w 62"/>
                <a:gd name="T7" fmla="*/ 157 h 157"/>
                <a:gd name="T8" fmla="*/ 53 w 62"/>
                <a:gd name="T9" fmla="*/ 157 h 157"/>
                <a:gd name="T10" fmla="*/ 53 w 62"/>
                <a:gd name="T11" fmla="*/ 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7">
                  <a:moveTo>
                    <a:pt x="53" y="18"/>
                  </a:moveTo>
                  <a:lnTo>
                    <a:pt x="0" y="10"/>
                  </a:lnTo>
                  <a:lnTo>
                    <a:pt x="62" y="0"/>
                  </a:lnTo>
                  <a:lnTo>
                    <a:pt x="62" y="157"/>
                  </a:lnTo>
                  <a:lnTo>
                    <a:pt x="53" y="157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FFC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3" name="Freeform 251">
              <a:extLst>
                <a:ext uri="{FF2B5EF4-FFF2-40B4-BE49-F238E27FC236}">
                  <a16:creationId xmlns:a16="http://schemas.microsoft.com/office/drawing/2014/main" id="{46C0D8B9-B338-455A-9EA4-EF9D3DF2C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5" y="3382963"/>
              <a:ext cx="84137" cy="260350"/>
            </a:xfrm>
            <a:custGeom>
              <a:avLst/>
              <a:gdLst>
                <a:gd name="T0" fmla="*/ 0 w 53"/>
                <a:gd name="T1" fmla="*/ 0 h 164"/>
                <a:gd name="T2" fmla="*/ 0 w 53"/>
                <a:gd name="T3" fmla="*/ 164 h 164"/>
                <a:gd name="T4" fmla="*/ 53 w 53"/>
                <a:gd name="T5" fmla="*/ 163 h 164"/>
                <a:gd name="T6" fmla="*/ 53 w 53"/>
                <a:gd name="T7" fmla="*/ 8 h 164"/>
                <a:gd name="T8" fmla="*/ 0 w 53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64">
                  <a:moveTo>
                    <a:pt x="0" y="0"/>
                  </a:moveTo>
                  <a:lnTo>
                    <a:pt x="0" y="164"/>
                  </a:lnTo>
                  <a:lnTo>
                    <a:pt x="53" y="163"/>
                  </a:lnTo>
                  <a:lnTo>
                    <a:pt x="5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4" name="Rectangle 252">
              <a:extLst>
                <a:ext uri="{FF2B5EF4-FFF2-40B4-BE49-F238E27FC236}">
                  <a16:creationId xmlns:a16="http://schemas.microsoft.com/office/drawing/2014/main" id="{76ACDFB0-75BA-46E2-94E3-EF40AD6A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013" y="3395663"/>
              <a:ext cx="260350" cy="246063"/>
            </a:xfrm>
            <a:prstGeom prst="rect">
              <a:avLst/>
            </a:pr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5" name="Oval 253">
              <a:extLst>
                <a:ext uri="{FF2B5EF4-FFF2-40B4-BE49-F238E27FC236}">
                  <a16:creationId xmlns:a16="http://schemas.microsoft.com/office/drawing/2014/main" id="{71E007A4-81F3-43B1-BA0F-7924E4D65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3427413"/>
              <a:ext cx="20637" cy="25400"/>
            </a:xfrm>
            <a:prstGeom prst="ellipse">
              <a:avLst/>
            </a:prstGeom>
            <a:solidFill>
              <a:srgbClr val="FF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6" name="Oval 254">
              <a:extLst>
                <a:ext uri="{FF2B5EF4-FFF2-40B4-BE49-F238E27FC236}">
                  <a16:creationId xmlns:a16="http://schemas.microsoft.com/office/drawing/2014/main" id="{0BFBEFC9-0D04-4CCD-9729-BA9782FD1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3427413"/>
              <a:ext cx="20637" cy="25400"/>
            </a:xfrm>
            <a:prstGeom prst="ellipse">
              <a:avLst/>
            </a:prstGeom>
            <a:solidFill>
              <a:srgbClr val="FF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" name="Freeform 255">
              <a:extLst>
                <a:ext uri="{FF2B5EF4-FFF2-40B4-BE49-F238E27FC236}">
                  <a16:creationId xmlns:a16="http://schemas.microsoft.com/office/drawing/2014/main" id="{F1A3B751-D969-4C41-8EA0-662BDD5F6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3448050"/>
              <a:ext cx="115887" cy="71438"/>
            </a:xfrm>
            <a:custGeom>
              <a:avLst/>
              <a:gdLst>
                <a:gd name="T0" fmla="*/ 30 w 61"/>
                <a:gd name="T1" fmla="*/ 37 h 37"/>
                <a:gd name="T2" fmla="*/ 0 w 61"/>
                <a:gd name="T3" fmla="*/ 0 h 37"/>
                <a:gd name="T4" fmla="*/ 5 w 61"/>
                <a:gd name="T5" fmla="*/ 0 h 37"/>
                <a:gd name="T6" fmla="*/ 30 w 61"/>
                <a:gd name="T7" fmla="*/ 31 h 37"/>
                <a:gd name="T8" fmla="*/ 56 w 61"/>
                <a:gd name="T9" fmla="*/ 0 h 37"/>
                <a:gd name="T10" fmla="*/ 61 w 61"/>
                <a:gd name="T11" fmla="*/ 0 h 37"/>
                <a:gd name="T12" fmla="*/ 30 w 6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7">
                  <a:moveTo>
                    <a:pt x="30" y="37"/>
                  </a:moveTo>
                  <a:cubicBezTo>
                    <a:pt x="13" y="37"/>
                    <a:pt x="0" y="2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7"/>
                    <a:pt x="16" y="31"/>
                    <a:pt x="30" y="31"/>
                  </a:cubicBezTo>
                  <a:cubicBezTo>
                    <a:pt x="44" y="31"/>
                    <a:pt x="56" y="17"/>
                    <a:pt x="5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20"/>
                    <a:pt x="47" y="37"/>
                    <a:pt x="30" y="37"/>
                  </a:cubicBezTo>
                  <a:close/>
                </a:path>
              </a:pathLst>
            </a:custGeom>
            <a:solidFill>
              <a:srgbClr val="FFA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" name="Freeform 256">
              <a:extLst>
                <a:ext uri="{FF2B5EF4-FFF2-40B4-BE49-F238E27FC236}">
                  <a16:creationId xmlns:a16="http://schemas.microsoft.com/office/drawing/2014/main" id="{0DB3DB0F-00AF-4FBD-A5F0-42C0C1B5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3436938"/>
              <a:ext cx="115887" cy="71438"/>
            </a:xfrm>
            <a:custGeom>
              <a:avLst/>
              <a:gdLst>
                <a:gd name="T0" fmla="*/ 30 w 61"/>
                <a:gd name="T1" fmla="*/ 37 h 37"/>
                <a:gd name="T2" fmla="*/ 0 w 61"/>
                <a:gd name="T3" fmla="*/ 0 h 37"/>
                <a:gd name="T4" fmla="*/ 5 w 61"/>
                <a:gd name="T5" fmla="*/ 0 h 37"/>
                <a:gd name="T6" fmla="*/ 30 w 61"/>
                <a:gd name="T7" fmla="*/ 31 h 37"/>
                <a:gd name="T8" fmla="*/ 56 w 61"/>
                <a:gd name="T9" fmla="*/ 0 h 37"/>
                <a:gd name="T10" fmla="*/ 61 w 61"/>
                <a:gd name="T11" fmla="*/ 0 h 37"/>
                <a:gd name="T12" fmla="*/ 30 w 61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7">
                  <a:moveTo>
                    <a:pt x="30" y="37"/>
                  </a:moveTo>
                  <a:cubicBezTo>
                    <a:pt x="13" y="37"/>
                    <a:pt x="0" y="2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7"/>
                    <a:pt x="16" y="31"/>
                    <a:pt x="30" y="31"/>
                  </a:cubicBezTo>
                  <a:cubicBezTo>
                    <a:pt x="44" y="31"/>
                    <a:pt x="56" y="17"/>
                    <a:pt x="5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21"/>
                    <a:pt x="47" y="37"/>
                    <a:pt x="3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" name="Freeform 257">
              <a:extLst>
                <a:ext uri="{FF2B5EF4-FFF2-40B4-BE49-F238E27FC236}">
                  <a16:creationId xmlns:a16="http://schemas.microsoft.com/office/drawing/2014/main" id="{F2EC7786-D685-449E-B86E-9B1929C11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2830513"/>
              <a:ext cx="295275" cy="128588"/>
            </a:xfrm>
            <a:custGeom>
              <a:avLst/>
              <a:gdLst>
                <a:gd name="T0" fmla="*/ 29 w 155"/>
                <a:gd name="T1" fmla="*/ 21 h 68"/>
                <a:gd name="T2" fmla="*/ 23 w 155"/>
                <a:gd name="T3" fmla="*/ 22 h 68"/>
                <a:gd name="T4" fmla="*/ 0 w 155"/>
                <a:gd name="T5" fmla="*/ 34 h 68"/>
                <a:gd name="T6" fmla="*/ 23 w 155"/>
                <a:gd name="T7" fmla="*/ 45 h 68"/>
                <a:gd name="T8" fmla="*/ 29 w 155"/>
                <a:gd name="T9" fmla="*/ 47 h 68"/>
                <a:gd name="T10" fmla="*/ 62 w 155"/>
                <a:gd name="T11" fmla="*/ 68 h 68"/>
                <a:gd name="T12" fmla="*/ 95 w 155"/>
                <a:gd name="T13" fmla="*/ 48 h 68"/>
                <a:gd name="T14" fmla="*/ 111 w 155"/>
                <a:gd name="T15" fmla="*/ 54 h 68"/>
                <a:gd name="T16" fmla="*/ 129 w 155"/>
                <a:gd name="T17" fmla="*/ 49 h 68"/>
                <a:gd name="T18" fmla="*/ 140 w 155"/>
                <a:gd name="T19" fmla="*/ 48 h 68"/>
                <a:gd name="T20" fmla="*/ 141 w 155"/>
                <a:gd name="T21" fmla="*/ 20 h 68"/>
                <a:gd name="T22" fmla="*/ 129 w 155"/>
                <a:gd name="T23" fmla="*/ 20 h 68"/>
                <a:gd name="T24" fmla="*/ 111 w 155"/>
                <a:gd name="T25" fmla="*/ 15 h 68"/>
                <a:gd name="T26" fmla="*/ 95 w 155"/>
                <a:gd name="T27" fmla="*/ 19 h 68"/>
                <a:gd name="T28" fmla="*/ 63 w 155"/>
                <a:gd name="T29" fmla="*/ 0 h 68"/>
                <a:gd name="T30" fmla="*/ 4 w 155"/>
                <a:gd name="T31" fmla="*/ 34 h 68"/>
                <a:gd name="T32" fmla="*/ 23 w 155"/>
                <a:gd name="T33" fmla="*/ 28 h 68"/>
                <a:gd name="T34" fmla="*/ 14 w 155"/>
                <a:gd name="T35" fmla="*/ 44 h 68"/>
                <a:gd name="T36" fmla="*/ 151 w 155"/>
                <a:gd name="T37" fmla="*/ 34 h 68"/>
                <a:gd name="T38" fmla="*/ 132 w 155"/>
                <a:gd name="T39" fmla="*/ 40 h 68"/>
                <a:gd name="T40" fmla="*/ 141 w 155"/>
                <a:gd name="T41" fmla="*/ 24 h 68"/>
                <a:gd name="T42" fmla="*/ 111 w 155"/>
                <a:gd name="T43" fmla="*/ 20 h 68"/>
                <a:gd name="T44" fmla="*/ 125 w 155"/>
                <a:gd name="T45" fmla="*/ 38 h 68"/>
                <a:gd name="T46" fmla="*/ 99 w 155"/>
                <a:gd name="T47" fmla="*/ 41 h 68"/>
                <a:gd name="T48" fmla="*/ 111 w 155"/>
                <a:gd name="T49" fmla="*/ 20 h 68"/>
                <a:gd name="T50" fmla="*/ 81 w 155"/>
                <a:gd name="T51" fmla="*/ 20 h 68"/>
                <a:gd name="T52" fmla="*/ 84 w 155"/>
                <a:gd name="T53" fmla="*/ 24 h 68"/>
                <a:gd name="T54" fmla="*/ 88 w 155"/>
                <a:gd name="T55" fmla="*/ 32 h 68"/>
                <a:gd name="T56" fmla="*/ 83 w 155"/>
                <a:gd name="T57" fmla="*/ 34 h 68"/>
                <a:gd name="T58" fmla="*/ 88 w 155"/>
                <a:gd name="T59" fmla="*/ 36 h 68"/>
                <a:gd name="T60" fmla="*/ 84 w 155"/>
                <a:gd name="T61" fmla="*/ 44 h 68"/>
                <a:gd name="T62" fmla="*/ 82 w 155"/>
                <a:gd name="T63" fmla="*/ 48 h 68"/>
                <a:gd name="T64" fmla="*/ 77 w 155"/>
                <a:gd name="T65" fmla="*/ 55 h 68"/>
                <a:gd name="T66" fmla="*/ 73 w 155"/>
                <a:gd name="T67" fmla="*/ 52 h 68"/>
                <a:gd name="T68" fmla="*/ 73 w 155"/>
                <a:gd name="T69" fmla="*/ 57 h 68"/>
                <a:gd name="T70" fmla="*/ 65 w 155"/>
                <a:gd name="T71" fmla="*/ 56 h 68"/>
                <a:gd name="T72" fmla="*/ 60 w 155"/>
                <a:gd name="T73" fmla="*/ 56 h 68"/>
                <a:gd name="T74" fmla="*/ 52 w 155"/>
                <a:gd name="T75" fmla="*/ 57 h 68"/>
                <a:gd name="T76" fmla="*/ 52 w 155"/>
                <a:gd name="T77" fmla="*/ 52 h 68"/>
                <a:gd name="T78" fmla="*/ 48 w 155"/>
                <a:gd name="T79" fmla="*/ 55 h 68"/>
                <a:gd name="T80" fmla="*/ 44 w 155"/>
                <a:gd name="T81" fmla="*/ 47 h 68"/>
                <a:gd name="T82" fmla="*/ 41 w 155"/>
                <a:gd name="T83" fmla="*/ 44 h 68"/>
                <a:gd name="T84" fmla="*/ 37 w 155"/>
                <a:gd name="T85" fmla="*/ 36 h 68"/>
                <a:gd name="T86" fmla="*/ 42 w 155"/>
                <a:gd name="T87" fmla="*/ 34 h 68"/>
                <a:gd name="T88" fmla="*/ 37 w 155"/>
                <a:gd name="T89" fmla="*/ 32 h 68"/>
                <a:gd name="T90" fmla="*/ 41 w 155"/>
                <a:gd name="T91" fmla="*/ 24 h 68"/>
                <a:gd name="T92" fmla="*/ 43 w 155"/>
                <a:gd name="T93" fmla="*/ 20 h 68"/>
                <a:gd name="T94" fmla="*/ 48 w 155"/>
                <a:gd name="T95" fmla="*/ 13 h 68"/>
                <a:gd name="T96" fmla="*/ 52 w 155"/>
                <a:gd name="T97" fmla="*/ 16 h 68"/>
                <a:gd name="T98" fmla="*/ 52 w 155"/>
                <a:gd name="T99" fmla="*/ 11 h 68"/>
                <a:gd name="T100" fmla="*/ 60 w 155"/>
                <a:gd name="T101" fmla="*/ 12 h 68"/>
                <a:gd name="T102" fmla="*/ 65 w 155"/>
                <a:gd name="T103" fmla="*/ 12 h 68"/>
                <a:gd name="T104" fmla="*/ 73 w 155"/>
                <a:gd name="T105" fmla="*/ 11 h 68"/>
                <a:gd name="T106" fmla="*/ 73 w 155"/>
                <a:gd name="T107" fmla="*/ 15 h 68"/>
                <a:gd name="T108" fmla="*/ 77 w 155"/>
                <a:gd name="T10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" h="68">
                  <a:moveTo>
                    <a:pt x="34" y="17"/>
                  </a:moveTo>
                  <a:cubicBezTo>
                    <a:pt x="32" y="18"/>
                    <a:pt x="31" y="19"/>
                    <a:pt x="29" y="21"/>
                  </a:cubicBezTo>
                  <a:cubicBezTo>
                    <a:pt x="29" y="20"/>
                    <a:pt x="28" y="19"/>
                    <a:pt x="26" y="19"/>
                  </a:cubicBezTo>
                  <a:cubicBezTo>
                    <a:pt x="25" y="19"/>
                    <a:pt x="23" y="21"/>
                    <a:pt x="23" y="22"/>
                  </a:cubicBezTo>
                  <a:cubicBezTo>
                    <a:pt x="20" y="21"/>
                    <a:pt x="18" y="20"/>
                    <a:pt x="14" y="20"/>
                  </a:cubicBezTo>
                  <a:cubicBezTo>
                    <a:pt x="7" y="20"/>
                    <a:pt x="0" y="26"/>
                    <a:pt x="0" y="34"/>
                  </a:cubicBezTo>
                  <a:cubicBezTo>
                    <a:pt x="0" y="41"/>
                    <a:pt x="6" y="48"/>
                    <a:pt x="14" y="48"/>
                  </a:cubicBezTo>
                  <a:cubicBezTo>
                    <a:pt x="17" y="48"/>
                    <a:pt x="20" y="47"/>
                    <a:pt x="23" y="45"/>
                  </a:cubicBezTo>
                  <a:cubicBezTo>
                    <a:pt x="23" y="47"/>
                    <a:pt x="24" y="48"/>
                    <a:pt x="26" y="48"/>
                  </a:cubicBezTo>
                  <a:cubicBezTo>
                    <a:pt x="27" y="48"/>
                    <a:pt x="28" y="48"/>
                    <a:pt x="29" y="47"/>
                  </a:cubicBezTo>
                  <a:cubicBezTo>
                    <a:pt x="30" y="48"/>
                    <a:pt x="32" y="50"/>
                    <a:pt x="34" y="51"/>
                  </a:cubicBezTo>
                  <a:cubicBezTo>
                    <a:pt x="40" y="61"/>
                    <a:pt x="50" y="68"/>
                    <a:pt x="62" y="68"/>
                  </a:cubicBezTo>
                  <a:cubicBezTo>
                    <a:pt x="76" y="68"/>
                    <a:pt x="88" y="59"/>
                    <a:pt x="93" y="48"/>
                  </a:cubicBezTo>
                  <a:cubicBezTo>
                    <a:pt x="94" y="48"/>
                    <a:pt x="94" y="48"/>
                    <a:pt x="95" y="48"/>
                  </a:cubicBezTo>
                  <a:cubicBezTo>
                    <a:pt x="96" y="48"/>
                    <a:pt x="97" y="48"/>
                    <a:pt x="97" y="48"/>
                  </a:cubicBezTo>
                  <a:cubicBezTo>
                    <a:pt x="101" y="51"/>
                    <a:pt x="106" y="54"/>
                    <a:pt x="111" y="54"/>
                  </a:cubicBezTo>
                  <a:cubicBezTo>
                    <a:pt x="117" y="54"/>
                    <a:pt x="122" y="51"/>
                    <a:pt x="126" y="47"/>
                  </a:cubicBezTo>
                  <a:cubicBezTo>
                    <a:pt x="126" y="48"/>
                    <a:pt x="127" y="49"/>
                    <a:pt x="129" y="49"/>
                  </a:cubicBezTo>
                  <a:cubicBezTo>
                    <a:pt x="130" y="49"/>
                    <a:pt x="132" y="48"/>
                    <a:pt x="132" y="46"/>
                  </a:cubicBezTo>
                  <a:cubicBezTo>
                    <a:pt x="135" y="47"/>
                    <a:pt x="137" y="48"/>
                    <a:pt x="140" y="48"/>
                  </a:cubicBezTo>
                  <a:cubicBezTo>
                    <a:pt x="148" y="49"/>
                    <a:pt x="155" y="42"/>
                    <a:pt x="155" y="34"/>
                  </a:cubicBezTo>
                  <a:cubicBezTo>
                    <a:pt x="155" y="27"/>
                    <a:pt x="148" y="20"/>
                    <a:pt x="141" y="20"/>
                  </a:cubicBezTo>
                  <a:cubicBezTo>
                    <a:pt x="138" y="20"/>
                    <a:pt x="135" y="21"/>
                    <a:pt x="132" y="23"/>
                  </a:cubicBezTo>
                  <a:cubicBezTo>
                    <a:pt x="132" y="21"/>
                    <a:pt x="130" y="20"/>
                    <a:pt x="129" y="20"/>
                  </a:cubicBezTo>
                  <a:cubicBezTo>
                    <a:pt x="127" y="20"/>
                    <a:pt x="126" y="20"/>
                    <a:pt x="126" y="21"/>
                  </a:cubicBezTo>
                  <a:cubicBezTo>
                    <a:pt x="122" y="17"/>
                    <a:pt x="117" y="15"/>
                    <a:pt x="111" y="15"/>
                  </a:cubicBezTo>
                  <a:cubicBezTo>
                    <a:pt x="106" y="15"/>
                    <a:pt x="101" y="17"/>
                    <a:pt x="97" y="20"/>
                  </a:cubicBezTo>
                  <a:cubicBezTo>
                    <a:pt x="97" y="20"/>
                    <a:pt x="96" y="19"/>
                    <a:pt x="95" y="19"/>
                  </a:cubicBezTo>
                  <a:cubicBezTo>
                    <a:pt x="95" y="19"/>
                    <a:pt x="94" y="20"/>
                    <a:pt x="93" y="20"/>
                  </a:cubicBezTo>
                  <a:cubicBezTo>
                    <a:pt x="88" y="9"/>
                    <a:pt x="76" y="0"/>
                    <a:pt x="63" y="0"/>
                  </a:cubicBezTo>
                  <a:cubicBezTo>
                    <a:pt x="50" y="0"/>
                    <a:pt x="40" y="7"/>
                    <a:pt x="34" y="17"/>
                  </a:cubicBezTo>
                  <a:close/>
                  <a:moveTo>
                    <a:pt x="4" y="34"/>
                  </a:moveTo>
                  <a:cubicBezTo>
                    <a:pt x="4" y="28"/>
                    <a:pt x="9" y="24"/>
                    <a:pt x="14" y="24"/>
                  </a:cubicBezTo>
                  <a:cubicBezTo>
                    <a:pt x="18" y="24"/>
                    <a:pt x="21" y="25"/>
                    <a:pt x="23" y="2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2"/>
                    <a:pt x="18" y="44"/>
                    <a:pt x="14" y="44"/>
                  </a:cubicBezTo>
                  <a:cubicBezTo>
                    <a:pt x="9" y="44"/>
                    <a:pt x="4" y="39"/>
                    <a:pt x="4" y="34"/>
                  </a:cubicBezTo>
                  <a:close/>
                  <a:moveTo>
                    <a:pt x="151" y="34"/>
                  </a:moveTo>
                  <a:cubicBezTo>
                    <a:pt x="151" y="40"/>
                    <a:pt x="146" y="44"/>
                    <a:pt x="140" y="44"/>
                  </a:cubicBezTo>
                  <a:cubicBezTo>
                    <a:pt x="137" y="44"/>
                    <a:pt x="134" y="43"/>
                    <a:pt x="132" y="40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6"/>
                    <a:pt x="137" y="24"/>
                    <a:pt x="141" y="24"/>
                  </a:cubicBezTo>
                  <a:cubicBezTo>
                    <a:pt x="146" y="24"/>
                    <a:pt x="151" y="29"/>
                    <a:pt x="151" y="34"/>
                  </a:cubicBezTo>
                  <a:close/>
                  <a:moveTo>
                    <a:pt x="111" y="20"/>
                  </a:moveTo>
                  <a:cubicBezTo>
                    <a:pt x="118" y="20"/>
                    <a:pt x="123" y="25"/>
                    <a:pt x="125" y="3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3" y="44"/>
                    <a:pt x="118" y="48"/>
                    <a:pt x="111" y="48"/>
                  </a:cubicBezTo>
                  <a:cubicBezTo>
                    <a:pt x="106" y="48"/>
                    <a:pt x="102" y="45"/>
                    <a:pt x="99" y="41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2" y="23"/>
                    <a:pt x="106" y="20"/>
                    <a:pt x="111" y="20"/>
                  </a:cubicBezTo>
                  <a:close/>
                  <a:moveTo>
                    <a:pt x="83" y="19"/>
                  </a:moveTo>
                  <a:cubicBezTo>
                    <a:pt x="81" y="20"/>
                    <a:pt x="81" y="20"/>
                    <a:pt x="81" y="20"/>
                  </a:cubicBezTo>
                  <a:cubicBezTo>
                    <a:pt x="80" y="21"/>
                    <a:pt x="80" y="22"/>
                    <a:pt x="81" y="24"/>
                  </a:cubicBezTo>
                  <a:cubicBezTo>
                    <a:pt x="81" y="25"/>
                    <a:pt x="83" y="25"/>
                    <a:pt x="84" y="24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6"/>
                    <a:pt x="88" y="29"/>
                    <a:pt x="88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32"/>
                    <a:pt x="83" y="33"/>
                    <a:pt x="83" y="34"/>
                  </a:cubicBezTo>
                  <a:cubicBezTo>
                    <a:pt x="83" y="35"/>
                    <a:pt x="84" y="36"/>
                    <a:pt x="85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9"/>
                    <a:pt x="87" y="42"/>
                    <a:pt x="86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3"/>
                    <a:pt x="82" y="44"/>
                    <a:pt x="81" y="45"/>
                  </a:cubicBezTo>
                  <a:cubicBezTo>
                    <a:pt x="81" y="46"/>
                    <a:pt x="81" y="47"/>
                    <a:pt x="82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1" y="51"/>
                    <a:pt x="79" y="53"/>
                    <a:pt x="77" y="55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2"/>
                    <a:pt x="74" y="51"/>
                    <a:pt x="73" y="52"/>
                  </a:cubicBezTo>
                  <a:cubicBezTo>
                    <a:pt x="72" y="53"/>
                    <a:pt x="72" y="54"/>
                    <a:pt x="72" y="55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1" y="58"/>
                    <a:pt x="68" y="59"/>
                    <a:pt x="64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4" y="54"/>
                    <a:pt x="62" y="54"/>
                  </a:cubicBezTo>
                  <a:cubicBezTo>
                    <a:pt x="61" y="54"/>
                    <a:pt x="60" y="55"/>
                    <a:pt x="60" y="56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7" y="59"/>
                    <a:pt x="54" y="58"/>
                    <a:pt x="52" y="57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3" y="54"/>
                    <a:pt x="53" y="53"/>
                    <a:pt x="52" y="52"/>
                  </a:cubicBezTo>
                  <a:cubicBezTo>
                    <a:pt x="50" y="52"/>
                    <a:pt x="49" y="52"/>
                    <a:pt x="49" y="53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3"/>
                    <a:pt x="44" y="51"/>
                    <a:pt x="42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5" y="45"/>
                    <a:pt x="44" y="44"/>
                  </a:cubicBezTo>
                  <a:cubicBezTo>
                    <a:pt x="44" y="43"/>
                    <a:pt x="42" y="43"/>
                    <a:pt x="41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7" y="39"/>
                    <a:pt x="37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2" y="35"/>
                    <a:pt x="42" y="34"/>
                  </a:cubicBezTo>
                  <a:cubicBezTo>
                    <a:pt x="42" y="33"/>
                    <a:pt x="41" y="32"/>
                    <a:pt x="40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28"/>
                    <a:pt x="38" y="26"/>
                    <a:pt x="39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3" y="24"/>
                    <a:pt x="44" y="23"/>
                  </a:cubicBezTo>
                  <a:cubicBezTo>
                    <a:pt x="44" y="22"/>
                    <a:pt x="44" y="21"/>
                    <a:pt x="43" y="20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4" y="17"/>
                    <a:pt x="46" y="15"/>
                    <a:pt x="48" y="13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6"/>
                    <a:pt x="51" y="16"/>
                    <a:pt x="52" y="16"/>
                  </a:cubicBezTo>
                  <a:cubicBezTo>
                    <a:pt x="53" y="15"/>
                    <a:pt x="53" y="14"/>
                    <a:pt x="53" y="13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0"/>
                    <a:pt x="57" y="9"/>
                    <a:pt x="60" y="9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1" y="14"/>
                    <a:pt x="63" y="14"/>
                  </a:cubicBezTo>
                  <a:cubicBezTo>
                    <a:pt x="64" y="14"/>
                    <a:pt x="65" y="13"/>
                    <a:pt x="65" y="1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8" y="9"/>
                    <a:pt x="71" y="10"/>
                    <a:pt x="73" y="11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3"/>
                    <a:pt x="72" y="15"/>
                    <a:pt x="73" y="15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9" y="15"/>
                    <a:pt x="81" y="17"/>
                    <a:pt x="83" y="19"/>
                  </a:cubicBez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" name="Freeform 258">
              <a:extLst>
                <a:ext uri="{FF2B5EF4-FFF2-40B4-BE49-F238E27FC236}">
                  <a16:creationId xmlns:a16="http://schemas.microsoft.com/office/drawing/2014/main" id="{2990D330-DE01-44FD-83AF-26818FEA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500" y="2886075"/>
              <a:ext cx="42862" cy="17463"/>
            </a:xfrm>
            <a:custGeom>
              <a:avLst/>
              <a:gdLst>
                <a:gd name="T0" fmla="*/ 14 w 23"/>
                <a:gd name="T1" fmla="*/ 3 h 9"/>
                <a:gd name="T2" fmla="*/ 2 w 23"/>
                <a:gd name="T3" fmla="*/ 3 h 9"/>
                <a:gd name="T4" fmla="*/ 0 w 23"/>
                <a:gd name="T5" fmla="*/ 5 h 9"/>
                <a:gd name="T6" fmla="*/ 2 w 23"/>
                <a:gd name="T7" fmla="*/ 6 h 9"/>
                <a:gd name="T8" fmla="*/ 14 w 23"/>
                <a:gd name="T9" fmla="*/ 6 h 9"/>
                <a:gd name="T10" fmla="*/ 18 w 23"/>
                <a:gd name="T11" fmla="*/ 9 h 9"/>
                <a:gd name="T12" fmla="*/ 23 w 23"/>
                <a:gd name="T13" fmla="*/ 5 h 9"/>
                <a:gd name="T14" fmla="*/ 18 w 23"/>
                <a:gd name="T15" fmla="*/ 0 h 9"/>
                <a:gd name="T16" fmla="*/ 14 w 23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9">
                  <a:moveTo>
                    <a:pt x="1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8"/>
                    <a:pt x="16" y="9"/>
                    <a:pt x="18" y="9"/>
                  </a:cubicBezTo>
                  <a:cubicBezTo>
                    <a:pt x="21" y="9"/>
                    <a:pt x="23" y="7"/>
                    <a:pt x="23" y="5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5" y="2"/>
                    <a:pt x="14" y="3"/>
                  </a:cubicBez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" name="Freeform 259">
              <a:extLst>
                <a:ext uri="{FF2B5EF4-FFF2-40B4-BE49-F238E27FC236}">
                  <a16:creationId xmlns:a16="http://schemas.microsoft.com/office/drawing/2014/main" id="{817BA65C-3889-49A0-BE7C-85617F6A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2906713"/>
              <a:ext cx="9525" cy="20638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9 h 11"/>
                <a:gd name="T6" fmla="*/ 5 w 5"/>
                <a:gd name="T7" fmla="*/ 0 h 11"/>
                <a:gd name="T8" fmla="*/ 2 w 5"/>
                <a:gd name="T9" fmla="*/ 0 h 11"/>
                <a:gd name="T10" fmla="*/ 0 w 5"/>
                <a:gd name="T11" fmla="*/ 0 h 11"/>
                <a:gd name="T12" fmla="*/ 0 w 5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5" y="10"/>
                    <a:pt x="5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" name="Freeform 260">
              <a:extLst>
                <a:ext uri="{FF2B5EF4-FFF2-40B4-BE49-F238E27FC236}">
                  <a16:creationId xmlns:a16="http://schemas.microsoft.com/office/drawing/2014/main" id="{62FBE58F-05EE-4B03-B747-C415E113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2809875"/>
              <a:ext cx="26987" cy="17463"/>
            </a:xfrm>
            <a:custGeom>
              <a:avLst/>
              <a:gdLst>
                <a:gd name="T0" fmla="*/ 0 w 14"/>
                <a:gd name="T1" fmla="*/ 4 h 9"/>
                <a:gd name="T2" fmla="*/ 0 w 14"/>
                <a:gd name="T3" fmla="*/ 5 h 9"/>
                <a:gd name="T4" fmla="*/ 5 w 14"/>
                <a:gd name="T5" fmla="*/ 9 h 9"/>
                <a:gd name="T6" fmla="*/ 10 w 14"/>
                <a:gd name="T7" fmla="*/ 9 h 9"/>
                <a:gd name="T8" fmla="*/ 14 w 14"/>
                <a:gd name="T9" fmla="*/ 5 h 9"/>
                <a:gd name="T10" fmla="*/ 14 w 14"/>
                <a:gd name="T11" fmla="*/ 4 h 9"/>
                <a:gd name="T12" fmla="*/ 10 w 14"/>
                <a:gd name="T13" fmla="*/ 0 h 9"/>
                <a:gd name="T14" fmla="*/ 5 w 14"/>
                <a:gd name="T15" fmla="*/ 0 h 9"/>
                <a:gd name="T16" fmla="*/ 0 w 14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9"/>
                    <a:pt x="14" y="7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" name="Freeform 261">
              <a:extLst>
                <a:ext uri="{FF2B5EF4-FFF2-40B4-BE49-F238E27FC236}">
                  <a16:creationId xmlns:a16="http://schemas.microsoft.com/office/drawing/2014/main" id="{E876E998-1271-439F-9BB6-A8B8D6D31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105150"/>
              <a:ext cx="254000" cy="96838"/>
            </a:xfrm>
            <a:custGeom>
              <a:avLst/>
              <a:gdLst>
                <a:gd name="T0" fmla="*/ 133 w 134"/>
                <a:gd name="T1" fmla="*/ 46 h 51"/>
                <a:gd name="T2" fmla="*/ 127 w 134"/>
                <a:gd name="T3" fmla="*/ 38 h 51"/>
                <a:gd name="T4" fmla="*/ 133 w 134"/>
                <a:gd name="T5" fmla="*/ 26 h 51"/>
                <a:gd name="T6" fmla="*/ 133 w 134"/>
                <a:gd name="T7" fmla="*/ 23 h 51"/>
                <a:gd name="T8" fmla="*/ 110 w 134"/>
                <a:gd name="T9" fmla="*/ 0 h 51"/>
                <a:gd name="T10" fmla="*/ 93 w 134"/>
                <a:gd name="T11" fmla="*/ 0 h 51"/>
                <a:gd name="T12" fmla="*/ 86 w 134"/>
                <a:gd name="T13" fmla="*/ 1 h 51"/>
                <a:gd name="T14" fmla="*/ 48 w 134"/>
                <a:gd name="T15" fmla="*/ 1 h 51"/>
                <a:gd name="T16" fmla="*/ 41 w 134"/>
                <a:gd name="T17" fmla="*/ 0 h 51"/>
                <a:gd name="T18" fmla="*/ 24 w 134"/>
                <a:gd name="T19" fmla="*/ 0 h 51"/>
                <a:gd name="T20" fmla="*/ 1 w 134"/>
                <a:gd name="T21" fmla="*/ 23 h 51"/>
                <a:gd name="T22" fmla="*/ 1 w 134"/>
                <a:gd name="T23" fmla="*/ 26 h 51"/>
                <a:gd name="T24" fmla="*/ 6 w 134"/>
                <a:gd name="T25" fmla="*/ 38 h 51"/>
                <a:gd name="T26" fmla="*/ 1 w 134"/>
                <a:gd name="T27" fmla="*/ 46 h 51"/>
                <a:gd name="T28" fmla="*/ 1 w 134"/>
                <a:gd name="T29" fmla="*/ 50 h 51"/>
                <a:gd name="T30" fmla="*/ 5 w 134"/>
                <a:gd name="T31" fmla="*/ 49 h 51"/>
                <a:gd name="T32" fmla="*/ 10 w 134"/>
                <a:gd name="T33" fmla="*/ 42 h 51"/>
                <a:gd name="T34" fmla="*/ 34 w 134"/>
                <a:gd name="T35" fmla="*/ 49 h 51"/>
                <a:gd name="T36" fmla="*/ 41 w 134"/>
                <a:gd name="T37" fmla="*/ 49 h 51"/>
                <a:gd name="T38" fmla="*/ 59 w 134"/>
                <a:gd name="T39" fmla="*/ 39 h 51"/>
                <a:gd name="T40" fmla="*/ 61 w 134"/>
                <a:gd name="T41" fmla="*/ 41 h 51"/>
                <a:gd name="T42" fmla="*/ 64 w 134"/>
                <a:gd name="T43" fmla="*/ 38 h 51"/>
                <a:gd name="T44" fmla="*/ 64 w 134"/>
                <a:gd name="T45" fmla="*/ 29 h 51"/>
                <a:gd name="T46" fmla="*/ 63 w 134"/>
                <a:gd name="T47" fmla="*/ 27 h 51"/>
                <a:gd name="T48" fmla="*/ 63 w 134"/>
                <a:gd name="T49" fmla="*/ 26 h 51"/>
                <a:gd name="T50" fmla="*/ 63 w 134"/>
                <a:gd name="T51" fmla="*/ 23 h 51"/>
                <a:gd name="T52" fmla="*/ 63 w 134"/>
                <a:gd name="T53" fmla="*/ 19 h 51"/>
                <a:gd name="T54" fmla="*/ 70 w 134"/>
                <a:gd name="T55" fmla="*/ 19 h 51"/>
                <a:gd name="T56" fmla="*/ 70 w 134"/>
                <a:gd name="T57" fmla="*/ 23 h 51"/>
                <a:gd name="T58" fmla="*/ 70 w 134"/>
                <a:gd name="T59" fmla="*/ 26 h 51"/>
                <a:gd name="T60" fmla="*/ 70 w 134"/>
                <a:gd name="T61" fmla="*/ 27 h 51"/>
                <a:gd name="T62" fmla="*/ 69 w 134"/>
                <a:gd name="T63" fmla="*/ 29 h 51"/>
                <a:gd name="T64" fmla="*/ 69 w 134"/>
                <a:gd name="T65" fmla="*/ 38 h 51"/>
                <a:gd name="T66" fmla="*/ 72 w 134"/>
                <a:gd name="T67" fmla="*/ 41 h 51"/>
                <a:gd name="T68" fmla="*/ 74 w 134"/>
                <a:gd name="T69" fmla="*/ 39 h 51"/>
                <a:gd name="T70" fmla="*/ 93 w 134"/>
                <a:gd name="T71" fmla="*/ 49 h 51"/>
                <a:gd name="T72" fmla="*/ 99 w 134"/>
                <a:gd name="T73" fmla="*/ 49 h 51"/>
                <a:gd name="T74" fmla="*/ 123 w 134"/>
                <a:gd name="T75" fmla="*/ 42 h 51"/>
                <a:gd name="T76" fmla="*/ 128 w 134"/>
                <a:gd name="T77" fmla="*/ 49 h 51"/>
                <a:gd name="T78" fmla="*/ 132 w 134"/>
                <a:gd name="T79" fmla="*/ 50 h 51"/>
                <a:gd name="T80" fmla="*/ 133 w 134"/>
                <a:gd name="T81" fmla="*/ 46 h 51"/>
                <a:gd name="T82" fmla="*/ 67 w 134"/>
                <a:gd name="T83" fmla="*/ 13 h 51"/>
                <a:gd name="T84" fmla="*/ 63 w 134"/>
                <a:gd name="T85" fmla="*/ 9 h 51"/>
                <a:gd name="T86" fmla="*/ 67 w 134"/>
                <a:gd name="T87" fmla="*/ 5 h 51"/>
                <a:gd name="T88" fmla="*/ 71 w 134"/>
                <a:gd name="T89" fmla="*/ 9 h 51"/>
                <a:gd name="T90" fmla="*/ 67 w 134"/>
                <a:gd name="T91" fmla="*/ 13 h 51"/>
                <a:gd name="T92" fmla="*/ 54 w 134"/>
                <a:gd name="T93" fmla="*/ 4 h 51"/>
                <a:gd name="T94" fmla="*/ 61 w 134"/>
                <a:gd name="T95" fmla="*/ 4 h 51"/>
                <a:gd name="T96" fmla="*/ 59 w 134"/>
                <a:gd name="T97" fmla="*/ 9 h 51"/>
                <a:gd name="T98" fmla="*/ 59 w 134"/>
                <a:gd name="T99" fmla="*/ 10 h 51"/>
                <a:gd name="T100" fmla="*/ 54 w 134"/>
                <a:gd name="T101" fmla="*/ 4 h 51"/>
                <a:gd name="T102" fmla="*/ 62 w 134"/>
                <a:gd name="T103" fmla="*/ 15 h 51"/>
                <a:gd name="T104" fmla="*/ 62 w 134"/>
                <a:gd name="T105" fmla="*/ 15 h 51"/>
                <a:gd name="T106" fmla="*/ 71 w 134"/>
                <a:gd name="T107" fmla="*/ 15 h 51"/>
                <a:gd name="T108" fmla="*/ 72 w 134"/>
                <a:gd name="T109" fmla="*/ 14 h 51"/>
                <a:gd name="T110" fmla="*/ 72 w 134"/>
                <a:gd name="T111" fmla="*/ 15 h 51"/>
                <a:gd name="T112" fmla="*/ 71 w 134"/>
                <a:gd name="T113" fmla="*/ 15 h 51"/>
                <a:gd name="T114" fmla="*/ 74 w 134"/>
                <a:gd name="T115" fmla="*/ 10 h 51"/>
                <a:gd name="T116" fmla="*/ 74 w 134"/>
                <a:gd name="T117" fmla="*/ 9 h 51"/>
                <a:gd name="T118" fmla="*/ 72 w 134"/>
                <a:gd name="T119" fmla="*/ 4 h 51"/>
                <a:gd name="T120" fmla="*/ 80 w 134"/>
                <a:gd name="T121" fmla="*/ 4 h 51"/>
                <a:gd name="T122" fmla="*/ 74 w 134"/>
                <a:gd name="T12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" h="51">
                  <a:moveTo>
                    <a:pt x="133" y="46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30" y="35"/>
                    <a:pt x="133" y="31"/>
                    <a:pt x="133" y="26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10"/>
                    <a:pt x="131" y="0"/>
                    <a:pt x="11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0" y="0"/>
                    <a:pt x="88" y="0"/>
                    <a:pt x="8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" y="0"/>
                    <a:pt x="1" y="10"/>
                    <a:pt x="1" y="23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31"/>
                    <a:pt x="3" y="35"/>
                    <a:pt x="6" y="38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8"/>
                    <a:pt x="0" y="49"/>
                    <a:pt x="1" y="50"/>
                  </a:cubicBezTo>
                  <a:cubicBezTo>
                    <a:pt x="3" y="51"/>
                    <a:pt x="4" y="51"/>
                    <a:pt x="5" y="4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7" y="47"/>
                    <a:pt x="27" y="49"/>
                    <a:pt x="34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8" y="49"/>
                    <a:pt x="55" y="45"/>
                    <a:pt x="59" y="39"/>
                  </a:cubicBezTo>
                  <a:cubicBezTo>
                    <a:pt x="59" y="40"/>
                    <a:pt x="60" y="41"/>
                    <a:pt x="61" y="41"/>
                  </a:cubicBezTo>
                  <a:cubicBezTo>
                    <a:pt x="63" y="41"/>
                    <a:pt x="64" y="40"/>
                    <a:pt x="64" y="38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8"/>
                    <a:pt x="64" y="27"/>
                    <a:pt x="63" y="27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1"/>
                    <a:pt x="63" y="20"/>
                    <a:pt x="6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20"/>
                    <a:pt x="70" y="21"/>
                    <a:pt x="70" y="2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69" y="27"/>
                    <a:pt x="69" y="28"/>
                    <a:pt x="69" y="2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40"/>
                    <a:pt x="70" y="41"/>
                    <a:pt x="72" y="41"/>
                  </a:cubicBezTo>
                  <a:cubicBezTo>
                    <a:pt x="73" y="41"/>
                    <a:pt x="74" y="40"/>
                    <a:pt x="74" y="39"/>
                  </a:cubicBezTo>
                  <a:cubicBezTo>
                    <a:pt x="78" y="45"/>
                    <a:pt x="85" y="49"/>
                    <a:pt x="93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106" y="49"/>
                    <a:pt x="116" y="47"/>
                    <a:pt x="123" y="42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9" y="51"/>
                    <a:pt x="131" y="51"/>
                    <a:pt x="132" y="50"/>
                  </a:cubicBezTo>
                  <a:cubicBezTo>
                    <a:pt x="133" y="49"/>
                    <a:pt x="134" y="48"/>
                    <a:pt x="133" y="46"/>
                  </a:cubicBezTo>
                  <a:close/>
                  <a:moveTo>
                    <a:pt x="67" y="13"/>
                  </a:moveTo>
                  <a:cubicBezTo>
                    <a:pt x="64" y="13"/>
                    <a:pt x="63" y="11"/>
                    <a:pt x="63" y="9"/>
                  </a:cubicBezTo>
                  <a:cubicBezTo>
                    <a:pt x="63" y="7"/>
                    <a:pt x="64" y="5"/>
                    <a:pt x="67" y="5"/>
                  </a:cubicBezTo>
                  <a:cubicBezTo>
                    <a:pt x="69" y="5"/>
                    <a:pt x="71" y="7"/>
                    <a:pt x="71" y="9"/>
                  </a:cubicBezTo>
                  <a:cubicBezTo>
                    <a:pt x="71" y="11"/>
                    <a:pt x="69" y="13"/>
                    <a:pt x="67" y="13"/>
                  </a:cubicBezTo>
                  <a:close/>
                  <a:moveTo>
                    <a:pt x="54" y="4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0" y="5"/>
                    <a:pt x="59" y="7"/>
                    <a:pt x="59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7"/>
                    <a:pt x="56" y="6"/>
                    <a:pt x="54" y="4"/>
                  </a:cubicBezTo>
                  <a:close/>
                  <a:moveTo>
                    <a:pt x="62" y="15"/>
                  </a:moveTo>
                  <a:cubicBezTo>
                    <a:pt x="62" y="15"/>
                    <a:pt x="62" y="15"/>
                    <a:pt x="62" y="15"/>
                  </a:cubicBezTo>
                  <a:close/>
                  <a:moveTo>
                    <a:pt x="71" y="15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15"/>
                    <a:pt x="72" y="15"/>
                    <a:pt x="72" y="15"/>
                  </a:cubicBezTo>
                  <a:lnTo>
                    <a:pt x="71" y="15"/>
                  </a:lnTo>
                  <a:close/>
                  <a:moveTo>
                    <a:pt x="74" y="10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4" y="7"/>
                    <a:pt x="73" y="5"/>
                    <a:pt x="72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6"/>
                    <a:pt x="76" y="8"/>
                    <a:pt x="74" y="10"/>
                  </a:cubicBez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4" name="Freeform 262">
              <a:extLst>
                <a:ext uri="{FF2B5EF4-FFF2-40B4-BE49-F238E27FC236}">
                  <a16:creationId xmlns:a16="http://schemas.microsoft.com/office/drawing/2014/main" id="{84B35B97-AFAA-43B3-A3F2-75D364987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3941763"/>
              <a:ext cx="217487" cy="61913"/>
            </a:xfrm>
            <a:custGeom>
              <a:avLst/>
              <a:gdLst>
                <a:gd name="T0" fmla="*/ 113 w 115"/>
                <a:gd name="T1" fmla="*/ 0 h 33"/>
                <a:gd name="T2" fmla="*/ 58 w 115"/>
                <a:gd name="T3" fmla="*/ 17 h 33"/>
                <a:gd name="T4" fmla="*/ 2 w 115"/>
                <a:gd name="T5" fmla="*/ 0 h 33"/>
                <a:gd name="T6" fmla="*/ 0 w 115"/>
                <a:gd name="T7" fmla="*/ 22 h 33"/>
                <a:gd name="T8" fmla="*/ 11 w 115"/>
                <a:gd name="T9" fmla="*/ 33 h 33"/>
                <a:gd name="T10" fmla="*/ 104 w 115"/>
                <a:gd name="T11" fmla="*/ 33 h 33"/>
                <a:gd name="T12" fmla="*/ 115 w 115"/>
                <a:gd name="T13" fmla="*/ 22 h 33"/>
                <a:gd name="T14" fmla="*/ 113 w 115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33">
                  <a:moveTo>
                    <a:pt x="113" y="0"/>
                  </a:moveTo>
                  <a:cubicBezTo>
                    <a:pt x="104" y="10"/>
                    <a:pt x="83" y="17"/>
                    <a:pt x="58" y="17"/>
                  </a:cubicBezTo>
                  <a:cubicBezTo>
                    <a:pt x="32" y="17"/>
                    <a:pt x="11" y="10"/>
                    <a:pt x="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10" y="33"/>
                    <a:pt x="115" y="28"/>
                    <a:pt x="115" y="22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5" name="Freeform 263">
              <a:extLst>
                <a:ext uri="{FF2B5EF4-FFF2-40B4-BE49-F238E27FC236}">
                  <a16:creationId xmlns:a16="http://schemas.microsoft.com/office/drawing/2014/main" id="{1AC77C15-1F1F-4268-9B73-3360CB2DD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9500" y="3851275"/>
              <a:ext cx="207962" cy="115888"/>
            </a:xfrm>
            <a:custGeom>
              <a:avLst/>
              <a:gdLst>
                <a:gd name="T0" fmla="*/ 109 w 109"/>
                <a:gd name="T1" fmla="*/ 38 h 61"/>
                <a:gd name="T2" fmla="*/ 98 w 109"/>
                <a:gd name="T3" fmla="*/ 27 h 61"/>
                <a:gd name="T4" fmla="*/ 83 w 109"/>
                <a:gd name="T5" fmla="*/ 27 h 61"/>
                <a:gd name="T6" fmla="*/ 83 w 109"/>
                <a:gd name="T7" fmla="*/ 23 h 61"/>
                <a:gd name="T8" fmla="*/ 64 w 109"/>
                <a:gd name="T9" fmla="*/ 0 h 61"/>
                <a:gd name="T10" fmla="*/ 44 w 109"/>
                <a:gd name="T11" fmla="*/ 0 h 61"/>
                <a:gd name="T12" fmla="*/ 25 w 109"/>
                <a:gd name="T13" fmla="*/ 23 h 61"/>
                <a:gd name="T14" fmla="*/ 25 w 109"/>
                <a:gd name="T15" fmla="*/ 27 h 61"/>
                <a:gd name="T16" fmla="*/ 11 w 109"/>
                <a:gd name="T17" fmla="*/ 27 h 61"/>
                <a:gd name="T18" fmla="*/ 0 w 109"/>
                <a:gd name="T19" fmla="*/ 38 h 61"/>
                <a:gd name="T20" fmla="*/ 0 w 109"/>
                <a:gd name="T21" fmla="*/ 41 h 61"/>
                <a:gd name="T22" fmla="*/ 55 w 109"/>
                <a:gd name="T23" fmla="*/ 61 h 61"/>
                <a:gd name="T24" fmla="*/ 109 w 109"/>
                <a:gd name="T25" fmla="*/ 41 h 61"/>
                <a:gd name="T26" fmla="*/ 109 w 109"/>
                <a:gd name="T27" fmla="*/ 38 h 61"/>
                <a:gd name="T28" fmla="*/ 55 w 109"/>
                <a:gd name="T29" fmla="*/ 54 h 61"/>
                <a:gd name="T30" fmla="*/ 50 w 109"/>
                <a:gd name="T31" fmla="*/ 50 h 61"/>
                <a:gd name="T32" fmla="*/ 55 w 109"/>
                <a:gd name="T33" fmla="*/ 46 h 61"/>
                <a:gd name="T34" fmla="*/ 59 w 109"/>
                <a:gd name="T35" fmla="*/ 50 h 61"/>
                <a:gd name="T36" fmla="*/ 55 w 109"/>
                <a:gd name="T37" fmla="*/ 54 h 61"/>
                <a:gd name="T38" fmla="*/ 77 w 109"/>
                <a:gd name="T39" fmla="*/ 27 h 61"/>
                <a:gd name="T40" fmla="*/ 30 w 109"/>
                <a:gd name="T41" fmla="*/ 27 h 61"/>
                <a:gd name="T42" fmla="*/ 30 w 109"/>
                <a:gd name="T43" fmla="*/ 23 h 61"/>
                <a:gd name="T44" fmla="*/ 44 w 109"/>
                <a:gd name="T45" fmla="*/ 5 h 61"/>
                <a:gd name="T46" fmla="*/ 64 w 109"/>
                <a:gd name="T47" fmla="*/ 5 h 61"/>
                <a:gd name="T48" fmla="*/ 77 w 109"/>
                <a:gd name="T49" fmla="*/ 23 h 61"/>
                <a:gd name="T50" fmla="*/ 77 w 109"/>
                <a:gd name="T51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61">
                  <a:moveTo>
                    <a:pt x="109" y="38"/>
                  </a:moveTo>
                  <a:cubicBezTo>
                    <a:pt x="109" y="32"/>
                    <a:pt x="104" y="27"/>
                    <a:pt x="98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10"/>
                    <a:pt x="74" y="0"/>
                    <a:pt x="6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3" y="0"/>
                    <a:pt x="25" y="10"/>
                    <a:pt x="25" y="2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5" y="27"/>
                    <a:pt x="0" y="32"/>
                    <a:pt x="0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52"/>
                    <a:pt x="28" y="61"/>
                    <a:pt x="55" y="61"/>
                  </a:cubicBezTo>
                  <a:cubicBezTo>
                    <a:pt x="82" y="61"/>
                    <a:pt x="105" y="52"/>
                    <a:pt x="109" y="41"/>
                  </a:cubicBezTo>
                  <a:lnTo>
                    <a:pt x="109" y="38"/>
                  </a:lnTo>
                  <a:close/>
                  <a:moveTo>
                    <a:pt x="55" y="54"/>
                  </a:moveTo>
                  <a:cubicBezTo>
                    <a:pt x="52" y="54"/>
                    <a:pt x="50" y="52"/>
                    <a:pt x="50" y="50"/>
                  </a:cubicBezTo>
                  <a:cubicBezTo>
                    <a:pt x="50" y="47"/>
                    <a:pt x="52" y="46"/>
                    <a:pt x="55" y="46"/>
                  </a:cubicBezTo>
                  <a:cubicBezTo>
                    <a:pt x="57" y="46"/>
                    <a:pt x="59" y="47"/>
                    <a:pt x="59" y="50"/>
                  </a:cubicBezTo>
                  <a:cubicBezTo>
                    <a:pt x="59" y="52"/>
                    <a:pt x="57" y="54"/>
                    <a:pt x="55" y="54"/>
                  </a:cubicBezTo>
                  <a:close/>
                  <a:moveTo>
                    <a:pt x="7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3"/>
                    <a:pt x="36" y="5"/>
                    <a:pt x="4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71" y="5"/>
                    <a:pt x="77" y="13"/>
                    <a:pt x="77" y="23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" name="Freeform 264">
              <a:extLst>
                <a:ext uri="{FF2B5EF4-FFF2-40B4-BE49-F238E27FC236}">
                  <a16:creationId xmlns:a16="http://schemas.microsoft.com/office/drawing/2014/main" id="{4B4F64B5-FCDE-4E95-866E-5D0ADA177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0275" y="3144838"/>
              <a:ext cx="115887" cy="155575"/>
            </a:xfrm>
            <a:custGeom>
              <a:avLst/>
              <a:gdLst>
                <a:gd name="T0" fmla="*/ 44 w 61"/>
                <a:gd name="T1" fmla="*/ 25 h 82"/>
                <a:gd name="T2" fmla="*/ 53 w 61"/>
                <a:gd name="T3" fmla="*/ 14 h 82"/>
                <a:gd name="T4" fmla="*/ 42 w 61"/>
                <a:gd name="T5" fmla="*/ 0 h 82"/>
                <a:gd name="T6" fmla="*/ 21 w 61"/>
                <a:gd name="T7" fmla="*/ 0 h 82"/>
                <a:gd name="T8" fmla="*/ 10 w 61"/>
                <a:gd name="T9" fmla="*/ 14 h 82"/>
                <a:gd name="T10" fmla="*/ 19 w 61"/>
                <a:gd name="T11" fmla="*/ 24 h 82"/>
                <a:gd name="T12" fmla="*/ 0 w 61"/>
                <a:gd name="T13" fmla="*/ 52 h 82"/>
                <a:gd name="T14" fmla="*/ 31 w 61"/>
                <a:gd name="T15" fmla="*/ 82 h 82"/>
                <a:gd name="T16" fmla="*/ 61 w 61"/>
                <a:gd name="T17" fmla="*/ 52 h 82"/>
                <a:gd name="T18" fmla="*/ 44 w 61"/>
                <a:gd name="T19" fmla="*/ 25 h 82"/>
                <a:gd name="T20" fmla="*/ 38 w 61"/>
                <a:gd name="T21" fmla="*/ 4 h 82"/>
                <a:gd name="T22" fmla="*/ 44 w 61"/>
                <a:gd name="T23" fmla="*/ 14 h 82"/>
                <a:gd name="T24" fmla="*/ 38 w 61"/>
                <a:gd name="T25" fmla="*/ 14 h 82"/>
                <a:gd name="T26" fmla="*/ 38 w 61"/>
                <a:gd name="T27" fmla="*/ 4 h 82"/>
                <a:gd name="T28" fmla="*/ 17 w 61"/>
                <a:gd name="T29" fmla="*/ 13 h 82"/>
                <a:gd name="T30" fmla="*/ 23 w 61"/>
                <a:gd name="T31" fmla="*/ 13 h 82"/>
                <a:gd name="T32" fmla="*/ 24 w 61"/>
                <a:gd name="T33" fmla="*/ 23 h 82"/>
                <a:gd name="T34" fmla="*/ 17 w 61"/>
                <a:gd name="T35" fmla="*/ 13 h 82"/>
                <a:gd name="T36" fmla="*/ 31 w 61"/>
                <a:gd name="T37" fmla="*/ 74 h 82"/>
                <a:gd name="T38" fmla="*/ 9 w 61"/>
                <a:gd name="T39" fmla="*/ 52 h 82"/>
                <a:gd name="T40" fmla="*/ 31 w 61"/>
                <a:gd name="T41" fmla="*/ 30 h 82"/>
                <a:gd name="T42" fmla="*/ 52 w 61"/>
                <a:gd name="T43" fmla="*/ 52 h 82"/>
                <a:gd name="T44" fmla="*/ 31 w 61"/>
                <a:gd name="T45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82">
                  <a:moveTo>
                    <a:pt x="44" y="25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8" y="29"/>
                    <a:pt x="0" y="39"/>
                    <a:pt x="0" y="52"/>
                  </a:cubicBezTo>
                  <a:cubicBezTo>
                    <a:pt x="0" y="68"/>
                    <a:pt x="14" y="82"/>
                    <a:pt x="31" y="82"/>
                  </a:cubicBezTo>
                  <a:cubicBezTo>
                    <a:pt x="47" y="82"/>
                    <a:pt x="61" y="68"/>
                    <a:pt x="61" y="52"/>
                  </a:cubicBezTo>
                  <a:cubicBezTo>
                    <a:pt x="61" y="40"/>
                    <a:pt x="54" y="30"/>
                    <a:pt x="44" y="25"/>
                  </a:cubicBezTo>
                  <a:close/>
                  <a:moveTo>
                    <a:pt x="38" y="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38" y="14"/>
                    <a:pt x="38" y="14"/>
                    <a:pt x="38" y="14"/>
                  </a:cubicBezTo>
                  <a:lnTo>
                    <a:pt x="38" y="4"/>
                  </a:lnTo>
                  <a:close/>
                  <a:moveTo>
                    <a:pt x="17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7" y="13"/>
                  </a:lnTo>
                  <a:close/>
                  <a:moveTo>
                    <a:pt x="31" y="74"/>
                  </a:moveTo>
                  <a:cubicBezTo>
                    <a:pt x="18" y="74"/>
                    <a:pt x="9" y="64"/>
                    <a:pt x="9" y="52"/>
                  </a:cubicBezTo>
                  <a:cubicBezTo>
                    <a:pt x="9" y="40"/>
                    <a:pt x="18" y="30"/>
                    <a:pt x="31" y="30"/>
                  </a:cubicBezTo>
                  <a:cubicBezTo>
                    <a:pt x="43" y="30"/>
                    <a:pt x="52" y="40"/>
                    <a:pt x="52" y="52"/>
                  </a:cubicBezTo>
                  <a:cubicBezTo>
                    <a:pt x="52" y="64"/>
                    <a:pt x="43" y="74"/>
                    <a:pt x="31" y="74"/>
                  </a:cubicBez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" name="Freeform 265">
              <a:extLst>
                <a:ext uri="{FF2B5EF4-FFF2-40B4-BE49-F238E27FC236}">
                  <a16:creationId xmlns:a16="http://schemas.microsoft.com/office/drawing/2014/main" id="{1498BD37-E674-4D35-AE46-8BE0420D19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0063" y="3687763"/>
              <a:ext cx="314325" cy="246063"/>
            </a:xfrm>
            <a:custGeom>
              <a:avLst/>
              <a:gdLst>
                <a:gd name="T0" fmla="*/ 138 w 166"/>
                <a:gd name="T1" fmla="*/ 0 h 130"/>
                <a:gd name="T2" fmla="*/ 88 w 166"/>
                <a:gd name="T3" fmla="*/ 68 h 130"/>
                <a:gd name="T4" fmla="*/ 66 w 166"/>
                <a:gd name="T5" fmla="*/ 100 h 130"/>
                <a:gd name="T6" fmla="*/ 68 w 166"/>
                <a:gd name="T7" fmla="*/ 97 h 130"/>
                <a:gd name="T8" fmla="*/ 72 w 166"/>
                <a:gd name="T9" fmla="*/ 93 h 130"/>
                <a:gd name="T10" fmla="*/ 76 w 166"/>
                <a:gd name="T11" fmla="*/ 81 h 130"/>
                <a:gd name="T12" fmla="*/ 72 w 166"/>
                <a:gd name="T13" fmla="*/ 73 h 130"/>
                <a:gd name="T14" fmla="*/ 67 w 166"/>
                <a:gd name="T15" fmla="*/ 73 h 130"/>
                <a:gd name="T16" fmla="*/ 58 w 166"/>
                <a:gd name="T17" fmla="*/ 88 h 130"/>
                <a:gd name="T18" fmla="*/ 44 w 166"/>
                <a:gd name="T19" fmla="*/ 77 h 130"/>
                <a:gd name="T20" fmla="*/ 43 w 166"/>
                <a:gd name="T21" fmla="*/ 77 h 130"/>
                <a:gd name="T22" fmla="*/ 38 w 166"/>
                <a:gd name="T23" fmla="*/ 80 h 130"/>
                <a:gd name="T24" fmla="*/ 37 w 166"/>
                <a:gd name="T25" fmla="*/ 88 h 130"/>
                <a:gd name="T26" fmla="*/ 46 w 166"/>
                <a:gd name="T27" fmla="*/ 97 h 130"/>
                <a:gd name="T28" fmla="*/ 52 w 166"/>
                <a:gd name="T29" fmla="*/ 100 h 130"/>
                <a:gd name="T30" fmla="*/ 12 w 166"/>
                <a:gd name="T31" fmla="*/ 97 h 130"/>
                <a:gd name="T32" fmla="*/ 17 w 166"/>
                <a:gd name="T33" fmla="*/ 117 h 130"/>
                <a:gd name="T34" fmla="*/ 60 w 166"/>
                <a:gd name="T35" fmla="*/ 130 h 130"/>
                <a:gd name="T36" fmla="*/ 95 w 166"/>
                <a:gd name="T37" fmla="*/ 125 h 130"/>
                <a:gd name="T38" fmla="*/ 136 w 166"/>
                <a:gd name="T39" fmla="*/ 60 h 130"/>
                <a:gd name="T40" fmla="*/ 139 w 166"/>
                <a:gd name="T41" fmla="*/ 128 h 130"/>
                <a:gd name="T42" fmla="*/ 145 w 166"/>
                <a:gd name="T43" fmla="*/ 127 h 130"/>
                <a:gd name="T44" fmla="*/ 154 w 166"/>
                <a:gd name="T45" fmla="*/ 58 h 130"/>
                <a:gd name="T46" fmla="*/ 155 w 166"/>
                <a:gd name="T47" fmla="*/ 58 h 130"/>
                <a:gd name="T48" fmla="*/ 138 w 166"/>
                <a:gd name="T49" fmla="*/ 0 h 130"/>
                <a:gd name="T50" fmla="*/ 69 w 166"/>
                <a:gd name="T51" fmla="*/ 77 h 130"/>
                <a:gd name="T52" fmla="*/ 69 w 166"/>
                <a:gd name="T53" fmla="*/ 77 h 130"/>
                <a:gd name="T54" fmla="*/ 70 w 166"/>
                <a:gd name="T55" fmla="*/ 77 h 130"/>
                <a:gd name="T56" fmla="*/ 72 w 166"/>
                <a:gd name="T57" fmla="*/ 81 h 130"/>
                <a:gd name="T58" fmla="*/ 68 w 166"/>
                <a:gd name="T59" fmla="*/ 91 h 130"/>
                <a:gd name="T60" fmla="*/ 65 w 166"/>
                <a:gd name="T61" fmla="*/ 94 h 130"/>
                <a:gd name="T62" fmla="*/ 62 w 166"/>
                <a:gd name="T63" fmla="*/ 97 h 130"/>
                <a:gd name="T64" fmla="*/ 62 w 166"/>
                <a:gd name="T65" fmla="*/ 96 h 130"/>
                <a:gd name="T66" fmla="*/ 69 w 166"/>
                <a:gd name="T67" fmla="*/ 77 h 130"/>
                <a:gd name="T68" fmla="*/ 42 w 166"/>
                <a:gd name="T69" fmla="*/ 86 h 130"/>
                <a:gd name="T70" fmla="*/ 41 w 166"/>
                <a:gd name="T71" fmla="*/ 82 h 130"/>
                <a:gd name="T72" fmla="*/ 43 w 166"/>
                <a:gd name="T73" fmla="*/ 82 h 130"/>
                <a:gd name="T74" fmla="*/ 44 w 166"/>
                <a:gd name="T75" fmla="*/ 82 h 130"/>
                <a:gd name="T76" fmla="*/ 56 w 166"/>
                <a:gd name="T77" fmla="*/ 95 h 130"/>
                <a:gd name="T78" fmla="*/ 57 w 166"/>
                <a:gd name="T79" fmla="*/ 97 h 130"/>
                <a:gd name="T80" fmla="*/ 57 w 166"/>
                <a:gd name="T81" fmla="*/ 98 h 130"/>
                <a:gd name="T82" fmla="*/ 48 w 166"/>
                <a:gd name="T83" fmla="*/ 93 h 130"/>
                <a:gd name="T84" fmla="*/ 42 w 166"/>
                <a:gd name="T85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130">
                  <a:moveTo>
                    <a:pt x="138" y="0"/>
                  </a:moveTo>
                  <a:cubicBezTo>
                    <a:pt x="138" y="0"/>
                    <a:pt x="99" y="39"/>
                    <a:pt x="88" y="68"/>
                  </a:cubicBezTo>
                  <a:cubicBezTo>
                    <a:pt x="79" y="91"/>
                    <a:pt x="75" y="98"/>
                    <a:pt x="66" y="100"/>
                  </a:cubicBezTo>
                  <a:cubicBezTo>
                    <a:pt x="66" y="99"/>
                    <a:pt x="67" y="98"/>
                    <a:pt x="68" y="97"/>
                  </a:cubicBezTo>
                  <a:cubicBezTo>
                    <a:pt x="69" y="96"/>
                    <a:pt x="71" y="95"/>
                    <a:pt x="72" y="93"/>
                  </a:cubicBezTo>
                  <a:cubicBezTo>
                    <a:pt x="75" y="89"/>
                    <a:pt x="77" y="85"/>
                    <a:pt x="76" y="81"/>
                  </a:cubicBezTo>
                  <a:cubicBezTo>
                    <a:pt x="76" y="78"/>
                    <a:pt x="75" y="75"/>
                    <a:pt x="72" y="73"/>
                  </a:cubicBezTo>
                  <a:cubicBezTo>
                    <a:pt x="71" y="72"/>
                    <a:pt x="69" y="72"/>
                    <a:pt x="67" y="73"/>
                  </a:cubicBezTo>
                  <a:cubicBezTo>
                    <a:pt x="61" y="75"/>
                    <a:pt x="59" y="81"/>
                    <a:pt x="58" y="88"/>
                  </a:cubicBezTo>
                  <a:cubicBezTo>
                    <a:pt x="55" y="82"/>
                    <a:pt x="51" y="77"/>
                    <a:pt x="44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0" y="77"/>
                    <a:pt x="38" y="79"/>
                    <a:pt x="38" y="80"/>
                  </a:cubicBezTo>
                  <a:cubicBezTo>
                    <a:pt x="36" y="82"/>
                    <a:pt x="36" y="85"/>
                    <a:pt x="37" y="88"/>
                  </a:cubicBezTo>
                  <a:cubicBezTo>
                    <a:pt x="39" y="93"/>
                    <a:pt x="43" y="95"/>
                    <a:pt x="46" y="97"/>
                  </a:cubicBezTo>
                  <a:cubicBezTo>
                    <a:pt x="48" y="98"/>
                    <a:pt x="50" y="99"/>
                    <a:pt x="52" y="100"/>
                  </a:cubicBezTo>
                  <a:cubicBezTo>
                    <a:pt x="34" y="100"/>
                    <a:pt x="12" y="97"/>
                    <a:pt x="12" y="97"/>
                  </a:cubicBezTo>
                  <a:cubicBezTo>
                    <a:pt x="12" y="97"/>
                    <a:pt x="0" y="109"/>
                    <a:pt x="17" y="117"/>
                  </a:cubicBezTo>
                  <a:cubicBezTo>
                    <a:pt x="33" y="125"/>
                    <a:pt x="49" y="130"/>
                    <a:pt x="60" y="130"/>
                  </a:cubicBezTo>
                  <a:cubicBezTo>
                    <a:pt x="69" y="130"/>
                    <a:pt x="88" y="130"/>
                    <a:pt x="95" y="125"/>
                  </a:cubicBezTo>
                  <a:cubicBezTo>
                    <a:pt x="99" y="121"/>
                    <a:pt x="117" y="75"/>
                    <a:pt x="136" y="60"/>
                  </a:cubicBezTo>
                  <a:cubicBezTo>
                    <a:pt x="139" y="128"/>
                    <a:pt x="139" y="128"/>
                    <a:pt x="139" y="128"/>
                  </a:cubicBezTo>
                  <a:cubicBezTo>
                    <a:pt x="143" y="130"/>
                    <a:pt x="145" y="127"/>
                    <a:pt x="145" y="127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55" y="58"/>
                    <a:pt x="166" y="21"/>
                    <a:pt x="138" y="0"/>
                  </a:cubicBezTo>
                  <a:close/>
                  <a:moveTo>
                    <a:pt x="69" y="77"/>
                  </a:moveTo>
                  <a:cubicBezTo>
                    <a:pt x="69" y="77"/>
                    <a:pt x="69" y="77"/>
                    <a:pt x="69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1" y="78"/>
                    <a:pt x="71" y="79"/>
                    <a:pt x="72" y="81"/>
                  </a:cubicBezTo>
                  <a:cubicBezTo>
                    <a:pt x="72" y="84"/>
                    <a:pt x="70" y="88"/>
                    <a:pt x="68" y="91"/>
                  </a:cubicBezTo>
                  <a:cubicBezTo>
                    <a:pt x="67" y="92"/>
                    <a:pt x="66" y="93"/>
                    <a:pt x="65" y="94"/>
                  </a:cubicBezTo>
                  <a:cubicBezTo>
                    <a:pt x="64" y="95"/>
                    <a:pt x="63" y="96"/>
                    <a:pt x="62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9"/>
                    <a:pt x="63" y="79"/>
                    <a:pt x="69" y="77"/>
                  </a:cubicBezTo>
                  <a:close/>
                  <a:moveTo>
                    <a:pt x="42" y="86"/>
                  </a:moveTo>
                  <a:cubicBezTo>
                    <a:pt x="41" y="85"/>
                    <a:pt x="41" y="83"/>
                    <a:pt x="41" y="82"/>
                  </a:cubicBezTo>
                  <a:cubicBezTo>
                    <a:pt x="42" y="82"/>
                    <a:pt x="42" y="82"/>
                    <a:pt x="43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50" y="82"/>
                    <a:pt x="53" y="87"/>
                    <a:pt x="56" y="95"/>
                  </a:cubicBezTo>
                  <a:cubicBezTo>
                    <a:pt x="56" y="96"/>
                    <a:pt x="57" y="96"/>
                    <a:pt x="57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4" y="96"/>
                    <a:pt x="51" y="95"/>
                    <a:pt x="48" y="93"/>
                  </a:cubicBezTo>
                  <a:cubicBezTo>
                    <a:pt x="45" y="91"/>
                    <a:pt x="43" y="89"/>
                    <a:pt x="42" y="86"/>
                  </a:cubicBezTo>
                  <a:close/>
                </a:path>
              </a:pathLst>
            </a:custGeom>
            <a:solidFill>
              <a:srgbClr val="8F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" name="Oval 266">
              <a:extLst>
                <a:ext uri="{FF2B5EF4-FFF2-40B4-BE49-F238E27FC236}">
                  <a16:creationId xmlns:a16="http://schemas.microsoft.com/office/drawing/2014/main" id="{9E7A741C-93C2-410A-A791-8B285D92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613" y="3125788"/>
              <a:ext cx="493712" cy="4937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" name="Rectangle 267">
              <a:extLst>
                <a:ext uri="{FF2B5EF4-FFF2-40B4-BE49-F238E27FC236}">
                  <a16:creationId xmlns:a16="http://schemas.microsoft.com/office/drawing/2014/main" id="{03F5C675-9E02-4FB1-B3A7-C1E384A2F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348038"/>
              <a:ext cx="138112" cy="136525"/>
            </a:xfrm>
            <a:prstGeom prst="rect">
              <a:avLst/>
            </a:prstGeom>
            <a:solidFill>
              <a:srgbClr val="F2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0" name="Rectangle 268">
              <a:extLst>
                <a:ext uri="{FF2B5EF4-FFF2-40B4-BE49-F238E27FC236}">
                  <a16:creationId xmlns:a16="http://schemas.microsoft.com/office/drawing/2014/main" id="{CC51CED0-43EA-4BFF-A3B9-6FBF5C96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348038"/>
              <a:ext cx="138112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1" name="Freeform 269">
              <a:extLst>
                <a:ext uri="{FF2B5EF4-FFF2-40B4-BE49-F238E27FC236}">
                  <a16:creationId xmlns:a16="http://schemas.microsoft.com/office/drawing/2014/main" id="{B2AA3D48-FB5F-40CC-9AAA-0E37E5CD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3348038"/>
              <a:ext cx="44450" cy="152400"/>
            </a:xfrm>
            <a:custGeom>
              <a:avLst/>
              <a:gdLst>
                <a:gd name="T0" fmla="*/ 0 w 28"/>
                <a:gd name="T1" fmla="*/ 10 h 96"/>
                <a:gd name="T2" fmla="*/ 28 w 28"/>
                <a:gd name="T3" fmla="*/ 6 h 96"/>
                <a:gd name="T4" fmla="*/ 8 w 28"/>
                <a:gd name="T5" fmla="*/ 0 h 96"/>
                <a:gd name="T6" fmla="*/ 8 w 28"/>
                <a:gd name="T7" fmla="*/ 96 h 96"/>
                <a:gd name="T8" fmla="*/ 0 w 28"/>
                <a:gd name="T9" fmla="*/ 96 h 96"/>
                <a:gd name="T10" fmla="*/ 0 w 28"/>
                <a:gd name="T11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6">
                  <a:moveTo>
                    <a:pt x="0" y="10"/>
                  </a:moveTo>
                  <a:lnTo>
                    <a:pt x="28" y="6"/>
                  </a:lnTo>
                  <a:lnTo>
                    <a:pt x="8" y="0"/>
                  </a:lnTo>
                  <a:lnTo>
                    <a:pt x="8" y="96"/>
                  </a:lnTo>
                  <a:lnTo>
                    <a:pt x="0" y="9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2" name="Freeform 270">
              <a:extLst>
                <a:ext uri="{FF2B5EF4-FFF2-40B4-BE49-F238E27FC236}">
                  <a16:creationId xmlns:a16="http://schemas.microsoft.com/office/drawing/2014/main" id="{06ABAF29-ABD2-4D4F-98F3-E60F2092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3357563"/>
              <a:ext cx="44450" cy="144463"/>
            </a:xfrm>
            <a:custGeom>
              <a:avLst/>
              <a:gdLst>
                <a:gd name="T0" fmla="*/ 28 w 28"/>
                <a:gd name="T1" fmla="*/ 0 h 91"/>
                <a:gd name="T2" fmla="*/ 28 w 28"/>
                <a:gd name="T3" fmla="*/ 91 h 91"/>
                <a:gd name="T4" fmla="*/ 0 w 28"/>
                <a:gd name="T5" fmla="*/ 90 h 91"/>
                <a:gd name="T6" fmla="*/ 0 w 28"/>
                <a:gd name="T7" fmla="*/ 4 h 91"/>
                <a:gd name="T8" fmla="*/ 28 w 28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1">
                  <a:moveTo>
                    <a:pt x="28" y="0"/>
                  </a:moveTo>
                  <a:lnTo>
                    <a:pt x="28" y="91"/>
                  </a:lnTo>
                  <a:lnTo>
                    <a:pt x="0" y="90"/>
                  </a:lnTo>
                  <a:lnTo>
                    <a:pt x="0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3" name="Freeform 271">
              <a:extLst>
                <a:ext uri="{FF2B5EF4-FFF2-40B4-BE49-F238E27FC236}">
                  <a16:creationId xmlns:a16="http://schemas.microsoft.com/office/drawing/2014/main" id="{CE8F129E-366D-44C9-BD07-459908AC8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348038"/>
              <a:ext cx="53975" cy="136525"/>
            </a:xfrm>
            <a:custGeom>
              <a:avLst/>
              <a:gdLst>
                <a:gd name="T0" fmla="*/ 29 w 34"/>
                <a:gd name="T1" fmla="*/ 10 h 86"/>
                <a:gd name="T2" fmla="*/ 0 w 34"/>
                <a:gd name="T3" fmla="*/ 6 h 86"/>
                <a:gd name="T4" fmla="*/ 34 w 34"/>
                <a:gd name="T5" fmla="*/ 0 h 86"/>
                <a:gd name="T6" fmla="*/ 34 w 34"/>
                <a:gd name="T7" fmla="*/ 86 h 86"/>
                <a:gd name="T8" fmla="*/ 29 w 34"/>
                <a:gd name="T9" fmla="*/ 86 h 86"/>
                <a:gd name="T10" fmla="*/ 29 w 34"/>
                <a:gd name="T11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6">
                  <a:moveTo>
                    <a:pt x="29" y="10"/>
                  </a:moveTo>
                  <a:lnTo>
                    <a:pt x="0" y="6"/>
                  </a:lnTo>
                  <a:lnTo>
                    <a:pt x="34" y="0"/>
                  </a:lnTo>
                  <a:lnTo>
                    <a:pt x="34" y="86"/>
                  </a:lnTo>
                  <a:lnTo>
                    <a:pt x="29" y="86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9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" name="Freeform 272">
              <a:extLst>
                <a:ext uri="{FF2B5EF4-FFF2-40B4-BE49-F238E27FC236}">
                  <a16:creationId xmlns:a16="http://schemas.microsoft.com/office/drawing/2014/main" id="{9E8F78C8-6CAE-4986-A9AD-B99879142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348038"/>
              <a:ext cx="53975" cy="136525"/>
            </a:xfrm>
            <a:custGeom>
              <a:avLst/>
              <a:gdLst>
                <a:gd name="T0" fmla="*/ 29 w 34"/>
                <a:gd name="T1" fmla="*/ 10 h 86"/>
                <a:gd name="T2" fmla="*/ 0 w 34"/>
                <a:gd name="T3" fmla="*/ 6 h 86"/>
                <a:gd name="T4" fmla="*/ 34 w 34"/>
                <a:gd name="T5" fmla="*/ 0 h 86"/>
                <a:gd name="T6" fmla="*/ 34 w 34"/>
                <a:gd name="T7" fmla="*/ 86 h 86"/>
                <a:gd name="T8" fmla="*/ 29 w 34"/>
                <a:gd name="T9" fmla="*/ 86 h 86"/>
                <a:gd name="T10" fmla="*/ 29 w 34"/>
                <a:gd name="T11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6">
                  <a:moveTo>
                    <a:pt x="29" y="10"/>
                  </a:moveTo>
                  <a:lnTo>
                    <a:pt x="0" y="6"/>
                  </a:lnTo>
                  <a:lnTo>
                    <a:pt x="34" y="0"/>
                  </a:lnTo>
                  <a:lnTo>
                    <a:pt x="34" y="86"/>
                  </a:lnTo>
                  <a:lnTo>
                    <a:pt x="29" y="86"/>
                  </a:lnTo>
                  <a:lnTo>
                    <a:pt x="29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" name="Freeform 273">
              <a:extLst>
                <a:ext uri="{FF2B5EF4-FFF2-40B4-BE49-F238E27FC236}">
                  <a16:creationId xmlns:a16="http://schemas.microsoft.com/office/drawing/2014/main" id="{D02F083A-3217-41B1-BB49-27A71BFB5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357563"/>
              <a:ext cx="46037" cy="144463"/>
            </a:xfrm>
            <a:custGeom>
              <a:avLst/>
              <a:gdLst>
                <a:gd name="T0" fmla="*/ 0 w 29"/>
                <a:gd name="T1" fmla="*/ 0 h 91"/>
                <a:gd name="T2" fmla="*/ 0 w 29"/>
                <a:gd name="T3" fmla="*/ 91 h 91"/>
                <a:gd name="T4" fmla="*/ 29 w 29"/>
                <a:gd name="T5" fmla="*/ 90 h 91"/>
                <a:gd name="T6" fmla="*/ 29 w 29"/>
                <a:gd name="T7" fmla="*/ 4 h 91"/>
                <a:gd name="T8" fmla="*/ 0 w 2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1">
                  <a:moveTo>
                    <a:pt x="0" y="0"/>
                  </a:moveTo>
                  <a:lnTo>
                    <a:pt x="0" y="91"/>
                  </a:lnTo>
                  <a:lnTo>
                    <a:pt x="29" y="90"/>
                  </a:lnTo>
                  <a:lnTo>
                    <a:pt x="2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" name="Freeform 274">
              <a:extLst>
                <a:ext uri="{FF2B5EF4-FFF2-40B4-BE49-F238E27FC236}">
                  <a16:creationId xmlns:a16="http://schemas.microsoft.com/office/drawing/2014/main" id="{764FBC0A-38F8-4712-A16B-26A2308E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357563"/>
              <a:ext cx="46037" cy="144463"/>
            </a:xfrm>
            <a:custGeom>
              <a:avLst/>
              <a:gdLst>
                <a:gd name="T0" fmla="*/ 0 w 29"/>
                <a:gd name="T1" fmla="*/ 0 h 91"/>
                <a:gd name="T2" fmla="*/ 0 w 29"/>
                <a:gd name="T3" fmla="*/ 91 h 91"/>
                <a:gd name="T4" fmla="*/ 29 w 29"/>
                <a:gd name="T5" fmla="*/ 90 h 91"/>
                <a:gd name="T6" fmla="*/ 29 w 29"/>
                <a:gd name="T7" fmla="*/ 4 h 91"/>
                <a:gd name="T8" fmla="*/ 0 w 2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1">
                  <a:moveTo>
                    <a:pt x="0" y="0"/>
                  </a:moveTo>
                  <a:lnTo>
                    <a:pt x="0" y="91"/>
                  </a:lnTo>
                  <a:lnTo>
                    <a:pt x="29" y="90"/>
                  </a:lnTo>
                  <a:lnTo>
                    <a:pt x="29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" name="Rectangle 275">
              <a:extLst>
                <a:ext uri="{FF2B5EF4-FFF2-40B4-BE49-F238E27FC236}">
                  <a16:creationId xmlns:a16="http://schemas.microsoft.com/office/drawing/2014/main" id="{93A7202E-E6C1-42D0-9DE3-E28357954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738" y="3363913"/>
              <a:ext cx="142875" cy="136525"/>
            </a:xfrm>
            <a:prstGeom prst="rect">
              <a:avLst/>
            </a:prstGeom>
            <a:solidFill>
              <a:srgbClr val="FF7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" name="Rectangle 276">
              <a:extLst>
                <a:ext uri="{FF2B5EF4-FFF2-40B4-BE49-F238E27FC236}">
                  <a16:creationId xmlns:a16="http://schemas.microsoft.com/office/drawing/2014/main" id="{7DBD89C0-5477-4236-9B6D-457702E9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738" y="3363913"/>
              <a:ext cx="1428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9" name="Oval 277">
              <a:extLst>
                <a:ext uri="{FF2B5EF4-FFF2-40B4-BE49-F238E27FC236}">
                  <a16:creationId xmlns:a16="http://schemas.microsoft.com/office/drawing/2014/main" id="{BBB4DAFC-755B-4504-8AE8-9ADF0E00D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250" y="3382963"/>
              <a:ext cx="11112" cy="12700"/>
            </a:xfrm>
            <a:prstGeom prst="ellipse">
              <a:avLst/>
            </a:prstGeom>
            <a:solidFill>
              <a:srgbClr val="FF5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0" name="Oval 278">
              <a:extLst>
                <a:ext uri="{FF2B5EF4-FFF2-40B4-BE49-F238E27FC236}">
                  <a16:creationId xmlns:a16="http://schemas.microsoft.com/office/drawing/2014/main" id="{36D75A14-7DA5-49B5-84E7-1617C9059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3382963"/>
              <a:ext cx="11112" cy="12700"/>
            </a:xfrm>
            <a:prstGeom prst="ellipse">
              <a:avLst/>
            </a:prstGeom>
            <a:solidFill>
              <a:srgbClr val="FF5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1" name="Freeform 279">
              <a:extLst>
                <a:ext uri="{FF2B5EF4-FFF2-40B4-BE49-F238E27FC236}">
                  <a16:creationId xmlns:a16="http://schemas.microsoft.com/office/drawing/2014/main" id="{83110915-C123-4FBA-B6FB-13962709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3316288"/>
              <a:ext cx="61912" cy="76200"/>
            </a:xfrm>
            <a:custGeom>
              <a:avLst/>
              <a:gdLst>
                <a:gd name="T0" fmla="*/ 1 w 33"/>
                <a:gd name="T1" fmla="*/ 40 h 40"/>
                <a:gd name="T2" fmla="*/ 1 w 33"/>
                <a:gd name="T3" fmla="*/ 40 h 40"/>
                <a:gd name="T4" fmla="*/ 0 w 33"/>
                <a:gd name="T5" fmla="*/ 38 h 40"/>
                <a:gd name="T6" fmla="*/ 11 w 33"/>
                <a:gd name="T7" fmla="*/ 4 h 40"/>
                <a:gd name="T8" fmla="*/ 16 w 33"/>
                <a:gd name="T9" fmla="*/ 0 h 40"/>
                <a:gd name="T10" fmla="*/ 16 w 33"/>
                <a:gd name="T11" fmla="*/ 0 h 40"/>
                <a:gd name="T12" fmla="*/ 21 w 33"/>
                <a:gd name="T13" fmla="*/ 4 h 40"/>
                <a:gd name="T14" fmla="*/ 33 w 33"/>
                <a:gd name="T15" fmla="*/ 38 h 40"/>
                <a:gd name="T16" fmla="*/ 32 w 33"/>
                <a:gd name="T17" fmla="*/ 40 h 40"/>
                <a:gd name="T18" fmla="*/ 31 w 33"/>
                <a:gd name="T19" fmla="*/ 39 h 40"/>
                <a:gd name="T20" fmla="*/ 19 w 33"/>
                <a:gd name="T21" fmla="*/ 4 h 40"/>
                <a:gd name="T22" fmla="*/ 16 w 33"/>
                <a:gd name="T23" fmla="*/ 3 h 40"/>
                <a:gd name="T24" fmla="*/ 14 w 33"/>
                <a:gd name="T25" fmla="*/ 4 h 40"/>
                <a:gd name="T26" fmla="*/ 3 w 33"/>
                <a:gd name="T27" fmla="*/ 39 h 40"/>
                <a:gd name="T28" fmla="*/ 1 w 33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0">
                  <a:moveTo>
                    <a:pt x="1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1" y="1"/>
                    <a:pt x="21" y="4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40"/>
                    <a:pt x="32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6" y="3"/>
                    <a:pt x="15" y="3"/>
                    <a:pt x="14" y="4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1" y="40"/>
                  </a:cubicBezTo>
                  <a:close/>
                </a:path>
              </a:pathLst>
            </a:custGeom>
            <a:solidFill>
              <a:srgbClr val="E9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2" name="Freeform 280">
              <a:extLst>
                <a:ext uri="{FF2B5EF4-FFF2-40B4-BE49-F238E27FC236}">
                  <a16:creationId xmlns:a16="http://schemas.microsoft.com/office/drawing/2014/main" id="{DB5850C9-560E-44F6-9195-89EAF662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3432175"/>
              <a:ext cx="131762" cy="69850"/>
            </a:xfrm>
            <a:custGeom>
              <a:avLst/>
              <a:gdLst>
                <a:gd name="T0" fmla="*/ 1 w 83"/>
                <a:gd name="T1" fmla="*/ 13 h 44"/>
                <a:gd name="T2" fmla="*/ 28 w 83"/>
                <a:gd name="T3" fmla="*/ 44 h 44"/>
                <a:gd name="T4" fmla="*/ 83 w 83"/>
                <a:gd name="T5" fmla="*/ 44 h 44"/>
                <a:gd name="T6" fmla="*/ 38 w 83"/>
                <a:gd name="T7" fmla="*/ 0 h 44"/>
                <a:gd name="T8" fmla="*/ 0 w 83"/>
                <a:gd name="T9" fmla="*/ 0 h 44"/>
                <a:gd name="T10" fmla="*/ 1 w 83"/>
                <a:gd name="T11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4">
                  <a:moveTo>
                    <a:pt x="1" y="13"/>
                  </a:moveTo>
                  <a:lnTo>
                    <a:pt x="28" y="44"/>
                  </a:lnTo>
                  <a:lnTo>
                    <a:pt x="83" y="4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E65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3" name="Freeform 281">
              <a:extLst>
                <a:ext uri="{FF2B5EF4-FFF2-40B4-BE49-F238E27FC236}">
                  <a16:creationId xmlns:a16="http://schemas.microsoft.com/office/drawing/2014/main" id="{77AEF1BB-3ABD-4F1F-A8BB-2B1CFDD8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3432175"/>
              <a:ext cx="131762" cy="69850"/>
            </a:xfrm>
            <a:custGeom>
              <a:avLst/>
              <a:gdLst>
                <a:gd name="T0" fmla="*/ 1 w 83"/>
                <a:gd name="T1" fmla="*/ 13 h 44"/>
                <a:gd name="T2" fmla="*/ 28 w 83"/>
                <a:gd name="T3" fmla="*/ 44 h 44"/>
                <a:gd name="T4" fmla="*/ 83 w 83"/>
                <a:gd name="T5" fmla="*/ 44 h 44"/>
                <a:gd name="T6" fmla="*/ 38 w 83"/>
                <a:gd name="T7" fmla="*/ 0 h 44"/>
                <a:gd name="T8" fmla="*/ 0 w 83"/>
                <a:gd name="T9" fmla="*/ 0 h 44"/>
                <a:gd name="T10" fmla="*/ 1 w 83"/>
                <a:gd name="T11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4">
                  <a:moveTo>
                    <a:pt x="1" y="13"/>
                  </a:moveTo>
                  <a:lnTo>
                    <a:pt x="28" y="44"/>
                  </a:lnTo>
                  <a:lnTo>
                    <a:pt x="83" y="4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4" name="Freeform 282">
              <a:extLst>
                <a:ext uri="{FF2B5EF4-FFF2-40B4-BE49-F238E27FC236}">
                  <a16:creationId xmlns:a16="http://schemas.microsoft.com/office/drawing/2014/main" id="{3C3E825F-8BD1-40C2-A869-D0B3B2C34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1788" y="3432175"/>
              <a:ext cx="15875" cy="20638"/>
            </a:xfrm>
            <a:custGeom>
              <a:avLst/>
              <a:gdLst>
                <a:gd name="T0" fmla="*/ 0 w 8"/>
                <a:gd name="T1" fmla="*/ 0 h 11"/>
                <a:gd name="T2" fmla="*/ 3 w 8"/>
                <a:gd name="T3" fmla="*/ 0 h 11"/>
                <a:gd name="T4" fmla="*/ 7 w 8"/>
                <a:gd name="T5" fmla="*/ 3 h 11"/>
                <a:gd name="T6" fmla="*/ 6 w 8"/>
                <a:gd name="T7" fmla="*/ 5 h 11"/>
                <a:gd name="T8" fmla="*/ 6 w 8"/>
                <a:gd name="T9" fmla="*/ 5 h 11"/>
                <a:gd name="T10" fmla="*/ 8 w 8"/>
                <a:gd name="T11" fmla="*/ 8 h 11"/>
                <a:gd name="T12" fmla="*/ 4 w 8"/>
                <a:gd name="T13" fmla="*/ 11 h 11"/>
                <a:gd name="T14" fmla="*/ 0 w 8"/>
                <a:gd name="T15" fmla="*/ 11 h 11"/>
                <a:gd name="T16" fmla="*/ 0 w 8"/>
                <a:gd name="T17" fmla="*/ 0 h 11"/>
                <a:gd name="T18" fmla="*/ 3 w 8"/>
                <a:gd name="T19" fmla="*/ 4 h 11"/>
                <a:gd name="T20" fmla="*/ 5 w 8"/>
                <a:gd name="T21" fmla="*/ 3 h 11"/>
                <a:gd name="T22" fmla="*/ 3 w 8"/>
                <a:gd name="T23" fmla="*/ 2 h 11"/>
                <a:gd name="T24" fmla="*/ 2 w 8"/>
                <a:gd name="T25" fmla="*/ 2 h 11"/>
                <a:gd name="T26" fmla="*/ 2 w 8"/>
                <a:gd name="T27" fmla="*/ 4 h 11"/>
                <a:gd name="T28" fmla="*/ 3 w 8"/>
                <a:gd name="T29" fmla="*/ 4 h 11"/>
                <a:gd name="T30" fmla="*/ 3 w 8"/>
                <a:gd name="T31" fmla="*/ 9 h 11"/>
                <a:gd name="T32" fmla="*/ 6 w 8"/>
                <a:gd name="T33" fmla="*/ 8 h 11"/>
                <a:gd name="T34" fmla="*/ 3 w 8"/>
                <a:gd name="T35" fmla="*/ 6 h 11"/>
                <a:gd name="T36" fmla="*/ 2 w 8"/>
                <a:gd name="T37" fmla="*/ 6 h 11"/>
                <a:gd name="T38" fmla="*/ 2 w 8"/>
                <a:gd name="T39" fmla="*/ 9 h 11"/>
                <a:gd name="T40" fmla="*/ 3 w 8"/>
                <a:gd name="T4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4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6"/>
                    <a:pt x="8" y="8"/>
                  </a:cubicBezTo>
                  <a:cubicBezTo>
                    <a:pt x="8" y="10"/>
                    <a:pt x="6" y="11"/>
                    <a:pt x="4" y="1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0"/>
                  </a:lnTo>
                  <a:close/>
                  <a:moveTo>
                    <a:pt x="3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3" y="4"/>
                  </a:lnTo>
                  <a:close/>
                  <a:moveTo>
                    <a:pt x="3" y="9"/>
                  </a:moveTo>
                  <a:cubicBezTo>
                    <a:pt x="5" y="9"/>
                    <a:pt x="6" y="9"/>
                    <a:pt x="6" y="8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5" name="Freeform 283">
              <a:extLst>
                <a:ext uri="{FF2B5EF4-FFF2-40B4-BE49-F238E27FC236}">
                  <a16:creationId xmlns:a16="http://schemas.microsoft.com/office/drawing/2014/main" id="{D16A8273-BDAF-409D-AA62-04A2BF5B8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3432175"/>
              <a:ext cx="14287" cy="20638"/>
            </a:xfrm>
            <a:custGeom>
              <a:avLst/>
              <a:gdLst>
                <a:gd name="T0" fmla="*/ 0 w 8"/>
                <a:gd name="T1" fmla="*/ 0 h 11"/>
                <a:gd name="T2" fmla="*/ 2 w 8"/>
                <a:gd name="T3" fmla="*/ 0 h 11"/>
                <a:gd name="T4" fmla="*/ 2 w 8"/>
                <a:gd name="T5" fmla="*/ 6 h 11"/>
                <a:gd name="T6" fmla="*/ 4 w 8"/>
                <a:gd name="T7" fmla="*/ 9 h 11"/>
                <a:gd name="T8" fmla="*/ 6 w 8"/>
                <a:gd name="T9" fmla="*/ 6 h 11"/>
                <a:gd name="T10" fmla="*/ 6 w 8"/>
                <a:gd name="T11" fmla="*/ 0 h 11"/>
                <a:gd name="T12" fmla="*/ 8 w 8"/>
                <a:gd name="T13" fmla="*/ 0 h 11"/>
                <a:gd name="T14" fmla="*/ 8 w 8"/>
                <a:gd name="T15" fmla="*/ 6 h 11"/>
                <a:gd name="T16" fmla="*/ 4 w 8"/>
                <a:gd name="T17" fmla="*/ 11 h 11"/>
                <a:gd name="T18" fmla="*/ 0 w 8"/>
                <a:gd name="T19" fmla="*/ 6 h 11"/>
                <a:gd name="T20" fmla="*/ 0 w 8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0"/>
                    <a:pt x="7" y="11"/>
                    <a:pt x="4" y="11"/>
                  </a:cubicBezTo>
                  <a:cubicBezTo>
                    <a:pt x="1" y="11"/>
                    <a:pt x="0" y="10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6" name="Freeform 284">
              <a:extLst>
                <a:ext uri="{FF2B5EF4-FFF2-40B4-BE49-F238E27FC236}">
                  <a16:creationId xmlns:a16="http://schemas.microsoft.com/office/drawing/2014/main" id="{19963354-064A-4B2D-8C52-E2C93B83F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3432175"/>
              <a:ext cx="17462" cy="20638"/>
            </a:xfrm>
            <a:custGeom>
              <a:avLst/>
              <a:gdLst>
                <a:gd name="T0" fmla="*/ 3 w 9"/>
                <a:gd name="T1" fmla="*/ 7 h 11"/>
                <a:gd name="T2" fmla="*/ 0 w 9"/>
                <a:gd name="T3" fmla="*/ 0 h 11"/>
                <a:gd name="T4" fmla="*/ 2 w 9"/>
                <a:gd name="T5" fmla="*/ 0 h 11"/>
                <a:gd name="T6" fmla="*/ 3 w 9"/>
                <a:gd name="T7" fmla="*/ 3 h 11"/>
                <a:gd name="T8" fmla="*/ 4 w 9"/>
                <a:gd name="T9" fmla="*/ 5 h 11"/>
                <a:gd name="T10" fmla="*/ 4 w 9"/>
                <a:gd name="T11" fmla="*/ 5 h 11"/>
                <a:gd name="T12" fmla="*/ 5 w 9"/>
                <a:gd name="T13" fmla="*/ 3 h 11"/>
                <a:gd name="T14" fmla="*/ 6 w 9"/>
                <a:gd name="T15" fmla="*/ 0 h 11"/>
                <a:gd name="T16" fmla="*/ 9 w 9"/>
                <a:gd name="T17" fmla="*/ 0 h 11"/>
                <a:gd name="T18" fmla="*/ 6 w 9"/>
                <a:gd name="T19" fmla="*/ 7 h 11"/>
                <a:gd name="T20" fmla="*/ 6 w 9"/>
                <a:gd name="T21" fmla="*/ 11 h 11"/>
                <a:gd name="T22" fmla="*/ 3 w 9"/>
                <a:gd name="T23" fmla="*/ 11 h 11"/>
                <a:gd name="T24" fmla="*/ 3 w 9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3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57" name="Picture 285">
              <a:extLst>
                <a:ext uri="{FF2B5EF4-FFF2-40B4-BE49-F238E27FC236}">
                  <a16:creationId xmlns:a16="http://schemas.microsoft.com/office/drawing/2014/main" id="{E2E0409B-9324-43DE-BC54-33AAE74F2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613" y="3271838"/>
              <a:ext cx="34925" cy="3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7" name="Freeform 286">
              <a:extLst>
                <a:ext uri="{FF2B5EF4-FFF2-40B4-BE49-F238E27FC236}">
                  <a16:creationId xmlns:a16="http://schemas.microsoft.com/office/drawing/2014/main" id="{11A8EF5D-3AC4-4442-BB61-A9E382BF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3306763"/>
              <a:ext cx="11112" cy="22225"/>
            </a:xfrm>
            <a:custGeom>
              <a:avLst/>
              <a:gdLst>
                <a:gd name="T0" fmla="*/ 1 w 6"/>
                <a:gd name="T1" fmla="*/ 11 h 12"/>
                <a:gd name="T2" fmla="*/ 1 w 6"/>
                <a:gd name="T3" fmla="*/ 11 h 12"/>
                <a:gd name="T4" fmla="*/ 0 w 6"/>
                <a:gd name="T5" fmla="*/ 10 h 12"/>
                <a:gd name="T6" fmla="*/ 2 w 6"/>
                <a:gd name="T7" fmla="*/ 0 h 12"/>
                <a:gd name="T8" fmla="*/ 6 w 6"/>
                <a:gd name="T9" fmla="*/ 2 h 12"/>
                <a:gd name="T10" fmla="*/ 3 w 6"/>
                <a:gd name="T11" fmla="*/ 10 h 12"/>
                <a:gd name="T12" fmla="*/ 1 w 6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2"/>
                    <a:pt x="1" y="11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8" name="Freeform 287">
              <a:extLst>
                <a:ext uri="{FF2B5EF4-FFF2-40B4-BE49-F238E27FC236}">
                  <a16:creationId xmlns:a16="http://schemas.microsoft.com/office/drawing/2014/main" id="{58BA49BF-645D-4097-9AD4-170F70E3C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3311525"/>
              <a:ext cx="9525" cy="22225"/>
            </a:xfrm>
            <a:custGeom>
              <a:avLst/>
              <a:gdLst>
                <a:gd name="T0" fmla="*/ 3 w 5"/>
                <a:gd name="T1" fmla="*/ 11 h 11"/>
                <a:gd name="T2" fmla="*/ 3 w 5"/>
                <a:gd name="T3" fmla="*/ 11 h 11"/>
                <a:gd name="T4" fmla="*/ 2 w 5"/>
                <a:gd name="T5" fmla="*/ 10 h 11"/>
                <a:gd name="T6" fmla="*/ 0 w 5"/>
                <a:gd name="T7" fmla="*/ 0 h 11"/>
                <a:gd name="T8" fmla="*/ 4 w 5"/>
                <a:gd name="T9" fmla="*/ 1 h 11"/>
                <a:gd name="T10" fmla="*/ 4 w 5"/>
                <a:gd name="T11" fmla="*/ 9 h 11"/>
                <a:gd name="T12" fmla="*/ 3 w 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" name="Freeform 288">
              <a:extLst>
                <a:ext uri="{FF2B5EF4-FFF2-40B4-BE49-F238E27FC236}">
                  <a16:creationId xmlns:a16="http://schemas.microsoft.com/office/drawing/2014/main" id="{97611AD6-B94F-439F-A6F3-A70BDF92A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3289300"/>
              <a:ext cx="60325" cy="53975"/>
            </a:xfrm>
            <a:custGeom>
              <a:avLst/>
              <a:gdLst>
                <a:gd name="T0" fmla="*/ 0 w 32"/>
                <a:gd name="T1" fmla="*/ 9 h 28"/>
                <a:gd name="T2" fmla="*/ 11 w 32"/>
                <a:gd name="T3" fmla="*/ 24 h 28"/>
                <a:gd name="T4" fmla="*/ 17 w 32"/>
                <a:gd name="T5" fmla="*/ 27 h 28"/>
                <a:gd name="T6" fmla="*/ 21 w 32"/>
                <a:gd name="T7" fmla="*/ 26 h 28"/>
                <a:gd name="T8" fmla="*/ 20 w 32"/>
                <a:gd name="T9" fmla="*/ 23 h 28"/>
                <a:gd name="T10" fmla="*/ 16 w 32"/>
                <a:gd name="T11" fmla="*/ 20 h 28"/>
                <a:gd name="T12" fmla="*/ 14 w 32"/>
                <a:gd name="T13" fmla="*/ 15 h 28"/>
                <a:gd name="T14" fmla="*/ 19 w 32"/>
                <a:gd name="T15" fmla="*/ 12 h 28"/>
                <a:gd name="T16" fmla="*/ 22 w 32"/>
                <a:gd name="T17" fmla="*/ 13 h 28"/>
                <a:gd name="T18" fmla="*/ 28 w 32"/>
                <a:gd name="T19" fmla="*/ 23 h 28"/>
                <a:gd name="T20" fmla="*/ 30 w 32"/>
                <a:gd name="T21" fmla="*/ 24 h 28"/>
                <a:gd name="T22" fmla="*/ 31 w 32"/>
                <a:gd name="T23" fmla="*/ 22 h 28"/>
                <a:gd name="T24" fmla="*/ 25 w 32"/>
                <a:gd name="T25" fmla="*/ 9 h 28"/>
                <a:gd name="T26" fmla="*/ 7 w 32"/>
                <a:gd name="T27" fmla="*/ 0 h 28"/>
                <a:gd name="T28" fmla="*/ 0 w 32"/>
                <a:gd name="T2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8"/>
                    <a:pt x="21" y="27"/>
                    <a:pt x="21" y="26"/>
                  </a:cubicBezTo>
                  <a:cubicBezTo>
                    <a:pt x="22" y="25"/>
                    <a:pt x="21" y="24"/>
                    <a:pt x="20" y="2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7"/>
                    <a:pt x="14" y="15"/>
                  </a:cubicBezTo>
                  <a:cubicBezTo>
                    <a:pt x="15" y="13"/>
                    <a:pt x="17" y="12"/>
                    <a:pt x="19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9" y="25"/>
                    <a:pt x="30" y="24"/>
                  </a:cubicBezTo>
                  <a:cubicBezTo>
                    <a:pt x="31" y="24"/>
                    <a:pt x="32" y="23"/>
                    <a:pt x="31" y="22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0" name="Freeform 289">
              <a:extLst>
                <a:ext uri="{FF2B5EF4-FFF2-40B4-BE49-F238E27FC236}">
                  <a16:creationId xmlns:a16="http://schemas.microsoft.com/office/drawing/2014/main" id="{2D80FFA8-6044-46C2-ADDD-88F8D90C7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3327400"/>
              <a:ext cx="19050" cy="15875"/>
            </a:xfrm>
            <a:custGeom>
              <a:avLst/>
              <a:gdLst>
                <a:gd name="T0" fmla="*/ 9 w 10"/>
                <a:gd name="T1" fmla="*/ 3 h 8"/>
                <a:gd name="T2" fmla="*/ 10 w 10"/>
                <a:gd name="T3" fmla="*/ 6 h 8"/>
                <a:gd name="T4" fmla="*/ 7 w 10"/>
                <a:gd name="T5" fmla="*/ 7 h 8"/>
                <a:gd name="T6" fmla="*/ 0 w 10"/>
                <a:gd name="T7" fmla="*/ 4 h 8"/>
                <a:gd name="T8" fmla="*/ 5 w 10"/>
                <a:gd name="T9" fmla="*/ 0 h 8"/>
                <a:gd name="T10" fmla="*/ 9 w 10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9" y="3"/>
                  </a:move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8" y="8"/>
                    <a:pt x="7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1" name="Freeform 290">
              <a:extLst>
                <a:ext uri="{FF2B5EF4-FFF2-40B4-BE49-F238E27FC236}">
                  <a16:creationId xmlns:a16="http://schemas.microsoft.com/office/drawing/2014/main" id="{3A9D3228-57E1-4FB8-9267-18CE88CE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3211513"/>
              <a:ext cx="122237" cy="95250"/>
            </a:xfrm>
            <a:custGeom>
              <a:avLst/>
              <a:gdLst>
                <a:gd name="T0" fmla="*/ 54 w 64"/>
                <a:gd name="T1" fmla="*/ 50 h 50"/>
                <a:gd name="T2" fmla="*/ 0 w 64"/>
                <a:gd name="T3" fmla="*/ 24 h 50"/>
                <a:gd name="T4" fmla="*/ 7 w 64"/>
                <a:gd name="T5" fmla="*/ 12 h 50"/>
                <a:gd name="T6" fmla="*/ 17 w 64"/>
                <a:gd name="T7" fmla="*/ 0 h 50"/>
                <a:gd name="T8" fmla="*/ 64 w 64"/>
                <a:gd name="T9" fmla="*/ 36 h 50"/>
                <a:gd name="T10" fmla="*/ 54 w 64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0">
                  <a:moveTo>
                    <a:pt x="54" y="5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5" y="15"/>
                    <a:pt x="7" y="12"/>
                  </a:cubicBezTo>
                  <a:cubicBezTo>
                    <a:pt x="9" y="9"/>
                    <a:pt x="17" y="0"/>
                    <a:pt x="17" y="0"/>
                  </a:cubicBezTo>
                  <a:cubicBezTo>
                    <a:pt x="64" y="36"/>
                    <a:pt x="64" y="36"/>
                    <a:pt x="64" y="36"/>
                  </a:cubicBezTo>
                  <a:lnTo>
                    <a:pt x="54" y="5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2" name="Freeform 291">
              <a:extLst>
                <a:ext uri="{FF2B5EF4-FFF2-40B4-BE49-F238E27FC236}">
                  <a16:creationId xmlns:a16="http://schemas.microsoft.com/office/drawing/2014/main" id="{9761FB07-D05F-46B7-8D64-A0B29FD1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3286125"/>
              <a:ext cx="22225" cy="20638"/>
            </a:xfrm>
            <a:custGeom>
              <a:avLst/>
              <a:gdLst>
                <a:gd name="T0" fmla="*/ 5 w 14"/>
                <a:gd name="T1" fmla="*/ 13 h 13"/>
                <a:gd name="T2" fmla="*/ 0 w 14"/>
                <a:gd name="T3" fmla="*/ 11 h 13"/>
                <a:gd name="T4" fmla="*/ 2 w 14"/>
                <a:gd name="T5" fmla="*/ 9 h 13"/>
                <a:gd name="T6" fmla="*/ 8 w 14"/>
                <a:gd name="T7" fmla="*/ 0 h 13"/>
                <a:gd name="T8" fmla="*/ 14 w 14"/>
                <a:gd name="T9" fmla="*/ 2 h 13"/>
                <a:gd name="T10" fmla="*/ 5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lnTo>
                    <a:pt x="0" y="11"/>
                  </a:lnTo>
                  <a:lnTo>
                    <a:pt x="2" y="9"/>
                  </a:lnTo>
                  <a:lnTo>
                    <a:pt x="8" y="0"/>
                  </a:lnTo>
                  <a:lnTo>
                    <a:pt x="14" y="2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3" name="Freeform 292">
              <a:extLst>
                <a:ext uri="{FF2B5EF4-FFF2-40B4-BE49-F238E27FC236}">
                  <a16:creationId xmlns:a16="http://schemas.microsoft.com/office/drawing/2014/main" id="{BCC81C3A-9010-491F-85A6-FDB2A88CF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313" y="3294063"/>
              <a:ext cx="25400" cy="33338"/>
            </a:xfrm>
            <a:custGeom>
              <a:avLst/>
              <a:gdLst>
                <a:gd name="T0" fmla="*/ 5 w 16"/>
                <a:gd name="T1" fmla="*/ 9 h 21"/>
                <a:gd name="T2" fmla="*/ 16 w 16"/>
                <a:gd name="T3" fmla="*/ 21 h 21"/>
                <a:gd name="T4" fmla="*/ 5 w 16"/>
                <a:gd name="T5" fmla="*/ 0 h 21"/>
                <a:gd name="T6" fmla="*/ 0 w 16"/>
                <a:gd name="T7" fmla="*/ 6 h 21"/>
                <a:gd name="T8" fmla="*/ 5 w 16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5" y="9"/>
                  </a:moveTo>
                  <a:lnTo>
                    <a:pt x="16" y="21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4" name="Rectangle 293">
              <a:extLst>
                <a:ext uri="{FF2B5EF4-FFF2-40B4-BE49-F238E27FC236}">
                  <a16:creationId xmlns:a16="http://schemas.microsoft.com/office/drawing/2014/main" id="{F2FCB5CC-B75D-4F74-9E60-9FB664A20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3359150"/>
              <a:ext cx="163512" cy="160338"/>
            </a:xfrm>
            <a:prstGeom prst="rect">
              <a:avLst/>
            </a:prstGeom>
            <a:solidFill>
              <a:srgbClr val="F2A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5" name="Rectangle 294">
              <a:extLst>
                <a:ext uri="{FF2B5EF4-FFF2-40B4-BE49-F238E27FC236}">
                  <a16:creationId xmlns:a16="http://schemas.microsoft.com/office/drawing/2014/main" id="{0B7A8D68-DC82-4C4C-A6E3-264DE02F4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3359150"/>
              <a:ext cx="163512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6" name="Freeform 295">
              <a:extLst>
                <a:ext uri="{FF2B5EF4-FFF2-40B4-BE49-F238E27FC236}">
                  <a16:creationId xmlns:a16="http://schemas.microsoft.com/office/drawing/2014/main" id="{98B1353B-4289-4ED6-85FE-D0E60FC3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3359150"/>
              <a:ext cx="52387" cy="176213"/>
            </a:xfrm>
            <a:custGeom>
              <a:avLst/>
              <a:gdLst>
                <a:gd name="T0" fmla="*/ 0 w 33"/>
                <a:gd name="T1" fmla="*/ 12 h 111"/>
                <a:gd name="T2" fmla="*/ 33 w 33"/>
                <a:gd name="T3" fmla="*/ 6 h 111"/>
                <a:gd name="T4" fmla="*/ 9 w 33"/>
                <a:gd name="T5" fmla="*/ 0 h 111"/>
                <a:gd name="T6" fmla="*/ 9 w 33"/>
                <a:gd name="T7" fmla="*/ 111 h 111"/>
                <a:gd name="T8" fmla="*/ 0 w 33"/>
                <a:gd name="T9" fmla="*/ 111 h 111"/>
                <a:gd name="T10" fmla="*/ 0 w 33"/>
                <a:gd name="T11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11">
                  <a:moveTo>
                    <a:pt x="0" y="12"/>
                  </a:moveTo>
                  <a:lnTo>
                    <a:pt x="33" y="6"/>
                  </a:lnTo>
                  <a:lnTo>
                    <a:pt x="9" y="0"/>
                  </a:lnTo>
                  <a:lnTo>
                    <a:pt x="9" y="111"/>
                  </a:lnTo>
                  <a:lnTo>
                    <a:pt x="0" y="1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" name="Freeform 296">
              <a:extLst>
                <a:ext uri="{FF2B5EF4-FFF2-40B4-BE49-F238E27FC236}">
                  <a16:creationId xmlns:a16="http://schemas.microsoft.com/office/drawing/2014/main" id="{A9F3D221-ABF2-43C6-AB43-240E061D0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3368675"/>
              <a:ext cx="52387" cy="166688"/>
            </a:xfrm>
            <a:custGeom>
              <a:avLst/>
              <a:gdLst>
                <a:gd name="T0" fmla="*/ 33 w 33"/>
                <a:gd name="T1" fmla="*/ 0 h 105"/>
                <a:gd name="T2" fmla="*/ 33 w 33"/>
                <a:gd name="T3" fmla="*/ 105 h 105"/>
                <a:gd name="T4" fmla="*/ 0 w 33"/>
                <a:gd name="T5" fmla="*/ 105 h 105"/>
                <a:gd name="T6" fmla="*/ 0 w 33"/>
                <a:gd name="T7" fmla="*/ 6 h 105"/>
                <a:gd name="T8" fmla="*/ 33 w 3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5">
                  <a:moveTo>
                    <a:pt x="33" y="0"/>
                  </a:moveTo>
                  <a:lnTo>
                    <a:pt x="33" y="105"/>
                  </a:lnTo>
                  <a:lnTo>
                    <a:pt x="0" y="105"/>
                  </a:lnTo>
                  <a:lnTo>
                    <a:pt x="0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E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8" name="Freeform 297">
              <a:extLst>
                <a:ext uri="{FF2B5EF4-FFF2-40B4-BE49-F238E27FC236}">
                  <a16:creationId xmlns:a16="http://schemas.microsoft.com/office/drawing/2014/main" id="{1AE4A216-31FC-4E59-81A4-D7839034F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3368675"/>
              <a:ext cx="52387" cy="166688"/>
            </a:xfrm>
            <a:custGeom>
              <a:avLst/>
              <a:gdLst>
                <a:gd name="T0" fmla="*/ 33 w 33"/>
                <a:gd name="T1" fmla="*/ 0 h 105"/>
                <a:gd name="T2" fmla="*/ 33 w 33"/>
                <a:gd name="T3" fmla="*/ 105 h 105"/>
                <a:gd name="T4" fmla="*/ 0 w 33"/>
                <a:gd name="T5" fmla="*/ 105 h 105"/>
                <a:gd name="T6" fmla="*/ 0 w 33"/>
                <a:gd name="T7" fmla="*/ 6 h 105"/>
                <a:gd name="T8" fmla="*/ 33 w 3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5">
                  <a:moveTo>
                    <a:pt x="33" y="0"/>
                  </a:moveTo>
                  <a:lnTo>
                    <a:pt x="33" y="105"/>
                  </a:lnTo>
                  <a:lnTo>
                    <a:pt x="0" y="105"/>
                  </a:lnTo>
                  <a:lnTo>
                    <a:pt x="0" y="6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9" name="Freeform 298">
              <a:extLst>
                <a:ext uri="{FF2B5EF4-FFF2-40B4-BE49-F238E27FC236}">
                  <a16:creationId xmlns:a16="http://schemas.microsoft.com/office/drawing/2014/main" id="{276065B7-7960-4741-8481-D55662AA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3359150"/>
              <a:ext cx="61912" cy="160338"/>
            </a:xfrm>
            <a:custGeom>
              <a:avLst/>
              <a:gdLst>
                <a:gd name="T0" fmla="*/ 33 w 39"/>
                <a:gd name="T1" fmla="*/ 12 h 101"/>
                <a:gd name="T2" fmla="*/ 0 w 39"/>
                <a:gd name="T3" fmla="*/ 6 h 101"/>
                <a:gd name="T4" fmla="*/ 39 w 39"/>
                <a:gd name="T5" fmla="*/ 0 h 101"/>
                <a:gd name="T6" fmla="*/ 39 w 39"/>
                <a:gd name="T7" fmla="*/ 101 h 101"/>
                <a:gd name="T8" fmla="*/ 33 w 39"/>
                <a:gd name="T9" fmla="*/ 101 h 101"/>
                <a:gd name="T10" fmla="*/ 33 w 39"/>
                <a:gd name="T11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01">
                  <a:moveTo>
                    <a:pt x="33" y="12"/>
                  </a:moveTo>
                  <a:lnTo>
                    <a:pt x="0" y="6"/>
                  </a:lnTo>
                  <a:lnTo>
                    <a:pt x="39" y="0"/>
                  </a:lnTo>
                  <a:lnTo>
                    <a:pt x="39" y="101"/>
                  </a:lnTo>
                  <a:lnTo>
                    <a:pt x="33" y="101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FFC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0" name="Freeform 299">
              <a:extLst>
                <a:ext uri="{FF2B5EF4-FFF2-40B4-BE49-F238E27FC236}">
                  <a16:creationId xmlns:a16="http://schemas.microsoft.com/office/drawing/2014/main" id="{7BDA94F9-0D6E-4B9F-8D1D-5EC081F99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3359150"/>
              <a:ext cx="61912" cy="160338"/>
            </a:xfrm>
            <a:custGeom>
              <a:avLst/>
              <a:gdLst>
                <a:gd name="T0" fmla="*/ 33 w 39"/>
                <a:gd name="T1" fmla="*/ 12 h 101"/>
                <a:gd name="T2" fmla="*/ 0 w 39"/>
                <a:gd name="T3" fmla="*/ 6 h 101"/>
                <a:gd name="T4" fmla="*/ 39 w 39"/>
                <a:gd name="T5" fmla="*/ 0 h 101"/>
                <a:gd name="T6" fmla="*/ 39 w 39"/>
                <a:gd name="T7" fmla="*/ 101 h 101"/>
                <a:gd name="T8" fmla="*/ 33 w 39"/>
                <a:gd name="T9" fmla="*/ 101 h 101"/>
                <a:gd name="T10" fmla="*/ 33 w 39"/>
                <a:gd name="T11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01">
                  <a:moveTo>
                    <a:pt x="33" y="12"/>
                  </a:moveTo>
                  <a:lnTo>
                    <a:pt x="0" y="6"/>
                  </a:lnTo>
                  <a:lnTo>
                    <a:pt x="39" y="0"/>
                  </a:lnTo>
                  <a:lnTo>
                    <a:pt x="39" y="101"/>
                  </a:lnTo>
                  <a:lnTo>
                    <a:pt x="33" y="101"/>
                  </a:lnTo>
                  <a:lnTo>
                    <a:pt x="3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1" name="Freeform 300">
              <a:extLst>
                <a:ext uri="{FF2B5EF4-FFF2-40B4-BE49-F238E27FC236}">
                  <a16:creationId xmlns:a16="http://schemas.microsoft.com/office/drawing/2014/main" id="{BFB45941-5FE3-4359-9CB4-E1A6C6371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3368675"/>
              <a:ext cx="52387" cy="166688"/>
            </a:xfrm>
            <a:custGeom>
              <a:avLst/>
              <a:gdLst>
                <a:gd name="T0" fmla="*/ 0 w 33"/>
                <a:gd name="T1" fmla="*/ 0 h 105"/>
                <a:gd name="T2" fmla="*/ 0 w 33"/>
                <a:gd name="T3" fmla="*/ 105 h 105"/>
                <a:gd name="T4" fmla="*/ 33 w 33"/>
                <a:gd name="T5" fmla="*/ 105 h 105"/>
                <a:gd name="T6" fmla="*/ 33 w 33"/>
                <a:gd name="T7" fmla="*/ 6 h 105"/>
                <a:gd name="T8" fmla="*/ 0 w 3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5">
                  <a:moveTo>
                    <a:pt x="0" y="0"/>
                  </a:moveTo>
                  <a:lnTo>
                    <a:pt x="0" y="105"/>
                  </a:lnTo>
                  <a:lnTo>
                    <a:pt x="33" y="105"/>
                  </a:lnTo>
                  <a:lnTo>
                    <a:pt x="3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2" name="Freeform 301">
              <a:extLst>
                <a:ext uri="{FF2B5EF4-FFF2-40B4-BE49-F238E27FC236}">
                  <a16:creationId xmlns:a16="http://schemas.microsoft.com/office/drawing/2014/main" id="{5EF61783-79AC-4DDD-94B5-3C7A10C8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3368675"/>
              <a:ext cx="52387" cy="166688"/>
            </a:xfrm>
            <a:custGeom>
              <a:avLst/>
              <a:gdLst>
                <a:gd name="T0" fmla="*/ 0 w 33"/>
                <a:gd name="T1" fmla="*/ 0 h 105"/>
                <a:gd name="T2" fmla="*/ 0 w 33"/>
                <a:gd name="T3" fmla="*/ 105 h 105"/>
                <a:gd name="T4" fmla="*/ 33 w 33"/>
                <a:gd name="T5" fmla="*/ 105 h 105"/>
                <a:gd name="T6" fmla="*/ 33 w 33"/>
                <a:gd name="T7" fmla="*/ 6 h 105"/>
                <a:gd name="T8" fmla="*/ 0 w 3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5">
                  <a:moveTo>
                    <a:pt x="0" y="0"/>
                  </a:moveTo>
                  <a:lnTo>
                    <a:pt x="0" y="105"/>
                  </a:lnTo>
                  <a:lnTo>
                    <a:pt x="33" y="105"/>
                  </a:lnTo>
                  <a:lnTo>
                    <a:pt x="33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3" name="Rectangle 302">
              <a:extLst>
                <a:ext uri="{FF2B5EF4-FFF2-40B4-BE49-F238E27FC236}">
                  <a16:creationId xmlns:a16="http://schemas.microsoft.com/office/drawing/2014/main" id="{D5566980-4629-433F-ADB8-8518759E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13" y="3378200"/>
              <a:ext cx="168275" cy="157163"/>
            </a:xfrm>
            <a:prstGeom prst="rect">
              <a:avLst/>
            </a:pr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4" name="Rectangle 303">
              <a:extLst>
                <a:ext uri="{FF2B5EF4-FFF2-40B4-BE49-F238E27FC236}">
                  <a16:creationId xmlns:a16="http://schemas.microsoft.com/office/drawing/2014/main" id="{1DE9B6C4-6424-45FD-81A2-A86E74225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4813" y="3378200"/>
              <a:ext cx="16827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5" name="Oval 304">
              <a:extLst>
                <a:ext uri="{FF2B5EF4-FFF2-40B4-BE49-F238E27FC236}">
                  <a16:creationId xmlns:a16="http://schemas.microsoft.com/office/drawing/2014/main" id="{BA21A57F-FDA2-4B86-9981-E63F26E67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675" y="3397250"/>
              <a:ext cx="15875" cy="17463"/>
            </a:xfrm>
            <a:prstGeom prst="ellipse">
              <a:avLst/>
            </a:prstGeom>
            <a:solidFill>
              <a:srgbClr val="FF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6" name="Oval 305">
              <a:extLst>
                <a:ext uri="{FF2B5EF4-FFF2-40B4-BE49-F238E27FC236}">
                  <a16:creationId xmlns:a16="http://schemas.microsoft.com/office/drawing/2014/main" id="{CA1C04F4-92BB-4696-8C25-D7E55C52B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938" y="3397250"/>
              <a:ext cx="14287" cy="17463"/>
            </a:xfrm>
            <a:prstGeom prst="ellipse">
              <a:avLst/>
            </a:prstGeom>
            <a:solidFill>
              <a:srgbClr val="FFA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7" name="Freeform 306">
              <a:extLst>
                <a:ext uri="{FF2B5EF4-FFF2-40B4-BE49-F238E27FC236}">
                  <a16:creationId xmlns:a16="http://schemas.microsoft.com/office/drawing/2014/main" id="{39809D3B-23C3-47E1-8CE0-5B478B66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21050"/>
              <a:ext cx="76200" cy="90488"/>
            </a:xfrm>
            <a:custGeom>
              <a:avLst/>
              <a:gdLst>
                <a:gd name="T0" fmla="*/ 2 w 40"/>
                <a:gd name="T1" fmla="*/ 46 h 47"/>
                <a:gd name="T2" fmla="*/ 1 w 40"/>
                <a:gd name="T3" fmla="*/ 46 h 47"/>
                <a:gd name="T4" fmla="*/ 0 w 40"/>
                <a:gd name="T5" fmla="*/ 44 h 47"/>
                <a:gd name="T6" fmla="*/ 14 w 40"/>
                <a:gd name="T7" fmla="*/ 4 h 47"/>
                <a:gd name="T8" fmla="*/ 20 w 40"/>
                <a:gd name="T9" fmla="*/ 0 h 47"/>
                <a:gd name="T10" fmla="*/ 20 w 40"/>
                <a:gd name="T11" fmla="*/ 0 h 47"/>
                <a:gd name="T12" fmla="*/ 25 w 40"/>
                <a:gd name="T13" fmla="*/ 4 h 47"/>
                <a:gd name="T14" fmla="*/ 39 w 40"/>
                <a:gd name="T15" fmla="*/ 44 h 47"/>
                <a:gd name="T16" fmla="*/ 38 w 40"/>
                <a:gd name="T17" fmla="*/ 46 h 47"/>
                <a:gd name="T18" fmla="*/ 36 w 40"/>
                <a:gd name="T19" fmla="*/ 45 h 47"/>
                <a:gd name="T20" fmla="*/ 22 w 40"/>
                <a:gd name="T21" fmla="*/ 5 h 47"/>
                <a:gd name="T22" fmla="*/ 20 w 40"/>
                <a:gd name="T23" fmla="*/ 3 h 47"/>
                <a:gd name="T24" fmla="*/ 17 w 40"/>
                <a:gd name="T25" fmla="*/ 5 h 47"/>
                <a:gd name="T26" fmla="*/ 4 w 40"/>
                <a:gd name="T27" fmla="*/ 45 h 47"/>
                <a:gd name="T28" fmla="*/ 2 w 40"/>
                <a:gd name="T2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7">
                  <a:moveTo>
                    <a:pt x="2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0" y="45"/>
                    <a:pt x="0" y="4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1"/>
                    <a:pt x="25" y="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39" y="46"/>
                    <a:pt x="38" y="46"/>
                  </a:cubicBezTo>
                  <a:cubicBezTo>
                    <a:pt x="37" y="47"/>
                    <a:pt x="36" y="46"/>
                    <a:pt x="36" y="4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9" y="3"/>
                    <a:pt x="17" y="4"/>
                    <a:pt x="17" y="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6"/>
                    <a:pt x="3" y="46"/>
                    <a:pt x="2" y="46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379" name="Picture 307">
              <a:extLst>
                <a:ext uri="{FF2B5EF4-FFF2-40B4-BE49-F238E27FC236}">
                  <a16:creationId xmlns:a16="http://schemas.microsoft.com/office/drawing/2014/main" id="{1DCEF212-7995-451C-9444-4B189E616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925" y="3249613"/>
              <a:ext cx="46037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60" name="Freeform 308">
              <a:extLst>
                <a:ext uri="{FF2B5EF4-FFF2-40B4-BE49-F238E27FC236}">
                  <a16:creationId xmlns:a16="http://schemas.microsoft.com/office/drawing/2014/main" id="{237C0807-5E87-460F-9313-41066BA00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3297238"/>
              <a:ext cx="14287" cy="30163"/>
            </a:xfrm>
            <a:custGeom>
              <a:avLst/>
              <a:gdLst>
                <a:gd name="T0" fmla="*/ 1 w 8"/>
                <a:gd name="T1" fmla="*/ 15 h 16"/>
                <a:gd name="T2" fmla="*/ 1 w 8"/>
                <a:gd name="T3" fmla="*/ 15 h 16"/>
                <a:gd name="T4" fmla="*/ 0 w 8"/>
                <a:gd name="T5" fmla="*/ 13 h 16"/>
                <a:gd name="T6" fmla="*/ 4 w 8"/>
                <a:gd name="T7" fmla="*/ 0 h 16"/>
                <a:gd name="T8" fmla="*/ 8 w 8"/>
                <a:gd name="T9" fmla="*/ 3 h 16"/>
                <a:gd name="T10" fmla="*/ 4 w 8"/>
                <a:gd name="T11" fmla="*/ 13 h 16"/>
                <a:gd name="T12" fmla="*/ 1 w 8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2" y="16"/>
                    <a:pt x="1" y="15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1" name="Freeform 309">
              <a:extLst>
                <a:ext uri="{FF2B5EF4-FFF2-40B4-BE49-F238E27FC236}">
                  <a16:creationId xmlns:a16="http://schemas.microsoft.com/office/drawing/2014/main" id="{BEA41E3F-E3E4-4421-A2AA-580D3320B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3305175"/>
              <a:ext cx="12700" cy="28575"/>
            </a:xfrm>
            <a:custGeom>
              <a:avLst/>
              <a:gdLst>
                <a:gd name="T0" fmla="*/ 3 w 6"/>
                <a:gd name="T1" fmla="*/ 15 h 15"/>
                <a:gd name="T2" fmla="*/ 3 w 6"/>
                <a:gd name="T3" fmla="*/ 15 h 15"/>
                <a:gd name="T4" fmla="*/ 2 w 6"/>
                <a:gd name="T5" fmla="*/ 14 h 15"/>
                <a:gd name="T6" fmla="*/ 0 w 6"/>
                <a:gd name="T7" fmla="*/ 0 h 15"/>
                <a:gd name="T8" fmla="*/ 5 w 6"/>
                <a:gd name="T9" fmla="*/ 1 h 15"/>
                <a:gd name="T10" fmla="*/ 5 w 6"/>
                <a:gd name="T11" fmla="*/ 12 h 15"/>
                <a:gd name="T12" fmla="*/ 3 w 6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4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2" name="Freeform 310">
              <a:extLst>
                <a:ext uri="{FF2B5EF4-FFF2-40B4-BE49-F238E27FC236}">
                  <a16:creationId xmlns:a16="http://schemas.microsoft.com/office/drawing/2014/main" id="{370A1E7C-4BB5-4712-B8AD-B98BC4A5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3270250"/>
              <a:ext cx="77787" cy="74613"/>
            </a:xfrm>
            <a:custGeom>
              <a:avLst/>
              <a:gdLst>
                <a:gd name="T0" fmla="*/ 0 w 41"/>
                <a:gd name="T1" fmla="*/ 11 h 39"/>
                <a:gd name="T2" fmla="*/ 13 w 41"/>
                <a:gd name="T3" fmla="*/ 32 h 39"/>
                <a:gd name="T4" fmla="*/ 21 w 41"/>
                <a:gd name="T5" fmla="*/ 38 h 39"/>
                <a:gd name="T6" fmla="*/ 27 w 41"/>
                <a:gd name="T7" fmla="*/ 36 h 39"/>
                <a:gd name="T8" fmla="*/ 26 w 41"/>
                <a:gd name="T9" fmla="*/ 33 h 39"/>
                <a:gd name="T10" fmla="*/ 20 w 41"/>
                <a:gd name="T11" fmla="*/ 28 h 39"/>
                <a:gd name="T12" fmla="*/ 18 w 41"/>
                <a:gd name="T13" fmla="*/ 21 h 39"/>
                <a:gd name="T14" fmla="*/ 25 w 41"/>
                <a:gd name="T15" fmla="*/ 18 h 39"/>
                <a:gd name="T16" fmla="*/ 29 w 41"/>
                <a:gd name="T17" fmla="*/ 19 h 39"/>
                <a:gd name="T18" fmla="*/ 35 w 41"/>
                <a:gd name="T19" fmla="*/ 34 h 39"/>
                <a:gd name="T20" fmla="*/ 38 w 41"/>
                <a:gd name="T21" fmla="*/ 35 h 39"/>
                <a:gd name="T22" fmla="*/ 40 w 41"/>
                <a:gd name="T23" fmla="*/ 32 h 39"/>
                <a:gd name="T24" fmla="*/ 33 w 41"/>
                <a:gd name="T25" fmla="*/ 14 h 39"/>
                <a:gd name="T26" fmla="*/ 10 w 41"/>
                <a:gd name="T27" fmla="*/ 0 h 39"/>
                <a:gd name="T28" fmla="*/ 0 w 41"/>
                <a:gd name="T29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39">
                  <a:moveTo>
                    <a:pt x="0" y="11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3" y="39"/>
                    <a:pt x="26" y="38"/>
                    <a:pt x="27" y="36"/>
                  </a:cubicBezTo>
                  <a:cubicBezTo>
                    <a:pt x="27" y="35"/>
                    <a:pt x="27" y="33"/>
                    <a:pt x="26" y="3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26"/>
                    <a:pt x="17" y="24"/>
                    <a:pt x="18" y="21"/>
                  </a:cubicBezTo>
                  <a:cubicBezTo>
                    <a:pt x="19" y="18"/>
                    <a:pt x="22" y="17"/>
                    <a:pt x="25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7" y="36"/>
                    <a:pt x="38" y="35"/>
                  </a:cubicBezTo>
                  <a:cubicBezTo>
                    <a:pt x="40" y="35"/>
                    <a:pt x="41" y="33"/>
                    <a:pt x="40" y="3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" name="Freeform 311">
              <a:extLst>
                <a:ext uri="{FF2B5EF4-FFF2-40B4-BE49-F238E27FC236}">
                  <a16:creationId xmlns:a16="http://schemas.microsoft.com/office/drawing/2014/main" id="{A3A004A3-B80A-45CA-89B9-94C4A4ED1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3324225"/>
              <a:ext cx="26987" cy="20638"/>
            </a:xfrm>
            <a:custGeom>
              <a:avLst/>
              <a:gdLst>
                <a:gd name="T0" fmla="*/ 12 w 14"/>
                <a:gd name="T1" fmla="*/ 4 h 11"/>
                <a:gd name="T2" fmla="*/ 14 w 14"/>
                <a:gd name="T3" fmla="*/ 8 h 11"/>
                <a:gd name="T4" fmla="*/ 14 w 14"/>
                <a:gd name="T5" fmla="*/ 8 h 11"/>
                <a:gd name="T6" fmla="*/ 8 w 14"/>
                <a:gd name="T7" fmla="*/ 10 h 11"/>
                <a:gd name="T8" fmla="*/ 0 w 14"/>
                <a:gd name="T9" fmla="*/ 4 h 11"/>
                <a:gd name="T10" fmla="*/ 7 w 14"/>
                <a:gd name="T11" fmla="*/ 0 h 11"/>
                <a:gd name="T12" fmla="*/ 12 w 14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12" y="4"/>
                  </a:moveTo>
                  <a:cubicBezTo>
                    <a:pt x="13" y="5"/>
                    <a:pt x="14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10"/>
                    <a:pt x="10" y="11"/>
                    <a:pt x="8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" name="Freeform 312">
              <a:extLst>
                <a:ext uri="{FF2B5EF4-FFF2-40B4-BE49-F238E27FC236}">
                  <a16:creationId xmlns:a16="http://schemas.microsoft.com/office/drawing/2014/main" id="{E766DD9D-1CDF-40E4-B180-1CB2E4D81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3152775"/>
              <a:ext cx="171450" cy="136525"/>
            </a:xfrm>
            <a:custGeom>
              <a:avLst/>
              <a:gdLst>
                <a:gd name="T0" fmla="*/ 74 w 90"/>
                <a:gd name="T1" fmla="*/ 72 h 72"/>
                <a:gd name="T2" fmla="*/ 0 w 90"/>
                <a:gd name="T3" fmla="*/ 22 h 72"/>
                <a:gd name="T4" fmla="*/ 13 w 90"/>
                <a:gd name="T5" fmla="*/ 11 h 72"/>
                <a:gd name="T6" fmla="*/ 31 w 90"/>
                <a:gd name="T7" fmla="*/ 0 h 72"/>
                <a:gd name="T8" fmla="*/ 90 w 90"/>
                <a:gd name="T9" fmla="*/ 54 h 72"/>
                <a:gd name="T10" fmla="*/ 74 w 90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2">
                  <a:moveTo>
                    <a:pt x="74" y="7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0" y="13"/>
                    <a:pt x="11" y="13"/>
                    <a:pt x="13" y="11"/>
                  </a:cubicBezTo>
                  <a:cubicBezTo>
                    <a:pt x="21" y="5"/>
                    <a:pt x="31" y="0"/>
                    <a:pt x="31" y="0"/>
                  </a:cubicBezTo>
                  <a:cubicBezTo>
                    <a:pt x="90" y="54"/>
                    <a:pt x="90" y="54"/>
                    <a:pt x="90" y="54"/>
                  </a:cubicBezTo>
                  <a:lnTo>
                    <a:pt x="74" y="72"/>
                  </a:lnTo>
                  <a:close/>
                </a:path>
              </a:pathLst>
            </a:custGeom>
            <a:solidFill>
              <a:srgbClr val="2F9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" name="Freeform 313">
              <a:extLst>
                <a:ext uri="{FF2B5EF4-FFF2-40B4-BE49-F238E27FC236}">
                  <a16:creationId xmlns:a16="http://schemas.microsoft.com/office/drawing/2014/main" id="{A999F24B-DA9F-4985-B466-F2A62E4B4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3265488"/>
              <a:ext cx="26987" cy="25400"/>
            </a:xfrm>
            <a:custGeom>
              <a:avLst/>
              <a:gdLst>
                <a:gd name="T0" fmla="*/ 5 w 17"/>
                <a:gd name="T1" fmla="*/ 16 h 16"/>
                <a:gd name="T2" fmla="*/ 0 w 17"/>
                <a:gd name="T3" fmla="*/ 13 h 16"/>
                <a:gd name="T4" fmla="*/ 0 w 17"/>
                <a:gd name="T5" fmla="*/ 12 h 16"/>
                <a:gd name="T6" fmla="*/ 11 w 17"/>
                <a:gd name="T7" fmla="*/ 0 h 16"/>
                <a:gd name="T8" fmla="*/ 17 w 17"/>
                <a:gd name="T9" fmla="*/ 3 h 16"/>
                <a:gd name="T10" fmla="*/ 5 w 17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5" y="16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" name="Freeform 314">
              <a:extLst>
                <a:ext uri="{FF2B5EF4-FFF2-40B4-BE49-F238E27FC236}">
                  <a16:creationId xmlns:a16="http://schemas.microsoft.com/office/drawing/2014/main" id="{FB3DC844-9A00-4B86-A54D-8D92D8ECE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3275013"/>
              <a:ext cx="26987" cy="46038"/>
            </a:xfrm>
            <a:custGeom>
              <a:avLst/>
              <a:gdLst>
                <a:gd name="T0" fmla="*/ 5 w 17"/>
                <a:gd name="T1" fmla="*/ 12 h 29"/>
                <a:gd name="T2" fmla="*/ 17 w 17"/>
                <a:gd name="T3" fmla="*/ 29 h 29"/>
                <a:gd name="T4" fmla="*/ 6 w 17"/>
                <a:gd name="T5" fmla="*/ 0 h 29"/>
                <a:gd name="T6" fmla="*/ 0 w 17"/>
                <a:gd name="T7" fmla="*/ 7 h 29"/>
                <a:gd name="T8" fmla="*/ 5 w 17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9">
                  <a:moveTo>
                    <a:pt x="5" y="12"/>
                  </a:moveTo>
                  <a:lnTo>
                    <a:pt x="17" y="29"/>
                  </a:lnTo>
                  <a:lnTo>
                    <a:pt x="6" y="0"/>
                  </a:lnTo>
                  <a:lnTo>
                    <a:pt x="0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5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" name="Freeform 315">
              <a:extLst>
                <a:ext uri="{FF2B5EF4-FFF2-40B4-BE49-F238E27FC236}">
                  <a16:creationId xmlns:a16="http://schemas.microsoft.com/office/drawing/2014/main" id="{725D5DD1-ECFA-4A8D-9BA8-40005DB5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451225"/>
              <a:ext cx="127000" cy="84138"/>
            </a:xfrm>
            <a:custGeom>
              <a:avLst/>
              <a:gdLst>
                <a:gd name="T0" fmla="*/ 47 w 80"/>
                <a:gd name="T1" fmla="*/ 0 h 53"/>
                <a:gd name="T2" fmla="*/ 0 w 80"/>
                <a:gd name="T3" fmla="*/ 0 h 53"/>
                <a:gd name="T4" fmla="*/ 0 w 80"/>
                <a:gd name="T5" fmla="*/ 14 h 53"/>
                <a:gd name="T6" fmla="*/ 40 w 80"/>
                <a:gd name="T7" fmla="*/ 53 h 53"/>
                <a:gd name="T8" fmla="*/ 80 w 80"/>
                <a:gd name="T9" fmla="*/ 53 h 53"/>
                <a:gd name="T10" fmla="*/ 80 w 80"/>
                <a:gd name="T11" fmla="*/ 33 h 53"/>
                <a:gd name="T12" fmla="*/ 47 w 8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3">
                  <a:moveTo>
                    <a:pt x="4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40" y="53"/>
                  </a:lnTo>
                  <a:lnTo>
                    <a:pt x="80" y="53"/>
                  </a:lnTo>
                  <a:lnTo>
                    <a:pt x="80" y="3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9A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" name="Freeform 316">
              <a:extLst>
                <a:ext uri="{FF2B5EF4-FFF2-40B4-BE49-F238E27FC236}">
                  <a16:creationId xmlns:a16="http://schemas.microsoft.com/office/drawing/2014/main" id="{946EE418-8019-4EED-9C9E-F953F4FD5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451225"/>
              <a:ext cx="127000" cy="84138"/>
            </a:xfrm>
            <a:custGeom>
              <a:avLst/>
              <a:gdLst>
                <a:gd name="T0" fmla="*/ 47 w 80"/>
                <a:gd name="T1" fmla="*/ 0 h 53"/>
                <a:gd name="T2" fmla="*/ 0 w 80"/>
                <a:gd name="T3" fmla="*/ 0 h 53"/>
                <a:gd name="T4" fmla="*/ 0 w 80"/>
                <a:gd name="T5" fmla="*/ 14 h 53"/>
                <a:gd name="T6" fmla="*/ 40 w 80"/>
                <a:gd name="T7" fmla="*/ 53 h 53"/>
                <a:gd name="T8" fmla="*/ 80 w 80"/>
                <a:gd name="T9" fmla="*/ 53 h 53"/>
                <a:gd name="T10" fmla="*/ 80 w 80"/>
                <a:gd name="T11" fmla="*/ 33 h 53"/>
                <a:gd name="T12" fmla="*/ 47 w 8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3">
                  <a:moveTo>
                    <a:pt x="4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40" y="53"/>
                  </a:lnTo>
                  <a:lnTo>
                    <a:pt x="80" y="53"/>
                  </a:lnTo>
                  <a:lnTo>
                    <a:pt x="80" y="33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" name="Freeform 317">
              <a:extLst>
                <a:ext uri="{FF2B5EF4-FFF2-40B4-BE49-F238E27FC236}">
                  <a16:creationId xmlns:a16="http://schemas.microsoft.com/office/drawing/2014/main" id="{1B2FEE14-B374-4BF4-A911-D178D6AAF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451225"/>
              <a:ext cx="15875" cy="22225"/>
            </a:xfrm>
            <a:custGeom>
              <a:avLst/>
              <a:gdLst>
                <a:gd name="T0" fmla="*/ 0 w 8"/>
                <a:gd name="T1" fmla="*/ 0 h 12"/>
                <a:gd name="T2" fmla="*/ 1 w 8"/>
                <a:gd name="T3" fmla="*/ 0 h 12"/>
                <a:gd name="T4" fmla="*/ 6 w 8"/>
                <a:gd name="T5" fmla="*/ 8 h 12"/>
                <a:gd name="T6" fmla="*/ 7 w 8"/>
                <a:gd name="T7" fmla="*/ 10 h 12"/>
                <a:gd name="T8" fmla="*/ 7 w 8"/>
                <a:gd name="T9" fmla="*/ 10 h 12"/>
                <a:gd name="T10" fmla="*/ 7 w 8"/>
                <a:gd name="T11" fmla="*/ 6 h 12"/>
                <a:gd name="T12" fmla="*/ 7 w 8"/>
                <a:gd name="T13" fmla="*/ 0 h 12"/>
                <a:gd name="T14" fmla="*/ 8 w 8"/>
                <a:gd name="T15" fmla="*/ 0 h 12"/>
                <a:gd name="T16" fmla="*/ 8 w 8"/>
                <a:gd name="T17" fmla="*/ 12 h 12"/>
                <a:gd name="T18" fmla="*/ 7 w 8"/>
                <a:gd name="T19" fmla="*/ 12 h 12"/>
                <a:gd name="T20" fmla="*/ 3 w 8"/>
                <a:gd name="T21" fmla="*/ 5 h 12"/>
                <a:gd name="T22" fmla="*/ 1 w 8"/>
                <a:gd name="T23" fmla="*/ 2 h 12"/>
                <a:gd name="T24" fmla="*/ 1 w 8"/>
                <a:gd name="T25" fmla="*/ 2 h 12"/>
                <a:gd name="T26" fmla="*/ 1 w 8"/>
                <a:gd name="T27" fmla="*/ 6 h 12"/>
                <a:gd name="T28" fmla="*/ 1 w 8"/>
                <a:gd name="T29" fmla="*/ 12 h 12"/>
                <a:gd name="T30" fmla="*/ 0 w 8"/>
                <a:gd name="T31" fmla="*/ 12 h 12"/>
                <a:gd name="T32" fmla="*/ 0 w 8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0" name="Freeform 318">
              <a:extLst>
                <a:ext uri="{FF2B5EF4-FFF2-40B4-BE49-F238E27FC236}">
                  <a16:creationId xmlns:a16="http://schemas.microsoft.com/office/drawing/2014/main" id="{90D163EF-6E14-477A-814F-7524A6988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1488" y="3451225"/>
              <a:ext cx="19050" cy="22225"/>
            </a:xfrm>
            <a:custGeom>
              <a:avLst/>
              <a:gdLst>
                <a:gd name="T0" fmla="*/ 0 w 10"/>
                <a:gd name="T1" fmla="*/ 6 h 12"/>
                <a:gd name="T2" fmla="*/ 5 w 10"/>
                <a:gd name="T3" fmla="*/ 0 h 12"/>
                <a:gd name="T4" fmla="*/ 10 w 10"/>
                <a:gd name="T5" fmla="*/ 6 h 12"/>
                <a:gd name="T6" fmla="*/ 5 w 10"/>
                <a:gd name="T7" fmla="*/ 12 h 12"/>
                <a:gd name="T8" fmla="*/ 0 w 10"/>
                <a:gd name="T9" fmla="*/ 6 h 12"/>
                <a:gd name="T10" fmla="*/ 8 w 10"/>
                <a:gd name="T11" fmla="*/ 6 h 12"/>
                <a:gd name="T12" fmla="*/ 5 w 10"/>
                <a:gd name="T13" fmla="*/ 2 h 12"/>
                <a:gd name="T14" fmla="*/ 1 w 10"/>
                <a:gd name="T15" fmla="*/ 6 h 12"/>
                <a:gd name="T16" fmla="*/ 5 w 10"/>
                <a:gd name="T17" fmla="*/ 11 h 12"/>
                <a:gd name="T18" fmla="*/ 8 w 10"/>
                <a:gd name="T1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6"/>
                  </a:cubicBezTo>
                  <a:cubicBezTo>
                    <a:pt x="10" y="10"/>
                    <a:pt x="8" y="12"/>
                    <a:pt x="5" y="12"/>
                  </a:cubicBezTo>
                  <a:cubicBezTo>
                    <a:pt x="2" y="12"/>
                    <a:pt x="0" y="10"/>
                    <a:pt x="0" y="6"/>
                  </a:cubicBezTo>
                  <a:close/>
                  <a:moveTo>
                    <a:pt x="8" y="6"/>
                  </a:moveTo>
                  <a:cubicBezTo>
                    <a:pt x="8" y="3"/>
                    <a:pt x="7" y="2"/>
                    <a:pt x="5" y="2"/>
                  </a:cubicBezTo>
                  <a:cubicBezTo>
                    <a:pt x="3" y="2"/>
                    <a:pt x="1" y="3"/>
                    <a:pt x="1" y="6"/>
                  </a:cubicBezTo>
                  <a:cubicBezTo>
                    <a:pt x="1" y="9"/>
                    <a:pt x="3" y="11"/>
                    <a:pt x="5" y="11"/>
                  </a:cubicBezTo>
                  <a:cubicBezTo>
                    <a:pt x="7" y="11"/>
                    <a:pt x="8" y="9"/>
                    <a:pt x="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1" name="Freeform 319">
              <a:extLst>
                <a:ext uri="{FF2B5EF4-FFF2-40B4-BE49-F238E27FC236}">
                  <a16:creationId xmlns:a16="http://schemas.microsoft.com/office/drawing/2014/main" id="{33F236A8-7061-433B-9032-00DFE0228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3451225"/>
              <a:ext cx="25400" cy="22225"/>
            </a:xfrm>
            <a:custGeom>
              <a:avLst/>
              <a:gdLst>
                <a:gd name="T0" fmla="*/ 0 w 13"/>
                <a:gd name="T1" fmla="*/ 0 h 12"/>
                <a:gd name="T2" fmla="*/ 1 w 13"/>
                <a:gd name="T3" fmla="*/ 0 h 12"/>
                <a:gd name="T4" fmla="*/ 3 w 13"/>
                <a:gd name="T5" fmla="*/ 7 h 12"/>
                <a:gd name="T6" fmla="*/ 3 w 13"/>
                <a:gd name="T7" fmla="*/ 11 h 12"/>
                <a:gd name="T8" fmla="*/ 3 w 13"/>
                <a:gd name="T9" fmla="*/ 11 h 12"/>
                <a:gd name="T10" fmla="*/ 4 w 13"/>
                <a:gd name="T11" fmla="*/ 7 h 12"/>
                <a:gd name="T12" fmla="*/ 6 w 13"/>
                <a:gd name="T13" fmla="*/ 0 h 12"/>
                <a:gd name="T14" fmla="*/ 7 w 13"/>
                <a:gd name="T15" fmla="*/ 0 h 12"/>
                <a:gd name="T16" fmla="*/ 9 w 13"/>
                <a:gd name="T17" fmla="*/ 7 h 12"/>
                <a:gd name="T18" fmla="*/ 10 w 13"/>
                <a:gd name="T19" fmla="*/ 11 h 12"/>
                <a:gd name="T20" fmla="*/ 10 w 13"/>
                <a:gd name="T21" fmla="*/ 11 h 12"/>
                <a:gd name="T22" fmla="*/ 10 w 13"/>
                <a:gd name="T23" fmla="*/ 7 h 12"/>
                <a:gd name="T24" fmla="*/ 12 w 13"/>
                <a:gd name="T25" fmla="*/ 0 h 12"/>
                <a:gd name="T26" fmla="*/ 13 w 13"/>
                <a:gd name="T27" fmla="*/ 0 h 12"/>
                <a:gd name="T28" fmla="*/ 11 w 13"/>
                <a:gd name="T29" fmla="*/ 12 h 12"/>
                <a:gd name="T30" fmla="*/ 9 w 13"/>
                <a:gd name="T31" fmla="*/ 12 h 12"/>
                <a:gd name="T32" fmla="*/ 7 w 13"/>
                <a:gd name="T33" fmla="*/ 5 h 12"/>
                <a:gd name="T34" fmla="*/ 6 w 13"/>
                <a:gd name="T35" fmla="*/ 2 h 12"/>
                <a:gd name="T36" fmla="*/ 6 w 13"/>
                <a:gd name="T37" fmla="*/ 2 h 12"/>
                <a:gd name="T38" fmla="*/ 6 w 13"/>
                <a:gd name="T39" fmla="*/ 5 h 12"/>
                <a:gd name="T40" fmla="*/ 4 w 13"/>
                <a:gd name="T41" fmla="*/ 12 h 12"/>
                <a:gd name="T42" fmla="*/ 2 w 13"/>
                <a:gd name="T43" fmla="*/ 12 h 12"/>
                <a:gd name="T44" fmla="*/ 0 w 13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9"/>
                    <a:pt x="10" y="8"/>
                    <a:pt x="10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2" name="Oval 320">
              <a:extLst>
                <a:ext uri="{FF2B5EF4-FFF2-40B4-BE49-F238E27FC236}">
                  <a16:creationId xmlns:a16="http://schemas.microsoft.com/office/drawing/2014/main" id="{2C4B3AA4-3571-4DCC-9BBF-88E62859E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925" y="2401888"/>
              <a:ext cx="617537" cy="615950"/>
            </a:xfrm>
            <a:prstGeom prst="ellipse">
              <a:avLst/>
            </a:prstGeom>
            <a:solidFill>
              <a:srgbClr val="00A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3" name="Freeform 321">
              <a:extLst>
                <a:ext uri="{FF2B5EF4-FFF2-40B4-BE49-F238E27FC236}">
                  <a16:creationId xmlns:a16="http://schemas.microsoft.com/office/drawing/2014/main" id="{EAE4F629-0227-4A55-812D-48F19A152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2662238"/>
              <a:ext cx="269875" cy="96838"/>
            </a:xfrm>
            <a:custGeom>
              <a:avLst/>
              <a:gdLst>
                <a:gd name="T0" fmla="*/ 0 w 142"/>
                <a:gd name="T1" fmla="*/ 0 h 51"/>
                <a:gd name="T2" fmla="*/ 120 w 142"/>
                <a:gd name="T3" fmla="*/ 0 h 51"/>
                <a:gd name="T4" fmla="*/ 142 w 142"/>
                <a:gd name="T5" fmla="*/ 22 h 51"/>
                <a:gd name="T6" fmla="*/ 142 w 142"/>
                <a:gd name="T7" fmla="*/ 51 h 51"/>
                <a:gd name="T8" fmla="*/ 136 w 142"/>
                <a:gd name="T9" fmla="*/ 51 h 51"/>
                <a:gd name="T10" fmla="*/ 136 w 142"/>
                <a:gd name="T11" fmla="*/ 22 h 51"/>
                <a:gd name="T12" fmla="*/ 120 w 142"/>
                <a:gd name="T13" fmla="*/ 6 h 51"/>
                <a:gd name="T14" fmla="*/ 0 w 142"/>
                <a:gd name="T1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1">
                  <a:moveTo>
                    <a:pt x="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32" y="0"/>
                    <a:pt x="142" y="10"/>
                    <a:pt x="142" y="22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3"/>
                    <a:pt x="129" y="6"/>
                    <a:pt x="120" y="6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4" name="Freeform 322">
              <a:extLst>
                <a:ext uri="{FF2B5EF4-FFF2-40B4-BE49-F238E27FC236}">
                  <a16:creationId xmlns:a16="http://schemas.microsoft.com/office/drawing/2014/main" id="{9842D579-08E6-4D9F-B90D-F170D863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2771775"/>
              <a:ext cx="107950" cy="155575"/>
            </a:xfrm>
            <a:custGeom>
              <a:avLst/>
              <a:gdLst>
                <a:gd name="T0" fmla="*/ 30 w 57"/>
                <a:gd name="T1" fmla="*/ 82 h 82"/>
                <a:gd name="T2" fmla="*/ 26 w 57"/>
                <a:gd name="T3" fmla="*/ 82 h 82"/>
                <a:gd name="T4" fmla="*/ 0 w 57"/>
                <a:gd name="T5" fmla="*/ 56 h 82"/>
                <a:gd name="T6" fmla="*/ 0 w 57"/>
                <a:gd name="T7" fmla="*/ 27 h 82"/>
                <a:gd name="T8" fmla="*/ 26 w 57"/>
                <a:gd name="T9" fmla="*/ 0 h 82"/>
                <a:gd name="T10" fmla="*/ 30 w 57"/>
                <a:gd name="T11" fmla="*/ 0 h 82"/>
                <a:gd name="T12" fmla="*/ 57 w 57"/>
                <a:gd name="T13" fmla="*/ 27 h 82"/>
                <a:gd name="T14" fmla="*/ 57 w 57"/>
                <a:gd name="T15" fmla="*/ 56 h 82"/>
                <a:gd name="T16" fmla="*/ 30 w 5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2">
                  <a:moveTo>
                    <a:pt x="30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2" y="82"/>
                    <a:pt x="0" y="70"/>
                    <a:pt x="0" y="5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57" y="12"/>
                    <a:pt x="57" y="2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70"/>
                    <a:pt x="45" y="82"/>
                    <a:pt x="30" y="82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5" name="Freeform 323">
              <a:extLst>
                <a:ext uri="{FF2B5EF4-FFF2-40B4-BE49-F238E27FC236}">
                  <a16:creationId xmlns:a16="http://schemas.microsoft.com/office/drawing/2014/main" id="{B5CDA695-A782-4BED-AE45-C470E0C5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13" y="2662238"/>
              <a:ext cx="176212" cy="246063"/>
            </a:xfrm>
            <a:custGeom>
              <a:avLst/>
              <a:gdLst>
                <a:gd name="T0" fmla="*/ 49 w 93"/>
                <a:gd name="T1" fmla="*/ 130 h 130"/>
                <a:gd name="T2" fmla="*/ 43 w 93"/>
                <a:gd name="T3" fmla="*/ 130 h 130"/>
                <a:gd name="T4" fmla="*/ 0 w 93"/>
                <a:gd name="T5" fmla="*/ 88 h 130"/>
                <a:gd name="T6" fmla="*/ 0 w 93"/>
                <a:gd name="T7" fmla="*/ 42 h 130"/>
                <a:gd name="T8" fmla="*/ 43 w 93"/>
                <a:gd name="T9" fmla="*/ 0 h 130"/>
                <a:gd name="T10" fmla="*/ 49 w 93"/>
                <a:gd name="T11" fmla="*/ 0 h 130"/>
                <a:gd name="T12" fmla="*/ 93 w 93"/>
                <a:gd name="T13" fmla="*/ 42 h 130"/>
                <a:gd name="T14" fmla="*/ 93 w 93"/>
                <a:gd name="T15" fmla="*/ 88 h 130"/>
                <a:gd name="T16" fmla="*/ 49 w 93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30">
                  <a:moveTo>
                    <a:pt x="49" y="130"/>
                  </a:moveTo>
                  <a:cubicBezTo>
                    <a:pt x="43" y="130"/>
                    <a:pt x="43" y="130"/>
                    <a:pt x="43" y="130"/>
                  </a:cubicBezTo>
                  <a:cubicBezTo>
                    <a:pt x="19" y="130"/>
                    <a:pt x="0" y="111"/>
                    <a:pt x="0" y="8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3" y="0"/>
                    <a:pt x="93" y="19"/>
                    <a:pt x="93" y="42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111"/>
                    <a:pt x="73" y="130"/>
                    <a:pt x="49" y="130"/>
                  </a:cubicBezTo>
                  <a:close/>
                </a:path>
              </a:pathLst>
            </a:custGeom>
            <a:solidFill>
              <a:srgbClr val="EB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6" name="Rectangle 324">
              <a:extLst>
                <a:ext uri="{FF2B5EF4-FFF2-40B4-BE49-F238E27FC236}">
                  <a16:creationId xmlns:a16="http://schemas.microsoft.com/office/drawing/2014/main" id="{188AAFB1-070A-418A-BEA5-8BDEA9F6F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3175" y="2771775"/>
              <a:ext cx="58737" cy="46038"/>
            </a:xfrm>
            <a:prstGeom prst="rect">
              <a:avLst/>
            </a:prstGeom>
            <a:solidFill>
              <a:srgbClr val="F1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7" name="Rectangle 325">
              <a:extLst>
                <a:ext uri="{FF2B5EF4-FFF2-40B4-BE49-F238E27FC236}">
                  <a16:creationId xmlns:a16="http://schemas.microsoft.com/office/drawing/2014/main" id="{F1B4103B-A9A8-4F00-B093-60E9459CA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759075"/>
              <a:ext cx="20637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8" name="Freeform 326">
              <a:extLst>
                <a:ext uri="{FF2B5EF4-FFF2-40B4-BE49-F238E27FC236}">
                  <a16:creationId xmlns:a16="http://schemas.microsoft.com/office/drawing/2014/main" id="{8522A3A0-8511-4D51-8D1E-8DCAB421A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8" y="2846388"/>
              <a:ext cx="22225" cy="82550"/>
            </a:xfrm>
            <a:custGeom>
              <a:avLst/>
              <a:gdLst>
                <a:gd name="T0" fmla="*/ 12 w 12"/>
                <a:gd name="T1" fmla="*/ 41 h 44"/>
                <a:gd name="T2" fmla="*/ 6 w 12"/>
                <a:gd name="T3" fmla="*/ 44 h 44"/>
                <a:gd name="T4" fmla="*/ 0 w 12"/>
                <a:gd name="T5" fmla="*/ 41 h 44"/>
                <a:gd name="T6" fmla="*/ 1 w 12"/>
                <a:gd name="T7" fmla="*/ 5 h 44"/>
                <a:gd name="T8" fmla="*/ 6 w 12"/>
                <a:gd name="T9" fmla="*/ 0 h 44"/>
                <a:gd name="T10" fmla="*/ 11 w 12"/>
                <a:gd name="T11" fmla="*/ 5 h 44"/>
                <a:gd name="T12" fmla="*/ 12 w 12"/>
                <a:gd name="T13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4">
                  <a:moveTo>
                    <a:pt x="12" y="41"/>
                  </a:moveTo>
                  <a:cubicBezTo>
                    <a:pt x="12" y="43"/>
                    <a:pt x="9" y="44"/>
                    <a:pt x="6" y="44"/>
                  </a:cubicBezTo>
                  <a:cubicBezTo>
                    <a:pt x="3" y="44"/>
                    <a:pt x="0" y="43"/>
                    <a:pt x="0" y="4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3" y="0"/>
                    <a:pt x="6" y="0"/>
                  </a:cubicBezTo>
                  <a:cubicBezTo>
                    <a:pt x="9" y="0"/>
                    <a:pt x="11" y="3"/>
                    <a:pt x="11" y="5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" name="Freeform 327">
              <a:extLst>
                <a:ext uri="{FF2B5EF4-FFF2-40B4-BE49-F238E27FC236}">
                  <a16:creationId xmlns:a16="http://schemas.microsoft.com/office/drawing/2014/main" id="{79D38526-90D6-4677-9430-C7A82AD40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225" y="2935288"/>
              <a:ext cx="55562" cy="53975"/>
            </a:xfrm>
            <a:custGeom>
              <a:avLst/>
              <a:gdLst>
                <a:gd name="T0" fmla="*/ 28 w 29"/>
                <a:gd name="T1" fmla="*/ 21 h 29"/>
                <a:gd name="T2" fmla="*/ 25 w 29"/>
                <a:gd name="T3" fmla="*/ 26 h 29"/>
                <a:gd name="T4" fmla="*/ 19 w 29"/>
                <a:gd name="T5" fmla="*/ 28 h 29"/>
                <a:gd name="T6" fmla="*/ 7 w 29"/>
                <a:gd name="T7" fmla="*/ 12 h 29"/>
                <a:gd name="T8" fmla="*/ 2 w 29"/>
                <a:gd name="T9" fmla="*/ 4 h 29"/>
                <a:gd name="T10" fmla="*/ 4 w 29"/>
                <a:gd name="T11" fmla="*/ 3 h 29"/>
                <a:gd name="T12" fmla="*/ 13 w 29"/>
                <a:gd name="T13" fmla="*/ 4 h 29"/>
                <a:gd name="T14" fmla="*/ 28 w 29"/>
                <a:gd name="T1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9">
                  <a:moveTo>
                    <a:pt x="28" y="21"/>
                  </a:moveTo>
                  <a:cubicBezTo>
                    <a:pt x="29" y="22"/>
                    <a:pt x="27" y="24"/>
                    <a:pt x="25" y="26"/>
                  </a:cubicBezTo>
                  <a:cubicBezTo>
                    <a:pt x="23" y="27"/>
                    <a:pt x="20" y="29"/>
                    <a:pt x="19" y="2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0" y="5"/>
                    <a:pt x="2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6" y="0"/>
                    <a:pt x="12" y="3"/>
                    <a:pt x="13" y="4"/>
                  </a:cubicBezTo>
                  <a:lnTo>
                    <a:pt x="28" y="21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" name="Freeform 328">
              <a:extLst>
                <a:ext uri="{FF2B5EF4-FFF2-40B4-BE49-F238E27FC236}">
                  <a16:creationId xmlns:a16="http://schemas.microsoft.com/office/drawing/2014/main" id="{42EADA46-DDED-4D6A-AE16-26CED6A87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138" y="2887663"/>
              <a:ext cx="23812" cy="41275"/>
            </a:xfrm>
            <a:custGeom>
              <a:avLst/>
              <a:gdLst>
                <a:gd name="T0" fmla="*/ 13 w 13"/>
                <a:gd name="T1" fmla="*/ 20 h 22"/>
                <a:gd name="T2" fmla="*/ 7 w 13"/>
                <a:gd name="T3" fmla="*/ 22 h 22"/>
                <a:gd name="T4" fmla="*/ 0 w 13"/>
                <a:gd name="T5" fmla="*/ 20 h 22"/>
                <a:gd name="T6" fmla="*/ 3 w 13"/>
                <a:gd name="T7" fmla="*/ 2 h 22"/>
                <a:gd name="T8" fmla="*/ 7 w 13"/>
                <a:gd name="T9" fmla="*/ 0 h 22"/>
                <a:gd name="T10" fmla="*/ 11 w 13"/>
                <a:gd name="T11" fmla="*/ 2 h 22"/>
                <a:gd name="T12" fmla="*/ 13 w 13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2">
                  <a:moveTo>
                    <a:pt x="13" y="20"/>
                  </a:moveTo>
                  <a:cubicBezTo>
                    <a:pt x="13" y="22"/>
                    <a:pt x="9" y="22"/>
                    <a:pt x="7" y="22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9" y="0"/>
                    <a:pt x="11" y="1"/>
                    <a:pt x="11" y="2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" name="Freeform 329">
              <a:extLst>
                <a:ext uri="{FF2B5EF4-FFF2-40B4-BE49-F238E27FC236}">
                  <a16:creationId xmlns:a16="http://schemas.microsoft.com/office/drawing/2014/main" id="{D16A09F5-CB57-4809-8BD8-6D0CAC6E5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9538" y="2898775"/>
              <a:ext cx="23812" cy="30163"/>
            </a:xfrm>
            <a:custGeom>
              <a:avLst/>
              <a:gdLst>
                <a:gd name="T0" fmla="*/ 12 w 12"/>
                <a:gd name="T1" fmla="*/ 15 h 16"/>
                <a:gd name="T2" fmla="*/ 6 w 12"/>
                <a:gd name="T3" fmla="*/ 16 h 16"/>
                <a:gd name="T4" fmla="*/ 0 w 12"/>
                <a:gd name="T5" fmla="*/ 15 h 16"/>
                <a:gd name="T6" fmla="*/ 2 w 12"/>
                <a:gd name="T7" fmla="*/ 2 h 16"/>
                <a:gd name="T8" fmla="*/ 6 w 12"/>
                <a:gd name="T9" fmla="*/ 0 h 16"/>
                <a:gd name="T10" fmla="*/ 10 w 12"/>
                <a:gd name="T11" fmla="*/ 2 h 16"/>
                <a:gd name="T12" fmla="*/ 12 w 12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2" y="15"/>
                  </a:moveTo>
                  <a:cubicBezTo>
                    <a:pt x="12" y="16"/>
                    <a:pt x="9" y="16"/>
                    <a:pt x="6" y="16"/>
                  </a:cubicBezTo>
                  <a:cubicBezTo>
                    <a:pt x="3" y="16"/>
                    <a:pt x="0" y="16"/>
                    <a:pt x="0" y="1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0" y="1"/>
                    <a:pt x="10" y="2"/>
                  </a:cubicBezTo>
                  <a:lnTo>
                    <a:pt x="12" y="15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" name="Freeform 330">
              <a:extLst>
                <a:ext uri="{FF2B5EF4-FFF2-40B4-BE49-F238E27FC236}">
                  <a16:creationId xmlns:a16="http://schemas.microsoft.com/office/drawing/2014/main" id="{858797E2-9EC5-41E0-89D3-63C324006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909888"/>
              <a:ext cx="19050" cy="19050"/>
            </a:xfrm>
            <a:custGeom>
              <a:avLst/>
              <a:gdLst>
                <a:gd name="T0" fmla="*/ 10 w 10"/>
                <a:gd name="T1" fmla="*/ 9 h 10"/>
                <a:gd name="T2" fmla="*/ 5 w 10"/>
                <a:gd name="T3" fmla="*/ 10 h 10"/>
                <a:gd name="T4" fmla="*/ 0 w 10"/>
                <a:gd name="T5" fmla="*/ 9 h 10"/>
                <a:gd name="T6" fmla="*/ 2 w 10"/>
                <a:gd name="T7" fmla="*/ 1 h 10"/>
                <a:gd name="T8" fmla="*/ 5 w 10"/>
                <a:gd name="T9" fmla="*/ 0 h 10"/>
                <a:gd name="T10" fmla="*/ 8 w 10"/>
                <a:gd name="T11" fmla="*/ 1 h 10"/>
                <a:gd name="T12" fmla="*/ 10 w 10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9"/>
                  </a:moveTo>
                  <a:cubicBezTo>
                    <a:pt x="10" y="10"/>
                    <a:pt x="8" y="10"/>
                    <a:pt x="5" y="10"/>
                  </a:cubicBezTo>
                  <a:cubicBezTo>
                    <a:pt x="2" y="10"/>
                    <a:pt x="0" y="10"/>
                    <a:pt x="0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5" y="0"/>
                  </a:cubicBezTo>
                  <a:cubicBezTo>
                    <a:pt x="8" y="0"/>
                    <a:pt x="8" y="1"/>
                    <a:pt x="8" y="1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" name="Freeform 331">
              <a:extLst>
                <a:ext uri="{FF2B5EF4-FFF2-40B4-BE49-F238E27FC236}">
                  <a16:creationId xmlns:a16="http://schemas.microsoft.com/office/drawing/2014/main" id="{73B3BDDE-C636-46AE-AE1A-223EC50CF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8" y="2905125"/>
              <a:ext cx="95250" cy="100013"/>
            </a:xfrm>
            <a:custGeom>
              <a:avLst/>
              <a:gdLst>
                <a:gd name="T0" fmla="*/ 50 w 50"/>
                <a:gd name="T1" fmla="*/ 43 h 53"/>
                <a:gd name="T2" fmla="*/ 40 w 50"/>
                <a:gd name="T3" fmla="*/ 53 h 53"/>
                <a:gd name="T4" fmla="*/ 10 w 50"/>
                <a:gd name="T5" fmla="*/ 53 h 53"/>
                <a:gd name="T6" fmla="*/ 0 w 50"/>
                <a:gd name="T7" fmla="*/ 43 h 53"/>
                <a:gd name="T8" fmla="*/ 0 w 50"/>
                <a:gd name="T9" fmla="*/ 6 h 53"/>
                <a:gd name="T10" fmla="*/ 10 w 50"/>
                <a:gd name="T11" fmla="*/ 9 h 53"/>
                <a:gd name="T12" fmla="*/ 28 w 50"/>
                <a:gd name="T13" fmla="*/ 9 h 53"/>
                <a:gd name="T14" fmla="*/ 40 w 50"/>
                <a:gd name="T15" fmla="*/ 10 h 53"/>
                <a:gd name="T16" fmla="*/ 50 w 50"/>
                <a:gd name="T17" fmla="*/ 12 h 53"/>
                <a:gd name="T18" fmla="*/ 50 w 50"/>
                <a:gd name="T19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3">
                  <a:moveTo>
                    <a:pt x="50" y="43"/>
                  </a:moveTo>
                  <a:cubicBezTo>
                    <a:pt x="50" y="48"/>
                    <a:pt x="46" y="53"/>
                    <a:pt x="4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4" y="53"/>
                    <a:pt x="0" y="48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4" y="9"/>
                    <a:pt x="10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1" y="9"/>
                    <a:pt x="35" y="10"/>
                    <a:pt x="40" y="10"/>
                  </a:cubicBezTo>
                  <a:cubicBezTo>
                    <a:pt x="45" y="10"/>
                    <a:pt x="50" y="9"/>
                    <a:pt x="50" y="12"/>
                  </a:cubicBezTo>
                  <a:lnTo>
                    <a:pt x="50" y="43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" name="Freeform 332">
              <a:extLst>
                <a:ext uri="{FF2B5EF4-FFF2-40B4-BE49-F238E27FC236}">
                  <a16:creationId xmlns:a16="http://schemas.microsoft.com/office/drawing/2014/main" id="{66897584-0F0A-44DB-BF91-F354DF8D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2898775"/>
              <a:ext cx="46037" cy="106363"/>
            </a:xfrm>
            <a:custGeom>
              <a:avLst/>
              <a:gdLst>
                <a:gd name="T0" fmla="*/ 24 w 24"/>
                <a:gd name="T1" fmla="*/ 15 h 56"/>
                <a:gd name="T2" fmla="*/ 24 w 24"/>
                <a:gd name="T3" fmla="*/ 15 h 56"/>
                <a:gd name="T4" fmla="*/ 24 w 24"/>
                <a:gd name="T5" fmla="*/ 15 h 56"/>
                <a:gd name="T6" fmla="*/ 24 w 24"/>
                <a:gd name="T7" fmla="*/ 14 h 56"/>
                <a:gd name="T8" fmla="*/ 22 w 24"/>
                <a:gd name="T9" fmla="*/ 7 h 56"/>
                <a:gd name="T10" fmla="*/ 19 w 24"/>
                <a:gd name="T11" fmla="*/ 6 h 56"/>
                <a:gd name="T12" fmla="*/ 16 w 24"/>
                <a:gd name="T13" fmla="*/ 7 h 56"/>
                <a:gd name="T14" fmla="*/ 14 w 24"/>
                <a:gd name="T15" fmla="*/ 13 h 56"/>
                <a:gd name="T16" fmla="*/ 14 w 24"/>
                <a:gd name="T17" fmla="*/ 13 h 56"/>
                <a:gd name="T18" fmla="*/ 13 w 24"/>
                <a:gd name="T19" fmla="*/ 13 h 56"/>
                <a:gd name="T20" fmla="*/ 11 w 24"/>
                <a:gd name="T21" fmla="*/ 2 h 56"/>
                <a:gd name="T22" fmla="*/ 7 w 24"/>
                <a:gd name="T23" fmla="*/ 0 h 56"/>
                <a:gd name="T24" fmla="*/ 3 w 24"/>
                <a:gd name="T25" fmla="*/ 2 h 56"/>
                <a:gd name="T26" fmla="*/ 1 w 24"/>
                <a:gd name="T27" fmla="*/ 12 h 56"/>
                <a:gd name="T28" fmla="*/ 0 w 24"/>
                <a:gd name="T29" fmla="*/ 12 h 56"/>
                <a:gd name="T30" fmla="*/ 0 w 24"/>
                <a:gd name="T31" fmla="*/ 56 h 56"/>
                <a:gd name="T32" fmla="*/ 14 w 24"/>
                <a:gd name="T33" fmla="*/ 56 h 56"/>
                <a:gd name="T34" fmla="*/ 24 w 24"/>
                <a:gd name="T35" fmla="*/ 46 h 56"/>
                <a:gd name="T36" fmla="*/ 24 w 24"/>
                <a:gd name="T3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6">
                  <a:moveTo>
                    <a:pt x="24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6"/>
                    <a:pt x="19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7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20" y="56"/>
                    <a:pt x="24" y="51"/>
                    <a:pt x="24" y="46"/>
                  </a:cubicBezTo>
                  <a:lnTo>
                    <a:pt x="24" y="15"/>
                  </a:lnTo>
                  <a:close/>
                </a:path>
              </a:pathLst>
            </a:custGeom>
            <a:solidFill>
              <a:srgbClr val="F2A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" name="Freeform 333">
              <a:extLst>
                <a:ext uri="{FF2B5EF4-FFF2-40B4-BE49-F238E27FC236}">
                  <a16:creationId xmlns:a16="http://schemas.microsoft.com/office/drawing/2014/main" id="{E517D1CB-C194-48D7-B042-357FA187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2997200"/>
              <a:ext cx="90487" cy="7938"/>
            </a:xfrm>
            <a:custGeom>
              <a:avLst/>
              <a:gdLst>
                <a:gd name="T0" fmla="*/ 47 w 47"/>
                <a:gd name="T1" fmla="*/ 2 h 4"/>
                <a:gd name="T2" fmla="*/ 44 w 47"/>
                <a:gd name="T3" fmla="*/ 4 h 4"/>
                <a:gd name="T4" fmla="*/ 2 w 47"/>
                <a:gd name="T5" fmla="*/ 4 h 4"/>
                <a:gd name="T6" fmla="*/ 0 w 47"/>
                <a:gd name="T7" fmla="*/ 2 h 4"/>
                <a:gd name="T8" fmla="*/ 2 w 47"/>
                <a:gd name="T9" fmla="*/ 0 h 4"/>
                <a:gd name="T10" fmla="*/ 44 w 47"/>
                <a:gd name="T11" fmla="*/ 0 h 4"/>
                <a:gd name="T12" fmla="*/ 47 w 47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">
                  <a:moveTo>
                    <a:pt x="47" y="2"/>
                  </a:moveTo>
                  <a:cubicBezTo>
                    <a:pt x="47" y="3"/>
                    <a:pt x="46" y="4"/>
                    <a:pt x="4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7" y="1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" name="Freeform 334">
              <a:extLst>
                <a:ext uri="{FF2B5EF4-FFF2-40B4-BE49-F238E27FC236}">
                  <a16:creationId xmlns:a16="http://schemas.microsoft.com/office/drawing/2014/main" id="{4B20E14F-A638-43F2-95BC-67411214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001963"/>
              <a:ext cx="90487" cy="23813"/>
            </a:xfrm>
            <a:custGeom>
              <a:avLst/>
              <a:gdLst>
                <a:gd name="T0" fmla="*/ 47 w 47"/>
                <a:gd name="T1" fmla="*/ 3 h 13"/>
                <a:gd name="T2" fmla="*/ 44 w 47"/>
                <a:gd name="T3" fmla="*/ 13 h 13"/>
                <a:gd name="T4" fmla="*/ 2 w 47"/>
                <a:gd name="T5" fmla="*/ 13 h 13"/>
                <a:gd name="T6" fmla="*/ 0 w 47"/>
                <a:gd name="T7" fmla="*/ 3 h 13"/>
                <a:gd name="T8" fmla="*/ 2 w 47"/>
                <a:gd name="T9" fmla="*/ 2 h 13"/>
                <a:gd name="T10" fmla="*/ 44 w 47"/>
                <a:gd name="T11" fmla="*/ 2 h 13"/>
                <a:gd name="T12" fmla="*/ 47 w 47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3">
                  <a:moveTo>
                    <a:pt x="47" y="3"/>
                  </a:moveTo>
                  <a:cubicBezTo>
                    <a:pt x="47" y="6"/>
                    <a:pt x="46" y="13"/>
                    <a:pt x="44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6"/>
                    <a:pt x="0" y="3"/>
                  </a:cubicBezTo>
                  <a:cubicBezTo>
                    <a:pt x="0" y="0"/>
                    <a:pt x="0" y="2"/>
                    <a:pt x="2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0"/>
                    <a:pt x="47" y="3"/>
                  </a:cubicBezTo>
                  <a:close/>
                </a:path>
              </a:pathLst>
            </a:custGeom>
            <a:solidFill>
              <a:srgbClr val="27A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07" name="Picture 335">
              <a:extLst>
                <a:ext uri="{FF2B5EF4-FFF2-40B4-BE49-F238E27FC236}">
                  <a16:creationId xmlns:a16="http://schemas.microsoft.com/office/drawing/2014/main" id="{AB477AF2-CA0A-4D16-8CD5-51865081E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850" y="2493963"/>
              <a:ext cx="40322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8" name="Freeform 336">
              <a:extLst>
                <a:ext uri="{FF2B5EF4-FFF2-40B4-BE49-F238E27FC236}">
                  <a16:creationId xmlns:a16="http://schemas.microsoft.com/office/drawing/2014/main" id="{DB76E605-F147-42B2-B596-7EEF0B2D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2516188"/>
              <a:ext cx="14287" cy="12700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5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" name="Oval 337">
              <a:extLst>
                <a:ext uri="{FF2B5EF4-FFF2-40B4-BE49-F238E27FC236}">
                  <a16:creationId xmlns:a16="http://schemas.microsoft.com/office/drawing/2014/main" id="{5F41119C-734C-44F3-82BC-0A63888B8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976563"/>
              <a:ext cx="25400" cy="25400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" name="Oval 338">
              <a:extLst>
                <a:ext uri="{FF2B5EF4-FFF2-40B4-BE49-F238E27FC236}">
                  <a16:creationId xmlns:a16="http://schemas.microsoft.com/office/drawing/2014/main" id="{20DF088B-C01C-44DB-9B51-BDA39F569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2982913"/>
              <a:ext cx="12700" cy="12700"/>
            </a:xfrm>
            <a:prstGeom prst="ellipse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" name="Rectangle 339">
              <a:extLst>
                <a:ext uri="{FF2B5EF4-FFF2-40B4-BE49-F238E27FC236}">
                  <a16:creationId xmlns:a16="http://schemas.microsoft.com/office/drawing/2014/main" id="{A55603DD-184D-46F3-8216-ACD981C8F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713" y="2536825"/>
              <a:ext cx="325437" cy="41751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8" name="Rectangle 340">
              <a:extLst>
                <a:ext uri="{FF2B5EF4-FFF2-40B4-BE49-F238E27FC236}">
                  <a16:creationId xmlns:a16="http://schemas.microsoft.com/office/drawing/2014/main" id="{7142E8D4-6002-4887-9D7E-B873640DD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713" y="2536825"/>
              <a:ext cx="325437" cy="58738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9" name="Oval 341">
              <a:extLst>
                <a:ext uri="{FF2B5EF4-FFF2-40B4-BE49-F238E27FC236}">
                  <a16:creationId xmlns:a16="http://schemas.microsoft.com/office/drawing/2014/main" id="{347E53F4-B99B-4A30-A849-4DC8D98DF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2557463"/>
              <a:ext cx="19050" cy="17463"/>
            </a:xfrm>
            <a:prstGeom prst="ellipse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0" name="Oval 342">
              <a:extLst>
                <a:ext uri="{FF2B5EF4-FFF2-40B4-BE49-F238E27FC236}">
                  <a16:creationId xmlns:a16="http://schemas.microsoft.com/office/drawing/2014/main" id="{1137E61D-1BC6-40CF-9B1B-C17BA1AD0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2557463"/>
              <a:ext cx="17462" cy="17463"/>
            </a:xfrm>
            <a:prstGeom prst="ellipse">
              <a:avLst/>
            </a:pr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1" name="Oval 343">
              <a:extLst>
                <a:ext uri="{FF2B5EF4-FFF2-40B4-BE49-F238E27FC236}">
                  <a16:creationId xmlns:a16="http://schemas.microsoft.com/office/drawing/2014/main" id="{2390293E-6DF3-45F9-BB36-4C5449BAD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557463"/>
              <a:ext cx="19050" cy="17463"/>
            </a:xfrm>
            <a:prstGeom prst="ellipse">
              <a:avLst/>
            </a:prstGeom>
            <a:solidFill>
              <a:srgbClr val="F29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2" name="Rectangle 344">
              <a:extLst>
                <a:ext uri="{FF2B5EF4-FFF2-40B4-BE49-F238E27FC236}">
                  <a16:creationId xmlns:a16="http://schemas.microsoft.com/office/drawing/2014/main" id="{37668109-DC01-4174-B8D6-B8B3EBFB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2557463"/>
              <a:ext cx="173037" cy="17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3" name="Rectangle 345">
              <a:extLst>
                <a:ext uri="{FF2B5EF4-FFF2-40B4-BE49-F238E27FC236}">
                  <a16:creationId xmlns:a16="http://schemas.microsoft.com/office/drawing/2014/main" id="{45045B13-9A5D-4326-83D9-2ADDEB37C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113" y="2616200"/>
              <a:ext cx="146050" cy="349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4" name="Rectangle 346">
              <a:extLst>
                <a:ext uri="{FF2B5EF4-FFF2-40B4-BE49-F238E27FC236}">
                  <a16:creationId xmlns:a16="http://schemas.microsoft.com/office/drawing/2014/main" id="{755C1483-6534-4333-A358-FEB2A8A72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113" y="2657475"/>
              <a:ext cx="36512" cy="349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5" name="Rectangle 347">
              <a:extLst>
                <a:ext uri="{FF2B5EF4-FFF2-40B4-BE49-F238E27FC236}">
                  <a16:creationId xmlns:a16="http://schemas.microsoft.com/office/drawing/2014/main" id="{9E32FC28-1DBB-43CF-9D0B-7ADA23D5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0" y="2787650"/>
              <a:ext cx="36512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6" name="Rectangle 348">
              <a:extLst>
                <a:ext uri="{FF2B5EF4-FFF2-40B4-BE49-F238E27FC236}">
                  <a16:creationId xmlns:a16="http://schemas.microsoft.com/office/drawing/2014/main" id="{A9517CC9-F463-4E6E-A52B-4E9CD6CB3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0" y="2828925"/>
              <a:ext cx="36512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7" name="Rectangle 349">
              <a:extLst>
                <a:ext uri="{FF2B5EF4-FFF2-40B4-BE49-F238E27FC236}">
                  <a16:creationId xmlns:a16="http://schemas.microsoft.com/office/drawing/2014/main" id="{34F76C9E-E8DA-4E6E-92B1-898FBD61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2657475"/>
              <a:ext cx="34925" cy="349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8" name="Rectangle 350">
              <a:extLst>
                <a:ext uri="{FF2B5EF4-FFF2-40B4-BE49-F238E27FC236}">
                  <a16:creationId xmlns:a16="http://schemas.microsoft.com/office/drawing/2014/main" id="{CE54680A-5AC5-4C5A-82F8-E5B1A11A0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650" y="2657475"/>
              <a:ext cx="36512" cy="349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9" name="Rectangle 351">
              <a:extLst>
                <a:ext uri="{FF2B5EF4-FFF2-40B4-BE49-F238E27FC236}">
                  <a16:creationId xmlns:a16="http://schemas.microsoft.com/office/drawing/2014/main" id="{979BE9E4-608B-4419-8F2C-1D6578738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113" y="2701925"/>
              <a:ext cx="146050" cy="31750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0" name="Rectangle 352">
              <a:extLst>
                <a:ext uri="{FF2B5EF4-FFF2-40B4-BE49-F238E27FC236}">
                  <a16:creationId xmlns:a16="http://schemas.microsoft.com/office/drawing/2014/main" id="{151D90CD-F2E6-4C34-9AC3-DC63004F6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113" y="2744788"/>
              <a:ext cx="146050" cy="33338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1" name="Rectangle 353">
              <a:extLst>
                <a:ext uri="{FF2B5EF4-FFF2-40B4-BE49-F238E27FC236}">
                  <a16:creationId xmlns:a16="http://schemas.microsoft.com/office/drawing/2014/main" id="{DA187F60-CFD5-498C-8006-783F38B7B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113" y="2787650"/>
              <a:ext cx="146050" cy="33338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2" name="Rectangle 354">
              <a:extLst>
                <a:ext uri="{FF2B5EF4-FFF2-40B4-BE49-F238E27FC236}">
                  <a16:creationId xmlns:a16="http://schemas.microsoft.com/office/drawing/2014/main" id="{57BBC24A-9AD8-4B7E-B37E-BD0419E9B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113" y="2830513"/>
              <a:ext cx="146050" cy="31750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3" name="Rectangle 355">
              <a:extLst>
                <a:ext uri="{FF2B5EF4-FFF2-40B4-BE49-F238E27FC236}">
                  <a16:creationId xmlns:a16="http://schemas.microsoft.com/office/drawing/2014/main" id="{B6D68BEB-CBAD-43D2-B369-C48523DCB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350" y="2625725"/>
              <a:ext cx="34925" cy="14288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4" name="Rectangle 356">
              <a:extLst>
                <a:ext uri="{FF2B5EF4-FFF2-40B4-BE49-F238E27FC236}">
                  <a16:creationId xmlns:a16="http://schemas.microsoft.com/office/drawing/2014/main" id="{328DA8E2-578B-4C0E-9D04-84EFAF55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2625725"/>
              <a:ext cx="58737" cy="14288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5" name="Rectangle 357">
              <a:extLst>
                <a:ext uri="{FF2B5EF4-FFF2-40B4-BE49-F238E27FC236}">
                  <a16:creationId xmlns:a16="http://schemas.microsoft.com/office/drawing/2014/main" id="{079C5C99-5601-4083-8718-C3F7A76BD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350" y="2670175"/>
              <a:ext cx="71437" cy="127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6" name="Rectangle 358">
              <a:extLst>
                <a:ext uri="{FF2B5EF4-FFF2-40B4-BE49-F238E27FC236}">
                  <a16:creationId xmlns:a16="http://schemas.microsoft.com/office/drawing/2014/main" id="{479298C0-0B98-4020-A79B-34EB834B6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550" y="2670175"/>
              <a:ext cx="23812" cy="127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7" name="Rectangle 359">
              <a:extLst>
                <a:ext uri="{FF2B5EF4-FFF2-40B4-BE49-F238E27FC236}">
                  <a16:creationId xmlns:a16="http://schemas.microsoft.com/office/drawing/2014/main" id="{CCD08AC3-71C3-4948-9FD7-A502E88DA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350" y="2711450"/>
              <a:ext cx="15875" cy="127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8" name="Rectangle 360">
              <a:extLst>
                <a:ext uri="{FF2B5EF4-FFF2-40B4-BE49-F238E27FC236}">
                  <a16:creationId xmlns:a16="http://schemas.microsoft.com/office/drawing/2014/main" id="{812A1990-77E7-4F89-8DB3-7B0C527D6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7575" y="2711450"/>
              <a:ext cx="77787" cy="127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9" name="Rectangle 361">
              <a:extLst>
                <a:ext uri="{FF2B5EF4-FFF2-40B4-BE49-F238E27FC236}">
                  <a16:creationId xmlns:a16="http://schemas.microsoft.com/office/drawing/2014/main" id="{DC3277BA-DAE8-4C2A-9A6B-E71981DEA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350" y="2754313"/>
              <a:ext cx="34925" cy="14288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0" name="Rectangle 362">
              <a:extLst>
                <a:ext uri="{FF2B5EF4-FFF2-40B4-BE49-F238E27FC236}">
                  <a16:creationId xmlns:a16="http://schemas.microsoft.com/office/drawing/2014/main" id="{7B4AEF65-10E5-4E0A-8395-19E349625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2754313"/>
              <a:ext cx="58737" cy="14288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1" name="Freeform 363">
              <a:extLst>
                <a:ext uri="{FF2B5EF4-FFF2-40B4-BE49-F238E27FC236}">
                  <a16:creationId xmlns:a16="http://schemas.microsoft.com/office/drawing/2014/main" id="{B2573167-FD44-48BA-8146-4A46FE8B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836863"/>
              <a:ext cx="20637" cy="19050"/>
            </a:xfrm>
            <a:custGeom>
              <a:avLst/>
              <a:gdLst>
                <a:gd name="T0" fmla="*/ 0 w 13"/>
                <a:gd name="T1" fmla="*/ 6 h 12"/>
                <a:gd name="T2" fmla="*/ 6 w 13"/>
                <a:gd name="T3" fmla="*/ 12 h 12"/>
                <a:gd name="T4" fmla="*/ 7 w 13"/>
                <a:gd name="T5" fmla="*/ 12 h 12"/>
                <a:gd name="T6" fmla="*/ 13 w 13"/>
                <a:gd name="T7" fmla="*/ 0 h 12"/>
                <a:gd name="T8" fmla="*/ 0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6"/>
                  </a:moveTo>
                  <a:lnTo>
                    <a:pt x="6" y="12"/>
                  </a:lnTo>
                  <a:lnTo>
                    <a:pt x="7" y="12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2" name="Freeform 364">
              <a:extLst>
                <a:ext uri="{FF2B5EF4-FFF2-40B4-BE49-F238E27FC236}">
                  <a16:creationId xmlns:a16="http://schemas.microsoft.com/office/drawing/2014/main" id="{19E86C93-0A21-4E7F-9E5B-EA0626EC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797175"/>
              <a:ext cx="20637" cy="19050"/>
            </a:xfrm>
            <a:custGeom>
              <a:avLst/>
              <a:gdLst>
                <a:gd name="T0" fmla="*/ 0 w 13"/>
                <a:gd name="T1" fmla="*/ 6 h 12"/>
                <a:gd name="T2" fmla="*/ 6 w 13"/>
                <a:gd name="T3" fmla="*/ 12 h 12"/>
                <a:gd name="T4" fmla="*/ 7 w 13"/>
                <a:gd name="T5" fmla="*/ 10 h 12"/>
                <a:gd name="T6" fmla="*/ 13 w 13"/>
                <a:gd name="T7" fmla="*/ 0 h 12"/>
                <a:gd name="T8" fmla="*/ 0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6"/>
                  </a:moveTo>
                  <a:lnTo>
                    <a:pt x="6" y="12"/>
                  </a:lnTo>
                  <a:lnTo>
                    <a:pt x="7" y="10"/>
                  </a:lnTo>
                  <a:lnTo>
                    <a:pt x="1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3" name="Rectangle 365">
              <a:extLst>
                <a:ext uri="{FF2B5EF4-FFF2-40B4-BE49-F238E27FC236}">
                  <a16:creationId xmlns:a16="http://schemas.microsoft.com/office/drawing/2014/main" id="{300BDEE9-FB0C-4924-90B7-C398A0734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00" y="2889250"/>
              <a:ext cx="169862" cy="44450"/>
            </a:xfrm>
            <a:prstGeom prst="rect">
              <a:avLst/>
            </a:prstGeom>
            <a:solidFill>
              <a:srgbClr val="FE5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4" name="Rectangle 366">
              <a:extLst>
                <a:ext uri="{FF2B5EF4-FFF2-40B4-BE49-F238E27FC236}">
                  <a16:creationId xmlns:a16="http://schemas.microsoft.com/office/drawing/2014/main" id="{A07F8C6E-D7FB-44B4-BCB3-91D735CC3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25" y="2906713"/>
              <a:ext cx="26987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5" name="Rectangle 367">
              <a:extLst>
                <a:ext uri="{FF2B5EF4-FFF2-40B4-BE49-F238E27FC236}">
                  <a16:creationId xmlns:a16="http://schemas.microsoft.com/office/drawing/2014/main" id="{638FB520-88BF-468A-ABCD-D9E34A314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2906713"/>
              <a:ext cx="46037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6" name="Freeform 368">
              <a:extLst>
                <a:ext uri="{FF2B5EF4-FFF2-40B4-BE49-F238E27FC236}">
                  <a16:creationId xmlns:a16="http://schemas.microsoft.com/office/drawing/2014/main" id="{4CEB3B99-AD60-4F89-814B-B02C6349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713" y="3051175"/>
              <a:ext cx="142875" cy="141288"/>
            </a:xfrm>
            <a:custGeom>
              <a:avLst/>
              <a:gdLst>
                <a:gd name="T0" fmla="*/ 37 w 75"/>
                <a:gd name="T1" fmla="*/ 75 h 75"/>
                <a:gd name="T2" fmla="*/ 37 w 75"/>
                <a:gd name="T3" fmla="*/ 75 h 75"/>
                <a:gd name="T4" fmla="*/ 0 w 75"/>
                <a:gd name="T5" fmla="*/ 38 h 75"/>
                <a:gd name="T6" fmla="*/ 37 w 75"/>
                <a:gd name="T7" fmla="*/ 0 h 75"/>
                <a:gd name="T8" fmla="*/ 75 w 75"/>
                <a:gd name="T9" fmla="*/ 38 h 75"/>
                <a:gd name="T10" fmla="*/ 37 w 75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37" y="75"/>
                    <a:pt x="37" y="75"/>
                    <a:pt x="37" y="75"/>
                  </a:cubicBezTo>
                  <a:cubicBezTo>
                    <a:pt x="37" y="54"/>
                    <a:pt x="20" y="38"/>
                    <a:pt x="0" y="38"/>
                  </a:cubicBezTo>
                  <a:cubicBezTo>
                    <a:pt x="20" y="38"/>
                    <a:pt x="37" y="21"/>
                    <a:pt x="37" y="0"/>
                  </a:cubicBezTo>
                  <a:cubicBezTo>
                    <a:pt x="37" y="21"/>
                    <a:pt x="54" y="38"/>
                    <a:pt x="75" y="38"/>
                  </a:cubicBezTo>
                  <a:cubicBezTo>
                    <a:pt x="54" y="38"/>
                    <a:pt x="37" y="54"/>
                    <a:pt x="37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8" name="Freeform 369">
              <a:extLst>
                <a:ext uri="{FF2B5EF4-FFF2-40B4-BE49-F238E27FC236}">
                  <a16:creationId xmlns:a16="http://schemas.microsoft.com/office/drawing/2014/main" id="{14B7C1C9-6AD7-41BF-B578-49D62610F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3114675"/>
              <a:ext cx="85725" cy="85725"/>
            </a:xfrm>
            <a:custGeom>
              <a:avLst/>
              <a:gdLst>
                <a:gd name="T0" fmla="*/ 23 w 45"/>
                <a:gd name="T1" fmla="*/ 45 h 45"/>
                <a:gd name="T2" fmla="*/ 23 w 45"/>
                <a:gd name="T3" fmla="*/ 45 h 45"/>
                <a:gd name="T4" fmla="*/ 0 w 45"/>
                <a:gd name="T5" fmla="*/ 22 h 45"/>
                <a:gd name="T6" fmla="*/ 23 w 45"/>
                <a:gd name="T7" fmla="*/ 0 h 45"/>
                <a:gd name="T8" fmla="*/ 45 w 45"/>
                <a:gd name="T9" fmla="*/ 22 h 45"/>
                <a:gd name="T10" fmla="*/ 23 w 45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33"/>
                    <a:pt x="12" y="22"/>
                    <a:pt x="0" y="22"/>
                  </a:cubicBezTo>
                  <a:cubicBezTo>
                    <a:pt x="12" y="22"/>
                    <a:pt x="23" y="12"/>
                    <a:pt x="23" y="0"/>
                  </a:cubicBezTo>
                  <a:cubicBezTo>
                    <a:pt x="23" y="12"/>
                    <a:pt x="33" y="22"/>
                    <a:pt x="45" y="22"/>
                  </a:cubicBezTo>
                  <a:cubicBezTo>
                    <a:pt x="33" y="22"/>
                    <a:pt x="23" y="33"/>
                    <a:pt x="23" y="45"/>
                  </a:cubicBez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9" name="Freeform 370">
              <a:extLst>
                <a:ext uri="{FF2B5EF4-FFF2-40B4-BE49-F238E27FC236}">
                  <a16:creationId xmlns:a16="http://schemas.microsoft.com/office/drawing/2014/main" id="{6F7EB1FD-A80F-42FD-8A83-F8307541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3724275"/>
              <a:ext cx="142875" cy="142875"/>
            </a:xfrm>
            <a:custGeom>
              <a:avLst/>
              <a:gdLst>
                <a:gd name="T0" fmla="*/ 38 w 76"/>
                <a:gd name="T1" fmla="*/ 76 h 76"/>
                <a:gd name="T2" fmla="*/ 38 w 76"/>
                <a:gd name="T3" fmla="*/ 76 h 76"/>
                <a:gd name="T4" fmla="*/ 0 w 76"/>
                <a:gd name="T5" fmla="*/ 38 h 76"/>
                <a:gd name="T6" fmla="*/ 38 w 76"/>
                <a:gd name="T7" fmla="*/ 0 h 76"/>
                <a:gd name="T8" fmla="*/ 76 w 76"/>
                <a:gd name="T9" fmla="*/ 38 h 76"/>
                <a:gd name="T10" fmla="*/ 38 w 76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8" y="55"/>
                    <a:pt x="21" y="38"/>
                    <a:pt x="0" y="38"/>
                  </a:cubicBezTo>
                  <a:cubicBezTo>
                    <a:pt x="21" y="38"/>
                    <a:pt x="38" y="21"/>
                    <a:pt x="38" y="0"/>
                  </a:cubicBezTo>
                  <a:cubicBezTo>
                    <a:pt x="38" y="21"/>
                    <a:pt x="55" y="38"/>
                    <a:pt x="76" y="38"/>
                  </a:cubicBezTo>
                  <a:cubicBezTo>
                    <a:pt x="55" y="38"/>
                    <a:pt x="38" y="55"/>
                    <a:pt x="3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" name="Freeform 371">
              <a:extLst>
                <a:ext uri="{FF2B5EF4-FFF2-40B4-BE49-F238E27FC236}">
                  <a16:creationId xmlns:a16="http://schemas.microsoft.com/office/drawing/2014/main" id="{F9F3C7CE-918C-40AE-B4BC-2C52A293E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0" y="3787775"/>
              <a:ext cx="85725" cy="87313"/>
            </a:xfrm>
            <a:custGeom>
              <a:avLst/>
              <a:gdLst>
                <a:gd name="T0" fmla="*/ 22 w 45"/>
                <a:gd name="T1" fmla="*/ 46 h 46"/>
                <a:gd name="T2" fmla="*/ 22 w 45"/>
                <a:gd name="T3" fmla="*/ 46 h 46"/>
                <a:gd name="T4" fmla="*/ 0 w 45"/>
                <a:gd name="T5" fmla="*/ 23 h 46"/>
                <a:gd name="T6" fmla="*/ 22 w 45"/>
                <a:gd name="T7" fmla="*/ 0 h 46"/>
                <a:gd name="T8" fmla="*/ 45 w 45"/>
                <a:gd name="T9" fmla="*/ 23 h 46"/>
                <a:gd name="T10" fmla="*/ 22 w 4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33"/>
                    <a:pt x="12" y="23"/>
                    <a:pt x="0" y="23"/>
                  </a:cubicBezTo>
                  <a:cubicBezTo>
                    <a:pt x="12" y="23"/>
                    <a:pt x="22" y="13"/>
                    <a:pt x="22" y="0"/>
                  </a:cubicBezTo>
                  <a:cubicBezTo>
                    <a:pt x="22" y="13"/>
                    <a:pt x="33" y="23"/>
                    <a:pt x="45" y="23"/>
                  </a:cubicBezTo>
                  <a:cubicBezTo>
                    <a:pt x="33" y="23"/>
                    <a:pt x="22" y="33"/>
                    <a:pt x="22" y="46"/>
                  </a:cubicBez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63" name="Group 3562">
            <a:extLst>
              <a:ext uri="{FF2B5EF4-FFF2-40B4-BE49-F238E27FC236}">
                <a16:creationId xmlns:a16="http://schemas.microsoft.com/office/drawing/2014/main" id="{6181317C-324E-457C-AA5B-1162C2C37C6E}"/>
              </a:ext>
            </a:extLst>
          </p:cNvPr>
          <p:cNvGrpSpPr/>
          <p:nvPr/>
        </p:nvGrpSpPr>
        <p:grpSpPr>
          <a:xfrm>
            <a:off x="8643938" y="2081629"/>
            <a:ext cx="2120900" cy="1427163"/>
            <a:chOff x="8643938" y="2411413"/>
            <a:chExt cx="2120900" cy="1427163"/>
          </a:xfrm>
        </p:grpSpPr>
        <p:sp>
          <p:nvSpPr>
            <p:cNvPr id="3397" name="Freeform 375">
              <a:extLst>
                <a:ext uri="{FF2B5EF4-FFF2-40B4-BE49-F238E27FC236}">
                  <a16:creationId xmlns:a16="http://schemas.microsoft.com/office/drawing/2014/main" id="{F0AAC140-973C-4736-B373-E76CD0ED7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3" y="3470276"/>
              <a:ext cx="898525" cy="39688"/>
            </a:xfrm>
            <a:custGeom>
              <a:avLst/>
              <a:gdLst>
                <a:gd name="T0" fmla="*/ 0 w 566"/>
                <a:gd name="T1" fmla="*/ 0 h 25"/>
                <a:gd name="T2" fmla="*/ 0 w 566"/>
                <a:gd name="T3" fmla="*/ 25 h 25"/>
                <a:gd name="T4" fmla="*/ 566 w 566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6" h="25">
                  <a:moveTo>
                    <a:pt x="0" y="0"/>
                  </a:moveTo>
                  <a:lnTo>
                    <a:pt x="0" y="25"/>
                  </a:lnTo>
                  <a:lnTo>
                    <a:pt x="566" y="25"/>
                  </a:lnTo>
                </a:path>
              </a:pathLst>
            </a:custGeom>
            <a:noFill/>
            <a:ln w="7938" cap="flat">
              <a:solidFill>
                <a:srgbClr val="F1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8" name="Freeform 376">
              <a:extLst>
                <a:ext uri="{FF2B5EF4-FFF2-40B4-BE49-F238E27FC236}">
                  <a16:creationId xmlns:a16="http://schemas.microsoft.com/office/drawing/2014/main" id="{7BFDC177-BE33-4C18-BF85-AFDE17327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5338" y="3470276"/>
              <a:ext cx="896937" cy="39688"/>
            </a:xfrm>
            <a:custGeom>
              <a:avLst/>
              <a:gdLst>
                <a:gd name="T0" fmla="*/ 565 w 565"/>
                <a:gd name="T1" fmla="*/ 0 h 25"/>
                <a:gd name="T2" fmla="*/ 565 w 565"/>
                <a:gd name="T3" fmla="*/ 25 h 25"/>
                <a:gd name="T4" fmla="*/ 0 w 565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5" h="25">
                  <a:moveTo>
                    <a:pt x="565" y="0"/>
                  </a:moveTo>
                  <a:lnTo>
                    <a:pt x="565" y="25"/>
                  </a:lnTo>
                  <a:lnTo>
                    <a:pt x="0" y="25"/>
                  </a:lnTo>
                </a:path>
              </a:pathLst>
            </a:custGeom>
            <a:noFill/>
            <a:ln w="7938" cap="flat">
              <a:solidFill>
                <a:srgbClr val="F1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9" name="Oval 377">
              <a:extLst>
                <a:ext uri="{FF2B5EF4-FFF2-40B4-BE49-F238E27FC236}">
                  <a16:creationId xmlns:a16="http://schemas.microsoft.com/office/drawing/2014/main" id="{C2F4A726-6B8E-4BE3-BCF9-32BCA840A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4688" y="2505076"/>
              <a:ext cx="119062" cy="117475"/>
            </a:xfrm>
            <a:prstGeom prst="ellipse">
              <a:avLst/>
            </a:prstGeom>
            <a:solidFill>
              <a:srgbClr val="FFD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0" name="Oval 378">
              <a:extLst>
                <a:ext uri="{FF2B5EF4-FFF2-40B4-BE49-F238E27FC236}">
                  <a16:creationId xmlns:a16="http://schemas.microsoft.com/office/drawing/2014/main" id="{9E1B40AB-658C-484A-A205-D44B951F6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0563" y="2519363"/>
              <a:ext cx="87312" cy="87313"/>
            </a:xfrm>
            <a:prstGeom prst="ellipse">
              <a:avLst/>
            </a:prstGeom>
            <a:solidFill>
              <a:srgbClr val="FFE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1" name="Freeform 379">
              <a:extLst>
                <a:ext uri="{FF2B5EF4-FFF2-40B4-BE49-F238E27FC236}">
                  <a16:creationId xmlns:a16="http://schemas.microsoft.com/office/drawing/2014/main" id="{647081B1-974D-4DFC-88A7-911ADE9E3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2788" y="2533651"/>
              <a:ext cx="39687" cy="58738"/>
            </a:xfrm>
            <a:custGeom>
              <a:avLst/>
              <a:gdLst>
                <a:gd name="T0" fmla="*/ 10 w 22"/>
                <a:gd name="T1" fmla="*/ 28 h 32"/>
                <a:gd name="T2" fmla="*/ 5 w 22"/>
                <a:gd name="T3" fmla="*/ 27 h 32"/>
                <a:gd name="T4" fmla="*/ 0 w 22"/>
                <a:gd name="T5" fmla="*/ 25 h 32"/>
                <a:gd name="T6" fmla="*/ 3 w 22"/>
                <a:gd name="T7" fmla="*/ 20 h 32"/>
                <a:gd name="T8" fmla="*/ 7 w 22"/>
                <a:gd name="T9" fmla="*/ 22 h 32"/>
                <a:gd name="T10" fmla="*/ 10 w 22"/>
                <a:gd name="T11" fmla="*/ 23 h 32"/>
                <a:gd name="T12" fmla="*/ 10 w 22"/>
                <a:gd name="T13" fmla="*/ 18 h 32"/>
                <a:gd name="T14" fmla="*/ 6 w 22"/>
                <a:gd name="T15" fmla="*/ 17 h 32"/>
                <a:gd name="T16" fmla="*/ 3 w 22"/>
                <a:gd name="T17" fmla="*/ 16 h 32"/>
                <a:gd name="T18" fmla="*/ 2 w 22"/>
                <a:gd name="T19" fmla="*/ 13 h 32"/>
                <a:gd name="T20" fmla="*/ 1 w 22"/>
                <a:gd name="T21" fmla="*/ 10 h 32"/>
                <a:gd name="T22" fmla="*/ 1 w 22"/>
                <a:gd name="T23" fmla="*/ 10 h 32"/>
                <a:gd name="T24" fmla="*/ 2 w 22"/>
                <a:gd name="T25" fmla="*/ 7 h 32"/>
                <a:gd name="T26" fmla="*/ 3 w 22"/>
                <a:gd name="T27" fmla="*/ 5 h 32"/>
                <a:gd name="T28" fmla="*/ 6 w 22"/>
                <a:gd name="T29" fmla="*/ 3 h 32"/>
                <a:gd name="T30" fmla="*/ 10 w 22"/>
                <a:gd name="T31" fmla="*/ 2 h 32"/>
                <a:gd name="T32" fmla="*/ 10 w 22"/>
                <a:gd name="T33" fmla="*/ 0 h 32"/>
                <a:gd name="T34" fmla="*/ 14 w 22"/>
                <a:gd name="T35" fmla="*/ 0 h 32"/>
                <a:gd name="T36" fmla="*/ 14 w 22"/>
                <a:gd name="T37" fmla="*/ 3 h 32"/>
                <a:gd name="T38" fmla="*/ 18 w 22"/>
                <a:gd name="T39" fmla="*/ 4 h 32"/>
                <a:gd name="T40" fmla="*/ 22 w 22"/>
                <a:gd name="T41" fmla="*/ 5 h 32"/>
                <a:gd name="T42" fmla="*/ 19 w 22"/>
                <a:gd name="T43" fmla="*/ 10 h 32"/>
                <a:gd name="T44" fmla="*/ 16 w 22"/>
                <a:gd name="T45" fmla="*/ 9 h 32"/>
                <a:gd name="T46" fmla="*/ 14 w 22"/>
                <a:gd name="T47" fmla="*/ 8 h 32"/>
                <a:gd name="T48" fmla="*/ 14 w 22"/>
                <a:gd name="T49" fmla="*/ 12 h 32"/>
                <a:gd name="T50" fmla="*/ 18 w 22"/>
                <a:gd name="T51" fmla="*/ 14 h 32"/>
                <a:gd name="T52" fmla="*/ 20 w 22"/>
                <a:gd name="T53" fmla="*/ 15 h 32"/>
                <a:gd name="T54" fmla="*/ 22 w 22"/>
                <a:gd name="T55" fmla="*/ 18 h 32"/>
                <a:gd name="T56" fmla="*/ 22 w 22"/>
                <a:gd name="T57" fmla="*/ 21 h 32"/>
                <a:gd name="T58" fmla="*/ 22 w 22"/>
                <a:gd name="T59" fmla="*/ 21 h 32"/>
                <a:gd name="T60" fmla="*/ 22 w 22"/>
                <a:gd name="T61" fmla="*/ 24 h 32"/>
                <a:gd name="T62" fmla="*/ 20 w 22"/>
                <a:gd name="T63" fmla="*/ 26 h 32"/>
                <a:gd name="T64" fmla="*/ 17 w 22"/>
                <a:gd name="T65" fmla="*/ 28 h 32"/>
                <a:gd name="T66" fmla="*/ 14 w 22"/>
                <a:gd name="T67" fmla="*/ 28 h 32"/>
                <a:gd name="T68" fmla="*/ 14 w 22"/>
                <a:gd name="T69" fmla="*/ 32 h 32"/>
                <a:gd name="T70" fmla="*/ 10 w 22"/>
                <a:gd name="T71" fmla="*/ 32 h 32"/>
                <a:gd name="T72" fmla="*/ 10 w 22"/>
                <a:gd name="T73" fmla="*/ 28 h 32"/>
                <a:gd name="T74" fmla="*/ 10 w 22"/>
                <a:gd name="T75" fmla="*/ 8 h 32"/>
                <a:gd name="T76" fmla="*/ 8 w 22"/>
                <a:gd name="T77" fmla="*/ 8 h 32"/>
                <a:gd name="T78" fmla="*/ 8 w 22"/>
                <a:gd name="T79" fmla="*/ 10 h 32"/>
                <a:gd name="T80" fmla="*/ 8 w 22"/>
                <a:gd name="T81" fmla="*/ 10 h 32"/>
                <a:gd name="T82" fmla="*/ 8 w 22"/>
                <a:gd name="T83" fmla="*/ 11 h 32"/>
                <a:gd name="T84" fmla="*/ 10 w 22"/>
                <a:gd name="T85" fmla="*/ 12 h 32"/>
                <a:gd name="T86" fmla="*/ 10 w 22"/>
                <a:gd name="T87" fmla="*/ 8 h 32"/>
                <a:gd name="T88" fmla="*/ 14 w 22"/>
                <a:gd name="T89" fmla="*/ 23 h 32"/>
                <a:gd name="T90" fmla="*/ 16 w 22"/>
                <a:gd name="T91" fmla="*/ 21 h 32"/>
                <a:gd name="T92" fmla="*/ 16 w 22"/>
                <a:gd name="T93" fmla="*/ 21 h 32"/>
                <a:gd name="T94" fmla="*/ 16 w 22"/>
                <a:gd name="T95" fmla="*/ 20 h 32"/>
                <a:gd name="T96" fmla="*/ 14 w 22"/>
                <a:gd name="T97" fmla="*/ 19 h 32"/>
                <a:gd name="T98" fmla="*/ 14 w 22"/>
                <a:gd name="T9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32">
                  <a:moveTo>
                    <a:pt x="10" y="28"/>
                  </a:moveTo>
                  <a:cubicBezTo>
                    <a:pt x="8" y="28"/>
                    <a:pt x="6" y="28"/>
                    <a:pt x="5" y="27"/>
                  </a:cubicBezTo>
                  <a:cubicBezTo>
                    <a:pt x="3" y="26"/>
                    <a:pt x="1" y="26"/>
                    <a:pt x="0" y="2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6" y="21"/>
                    <a:pt x="7" y="22"/>
                  </a:cubicBezTo>
                  <a:cubicBezTo>
                    <a:pt x="8" y="22"/>
                    <a:pt x="9" y="23"/>
                    <a:pt x="10" y="2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7" y="18"/>
                    <a:pt x="6" y="17"/>
                  </a:cubicBezTo>
                  <a:cubicBezTo>
                    <a:pt x="5" y="17"/>
                    <a:pt x="4" y="16"/>
                    <a:pt x="3" y="16"/>
                  </a:cubicBezTo>
                  <a:cubicBezTo>
                    <a:pt x="3" y="15"/>
                    <a:pt x="2" y="14"/>
                    <a:pt x="2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7" y="3"/>
                    <a:pt x="18" y="4"/>
                  </a:cubicBezTo>
                  <a:cubicBezTo>
                    <a:pt x="19" y="4"/>
                    <a:pt x="21" y="5"/>
                    <a:pt x="22" y="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7" y="9"/>
                    <a:pt x="16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6" y="13"/>
                    <a:pt x="18" y="14"/>
                  </a:cubicBezTo>
                  <a:cubicBezTo>
                    <a:pt x="19" y="14"/>
                    <a:pt x="20" y="15"/>
                    <a:pt x="20" y="15"/>
                  </a:cubicBezTo>
                  <a:cubicBezTo>
                    <a:pt x="21" y="16"/>
                    <a:pt x="22" y="17"/>
                    <a:pt x="22" y="18"/>
                  </a:cubicBezTo>
                  <a:cubicBezTo>
                    <a:pt x="22" y="18"/>
                    <a:pt x="22" y="19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3"/>
                    <a:pt x="22" y="24"/>
                  </a:cubicBezTo>
                  <a:cubicBezTo>
                    <a:pt x="21" y="25"/>
                    <a:pt x="21" y="25"/>
                    <a:pt x="20" y="26"/>
                  </a:cubicBezTo>
                  <a:cubicBezTo>
                    <a:pt x="19" y="27"/>
                    <a:pt x="18" y="27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0" y="32"/>
                    <a:pt x="10" y="32"/>
                    <a:pt x="10" y="32"/>
                  </a:cubicBezTo>
                  <a:lnTo>
                    <a:pt x="10" y="28"/>
                  </a:lnTo>
                  <a:close/>
                  <a:moveTo>
                    <a:pt x="10" y="8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9" y="12"/>
                    <a:pt x="10" y="12"/>
                  </a:cubicBezTo>
                  <a:lnTo>
                    <a:pt x="10" y="8"/>
                  </a:lnTo>
                  <a:close/>
                  <a:moveTo>
                    <a:pt x="14" y="23"/>
                  </a:moveTo>
                  <a:cubicBezTo>
                    <a:pt x="15" y="23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5" y="19"/>
                    <a:pt x="15" y="19"/>
                    <a:pt x="14" y="19"/>
                  </a:cubicBezTo>
                  <a:lnTo>
                    <a:pt x="14" y="23"/>
                  </a:lnTo>
                  <a:close/>
                </a:path>
              </a:pathLst>
            </a:custGeom>
            <a:solidFill>
              <a:srgbClr val="F9B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2" name="Oval 380">
              <a:extLst>
                <a:ext uri="{FF2B5EF4-FFF2-40B4-BE49-F238E27FC236}">
                  <a16:creationId xmlns:a16="http://schemas.microsoft.com/office/drawing/2014/main" id="{96902EFF-8498-4D07-A97A-FEFAEA2BB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6663" y="2663826"/>
              <a:ext cx="119062" cy="119063"/>
            </a:xfrm>
            <a:prstGeom prst="ellipse">
              <a:avLst/>
            </a:prstGeom>
            <a:solidFill>
              <a:srgbClr val="FFD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3" name="Oval 381">
              <a:extLst>
                <a:ext uri="{FF2B5EF4-FFF2-40B4-BE49-F238E27FC236}">
                  <a16:creationId xmlns:a16="http://schemas.microsoft.com/office/drawing/2014/main" id="{7F2FA854-4BA9-4ABF-81F2-0173D0EE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2538" y="2681288"/>
              <a:ext cx="87312" cy="87313"/>
            </a:xfrm>
            <a:prstGeom prst="ellipse">
              <a:avLst/>
            </a:prstGeom>
            <a:solidFill>
              <a:srgbClr val="FFE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4" name="Freeform 382">
              <a:extLst>
                <a:ext uri="{FF2B5EF4-FFF2-40B4-BE49-F238E27FC236}">
                  <a16:creationId xmlns:a16="http://schemas.microsoft.com/office/drawing/2014/main" id="{15CFEEFC-297F-43FC-8CD1-2AE46C8ED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4763" y="2695576"/>
              <a:ext cx="41275" cy="58738"/>
            </a:xfrm>
            <a:custGeom>
              <a:avLst/>
              <a:gdLst>
                <a:gd name="T0" fmla="*/ 10 w 22"/>
                <a:gd name="T1" fmla="*/ 28 h 32"/>
                <a:gd name="T2" fmla="*/ 4 w 22"/>
                <a:gd name="T3" fmla="*/ 27 h 32"/>
                <a:gd name="T4" fmla="*/ 0 w 22"/>
                <a:gd name="T5" fmla="*/ 24 h 32"/>
                <a:gd name="T6" fmla="*/ 3 w 22"/>
                <a:gd name="T7" fmla="*/ 20 h 32"/>
                <a:gd name="T8" fmla="*/ 7 w 22"/>
                <a:gd name="T9" fmla="*/ 22 h 32"/>
                <a:gd name="T10" fmla="*/ 10 w 22"/>
                <a:gd name="T11" fmla="*/ 23 h 32"/>
                <a:gd name="T12" fmla="*/ 10 w 22"/>
                <a:gd name="T13" fmla="*/ 18 h 32"/>
                <a:gd name="T14" fmla="*/ 6 w 22"/>
                <a:gd name="T15" fmla="*/ 17 h 32"/>
                <a:gd name="T16" fmla="*/ 3 w 22"/>
                <a:gd name="T17" fmla="*/ 15 h 32"/>
                <a:gd name="T18" fmla="*/ 2 w 22"/>
                <a:gd name="T19" fmla="*/ 13 h 32"/>
                <a:gd name="T20" fmla="*/ 1 w 22"/>
                <a:gd name="T21" fmla="*/ 10 h 32"/>
                <a:gd name="T22" fmla="*/ 1 w 22"/>
                <a:gd name="T23" fmla="*/ 10 h 32"/>
                <a:gd name="T24" fmla="*/ 2 w 22"/>
                <a:gd name="T25" fmla="*/ 7 h 32"/>
                <a:gd name="T26" fmla="*/ 3 w 22"/>
                <a:gd name="T27" fmla="*/ 5 h 32"/>
                <a:gd name="T28" fmla="*/ 6 w 22"/>
                <a:gd name="T29" fmla="*/ 3 h 32"/>
                <a:gd name="T30" fmla="*/ 10 w 22"/>
                <a:gd name="T31" fmla="*/ 2 h 32"/>
                <a:gd name="T32" fmla="*/ 10 w 22"/>
                <a:gd name="T33" fmla="*/ 0 h 32"/>
                <a:gd name="T34" fmla="*/ 14 w 22"/>
                <a:gd name="T35" fmla="*/ 0 h 32"/>
                <a:gd name="T36" fmla="*/ 14 w 22"/>
                <a:gd name="T37" fmla="*/ 2 h 32"/>
                <a:gd name="T38" fmla="*/ 18 w 22"/>
                <a:gd name="T39" fmla="*/ 3 h 32"/>
                <a:gd name="T40" fmla="*/ 21 w 22"/>
                <a:gd name="T41" fmla="*/ 5 h 32"/>
                <a:gd name="T42" fmla="*/ 18 w 22"/>
                <a:gd name="T43" fmla="*/ 10 h 32"/>
                <a:gd name="T44" fmla="*/ 16 w 22"/>
                <a:gd name="T45" fmla="*/ 9 h 32"/>
                <a:gd name="T46" fmla="*/ 13 w 22"/>
                <a:gd name="T47" fmla="*/ 8 h 32"/>
                <a:gd name="T48" fmla="*/ 13 w 22"/>
                <a:gd name="T49" fmla="*/ 12 h 32"/>
                <a:gd name="T50" fmla="*/ 17 w 22"/>
                <a:gd name="T51" fmla="*/ 13 h 32"/>
                <a:gd name="T52" fmla="*/ 20 w 22"/>
                <a:gd name="T53" fmla="*/ 15 h 32"/>
                <a:gd name="T54" fmla="*/ 22 w 22"/>
                <a:gd name="T55" fmla="*/ 17 h 32"/>
                <a:gd name="T56" fmla="*/ 22 w 22"/>
                <a:gd name="T57" fmla="*/ 20 h 32"/>
                <a:gd name="T58" fmla="*/ 22 w 22"/>
                <a:gd name="T59" fmla="*/ 20 h 32"/>
                <a:gd name="T60" fmla="*/ 22 w 22"/>
                <a:gd name="T61" fmla="*/ 23 h 32"/>
                <a:gd name="T62" fmla="*/ 20 w 22"/>
                <a:gd name="T63" fmla="*/ 26 h 32"/>
                <a:gd name="T64" fmla="*/ 17 w 22"/>
                <a:gd name="T65" fmla="*/ 27 h 32"/>
                <a:gd name="T66" fmla="*/ 14 w 22"/>
                <a:gd name="T67" fmla="*/ 28 h 32"/>
                <a:gd name="T68" fmla="*/ 14 w 22"/>
                <a:gd name="T69" fmla="*/ 32 h 32"/>
                <a:gd name="T70" fmla="*/ 10 w 22"/>
                <a:gd name="T71" fmla="*/ 32 h 32"/>
                <a:gd name="T72" fmla="*/ 10 w 22"/>
                <a:gd name="T73" fmla="*/ 28 h 32"/>
                <a:gd name="T74" fmla="*/ 10 w 22"/>
                <a:gd name="T75" fmla="*/ 8 h 32"/>
                <a:gd name="T76" fmla="*/ 8 w 22"/>
                <a:gd name="T77" fmla="*/ 8 h 32"/>
                <a:gd name="T78" fmla="*/ 7 w 22"/>
                <a:gd name="T79" fmla="*/ 9 h 32"/>
                <a:gd name="T80" fmla="*/ 7 w 22"/>
                <a:gd name="T81" fmla="*/ 10 h 32"/>
                <a:gd name="T82" fmla="*/ 8 w 22"/>
                <a:gd name="T83" fmla="*/ 11 h 32"/>
                <a:gd name="T84" fmla="*/ 10 w 22"/>
                <a:gd name="T85" fmla="*/ 12 h 32"/>
                <a:gd name="T86" fmla="*/ 10 w 22"/>
                <a:gd name="T87" fmla="*/ 8 h 32"/>
                <a:gd name="T88" fmla="*/ 13 w 22"/>
                <a:gd name="T89" fmla="*/ 23 h 32"/>
                <a:gd name="T90" fmla="*/ 16 w 22"/>
                <a:gd name="T91" fmla="*/ 21 h 32"/>
                <a:gd name="T92" fmla="*/ 16 w 22"/>
                <a:gd name="T93" fmla="*/ 21 h 32"/>
                <a:gd name="T94" fmla="*/ 15 w 22"/>
                <a:gd name="T95" fmla="*/ 20 h 32"/>
                <a:gd name="T96" fmla="*/ 13 w 22"/>
                <a:gd name="T97" fmla="*/ 19 h 32"/>
                <a:gd name="T98" fmla="*/ 13 w 22"/>
                <a:gd name="T9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32">
                  <a:moveTo>
                    <a:pt x="10" y="28"/>
                  </a:moveTo>
                  <a:cubicBezTo>
                    <a:pt x="8" y="28"/>
                    <a:pt x="6" y="28"/>
                    <a:pt x="4" y="27"/>
                  </a:cubicBezTo>
                  <a:cubicBezTo>
                    <a:pt x="3" y="26"/>
                    <a:pt x="1" y="25"/>
                    <a:pt x="0" y="2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5" y="21"/>
                    <a:pt x="7" y="22"/>
                  </a:cubicBezTo>
                  <a:cubicBezTo>
                    <a:pt x="8" y="22"/>
                    <a:pt x="9" y="22"/>
                    <a:pt x="10" y="2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7" y="17"/>
                    <a:pt x="6" y="17"/>
                  </a:cubicBezTo>
                  <a:cubicBezTo>
                    <a:pt x="5" y="16"/>
                    <a:pt x="4" y="16"/>
                    <a:pt x="3" y="15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3"/>
                    <a:pt x="8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9"/>
                    <a:pt x="16" y="9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8" y="14"/>
                    <a:pt x="19" y="14"/>
                    <a:pt x="20" y="15"/>
                  </a:cubicBezTo>
                  <a:cubicBezTo>
                    <a:pt x="21" y="16"/>
                    <a:pt x="21" y="16"/>
                    <a:pt x="22" y="17"/>
                  </a:cubicBezTo>
                  <a:cubicBezTo>
                    <a:pt x="22" y="18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19" y="26"/>
                    <a:pt x="18" y="27"/>
                    <a:pt x="17" y="27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0" y="32"/>
                    <a:pt x="10" y="32"/>
                    <a:pt x="10" y="32"/>
                  </a:cubicBezTo>
                  <a:lnTo>
                    <a:pt x="10" y="28"/>
                  </a:lnTo>
                  <a:close/>
                  <a:moveTo>
                    <a:pt x="10" y="8"/>
                  </a:moveTo>
                  <a:cubicBezTo>
                    <a:pt x="9" y="8"/>
                    <a:pt x="8" y="8"/>
                    <a:pt x="8" y="8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8" y="11"/>
                    <a:pt x="9" y="11"/>
                    <a:pt x="10" y="12"/>
                  </a:cubicBezTo>
                  <a:lnTo>
                    <a:pt x="10" y="8"/>
                  </a:lnTo>
                  <a:close/>
                  <a:moveTo>
                    <a:pt x="13" y="23"/>
                  </a:moveTo>
                  <a:cubicBezTo>
                    <a:pt x="15" y="23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19"/>
                    <a:pt x="14" y="19"/>
                    <a:pt x="13" y="19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F9B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5" name="Freeform 383">
              <a:extLst>
                <a:ext uri="{FF2B5EF4-FFF2-40B4-BE49-F238E27FC236}">
                  <a16:creationId xmlns:a16="http://schemas.microsoft.com/office/drawing/2014/main" id="{5EBEE45B-C95C-43C9-A6D6-5A2D48E95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3688" y="2693988"/>
              <a:ext cx="311150" cy="249238"/>
            </a:xfrm>
            <a:custGeom>
              <a:avLst/>
              <a:gdLst>
                <a:gd name="T0" fmla="*/ 170 w 170"/>
                <a:gd name="T1" fmla="*/ 88 h 136"/>
                <a:gd name="T2" fmla="*/ 14 w 170"/>
                <a:gd name="T3" fmla="*/ 118 h 136"/>
                <a:gd name="T4" fmla="*/ 0 w 170"/>
                <a:gd name="T5" fmla="*/ 48 h 136"/>
                <a:gd name="T6" fmla="*/ 156 w 170"/>
                <a:gd name="T7" fmla="*/ 18 h 136"/>
                <a:gd name="T8" fmla="*/ 170 w 170"/>
                <a:gd name="T9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36">
                  <a:moveTo>
                    <a:pt x="170" y="88"/>
                  </a:moveTo>
                  <a:cubicBezTo>
                    <a:pt x="112" y="70"/>
                    <a:pt x="71" y="136"/>
                    <a:pt x="14" y="118"/>
                  </a:cubicBezTo>
                  <a:cubicBezTo>
                    <a:pt x="9" y="95"/>
                    <a:pt x="5" y="72"/>
                    <a:pt x="0" y="48"/>
                  </a:cubicBezTo>
                  <a:cubicBezTo>
                    <a:pt x="58" y="66"/>
                    <a:pt x="99" y="0"/>
                    <a:pt x="156" y="18"/>
                  </a:cubicBezTo>
                  <a:cubicBezTo>
                    <a:pt x="161" y="41"/>
                    <a:pt x="165" y="64"/>
                    <a:pt x="170" y="88"/>
                  </a:cubicBezTo>
                  <a:close/>
                </a:path>
              </a:pathLst>
            </a:custGeom>
            <a:solidFill>
              <a:srgbClr val="B7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6" name="Freeform 384">
              <a:extLst>
                <a:ext uri="{FF2B5EF4-FFF2-40B4-BE49-F238E27FC236}">
                  <a16:creationId xmlns:a16="http://schemas.microsoft.com/office/drawing/2014/main" id="{C0757E27-9229-4D34-B95B-EB9734F9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0" y="2728913"/>
              <a:ext cx="263525" cy="179388"/>
            </a:xfrm>
            <a:custGeom>
              <a:avLst/>
              <a:gdLst>
                <a:gd name="T0" fmla="*/ 144 w 144"/>
                <a:gd name="T1" fmla="*/ 56 h 98"/>
                <a:gd name="T2" fmla="*/ 10 w 144"/>
                <a:gd name="T3" fmla="*/ 91 h 98"/>
                <a:gd name="T4" fmla="*/ 0 w 144"/>
                <a:gd name="T5" fmla="*/ 42 h 98"/>
                <a:gd name="T6" fmla="*/ 134 w 144"/>
                <a:gd name="T7" fmla="*/ 7 h 98"/>
                <a:gd name="T8" fmla="*/ 144 w 144"/>
                <a:gd name="T9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98">
                  <a:moveTo>
                    <a:pt x="144" y="56"/>
                  </a:moveTo>
                  <a:cubicBezTo>
                    <a:pt x="95" y="49"/>
                    <a:pt x="58" y="98"/>
                    <a:pt x="10" y="91"/>
                  </a:cubicBezTo>
                  <a:cubicBezTo>
                    <a:pt x="7" y="75"/>
                    <a:pt x="4" y="59"/>
                    <a:pt x="0" y="42"/>
                  </a:cubicBezTo>
                  <a:cubicBezTo>
                    <a:pt x="48" y="49"/>
                    <a:pt x="86" y="0"/>
                    <a:pt x="134" y="7"/>
                  </a:cubicBezTo>
                  <a:cubicBezTo>
                    <a:pt x="137" y="23"/>
                    <a:pt x="140" y="39"/>
                    <a:pt x="144" y="56"/>
                  </a:cubicBezTo>
                  <a:close/>
                </a:path>
              </a:pathLst>
            </a:custGeom>
            <a:solidFill>
              <a:srgbClr val="99B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8" name="Freeform 385">
              <a:extLst>
                <a:ext uri="{FF2B5EF4-FFF2-40B4-BE49-F238E27FC236}">
                  <a16:creationId xmlns:a16="http://schemas.microsoft.com/office/drawing/2014/main" id="{52BBB056-6E27-426F-81B8-06CB7E52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7988" y="2773363"/>
              <a:ext cx="77787" cy="90488"/>
            </a:xfrm>
            <a:custGeom>
              <a:avLst/>
              <a:gdLst>
                <a:gd name="T0" fmla="*/ 39 w 42"/>
                <a:gd name="T1" fmla="*/ 16 h 49"/>
                <a:gd name="T2" fmla="*/ 25 w 42"/>
                <a:gd name="T3" fmla="*/ 44 h 49"/>
                <a:gd name="T4" fmla="*/ 2 w 42"/>
                <a:gd name="T5" fmla="*/ 33 h 49"/>
                <a:gd name="T6" fmla="*/ 17 w 42"/>
                <a:gd name="T7" fmla="*/ 5 h 49"/>
                <a:gd name="T8" fmla="*/ 39 w 42"/>
                <a:gd name="T9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39" y="16"/>
                  </a:moveTo>
                  <a:cubicBezTo>
                    <a:pt x="42" y="26"/>
                    <a:pt x="35" y="39"/>
                    <a:pt x="25" y="44"/>
                  </a:cubicBezTo>
                  <a:cubicBezTo>
                    <a:pt x="15" y="49"/>
                    <a:pt x="5" y="44"/>
                    <a:pt x="2" y="33"/>
                  </a:cubicBezTo>
                  <a:cubicBezTo>
                    <a:pt x="0" y="22"/>
                    <a:pt x="7" y="10"/>
                    <a:pt x="17" y="5"/>
                  </a:cubicBezTo>
                  <a:cubicBezTo>
                    <a:pt x="27" y="0"/>
                    <a:pt x="37" y="5"/>
                    <a:pt x="39" y="16"/>
                  </a:cubicBezTo>
                  <a:close/>
                </a:path>
              </a:pathLst>
            </a:custGeom>
            <a:solidFill>
              <a:srgbClr val="B7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9" name="Freeform 386">
              <a:extLst>
                <a:ext uri="{FF2B5EF4-FFF2-40B4-BE49-F238E27FC236}">
                  <a16:creationId xmlns:a16="http://schemas.microsoft.com/office/drawing/2014/main" id="{1BF3B007-8145-4DDD-89A7-B22D86EA0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90213" y="2792413"/>
              <a:ext cx="34925" cy="52388"/>
            </a:xfrm>
            <a:custGeom>
              <a:avLst/>
              <a:gdLst>
                <a:gd name="T0" fmla="*/ 10 w 19"/>
                <a:gd name="T1" fmla="*/ 25 h 29"/>
                <a:gd name="T2" fmla="*/ 5 w 19"/>
                <a:gd name="T3" fmla="*/ 26 h 29"/>
                <a:gd name="T4" fmla="*/ 1 w 19"/>
                <a:gd name="T5" fmla="*/ 26 h 29"/>
                <a:gd name="T6" fmla="*/ 3 w 19"/>
                <a:gd name="T7" fmla="*/ 21 h 29"/>
                <a:gd name="T8" fmla="*/ 6 w 19"/>
                <a:gd name="T9" fmla="*/ 21 h 29"/>
                <a:gd name="T10" fmla="*/ 9 w 19"/>
                <a:gd name="T11" fmla="*/ 21 h 29"/>
                <a:gd name="T12" fmla="*/ 8 w 19"/>
                <a:gd name="T13" fmla="*/ 17 h 29"/>
                <a:gd name="T14" fmla="*/ 5 w 19"/>
                <a:gd name="T15" fmla="*/ 17 h 29"/>
                <a:gd name="T16" fmla="*/ 3 w 19"/>
                <a:gd name="T17" fmla="*/ 17 h 29"/>
                <a:gd name="T18" fmla="*/ 1 w 19"/>
                <a:gd name="T19" fmla="*/ 16 h 29"/>
                <a:gd name="T20" fmla="*/ 0 w 19"/>
                <a:gd name="T21" fmla="*/ 13 h 29"/>
                <a:gd name="T22" fmla="*/ 0 w 19"/>
                <a:gd name="T23" fmla="*/ 13 h 29"/>
                <a:gd name="T24" fmla="*/ 0 w 19"/>
                <a:gd name="T25" fmla="*/ 11 h 29"/>
                <a:gd name="T26" fmla="*/ 1 w 19"/>
                <a:gd name="T27" fmla="*/ 8 h 29"/>
                <a:gd name="T28" fmla="*/ 3 w 19"/>
                <a:gd name="T29" fmla="*/ 5 h 29"/>
                <a:gd name="T30" fmla="*/ 6 w 19"/>
                <a:gd name="T31" fmla="*/ 3 h 29"/>
                <a:gd name="T32" fmla="*/ 5 w 19"/>
                <a:gd name="T33" fmla="*/ 1 h 29"/>
                <a:gd name="T34" fmla="*/ 8 w 19"/>
                <a:gd name="T35" fmla="*/ 0 h 29"/>
                <a:gd name="T36" fmla="*/ 9 w 19"/>
                <a:gd name="T37" fmla="*/ 2 h 29"/>
                <a:gd name="T38" fmla="*/ 12 w 19"/>
                <a:gd name="T39" fmla="*/ 1 h 29"/>
                <a:gd name="T40" fmla="*/ 16 w 19"/>
                <a:gd name="T41" fmla="*/ 1 h 29"/>
                <a:gd name="T42" fmla="*/ 14 w 19"/>
                <a:gd name="T43" fmla="*/ 7 h 29"/>
                <a:gd name="T44" fmla="*/ 12 w 19"/>
                <a:gd name="T45" fmla="*/ 6 h 29"/>
                <a:gd name="T46" fmla="*/ 10 w 19"/>
                <a:gd name="T47" fmla="*/ 7 h 29"/>
                <a:gd name="T48" fmla="*/ 10 w 19"/>
                <a:gd name="T49" fmla="*/ 10 h 29"/>
                <a:gd name="T50" fmla="*/ 14 w 19"/>
                <a:gd name="T51" fmla="*/ 10 h 29"/>
                <a:gd name="T52" fmla="*/ 16 w 19"/>
                <a:gd name="T53" fmla="*/ 10 h 29"/>
                <a:gd name="T54" fmla="*/ 18 w 19"/>
                <a:gd name="T55" fmla="*/ 11 h 29"/>
                <a:gd name="T56" fmla="*/ 19 w 19"/>
                <a:gd name="T57" fmla="*/ 14 h 29"/>
                <a:gd name="T58" fmla="*/ 19 w 19"/>
                <a:gd name="T59" fmla="*/ 14 h 29"/>
                <a:gd name="T60" fmla="*/ 19 w 19"/>
                <a:gd name="T61" fmla="*/ 17 h 29"/>
                <a:gd name="T62" fmla="*/ 18 w 19"/>
                <a:gd name="T63" fmla="*/ 19 h 29"/>
                <a:gd name="T64" fmla="*/ 16 w 19"/>
                <a:gd name="T65" fmla="*/ 22 h 29"/>
                <a:gd name="T66" fmla="*/ 13 w 19"/>
                <a:gd name="T67" fmla="*/ 24 h 29"/>
                <a:gd name="T68" fmla="*/ 14 w 19"/>
                <a:gd name="T69" fmla="*/ 27 h 29"/>
                <a:gd name="T70" fmla="*/ 11 w 19"/>
                <a:gd name="T71" fmla="*/ 29 h 29"/>
                <a:gd name="T72" fmla="*/ 10 w 19"/>
                <a:gd name="T73" fmla="*/ 25 h 29"/>
                <a:gd name="T74" fmla="*/ 7 w 19"/>
                <a:gd name="T75" fmla="*/ 8 h 29"/>
                <a:gd name="T76" fmla="*/ 5 w 19"/>
                <a:gd name="T77" fmla="*/ 9 h 29"/>
                <a:gd name="T78" fmla="*/ 5 w 19"/>
                <a:gd name="T79" fmla="*/ 10 h 29"/>
                <a:gd name="T80" fmla="*/ 5 w 19"/>
                <a:gd name="T81" fmla="*/ 10 h 29"/>
                <a:gd name="T82" fmla="*/ 6 w 19"/>
                <a:gd name="T83" fmla="*/ 11 h 29"/>
                <a:gd name="T84" fmla="*/ 7 w 19"/>
                <a:gd name="T85" fmla="*/ 11 h 29"/>
                <a:gd name="T86" fmla="*/ 7 w 19"/>
                <a:gd name="T87" fmla="*/ 8 h 29"/>
                <a:gd name="T88" fmla="*/ 12 w 19"/>
                <a:gd name="T89" fmla="*/ 19 h 29"/>
                <a:gd name="T90" fmla="*/ 14 w 19"/>
                <a:gd name="T91" fmla="*/ 17 h 29"/>
                <a:gd name="T92" fmla="*/ 14 w 19"/>
                <a:gd name="T93" fmla="*/ 17 h 29"/>
                <a:gd name="T94" fmla="*/ 13 w 19"/>
                <a:gd name="T95" fmla="*/ 16 h 29"/>
                <a:gd name="T96" fmla="*/ 11 w 19"/>
                <a:gd name="T97" fmla="*/ 16 h 29"/>
                <a:gd name="T98" fmla="*/ 12 w 19"/>
                <a:gd name="T9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29">
                  <a:moveTo>
                    <a:pt x="10" y="25"/>
                  </a:moveTo>
                  <a:cubicBezTo>
                    <a:pt x="8" y="26"/>
                    <a:pt x="7" y="26"/>
                    <a:pt x="5" y="26"/>
                  </a:cubicBezTo>
                  <a:cubicBezTo>
                    <a:pt x="4" y="27"/>
                    <a:pt x="3" y="27"/>
                    <a:pt x="1" y="26"/>
                  </a:cubicBezTo>
                  <a:cubicBezTo>
                    <a:pt x="2" y="24"/>
                    <a:pt x="2" y="23"/>
                    <a:pt x="3" y="21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8" y="21"/>
                    <a:pt x="9" y="21"/>
                  </a:cubicBezTo>
                  <a:cubicBezTo>
                    <a:pt x="9" y="19"/>
                    <a:pt x="9" y="18"/>
                    <a:pt x="8" y="17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7"/>
                    <a:pt x="1" y="16"/>
                    <a:pt x="1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5" y="3"/>
                    <a:pt x="15" y="5"/>
                    <a:pt x="14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1" y="6"/>
                    <a:pt x="10" y="6"/>
                    <a:pt x="10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18"/>
                    <a:pt x="18" y="19"/>
                    <a:pt x="18" y="19"/>
                  </a:cubicBezTo>
                  <a:cubicBezTo>
                    <a:pt x="17" y="20"/>
                    <a:pt x="17" y="21"/>
                    <a:pt x="16" y="22"/>
                  </a:cubicBezTo>
                  <a:cubicBezTo>
                    <a:pt x="15" y="23"/>
                    <a:pt x="14" y="23"/>
                    <a:pt x="13" y="24"/>
                  </a:cubicBezTo>
                  <a:cubicBezTo>
                    <a:pt x="13" y="25"/>
                    <a:pt x="14" y="26"/>
                    <a:pt x="14" y="27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10" y="28"/>
                    <a:pt x="10" y="26"/>
                    <a:pt x="10" y="25"/>
                  </a:cubicBezTo>
                  <a:close/>
                  <a:moveTo>
                    <a:pt x="7" y="8"/>
                  </a:moveTo>
                  <a:cubicBezTo>
                    <a:pt x="6" y="8"/>
                    <a:pt x="6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lose/>
                  <a:moveTo>
                    <a:pt x="12" y="19"/>
                  </a:moveTo>
                  <a:cubicBezTo>
                    <a:pt x="13" y="19"/>
                    <a:pt x="14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2" y="17"/>
                    <a:pt x="12" y="18"/>
                    <a:pt x="12" y="19"/>
                  </a:cubicBezTo>
                  <a:close/>
                </a:path>
              </a:pathLst>
            </a:custGeom>
            <a:solidFill>
              <a:srgbClr val="99B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" name="Freeform 387">
              <a:extLst>
                <a:ext uri="{FF2B5EF4-FFF2-40B4-BE49-F238E27FC236}">
                  <a16:creationId xmlns:a16="http://schemas.microsoft.com/office/drawing/2014/main" id="{28B8DE54-5A63-46B0-9334-3D186A16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2478088"/>
              <a:ext cx="211137" cy="136525"/>
            </a:xfrm>
            <a:custGeom>
              <a:avLst/>
              <a:gdLst>
                <a:gd name="T0" fmla="*/ 102 w 115"/>
                <a:gd name="T1" fmla="*/ 75 h 75"/>
                <a:gd name="T2" fmla="*/ 0 w 115"/>
                <a:gd name="T3" fmla="*/ 46 h 75"/>
                <a:gd name="T4" fmla="*/ 13 w 115"/>
                <a:gd name="T5" fmla="*/ 0 h 75"/>
                <a:gd name="T6" fmla="*/ 115 w 115"/>
                <a:gd name="T7" fmla="*/ 29 h 75"/>
                <a:gd name="T8" fmla="*/ 102 w 11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75">
                  <a:moveTo>
                    <a:pt x="102" y="75"/>
                  </a:moveTo>
                  <a:cubicBezTo>
                    <a:pt x="73" y="47"/>
                    <a:pt x="29" y="74"/>
                    <a:pt x="0" y="46"/>
                  </a:cubicBezTo>
                  <a:cubicBezTo>
                    <a:pt x="4" y="31"/>
                    <a:pt x="9" y="15"/>
                    <a:pt x="13" y="0"/>
                  </a:cubicBezTo>
                  <a:cubicBezTo>
                    <a:pt x="42" y="28"/>
                    <a:pt x="86" y="1"/>
                    <a:pt x="115" y="29"/>
                  </a:cubicBezTo>
                  <a:cubicBezTo>
                    <a:pt x="110" y="44"/>
                    <a:pt x="106" y="59"/>
                    <a:pt x="102" y="75"/>
                  </a:cubicBezTo>
                  <a:close/>
                </a:path>
              </a:pathLst>
            </a:custGeom>
            <a:solidFill>
              <a:srgbClr val="B7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" name="Freeform 388">
              <a:extLst>
                <a:ext uri="{FF2B5EF4-FFF2-40B4-BE49-F238E27FC236}">
                  <a16:creationId xmlns:a16="http://schemas.microsoft.com/office/drawing/2014/main" id="{28AAA5E6-F1F7-468B-A9DC-AC91331D5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6213" y="2498726"/>
              <a:ext cx="180975" cy="93663"/>
            </a:xfrm>
            <a:custGeom>
              <a:avLst/>
              <a:gdLst>
                <a:gd name="T0" fmla="*/ 90 w 99"/>
                <a:gd name="T1" fmla="*/ 51 h 51"/>
                <a:gd name="T2" fmla="*/ 0 w 99"/>
                <a:gd name="T3" fmla="*/ 32 h 51"/>
                <a:gd name="T4" fmla="*/ 9 w 99"/>
                <a:gd name="T5" fmla="*/ 0 h 51"/>
                <a:gd name="T6" fmla="*/ 99 w 99"/>
                <a:gd name="T7" fmla="*/ 19 h 51"/>
                <a:gd name="T8" fmla="*/ 90 w 9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1">
                  <a:moveTo>
                    <a:pt x="90" y="51"/>
                  </a:moveTo>
                  <a:cubicBezTo>
                    <a:pt x="63" y="33"/>
                    <a:pt x="26" y="50"/>
                    <a:pt x="0" y="32"/>
                  </a:cubicBezTo>
                  <a:cubicBezTo>
                    <a:pt x="3" y="21"/>
                    <a:pt x="6" y="10"/>
                    <a:pt x="9" y="0"/>
                  </a:cubicBezTo>
                  <a:cubicBezTo>
                    <a:pt x="36" y="18"/>
                    <a:pt x="72" y="1"/>
                    <a:pt x="99" y="19"/>
                  </a:cubicBezTo>
                  <a:cubicBezTo>
                    <a:pt x="96" y="30"/>
                    <a:pt x="93" y="40"/>
                    <a:pt x="90" y="51"/>
                  </a:cubicBezTo>
                  <a:close/>
                </a:path>
              </a:pathLst>
            </a:custGeom>
            <a:solidFill>
              <a:srgbClr val="99B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2" name="Freeform 389">
              <a:extLst>
                <a:ext uri="{FF2B5EF4-FFF2-40B4-BE49-F238E27FC236}">
                  <a16:creationId xmlns:a16="http://schemas.microsoft.com/office/drawing/2014/main" id="{746AC267-6D4A-44E0-97C1-0100265D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2522538"/>
              <a:ext cx="55562" cy="46038"/>
            </a:xfrm>
            <a:custGeom>
              <a:avLst/>
              <a:gdLst>
                <a:gd name="T0" fmla="*/ 29 w 31"/>
                <a:gd name="T1" fmla="*/ 13 h 25"/>
                <a:gd name="T2" fmla="*/ 12 w 31"/>
                <a:gd name="T3" fmla="*/ 25 h 25"/>
                <a:gd name="T4" fmla="*/ 2 w 31"/>
                <a:gd name="T5" fmla="*/ 12 h 25"/>
                <a:gd name="T6" fmla="*/ 19 w 31"/>
                <a:gd name="T7" fmla="*/ 0 h 25"/>
                <a:gd name="T8" fmla="*/ 29 w 31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29" y="13"/>
                  </a:moveTo>
                  <a:cubicBezTo>
                    <a:pt x="27" y="20"/>
                    <a:pt x="20" y="25"/>
                    <a:pt x="12" y="25"/>
                  </a:cubicBezTo>
                  <a:cubicBezTo>
                    <a:pt x="4" y="25"/>
                    <a:pt x="0" y="19"/>
                    <a:pt x="2" y="12"/>
                  </a:cubicBezTo>
                  <a:cubicBezTo>
                    <a:pt x="4" y="5"/>
                    <a:pt x="12" y="0"/>
                    <a:pt x="19" y="0"/>
                  </a:cubicBezTo>
                  <a:cubicBezTo>
                    <a:pt x="27" y="0"/>
                    <a:pt x="31" y="6"/>
                    <a:pt x="29" y="13"/>
                  </a:cubicBezTo>
                  <a:close/>
                </a:path>
              </a:pathLst>
            </a:custGeom>
            <a:solidFill>
              <a:srgbClr val="B7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3" name="Freeform 390">
              <a:extLst>
                <a:ext uri="{FF2B5EF4-FFF2-40B4-BE49-F238E27FC236}">
                  <a16:creationId xmlns:a16="http://schemas.microsoft.com/office/drawing/2014/main" id="{0D39BF20-4CF1-48ED-8B02-7C43B8E95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0825" y="2530476"/>
              <a:ext cx="28575" cy="31750"/>
            </a:xfrm>
            <a:custGeom>
              <a:avLst/>
              <a:gdLst>
                <a:gd name="T0" fmla="*/ 5 w 16"/>
                <a:gd name="T1" fmla="*/ 15 h 17"/>
                <a:gd name="T2" fmla="*/ 2 w 16"/>
                <a:gd name="T3" fmla="*/ 14 h 17"/>
                <a:gd name="T4" fmla="*/ 0 w 16"/>
                <a:gd name="T5" fmla="*/ 13 h 17"/>
                <a:gd name="T6" fmla="*/ 2 w 16"/>
                <a:gd name="T7" fmla="*/ 10 h 17"/>
                <a:gd name="T8" fmla="*/ 4 w 16"/>
                <a:gd name="T9" fmla="*/ 11 h 17"/>
                <a:gd name="T10" fmla="*/ 6 w 16"/>
                <a:gd name="T11" fmla="*/ 12 h 17"/>
                <a:gd name="T12" fmla="*/ 7 w 16"/>
                <a:gd name="T13" fmla="*/ 10 h 17"/>
                <a:gd name="T14" fmla="*/ 5 w 16"/>
                <a:gd name="T15" fmla="*/ 9 h 17"/>
                <a:gd name="T16" fmla="*/ 3 w 16"/>
                <a:gd name="T17" fmla="*/ 8 h 17"/>
                <a:gd name="T18" fmla="*/ 2 w 16"/>
                <a:gd name="T19" fmla="*/ 7 h 17"/>
                <a:gd name="T20" fmla="*/ 3 w 16"/>
                <a:gd name="T21" fmla="*/ 5 h 17"/>
                <a:gd name="T22" fmla="*/ 3 w 16"/>
                <a:gd name="T23" fmla="*/ 5 h 17"/>
                <a:gd name="T24" fmla="*/ 3 w 16"/>
                <a:gd name="T25" fmla="*/ 3 h 17"/>
                <a:gd name="T26" fmla="*/ 5 w 16"/>
                <a:gd name="T27" fmla="*/ 2 h 17"/>
                <a:gd name="T28" fmla="*/ 7 w 16"/>
                <a:gd name="T29" fmla="*/ 1 h 17"/>
                <a:gd name="T30" fmla="*/ 9 w 16"/>
                <a:gd name="T31" fmla="*/ 1 h 17"/>
                <a:gd name="T32" fmla="*/ 9 w 16"/>
                <a:gd name="T33" fmla="*/ 0 h 17"/>
                <a:gd name="T34" fmla="*/ 12 w 16"/>
                <a:gd name="T35" fmla="*/ 0 h 17"/>
                <a:gd name="T36" fmla="*/ 11 w 16"/>
                <a:gd name="T37" fmla="*/ 1 h 17"/>
                <a:gd name="T38" fmla="*/ 14 w 16"/>
                <a:gd name="T39" fmla="*/ 1 h 17"/>
                <a:gd name="T40" fmla="*/ 16 w 16"/>
                <a:gd name="T41" fmla="*/ 2 h 17"/>
                <a:gd name="T42" fmla="*/ 13 w 16"/>
                <a:gd name="T43" fmla="*/ 5 h 17"/>
                <a:gd name="T44" fmla="*/ 12 w 16"/>
                <a:gd name="T45" fmla="*/ 4 h 17"/>
                <a:gd name="T46" fmla="*/ 10 w 16"/>
                <a:gd name="T47" fmla="*/ 4 h 17"/>
                <a:gd name="T48" fmla="*/ 10 w 16"/>
                <a:gd name="T49" fmla="*/ 6 h 17"/>
                <a:gd name="T50" fmla="*/ 12 w 16"/>
                <a:gd name="T51" fmla="*/ 7 h 17"/>
                <a:gd name="T52" fmla="*/ 13 w 16"/>
                <a:gd name="T53" fmla="*/ 8 h 17"/>
                <a:gd name="T54" fmla="*/ 14 w 16"/>
                <a:gd name="T55" fmla="*/ 9 h 17"/>
                <a:gd name="T56" fmla="*/ 14 w 16"/>
                <a:gd name="T57" fmla="*/ 11 h 17"/>
                <a:gd name="T58" fmla="*/ 14 w 16"/>
                <a:gd name="T59" fmla="*/ 11 h 17"/>
                <a:gd name="T60" fmla="*/ 13 w 16"/>
                <a:gd name="T61" fmla="*/ 13 h 17"/>
                <a:gd name="T62" fmla="*/ 11 w 16"/>
                <a:gd name="T63" fmla="*/ 14 h 17"/>
                <a:gd name="T64" fmla="*/ 10 w 16"/>
                <a:gd name="T65" fmla="*/ 15 h 17"/>
                <a:gd name="T66" fmla="*/ 7 w 16"/>
                <a:gd name="T67" fmla="*/ 15 h 17"/>
                <a:gd name="T68" fmla="*/ 7 w 16"/>
                <a:gd name="T69" fmla="*/ 17 h 17"/>
                <a:gd name="T70" fmla="*/ 4 w 16"/>
                <a:gd name="T71" fmla="*/ 17 h 17"/>
                <a:gd name="T72" fmla="*/ 5 w 16"/>
                <a:gd name="T73" fmla="*/ 15 h 17"/>
                <a:gd name="T74" fmla="*/ 8 w 16"/>
                <a:gd name="T75" fmla="*/ 4 h 17"/>
                <a:gd name="T76" fmla="*/ 7 w 16"/>
                <a:gd name="T77" fmla="*/ 4 h 17"/>
                <a:gd name="T78" fmla="*/ 7 w 16"/>
                <a:gd name="T79" fmla="*/ 5 h 17"/>
                <a:gd name="T80" fmla="*/ 7 w 16"/>
                <a:gd name="T81" fmla="*/ 5 h 17"/>
                <a:gd name="T82" fmla="*/ 7 w 16"/>
                <a:gd name="T83" fmla="*/ 5 h 17"/>
                <a:gd name="T84" fmla="*/ 8 w 16"/>
                <a:gd name="T85" fmla="*/ 6 h 17"/>
                <a:gd name="T86" fmla="*/ 8 w 16"/>
                <a:gd name="T87" fmla="*/ 4 h 17"/>
                <a:gd name="T88" fmla="*/ 8 w 16"/>
                <a:gd name="T89" fmla="*/ 12 h 17"/>
                <a:gd name="T90" fmla="*/ 10 w 16"/>
                <a:gd name="T91" fmla="*/ 11 h 17"/>
                <a:gd name="T92" fmla="*/ 10 w 16"/>
                <a:gd name="T93" fmla="*/ 11 h 17"/>
                <a:gd name="T94" fmla="*/ 10 w 16"/>
                <a:gd name="T95" fmla="*/ 10 h 17"/>
                <a:gd name="T96" fmla="*/ 9 w 16"/>
                <a:gd name="T97" fmla="*/ 10 h 17"/>
                <a:gd name="T98" fmla="*/ 8 w 16"/>
                <a:gd name="T9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17">
                  <a:moveTo>
                    <a:pt x="5" y="15"/>
                  </a:moveTo>
                  <a:cubicBezTo>
                    <a:pt x="4" y="15"/>
                    <a:pt x="3" y="15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1" y="11"/>
                    <a:pt x="2" y="10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5" y="3"/>
                    <a:pt x="14" y="4"/>
                    <a:pt x="13" y="5"/>
                  </a:cubicBezTo>
                  <a:cubicBezTo>
                    <a:pt x="13" y="5"/>
                    <a:pt x="12" y="5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5" y="17"/>
                    <a:pt x="5" y="16"/>
                    <a:pt x="5" y="15"/>
                  </a:cubicBezTo>
                  <a:close/>
                  <a:moveTo>
                    <a:pt x="8" y="4"/>
                  </a:move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lose/>
                  <a:moveTo>
                    <a:pt x="8" y="12"/>
                  </a:moveTo>
                  <a:cubicBezTo>
                    <a:pt x="9" y="12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8" y="11"/>
                    <a:pt x="8" y="11"/>
                    <a:pt x="8" y="12"/>
                  </a:cubicBezTo>
                  <a:close/>
                </a:path>
              </a:pathLst>
            </a:custGeom>
            <a:solidFill>
              <a:srgbClr val="99B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4" name="Freeform 391">
              <a:extLst>
                <a:ext uri="{FF2B5EF4-FFF2-40B4-BE49-F238E27FC236}">
                  <a16:creationId xmlns:a16="http://schemas.microsoft.com/office/drawing/2014/main" id="{15B6BA2D-1BCE-4FDD-95E2-435B8E7A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863" y="2411413"/>
              <a:ext cx="315912" cy="269875"/>
            </a:xfrm>
            <a:custGeom>
              <a:avLst/>
              <a:gdLst>
                <a:gd name="T0" fmla="*/ 133 w 172"/>
                <a:gd name="T1" fmla="*/ 147 h 147"/>
                <a:gd name="T2" fmla="*/ 0 w 172"/>
                <a:gd name="T3" fmla="*/ 59 h 147"/>
                <a:gd name="T4" fmla="*/ 39 w 172"/>
                <a:gd name="T5" fmla="*/ 0 h 147"/>
                <a:gd name="T6" fmla="*/ 172 w 172"/>
                <a:gd name="T7" fmla="*/ 87 h 147"/>
                <a:gd name="T8" fmla="*/ 133 w 172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47">
                  <a:moveTo>
                    <a:pt x="133" y="147"/>
                  </a:moveTo>
                  <a:cubicBezTo>
                    <a:pt x="104" y="94"/>
                    <a:pt x="29" y="112"/>
                    <a:pt x="0" y="59"/>
                  </a:cubicBezTo>
                  <a:cubicBezTo>
                    <a:pt x="13" y="40"/>
                    <a:pt x="26" y="20"/>
                    <a:pt x="39" y="0"/>
                  </a:cubicBezTo>
                  <a:cubicBezTo>
                    <a:pt x="68" y="53"/>
                    <a:pt x="143" y="35"/>
                    <a:pt x="172" y="87"/>
                  </a:cubicBezTo>
                  <a:cubicBezTo>
                    <a:pt x="159" y="107"/>
                    <a:pt x="146" y="127"/>
                    <a:pt x="133" y="147"/>
                  </a:cubicBezTo>
                  <a:close/>
                </a:path>
              </a:pathLst>
            </a:custGeom>
            <a:solidFill>
              <a:srgbClr val="B7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5" name="Freeform 392">
              <a:extLst>
                <a:ext uri="{FF2B5EF4-FFF2-40B4-BE49-F238E27FC236}">
                  <a16:creationId xmlns:a16="http://schemas.microsoft.com/office/drawing/2014/main" id="{5C10DFDE-B1CA-4DC4-BF5B-09C7CA19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5088" y="2444751"/>
              <a:ext cx="271462" cy="201613"/>
            </a:xfrm>
            <a:custGeom>
              <a:avLst/>
              <a:gdLst>
                <a:gd name="T0" fmla="*/ 120 w 148"/>
                <a:gd name="T1" fmla="*/ 110 h 110"/>
                <a:gd name="T2" fmla="*/ 0 w 148"/>
                <a:gd name="T3" fmla="*/ 42 h 110"/>
                <a:gd name="T4" fmla="*/ 28 w 148"/>
                <a:gd name="T5" fmla="*/ 0 h 110"/>
                <a:gd name="T6" fmla="*/ 148 w 148"/>
                <a:gd name="T7" fmla="*/ 69 h 110"/>
                <a:gd name="T8" fmla="*/ 120 w 14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0">
                  <a:moveTo>
                    <a:pt x="120" y="110"/>
                  </a:moveTo>
                  <a:cubicBezTo>
                    <a:pt x="91" y="72"/>
                    <a:pt x="30" y="80"/>
                    <a:pt x="0" y="42"/>
                  </a:cubicBezTo>
                  <a:cubicBezTo>
                    <a:pt x="9" y="28"/>
                    <a:pt x="19" y="14"/>
                    <a:pt x="28" y="0"/>
                  </a:cubicBezTo>
                  <a:cubicBezTo>
                    <a:pt x="58" y="39"/>
                    <a:pt x="118" y="30"/>
                    <a:pt x="148" y="69"/>
                  </a:cubicBezTo>
                  <a:cubicBezTo>
                    <a:pt x="139" y="83"/>
                    <a:pt x="129" y="97"/>
                    <a:pt x="120" y="110"/>
                  </a:cubicBezTo>
                  <a:close/>
                </a:path>
              </a:pathLst>
            </a:custGeom>
            <a:solidFill>
              <a:srgbClr val="99B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6" name="Freeform 393">
              <a:extLst>
                <a:ext uri="{FF2B5EF4-FFF2-40B4-BE49-F238E27FC236}">
                  <a16:creationId xmlns:a16="http://schemas.microsoft.com/office/drawing/2014/main" id="{25A8A4CA-F0A1-47B3-8CFC-DD9F4A34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508251"/>
              <a:ext cx="90487" cy="73025"/>
            </a:xfrm>
            <a:custGeom>
              <a:avLst/>
              <a:gdLst>
                <a:gd name="T0" fmla="*/ 44 w 50"/>
                <a:gd name="T1" fmla="*/ 27 h 40"/>
                <a:gd name="T2" fmla="*/ 14 w 50"/>
                <a:gd name="T3" fmla="*/ 37 h 40"/>
                <a:gd name="T4" fmla="*/ 6 w 50"/>
                <a:gd name="T5" fmla="*/ 13 h 40"/>
                <a:gd name="T6" fmla="*/ 36 w 50"/>
                <a:gd name="T7" fmla="*/ 4 h 40"/>
                <a:gd name="T8" fmla="*/ 44 w 50"/>
                <a:gd name="T9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44" y="27"/>
                  </a:moveTo>
                  <a:cubicBezTo>
                    <a:pt x="38" y="36"/>
                    <a:pt x="25" y="40"/>
                    <a:pt x="14" y="37"/>
                  </a:cubicBezTo>
                  <a:cubicBezTo>
                    <a:pt x="3" y="33"/>
                    <a:pt x="0" y="22"/>
                    <a:pt x="6" y="13"/>
                  </a:cubicBezTo>
                  <a:cubicBezTo>
                    <a:pt x="12" y="4"/>
                    <a:pt x="25" y="0"/>
                    <a:pt x="36" y="4"/>
                  </a:cubicBezTo>
                  <a:cubicBezTo>
                    <a:pt x="47" y="7"/>
                    <a:pt x="50" y="18"/>
                    <a:pt x="44" y="27"/>
                  </a:cubicBezTo>
                  <a:close/>
                </a:path>
              </a:pathLst>
            </a:custGeom>
            <a:solidFill>
              <a:srgbClr val="B7D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7" name="Freeform 394">
              <a:extLst>
                <a:ext uri="{FF2B5EF4-FFF2-40B4-BE49-F238E27FC236}">
                  <a16:creationId xmlns:a16="http://schemas.microsoft.com/office/drawing/2014/main" id="{F8D2C21B-EA97-4F58-A292-2AE7CCFA0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3038" y="2522538"/>
              <a:ext cx="52387" cy="44450"/>
            </a:xfrm>
            <a:custGeom>
              <a:avLst/>
              <a:gdLst>
                <a:gd name="T0" fmla="*/ 7 w 28"/>
                <a:gd name="T1" fmla="*/ 21 h 24"/>
                <a:gd name="T2" fmla="*/ 3 w 28"/>
                <a:gd name="T3" fmla="*/ 18 h 24"/>
                <a:gd name="T4" fmla="*/ 0 w 28"/>
                <a:gd name="T5" fmla="*/ 15 h 24"/>
                <a:gd name="T6" fmla="*/ 5 w 28"/>
                <a:gd name="T7" fmla="*/ 12 h 24"/>
                <a:gd name="T8" fmla="*/ 7 w 28"/>
                <a:gd name="T9" fmla="*/ 15 h 24"/>
                <a:gd name="T10" fmla="*/ 10 w 28"/>
                <a:gd name="T11" fmla="*/ 17 h 24"/>
                <a:gd name="T12" fmla="*/ 12 w 28"/>
                <a:gd name="T13" fmla="*/ 13 h 24"/>
                <a:gd name="T14" fmla="*/ 9 w 28"/>
                <a:gd name="T15" fmla="*/ 11 h 24"/>
                <a:gd name="T16" fmla="*/ 8 w 28"/>
                <a:gd name="T17" fmla="*/ 9 h 24"/>
                <a:gd name="T18" fmla="*/ 7 w 28"/>
                <a:gd name="T19" fmla="*/ 7 h 24"/>
                <a:gd name="T20" fmla="*/ 8 w 28"/>
                <a:gd name="T21" fmla="*/ 5 h 24"/>
                <a:gd name="T22" fmla="*/ 8 w 28"/>
                <a:gd name="T23" fmla="*/ 5 h 24"/>
                <a:gd name="T24" fmla="*/ 10 w 28"/>
                <a:gd name="T25" fmla="*/ 3 h 24"/>
                <a:gd name="T26" fmla="*/ 13 w 28"/>
                <a:gd name="T27" fmla="*/ 2 h 24"/>
                <a:gd name="T28" fmla="*/ 16 w 28"/>
                <a:gd name="T29" fmla="*/ 1 h 24"/>
                <a:gd name="T30" fmla="*/ 20 w 28"/>
                <a:gd name="T31" fmla="*/ 2 h 24"/>
                <a:gd name="T32" fmla="*/ 21 w 28"/>
                <a:gd name="T33" fmla="*/ 0 h 24"/>
                <a:gd name="T34" fmla="*/ 24 w 28"/>
                <a:gd name="T35" fmla="*/ 1 h 24"/>
                <a:gd name="T36" fmla="*/ 23 w 28"/>
                <a:gd name="T37" fmla="*/ 3 h 24"/>
                <a:gd name="T38" fmla="*/ 26 w 28"/>
                <a:gd name="T39" fmla="*/ 5 h 24"/>
                <a:gd name="T40" fmla="*/ 28 w 28"/>
                <a:gd name="T41" fmla="*/ 7 h 24"/>
                <a:gd name="T42" fmla="*/ 23 w 28"/>
                <a:gd name="T43" fmla="*/ 10 h 24"/>
                <a:gd name="T44" fmla="*/ 22 w 28"/>
                <a:gd name="T45" fmla="*/ 8 h 24"/>
                <a:gd name="T46" fmla="*/ 20 w 28"/>
                <a:gd name="T47" fmla="*/ 7 h 24"/>
                <a:gd name="T48" fmla="*/ 18 w 28"/>
                <a:gd name="T49" fmla="*/ 10 h 24"/>
                <a:gd name="T50" fmla="*/ 21 w 28"/>
                <a:gd name="T51" fmla="*/ 12 h 24"/>
                <a:gd name="T52" fmla="*/ 22 w 28"/>
                <a:gd name="T53" fmla="*/ 14 h 24"/>
                <a:gd name="T54" fmla="*/ 23 w 28"/>
                <a:gd name="T55" fmla="*/ 16 h 24"/>
                <a:gd name="T56" fmla="*/ 22 w 28"/>
                <a:gd name="T57" fmla="*/ 19 h 24"/>
                <a:gd name="T58" fmla="*/ 22 w 28"/>
                <a:gd name="T59" fmla="*/ 19 h 24"/>
                <a:gd name="T60" fmla="*/ 20 w 28"/>
                <a:gd name="T61" fmla="*/ 21 h 24"/>
                <a:gd name="T62" fmla="*/ 17 w 28"/>
                <a:gd name="T63" fmla="*/ 22 h 24"/>
                <a:gd name="T64" fmla="*/ 14 w 28"/>
                <a:gd name="T65" fmla="*/ 22 h 24"/>
                <a:gd name="T66" fmla="*/ 10 w 28"/>
                <a:gd name="T67" fmla="*/ 22 h 24"/>
                <a:gd name="T68" fmla="*/ 9 w 28"/>
                <a:gd name="T69" fmla="*/ 24 h 24"/>
                <a:gd name="T70" fmla="*/ 5 w 28"/>
                <a:gd name="T71" fmla="*/ 23 h 24"/>
                <a:gd name="T72" fmla="*/ 7 w 28"/>
                <a:gd name="T73" fmla="*/ 21 h 24"/>
                <a:gd name="T74" fmla="*/ 17 w 28"/>
                <a:gd name="T75" fmla="*/ 6 h 24"/>
                <a:gd name="T76" fmla="*/ 15 w 28"/>
                <a:gd name="T77" fmla="*/ 6 h 24"/>
                <a:gd name="T78" fmla="*/ 14 w 28"/>
                <a:gd name="T79" fmla="*/ 6 h 24"/>
                <a:gd name="T80" fmla="*/ 14 w 28"/>
                <a:gd name="T81" fmla="*/ 6 h 24"/>
                <a:gd name="T82" fmla="*/ 14 w 28"/>
                <a:gd name="T83" fmla="*/ 7 h 24"/>
                <a:gd name="T84" fmla="*/ 15 w 28"/>
                <a:gd name="T85" fmla="*/ 9 h 24"/>
                <a:gd name="T86" fmla="*/ 17 w 28"/>
                <a:gd name="T87" fmla="*/ 6 h 24"/>
                <a:gd name="T88" fmla="*/ 13 w 28"/>
                <a:gd name="T89" fmla="*/ 18 h 24"/>
                <a:gd name="T90" fmla="*/ 16 w 28"/>
                <a:gd name="T91" fmla="*/ 17 h 24"/>
                <a:gd name="T92" fmla="*/ 16 w 28"/>
                <a:gd name="T93" fmla="*/ 17 h 24"/>
                <a:gd name="T94" fmla="*/ 16 w 28"/>
                <a:gd name="T95" fmla="*/ 16 h 24"/>
                <a:gd name="T96" fmla="*/ 15 w 28"/>
                <a:gd name="T97" fmla="*/ 15 h 24"/>
                <a:gd name="T98" fmla="*/ 13 w 28"/>
                <a:gd name="T9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24">
                  <a:moveTo>
                    <a:pt x="7" y="21"/>
                  </a:moveTo>
                  <a:cubicBezTo>
                    <a:pt x="6" y="20"/>
                    <a:pt x="4" y="19"/>
                    <a:pt x="3" y="18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2" y="14"/>
                    <a:pt x="4" y="13"/>
                    <a:pt x="5" y="12"/>
                  </a:cubicBezTo>
                  <a:cubicBezTo>
                    <a:pt x="6" y="13"/>
                    <a:pt x="7" y="14"/>
                    <a:pt x="7" y="15"/>
                  </a:cubicBezTo>
                  <a:cubicBezTo>
                    <a:pt x="8" y="16"/>
                    <a:pt x="9" y="16"/>
                    <a:pt x="10" y="17"/>
                  </a:cubicBezTo>
                  <a:cubicBezTo>
                    <a:pt x="11" y="15"/>
                    <a:pt x="11" y="14"/>
                    <a:pt x="12" y="13"/>
                  </a:cubicBezTo>
                  <a:cubicBezTo>
                    <a:pt x="11" y="13"/>
                    <a:pt x="10" y="12"/>
                    <a:pt x="9" y="11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7" y="1"/>
                    <a:pt x="18" y="1"/>
                    <a:pt x="20" y="2"/>
                  </a:cubicBezTo>
                  <a:cubicBezTo>
                    <a:pt x="20" y="1"/>
                    <a:pt x="20" y="1"/>
                    <a:pt x="21" y="0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24" y="2"/>
                    <a:pt x="23" y="2"/>
                    <a:pt x="23" y="3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7" y="6"/>
                    <a:pt x="28" y="6"/>
                    <a:pt x="28" y="7"/>
                  </a:cubicBezTo>
                  <a:cubicBezTo>
                    <a:pt x="26" y="8"/>
                    <a:pt x="25" y="9"/>
                    <a:pt x="23" y="10"/>
                  </a:cubicBezTo>
                  <a:cubicBezTo>
                    <a:pt x="23" y="9"/>
                    <a:pt x="22" y="9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19" y="8"/>
                    <a:pt x="19" y="9"/>
                    <a:pt x="18" y="10"/>
                  </a:cubicBezTo>
                  <a:cubicBezTo>
                    <a:pt x="19" y="11"/>
                    <a:pt x="20" y="11"/>
                    <a:pt x="21" y="12"/>
                  </a:cubicBezTo>
                  <a:cubicBezTo>
                    <a:pt x="21" y="13"/>
                    <a:pt x="22" y="13"/>
                    <a:pt x="22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0" y="20"/>
                    <a:pt x="20" y="21"/>
                  </a:cubicBezTo>
                  <a:cubicBezTo>
                    <a:pt x="19" y="21"/>
                    <a:pt x="18" y="22"/>
                    <a:pt x="17" y="22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13" y="22"/>
                    <a:pt x="12" y="22"/>
                    <a:pt x="10" y="22"/>
                  </a:cubicBezTo>
                  <a:cubicBezTo>
                    <a:pt x="10" y="23"/>
                    <a:pt x="9" y="23"/>
                    <a:pt x="9" y="24"/>
                  </a:cubicBezTo>
                  <a:cubicBezTo>
                    <a:pt x="7" y="24"/>
                    <a:pt x="6" y="24"/>
                    <a:pt x="5" y="23"/>
                  </a:cubicBezTo>
                  <a:cubicBezTo>
                    <a:pt x="6" y="22"/>
                    <a:pt x="6" y="21"/>
                    <a:pt x="7" y="21"/>
                  </a:cubicBezTo>
                  <a:close/>
                  <a:moveTo>
                    <a:pt x="17" y="6"/>
                  </a:moveTo>
                  <a:cubicBezTo>
                    <a:pt x="16" y="5"/>
                    <a:pt x="16" y="5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5" y="9"/>
                  </a:cubicBezTo>
                  <a:cubicBezTo>
                    <a:pt x="16" y="8"/>
                    <a:pt x="16" y="7"/>
                    <a:pt x="17" y="6"/>
                  </a:cubicBezTo>
                  <a:close/>
                  <a:moveTo>
                    <a:pt x="13" y="18"/>
                  </a:moveTo>
                  <a:cubicBezTo>
                    <a:pt x="14" y="18"/>
                    <a:pt x="15" y="18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4" y="16"/>
                    <a:pt x="13" y="17"/>
                    <a:pt x="13" y="18"/>
                  </a:cubicBezTo>
                  <a:close/>
                </a:path>
              </a:pathLst>
            </a:custGeom>
            <a:solidFill>
              <a:srgbClr val="99B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8" name="Oval 395">
              <a:extLst>
                <a:ext uri="{FF2B5EF4-FFF2-40B4-BE49-F238E27FC236}">
                  <a16:creationId xmlns:a16="http://schemas.microsoft.com/office/drawing/2014/main" id="{5F7C3106-5B0A-443B-B621-5D4F76484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9150" y="2535238"/>
              <a:ext cx="211137" cy="209550"/>
            </a:xfrm>
            <a:prstGeom prst="ellipse">
              <a:avLst/>
            </a:prstGeom>
            <a:solidFill>
              <a:srgbClr val="FFD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9" name="Oval 396">
              <a:extLst>
                <a:ext uri="{FF2B5EF4-FFF2-40B4-BE49-F238E27FC236}">
                  <a16:creationId xmlns:a16="http://schemas.microsoft.com/office/drawing/2014/main" id="{0723C09F-0FC4-4894-B8FB-30CA25F5E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6138" y="2563813"/>
              <a:ext cx="155575" cy="153988"/>
            </a:xfrm>
            <a:prstGeom prst="ellipse">
              <a:avLst/>
            </a:prstGeom>
            <a:solidFill>
              <a:srgbClr val="FFE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" name="Freeform 397">
              <a:extLst>
                <a:ext uri="{FF2B5EF4-FFF2-40B4-BE49-F238E27FC236}">
                  <a16:creationId xmlns:a16="http://schemas.microsoft.com/office/drawing/2014/main" id="{FBE47488-CBA9-4CD5-A1C1-EC64C2914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5825" y="2590801"/>
              <a:ext cx="74612" cy="101600"/>
            </a:xfrm>
            <a:custGeom>
              <a:avLst/>
              <a:gdLst>
                <a:gd name="T0" fmla="*/ 18 w 40"/>
                <a:gd name="T1" fmla="*/ 49 h 55"/>
                <a:gd name="T2" fmla="*/ 8 w 40"/>
                <a:gd name="T3" fmla="*/ 47 h 55"/>
                <a:gd name="T4" fmla="*/ 0 w 40"/>
                <a:gd name="T5" fmla="*/ 42 h 55"/>
                <a:gd name="T6" fmla="*/ 6 w 40"/>
                <a:gd name="T7" fmla="*/ 34 h 55"/>
                <a:gd name="T8" fmla="*/ 12 w 40"/>
                <a:gd name="T9" fmla="*/ 37 h 55"/>
                <a:gd name="T10" fmla="*/ 18 w 40"/>
                <a:gd name="T11" fmla="*/ 39 h 55"/>
                <a:gd name="T12" fmla="*/ 18 w 40"/>
                <a:gd name="T13" fmla="*/ 31 h 55"/>
                <a:gd name="T14" fmla="*/ 11 w 40"/>
                <a:gd name="T15" fmla="*/ 29 h 55"/>
                <a:gd name="T16" fmla="*/ 6 w 40"/>
                <a:gd name="T17" fmla="*/ 26 h 55"/>
                <a:gd name="T18" fmla="*/ 3 w 40"/>
                <a:gd name="T19" fmla="*/ 22 h 55"/>
                <a:gd name="T20" fmla="*/ 2 w 40"/>
                <a:gd name="T21" fmla="*/ 17 h 55"/>
                <a:gd name="T22" fmla="*/ 2 w 40"/>
                <a:gd name="T23" fmla="*/ 17 h 55"/>
                <a:gd name="T24" fmla="*/ 3 w 40"/>
                <a:gd name="T25" fmla="*/ 12 h 55"/>
                <a:gd name="T26" fmla="*/ 6 w 40"/>
                <a:gd name="T27" fmla="*/ 8 h 55"/>
                <a:gd name="T28" fmla="*/ 11 w 40"/>
                <a:gd name="T29" fmla="*/ 5 h 55"/>
                <a:gd name="T30" fmla="*/ 18 w 40"/>
                <a:gd name="T31" fmla="*/ 3 h 55"/>
                <a:gd name="T32" fmla="*/ 18 w 40"/>
                <a:gd name="T33" fmla="*/ 0 h 55"/>
                <a:gd name="T34" fmla="*/ 25 w 40"/>
                <a:gd name="T35" fmla="*/ 0 h 55"/>
                <a:gd name="T36" fmla="*/ 25 w 40"/>
                <a:gd name="T37" fmla="*/ 3 h 55"/>
                <a:gd name="T38" fmla="*/ 32 w 40"/>
                <a:gd name="T39" fmla="*/ 5 h 55"/>
                <a:gd name="T40" fmla="*/ 38 w 40"/>
                <a:gd name="T41" fmla="*/ 9 h 55"/>
                <a:gd name="T42" fmla="*/ 33 w 40"/>
                <a:gd name="T43" fmla="*/ 17 h 55"/>
                <a:gd name="T44" fmla="*/ 29 w 40"/>
                <a:gd name="T45" fmla="*/ 15 h 55"/>
                <a:gd name="T46" fmla="*/ 24 w 40"/>
                <a:gd name="T47" fmla="*/ 13 h 55"/>
                <a:gd name="T48" fmla="*/ 24 w 40"/>
                <a:gd name="T49" fmla="*/ 21 h 55"/>
                <a:gd name="T50" fmla="*/ 31 w 40"/>
                <a:gd name="T51" fmla="*/ 23 h 55"/>
                <a:gd name="T52" fmla="*/ 36 w 40"/>
                <a:gd name="T53" fmla="*/ 26 h 55"/>
                <a:gd name="T54" fmla="*/ 39 w 40"/>
                <a:gd name="T55" fmla="*/ 30 h 55"/>
                <a:gd name="T56" fmla="*/ 40 w 40"/>
                <a:gd name="T57" fmla="*/ 35 h 55"/>
                <a:gd name="T58" fmla="*/ 40 w 40"/>
                <a:gd name="T59" fmla="*/ 35 h 55"/>
                <a:gd name="T60" fmla="*/ 39 w 40"/>
                <a:gd name="T61" fmla="*/ 41 h 55"/>
                <a:gd name="T62" fmla="*/ 36 w 40"/>
                <a:gd name="T63" fmla="*/ 45 h 55"/>
                <a:gd name="T64" fmla="*/ 31 w 40"/>
                <a:gd name="T65" fmla="*/ 48 h 55"/>
                <a:gd name="T66" fmla="*/ 24 w 40"/>
                <a:gd name="T67" fmla="*/ 49 h 55"/>
                <a:gd name="T68" fmla="*/ 24 w 40"/>
                <a:gd name="T69" fmla="*/ 55 h 55"/>
                <a:gd name="T70" fmla="*/ 18 w 40"/>
                <a:gd name="T71" fmla="*/ 55 h 55"/>
                <a:gd name="T72" fmla="*/ 18 w 40"/>
                <a:gd name="T73" fmla="*/ 49 h 55"/>
                <a:gd name="T74" fmla="*/ 18 w 40"/>
                <a:gd name="T75" fmla="*/ 13 h 55"/>
                <a:gd name="T76" fmla="*/ 15 w 40"/>
                <a:gd name="T77" fmla="*/ 14 h 55"/>
                <a:gd name="T78" fmla="*/ 14 w 40"/>
                <a:gd name="T79" fmla="*/ 16 h 55"/>
                <a:gd name="T80" fmla="*/ 14 w 40"/>
                <a:gd name="T81" fmla="*/ 16 h 55"/>
                <a:gd name="T82" fmla="*/ 15 w 40"/>
                <a:gd name="T83" fmla="*/ 18 h 55"/>
                <a:gd name="T84" fmla="*/ 18 w 40"/>
                <a:gd name="T85" fmla="*/ 20 h 55"/>
                <a:gd name="T86" fmla="*/ 18 w 40"/>
                <a:gd name="T87" fmla="*/ 13 h 55"/>
                <a:gd name="T88" fmla="*/ 24 w 40"/>
                <a:gd name="T89" fmla="*/ 39 h 55"/>
                <a:gd name="T90" fmla="*/ 29 w 40"/>
                <a:gd name="T91" fmla="*/ 36 h 55"/>
                <a:gd name="T92" fmla="*/ 29 w 40"/>
                <a:gd name="T93" fmla="*/ 36 h 55"/>
                <a:gd name="T94" fmla="*/ 28 w 40"/>
                <a:gd name="T95" fmla="*/ 34 h 55"/>
                <a:gd name="T96" fmla="*/ 24 w 40"/>
                <a:gd name="T97" fmla="*/ 32 h 55"/>
                <a:gd name="T98" fmla="*/ 24 w 40"/>
                <a:gd name="T99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55">
                  <a:moveTo>
                    <a:pt x="18" y="49"/>
                  </a:moveTo>
                  <a:cubicBezTo>
                    <a:pt x="14" y="49"/>
                    <a:pt x="11" y="48"/>
                    <a:pt x="8" y="47"/>
                  </a:cubicBezTo>
                  <a:cubicBezTo>
                    <a:pt x="5" y="46"/>
                    <a:pt x="2" y="44"/>
                    <a:pt x="0" y="42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5"/>
                    <a:pt x="10" y="36"/>
                    <a:pt x="12" y="37"/>
                  </a:cubicBezTo>
                  <a:cubicBezTo>
                    <a:pt x="14" y="38"/>
                    <a:pt x="16" y="39"/>
                    <a:pt x="18" y="3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1"/>
                    <a:pt x="13" y="30"/>
                    <a:pt x="11" y="29"/>
                  </a:cubicBezTo>
                  <a:cubicBezTo>
                    <a:pt x="9" y="28"/>
                    <a:pt x="8" y="27"/>
                    <a:pt x="6" y="26"/>
                  </a:cubicBezTo>
                  <a:cubicBezTo>
                    <a:pt x="5" y="25"/>
                    <a:pt x="4" y="24"/>
                    <a:pt x="3" y="22"/>
                  </a:cubicBezTo>
                  <a:cubicBezTo>
                    <a:pt x="3" y="21"/>
                    <a:pt x="2" y="19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5"/>
                    <a:pt x="3" y="13"/>
                    <a:pt x="3" y="12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5" y="3"/>
                    <a:pt x="18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7" y="4"/>
                    <a:pt x="30" y="4"/>
                    <a:pt x="32" y="5"/>
                  </a:cubicBezTo>
                  <a:cubicBezTo>
                    <a:pt x="34" y="6"/>
                    <a:pt x="36" y="7"/>
                    <a:pt x="38" y="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6"/>
                    <a:pt x="30" y="16"/>
                    <a:pt x="29" y="15"/>
                  </a:cubicBezTo>
                  <a:cubicBezTo>
                    <a:pt x="27" y="14"/>
                    <a:pt x="26" y="14"/>
                    <a:pt x="24" y="1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7" y="22"/>
                    <a:pt x="29" y="22"/>
                    <a:pt x="31" y="23"/>
                  </a:cubicBezTo>
                  <a:cubicBezTo>
                    <a:pt x="33" y="24"/>
                    <a:pt x="35" y="25"/>
                    <a:pt x="36" y="26"/>
                  </a:cubicBezTo>
                  <a:cubicBezTo>
                    <a:pt x="37" y="27"/>
                    <a:pt x="38" y="28"/>
                    <a:pt x="39" y="30"/>
                  </a:cubicBezTo>
                  <a:cubicBezTo>
                    <a:pt x="39" y="31"/>
                    <a:pt x="40" y="33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7"/>
                    <a:pt x="39" y="39"/>
                    <a:pt x="39" y="41"/>
                  </a:cubicBezTo>
                  <a:cubicBezTo>
                    <a:pt x="38" y="42"/>
                    <a:pt x="37" y="44"/>
                    <a:pt x="36" y="45"/>
                  </a:cubicBezTo>
                  <a:cubicBezTo>
                    <a:pt x="34" y="46"/>
                    <a:pt x="33" y="47"/>
                    <a:pt x="31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8" y="55"/>
                    <a:pt x="18" y="55"/>
                    <a:pt x="18" y="55"/>
                  </a:cubicBezTo>
                  <a:lnTo>
                    <a:pt x="18" y="49"/>
                  </a:lnTo>
                  <a:close/>
                  <a:moveTo>
                    <a:pt x="18" y="13"/>
                  </a:moveTo>
                  <a:cubicBezTo>
                    <a:pt x="16" y="13"/>
                    <a:pt x="15" y="13"/>
                    <a:pt x="15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8"/>
                    <a:pt x="15" y="18"/>
                  </a:cubicBezTo>
                  <a:cubicBezTo>
                    <a:pt x="15" y="19"/>
                    <a:pt x="16" y="19"/>
                    <a:pt x="18" y="20"/>
                  </a:cubicBezTo>
                  <a:lnTo>
                    <a:pt x="18" y="13"/>
                  </a:lnTo>
                  <a:close/>
                  <a:moveTo>
                    <a:pt x="24" y="39"/>
                  </a:moveTo>
                  <a:cubicBezTo>
                    <a:pt x="27" y="39"/>
                    <a:pt x="29" y="38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5"/>
                    <a:pt x="28" y="34"/>
                    <a:pt x="28" y="34"/>
                  </a:cubicBezTo>
                  <a:cubicBezTo>
                    <a:pt x="27" y="33"/>
                    <a:pt x="26" y="33"/>
                    <a:pt x="24" y="32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rgbClr val="F9B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" name="Oval 398">
              <a:extLst>
                <a:ext uri="{FF2B5EF4-FFF2-40B4-BE49-F238E27FC236}">
                  <a16:creationId xmlns:a16="http://schemas.microsoft.com/office/drawing/2014/main" id="{F381EE6A-54EA-4B1B-A841-BDAA2AF7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3850" y="2971801"/>
              <a:ext cx="139700" cy="141288"/>
            </a:xfrm>
            <a:prstGeom prst="ellipse">
              <a:avLst/>
            </a:prstGeom>
            <a:solidFill>
              <a:srgbClr val="FFD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2" name="Oval 399">
              <a:extLst>
                <a:ext uri="{FF2B5EF4-FFF2-40B4-BE49-F238E27FC236}">
                  <a16:creationId xmlns:a16="http://schemas.microsoft.com/office/drawing/2014/main" id="{BC5F1F07-3E7F-4330-AAA6-10D5B7121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2900" y="2990851"/>
              <a:ext cx="101600" cy="103188"/>
            </a:xfrm>
            <a:prstGeom prst="ellipse">
              <a:avLst/>
            </a:prstGeom>
            <a:solidFill>
              <a:srgbClr val="FFE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3" name="Freeform 400">
              <a:extLst>
                <a:ext uri="{FF2B5EF4-FFF2-40B4-BE49-F238E27FC236}">
                  <a16:creationId xmlns:a16="http://schemas.microsoft.com/office/drawing/2014/main" id="{E8352E94-CB8F-4131-93F3-D437AA601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8300" y="3008313"/>
              <a:ext cx="49212" cy="68263"/>
            </a:xfrm>
            <a:custGeom>
              <a:avLst/>
              <a:gdLst>
                <a:gd name="T0" fmla="*/ 12 w 27"/>
                <a:gd name="T1" fmla="*/ 33 h 37"/>
                <a:gd name="T2" fmla="*/ 6 w 27"/>
                <a:gd name="T3" fmla="*/ 31 h 37"/>
                <a:gd name="T4" fmla="*/ 0 w 27"/>
                <a:gd name="T5" fmla="*/ 29 h 37"/>
                <a:gd name="T6" fmla="*/ 4 w 27"/>
                <a:gd name="T7" fmla="*/ 23 h 37"/>
                <a:gd name="T8" fmla="*/ 8 w 27"/>
                <a:gd name="T9" fmla="*/ 25 h 37"/>
                <a:gd name="T10" fmla="*/ 12 w 27"/>
                <a:gd name="T11" fmla="*/ 26 h 37"/>
                <a:gd name="T12" fmla="*/ 12 w 27"/>
                <a:gd name="T13" fmla="*/ 21 h 37"/>
                <a:gd name="T14" fmla="*/ 8 w 27"/>
                <a:gd name="T15" fmla="*/ 20 h 37"/>
                <a:gd name="T16" fmla="*/ 4 w 27"/>
                <a:gd name="T17" fmla="*/ 18 h 37"/>
                <a:gd name="T18" fmla="*/ 2 w 27"/>
                <a:gd name="T19" fmla="*/ 15 h 37"/>
                <a:gd name="T20" fmla="*/ 2 w 27"/>
                <a:gd name="T21" fmla="*/ 12 h 37"/>
                <a:gd name="T22" fmla="*/ 2 w 27"/>
                <a:gd name="T23" fmla="*/ 12 h 37"/>
                <a:gd name="T24" fmla="*/ 2 w 27"/>
                <a:gd name="T25" fmla="*/ 8 h 37"/>
                <a:gd name="T26" fmla="*/ 4 w 27"/>
                <a:gd name="T27" fmla="*/ 5 h 37"/>
                <a:gd name="T28" fmla="*/ 8 w 27"/>
                <a:gd name="T29" fmla="*/ 3 h 37"/>
                <a:gd name="T30" fmla="*/ 12 w 27"/>
                <a:gd name="T31" fmla="*/ 2 h 37"/>
                <a:gd name="T32" fmla="*/ 12 w 27"/>
                <a:gd name="T33" fmla="*/ 0 h 37"/>
                <a:gd name="T34" fmla="*/ 17 w 27"/>
                <a:gd name="T35" fmla="*/ 0 h 37"/>
                <a:gd name="T36" fmla="*/ 17 w 27"/>
                <a:gd name="T37" fmla="*/ 2 h 37"/>
                <a:gd name="T38" fmla="*/ 22 w 27"/>
                <a:gd name="T39" fmla="*/ 4 h 37"/>
                <a:gd name="T40" fmla="*/ 26 w 27"/>
                <a:gd name="T41" fmla="*/ 6 h 37"/>
                <a:gd name="T42" fmla="*/ 22 w 27"/>
                <a:gd name="T43" fmla="*/ 12 h 37"/>
                <a:gd name="T44" fmla="*/ 20 w 27"/>
                <a:gd name="T45" fmla="*/ 10 h 37"/>
                <a:gd name="T46" fmla="*/ 17 w 27"/>
                <a:gd name="T47" fmla="*/ 9 h 37"/>
                <a:gd name="T48" fmla="*/ 17 w 27"/>
                <a:gd name="T49" fmla="*/ 14 h 37"/>
                <a:gd name="T50" fmla="*/ 21 w 27"/>
                <a:gd name="T51" fmla="*/ 16 h 37"/>
                <a:gd name="T52" fmla="*/ 24 w 27"/>
                <a:gd name="T53" fmla="*/ 17 h 37"/>
                <a:gd name="T54" fmla="*/ 26 w 27"/>
                <a:gd name="T55" fmla="*/ 20 h 37"/>
                <a:gd name="T56" fmla="*/ 27 w 27"/>
                <a:gd name="T57" fmla="*/ 24 h 37"/>
                <a:gd name="T58" fmla="*/ 27 w 27"/>
                <a:gd name="T59" fmla="*/ 24 h 37"/>
                <a:gd name="T60" fmla="*/ 26 w 27"/>
                <a:gd name="T61" fmla="*/ 27 h 37"/>
                <a:gd name="T62" fmla="*/ 24 w 27"/>
                <a:gd name="T63" fmla="*/ 30 h 37"/>
                <a:gd name="T64" fmla="*/ 21 w 27"/>
                <a:gd name="T65" fmla="*/ 32 h 37"/>
                <a:gd name="T66" fmla="*/ 17 w 27"/>
                <a:gd name="T67" fmla="*/ 33 h 37"/>
                <a:gd name="T68" fmla="*/ 17 w 27"/>
                <a:gd name="T69" fmla="*/ 37 h 37"/>
                <a:gd name="T70" fmla="*/ 12 w 27"/>
                <a:gd name="T71" fmla="*/ 37 h 37"/>
                <a:gd name="T72" fmla="*/ 12 w 27"/>
                <a:gd name="T73" fmla="*/ 33 h 37"/>
                <a:gd name="T74" fmla="*/ 12 w 27"/>
                <a:gd name="T75" fmla="*/ 9 h 37"/>
                <a:gd name="T76" fmla="*/ 10 w 27"/>
                <a:gd name="T77" fmla="*/ 9 h 37"/>
                <a:gd name="T78" fmla="*/ 9 w 27"/>
                <a:gd name="T79" fmla="*/ 11 h 37"/>
                <a:gd name="T80" fmla="*/ 9 w 27"/>
                <a:gd name="T81" fmla="*/ 11 h 37"/>
                <a:gd name="T82" fmla="*/ 10 w 27"/>
                <a:gd name="T83" fmla="*/ 12 h 37"/>
                <a:gd name="T84" fmla="*/ 12 w 27"/>
                <a:gd name="T85" fmla="*/ 13 h 37"/>
                <a:gd name="T86" fmla="*/ 12 w 27"/>
                <a:gd name="T87" fmla="*/ 9 h 37"/>
                <a:gd name="T88" fmla="*/ 16 w 27"/>
                <a:gd name="T89" fmla="*/ 27 h 37"/>
                <a:gd name="T90" fmla="*/ 19 w 27"/>
                <a:gd name="T91" fmla="*/ 24 h 37"/>
                <a:gd name="T92" fmla="*/ 19 w 27"/>
                <a:gd name="T93" fmla="*/ 24 h 37"/>
                <a:gd name="T94" fmla="*/ 19 w 27"/>
                <a:gd name="T95" fmla="*/ 23 h 37"/>
                <a:gd name="T96" fmla="*/ 16 w 27"/>
                <a:gd name="T97" fmla="*/ 22 h 37"/>
                <a:gd name="T98" fmla="*/ 16 w 27"/>
                <a:gd name="T99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" h="37">
                  <a:moveTo>
                    <a:pt x="12" y="33"/>
                  </a:moveTo>
                  <a:cubicBezTo>
                    <a:pt x="10" y="33"/>
                    <a:pt x="8" y="32"/>
                    <a:pt x="6" y="31"/>
                  </a:cubicBezTo>
                  <a:cubicBezTo>
                    <a:pt x="4" y="31"/>
                    <a:pt x="2" y="30"/>
                    <a:pt x="0" y="2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4"/>
                    <a:pt x="7" y="25"/>
                    <a:pt x="8" y="25"/>
                  </a:cubicBezTo>
                  <a:cubicBezTo>
                    <a:pt x="10" y="26"/>
                    <a:pt x="11" y="26"/>
                    <a:pt x="12" y="26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4" y="17"/>
                    <a:pt x="3" y="16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3" y="7"/>
                    <a:pt x="4" y="6"/>
                    <a:pt x="4" y="5"/>
                  </a:cubicBezTo>
                  <a:cubicBezTo>
                    <a:pt x="5" y="4"/>
                    <a:pt x="6" y="4"/>
                    <a:pt x="8" y="3"/>
                  </a:cubicBezTo>
                  <a:cubicBezTo>
                    <a:pt x="9" y="3"/>
                    <a:pt x="11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20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1"/>
                    <a:pt x="21" y="11"/>
                    <a:pt x="20" y="10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5" y="18"/>
                    <a:pt x="26" y="19"/>
                    <a:pt x="26" y="20"/>
                  </a:cubicBezTo>
                  <a:cubicBezTo>
                    <a:pt x="27" y="21"/>
                    <a:pt x="27" y="22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6"/>
                    <a:pt x="26" y="27"/>
                  </a:cubicBezTo>
                  <a:cubicBezTo>
                    <a:pt x="26" y="28"/>
                    <a:pt x="25" y="29"/>
                    <a:pt x="24" y="30"/>
                  </a:cubicBezTo>
                  <a:cubicBezTo>
                    <a:pt x="23" y="31"/>
                    <a:pt x="22" y="32"/>
                    <a:pt x="21" y="32"/>
                  </a:cubicBezTo>
                  <a:cubicBezTo>
                    <a:pt x="20" y="33"/>
                    <a:pt x="18" y="33"/>
                    <a:pt x="17" y="33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2" y="37"/>
                    <a:pt x="12" y="37"/>
                    <a:pt x="12" y="37"/>
                  </a:cubicBezTo>
                  <a:lnTo>
                    <a:pt x="12" y="33"/>
                  </a:lnTo>
                  <a:close/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3"/>
                    <a:pt x="11" y="13"/>
                    <a:pt x="12" y="13"/>
                  </a:cubicBezTo>
                  <a:lnTo>
                    <a:pt x="12" y="9"/>
                  </a:lnTo>
                  <a:close/>
                  <a:moveTo>
                    <a:pt x="16" y="27"/>
                  </a:moveTo>
                  <a:cubicBezTo>
                    <a:pt x="18" y="26"/>
                    <a:pt x="19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3"/>
                    <a:pt x="19" y="23"/>
                  </a:cubicBezTo>
                  <a:cubicBezTo>
                    <a:pt x="18" y="22"/>
                    <a:pt x="18" y="22"/>
                    <a:pt x="16" y="22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F9B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401">
              <a:extLst>
                <a:ext uri="{FF2B5EF4-FFF2-40B4-BE49-F238E27FC236}">
                  <a16:creationId xmlns:a16="http://schemas.microsoft.com/office/drawing/2014/main" id="{4D4C16E9-E533-484D-8B02-CE20D7B07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413" y="3392488"/>
              <a:ext cx="323850" cy="142875"/>
            </a:xfrm>
            <a:custGeom>
              <a:avLst/>
              <a:gdLst>
                <a:gd name="T0" fmla="*/ 19 w 177"/>
                <a:gd name="T1" fmla="*/ 0 h 78"/>
                <a:gd name="T2" fmla="*/ 0 w 177"/>
                <a:gd name="T3" fmla="*/ 78 h 78"/>
                <a:gd name="T4" fmla="*/ 177 w 177"/>
                <a:gd name="T5" fmla="*/ 78 h 78"/>
                <a:gd name="T6" fmla="*/ 158 w 177"/>
                <a:gd name="T7" fmla="*/ 0 h 78"/>
                <a:gd name="T8" fmla="*/ 19 w 17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78">
                  <a:moveTo>
                    <a:pt x="19" y="0"/>
                  </a:moveTo>
                  <a:cubicBezTo>
                    <a:pt x="12" y="26"/>
                    <a:pt x="6" y="52"/>
                    <a:pt x="0" y="78"/>
                  </a:cubicBezTo>
                  <a:cubicBezTo>
                    <a:pt x="59" y="78"/>
                    <a:pt x="118" y="78"/>
                    <a:pt x="177" y="78"/>
                  </a:cubicBezTo>
                  <a:cubicBezTo>
                    <a:pt x="171" y="52"/>
                    <a:pt x="164" y="26"/>
                    <a:pt x="158" y="0"/>
                  </a:cubicBezTo>
                  <a:cubicBezTo>
                    <a:pt x="112" y="0"/>
                    <a:pt x="65" y="0"/>
                    <a:pt x="19" y="0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402">
              <a:extLst>
                <a:ext uri="{FF2B5EF4-FFF2-40B4-BE49-F238E27FC236}">
                  <a16:creationId xmlns:a16="http://schemas.microsoft.com/office/drawing/2014/main" id="{4E5F30C0-1337-44D9-A5F3-D7CD6621D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0" y="3532188"/>
              <a:ext cx="396875" cy="26988"/>
            </a:xfrm>
            <a:custGeom>
              <a:avLst/>
              <a:gdLst>
                <a:gd name="T0" fmla="*/ 208 w 217"/>
                <a:gd name="T1" fmla="*/ 0 h 15"/>
                <a:gd name="T2" fmla="*/ 9 w 217"/>
                <a:gd name="T3" fmla="*/ 0 h 15"/>
                <a:gd name="T4" fmla="*/ 0 w 217"/>
                <a:gd name="T5" fmla="*/ 11 h 15"/>
                <a:gd name="T6" fmla="*/ 0 w 217"/>
                <a:gd name="T7" fmla="*/ 15 h 15"/>
                <a:gd name="T8" fmla="*/ 217 w 217"/>
                <a:gd name="T9" fmla="*/ 15 h 15"/>
                <a:gd name="T10" fmla="*/ 217 w 217"/>
                <a:gd name="T11" fmla="*/ 11 h 15"/>
                <a:gd name="T12" fmla="*/ 208 w 21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15">
                  <a:moveTo>
                    <a:pt x="20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17" y="15"/>
                    <a:pt x="217" y="15"/>
                    <a:pt x="217" y="15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5"/>
                    <a:pt x="213" y="0"/>
                    <a:pt x="20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403">
              <a:extLst>
                <a:ext uri="{FF2B5EF4-FFF2-40B4-BE49-F238E27FC236}">
                  <a16:creationId xmlns:a16="http://schemas.microsoft.com/office/drawing/2014/main" id="{FA2DBBA7-8FB8-4BC3-82B0-D039475D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3" y="3338513"/>
              <a:ext cx="1098550" cy="106363"/>
            </a:xfrm>
            <a:custGeom>
              <a:avLst/>
              <a:gdLst>
                <a:gd name="T0" fmla="*/ 0 w 599"/>
                <a:gd name="T1" fmla="*/ 0 h 58"/>
                <a:gd name="T2" fmla="*/ 0 w 599"/>
                <a:gd name="T3" fmla="*/ 43 h 58"/>
                <a:gd name="T4" fmla="*/ 15 w 599"/>
                <a:gd name="T5" fmla="*/ 58 h 58"/>
                <a:gd name="T6" fmla="*/ 584 w 599"/>
                <a:gd name="T7" fmla="*/ 58 h 58"/>
                <a:gd name="T8" fmla="*/ 599 w 599"/>
                <a:gd name="T9" fmla="*/ 43 h 58"/>
                <a:gd name="T10" fmla="*/ 599 w 599"/>
                <a:gd name="T11" fmla="*/ 0 h 58"/>
                <a:gd name="T12" fmla="*/ 0 w 599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58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6" y="58"/>
                    <a:pt x="15" y="58"/>
                  </a:cubicBezTo>
                  <a:cubicBezTo>
                    <a:pt x="584" y="58"/>
                    <a:pt x="584" y="58"/>
                    <a:pt x="584" y="58"/>
                  </a:cubicBezTo>
                  <a:cubicBezTo>
                    <a:pt x="592" y="58"/>
                    <a:pt x="599" y="51"/>
                    <a:pt x="599" y="43"/>
                  </a:cubicBezTo>
                  <a:cubicBezTo>
                    <a:pt x="599" y="0"/>
                    <a:pt x="599" y="0"/>
                    <a:pt x="5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404">
              <a:extLst>
                <a:ext uri="{FF2B5EF4-FFF2-40B4-BE49-F238E27FC236}">
                  <a16:creationId xmlns:a16="http://schemas.microsoft.com/office/drawing/2014/main" id="{978C3E7E-5433-4717-A2FF-F457B1F7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3" y="2646363"/>
              <a:ext cx="1098550" cy="692150"/>
            </a:xfrm>
            <a:custGeom>
              <a:avLst/>
              <a:gdLst>
                <a:gd name="T0" fmla="*/ 599 w 599"/>
                <a:gd name="T1" fmla="*/ 378 h 378"/>
                <a:gd name="T2" fmla="*/ 599 w 599"/>
                <a:gd name="T3" fmla="*/ 15 h 378"/>
                <a:gd name="T4" fmla="*/ 584 w 599"/>
                <a:gd name="T5" fmla="*/ 0 h 378"/>
                <a:gd name="T6" fmla="*/ 15 w 599"/>
                <a:gd name="T7" fmla="*/ 0 h 378"/>
                <a:gd name="T8" fmla="*/ 0 w 599"/>
                <a:gd name="T9" fmla="*/ 15 h 378"/>
                <a:gd name="T10" fmla="*/ 0 w 599"/>
                <a:gd name="T11" fmla="*/ 378 h 378"/>
                <a:gd name="T12" fmla="*/ 599 w 599"/>
                <a:gd name="T1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9" h="378">
                  <a:moveTo>
                    <a:pt x="599" y="378"/>
                  </a:moveTo>
                  <a:cubicBezTo>
                    <a:pt x="599" y="15"/>
                    <a:pt x="599" y="15"/>
                    <a:pt x="599" y="15"/>
                  </a:cubicBezTo>
                  <a:cubicBezTo>
                    <a:pt x="599" y="7"/>
                    <a:pt x="592" y="0"/>
                    <a:pt x="58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378"/>
                    <a:pt x="0" y="378"/>
                    <a:pt x="0" y="378"/>
                  </a:cubicBezTo>
                  <a:lnTo>
                    <a:pt x="599" y="378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405">
              <a:extLst>
                <a:ext uri="{FF2B5EF4-FFF2-40B4-BE49-F238E27FC236}">
                  <a16:creationId xmlns:a16="http://schemas.microsoft.com/office/drawing/2014/main" id="{0F1A34CC-44E3-4A42-ADAB-A84707660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7513" y="2689226"/>
              <a:ext cx="1009650" cy="603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406">
              <a:extLst>
                <a:ext uri="{FF2B5EF4-FFF2-40B4-BE49-F238E27FC236}">
                  <a16:creationId xmlns:a16="http://schemas.microsoft.com/office/drawing/2014/main" id="{5677198D-2574-4FAB-88D7-5A8EF279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7513" y="2682876"/>
              <a:ext cx="1009650" cy="1143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Oval 407">
              <a:extLst>
                <a:ext uri="{FF2B5EF4-FFF2-40B4-BE49-F238E27FC236}">
                  <a16:creationId xmlns:a16="http://schemas.microsoft.com/office/drawing/2014/main" id="{028F6EF3-20C6-4A2A-A503-020D4646D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500" y="2722563"/>
              <a:ext cx="36512" cy="34925"/>
            </a:xfrm>
            <a:prstGeom prst="ellipse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Oval 408">
              <a:extLst>
                <a:ext uri="{FF2B5EF4-FFF2-40B4-BE49-F238E27FC236}">
                  <a16:creationId xmlns:a16="http://schemas.microsoft.com/office/drawing/2014/main" id="{9C5C915C-4CAA-427D-A8B2-D3F2A343A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3713" y="2722563"/>
              <a:ext cx="38100" cy="34925"/>
            </a:xfrm>
            <a:prstGeom prst="ellipse">
              <a:avLst/>
            </a:pr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Oval 409">
              <a:extLst>
                <a:ext uri="{FF2B5EF4-FFF2-40B4-BE49-F238E27FC236}">
                  <a16:creationId xmlns:a16="http://schemas.microsoft.com/office/drawing/2014/main" id="{72D8CCFC-C9A2-42C3-8BD3-8EB22BC3C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513" y="2722563"/>
              <a:ext cx="36512" cy="34925"/>
            </a:xfrm>
            <a:prstGeom prst="ellipse">
              <a:avLst/>
            </a:prstGeom>
            <a:solidFill>
              <a:srgbClr val="F29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410">
              <a:extLst>
                <a:ext uri="{FF2B5EF4-FFF2-40B4-BE49-F238E27FC236}">
                  <a16:creationId xmlns:a16="http://schemas.microsoft.com/office/drawing/2014/main" id="{A0750CBD-B55D-4B20-87DA-DEA9B457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7538" y="2722563"/>
              <a:ext cx="747712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411">
              <a:extLst>
                <a:ext uri="{FF2B5EF4-FFF2-40B4-BE49-F238E27FC236}">
                  <a16:creationId xmlns:a16="http://schemas.microsoft.com/office/drawing/2014/main" id="{D692B44B-BC1C-4E68-AB13-30A48C8E5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0" y="2873376"/>
              <a:ext cx="66675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412">
              <a:extLst>
                <a:ext uri="{FF2B5EF4-FFF2-40B4-BE49-F238E27FC236}">
                  <a16:creationId xmlns:a16="http://schemas.microsoft.com/office/drawing/2014/main" id="{599CE282-E65C-4EDE-85F0-4F46B4C85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0388" y="2873376"/>
              <a:ext cx="117475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413">
              <a:extLst>
                <a:ext uri="{FF2B5EF4-FFF2-40B4-BE49-F238E27FC236}">
                  <a16:creationId xmlns:a16="http://schemas.microsoft.com/office/drawing/2014/main" id="{44A0D51A-61C6-4559-A6D7-D6D900D12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425" y="2873376"/>
              <a:ext cx="138112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414">
              <a:extLst>
                <a:ext uri="{FF2B5EF4-FFF2-40B4-BE49-F238E27FC236}">
                  <a16:creationId xmlns:a16="http://schemas.microsoft.com/office/drawing/2014/main" id="{65F39918-523E-4C15-985F-A1593213F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3650" y="2873376"/>
              <a:ext cx="44450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415">
              <a:extLst>
                <a:ext uri="{FF2B5EF4-FFF2-40B4-BE49-F238E27FC236}">
                  <a16:creationId xmlns:a16="http://schemas.microsoft.com/office/drawing/2014/main" id="{D72C7CFF-B582-4005-A95D-67CE99FF8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0" y="2935288"/>
              <a:ext cx="30162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416">
              <a:extLst>
                <a:ext uri="{FF2B5EF4-FFF2-40B4-BE49-F238E27FC236}">
                  <a16:creationId xmlns:a16="http://schemas.microsoft.com/office/drawing/2014/main" id="{04760EEA-F5E9-4CD9-B2B7-572A51173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3875" y="2935288"/>
              <a:ext cx="153987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417">
              <a:extLst>
                <a:ext uri="{FF2B5EF4-FFF2-40B4-BE49-F238E27FC236}">
                  <a16:creationId xmlns:a16="http://schemas.microsoft.com/office/drawing/2014/main" id="{93046ED5-1AB5-4706-B920-53BFDCA6A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425" y="2935288"/>
              <a:ext cx="65087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418">
              <a:extLst>
                <a:ext uri="{FF2B5EF4-FFF2-40B4-BE49-F238E27FC236}">
                  <a16:creationId xmlns:a16="http://schemas.microsoft.com/office/drawing/2014/main" id="{0294CEB9-D13A-4BD0-AFB3-95463B78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25" y="2935288"/>
              <a:ext cx="117475" cy="25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19">
              <a:extLst>
                <a:ext uri="{FF2B5EF4-FFF2-40B4-BE49-F238E27FC236}">
                  <a16:creationId xmlns:a16="http://schemas.microsoft.com/office/drawing/2014/main" id="{3608B1B3-A87C-4660-B663-A6C828B68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813" y="2978151"/>
              <a:ext cx="68262" cy="65088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420">
              <a:extLst>
                <a:ext uri="{FF2B5EF4-FFF2-40B4-BE49-F238E27FC236}">
                  <a16:creationId xmlns:a16="http://schemas.microsoft.com/office/drawing/2014/main" id="{054FB617-569F-4CB1-913A-DDBD58A34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9513" y="2986088"/>
              <a:ext cx="71437" cy="65088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421">
              <a:extLst>
                <a:ext uri="{FF2B5EF4-FFF2-40B4-BE49-F238E27FC236}">
                  <a16:creationId xmlns:a16="http://schemas.microsoft.com/office/drawing/2014/main" id="{87B32592-C92D-4626-B580-8E03C24C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450" y="2992438"/>
              <a:ext cx="57150" cy="50800"/>
            </a:xfrm>
            <a:custGeom>
              <a:avLst/>
              <a:gdLst>
                <a:gd name="T0" fmla="*/ 15 w 31"/>
                <a:gd name="T1" fmla="*/ 28 h 28"/>
                <a:gd name="T2" fmla="*/ 12 w 31"/>
                <a:gd name="T3" fmla="*/ 26 h 28"/>
                <a:gd name="T4" fmla="*/ 2 w 31"/>
                <a:gd name="T5" fmla="*/ 17 h 28"/>
                <a:gd name="T6" fmla="*/ 2 w 31"/>
                <a:gd name="T7" fmla="*/ 12 h 28"/>
                <a:gd name="T8" fmla="*/ 7 w 31"/>
                <a:gd name="T9" fmla="*/ 12 h 28"/>
                <a:gd name="T10" fmla="*/ 15 w 31"/>
                <a:gd name="T11" fmla="*/ 19 h 28"/>
                <a:gd name="T12" fmla="*/ 24 w 31"/>
                <a:gd name="T13" fmla="*/ 2 h 28"/>
                <a:gd name="T14" fmla="*/ 29 w 31"/>
                <a:gd name="T15" fmla="*/ 1 h 28"/>
                <a:gd name="T16" fmla="*/ 30 w 31"/>
                <a:gd name="T17" fmla="*/ 6 h 28"/>
                <a:gd name="T18" fmla="*/ 20 w 31"/>
                <a:gd name="T19" fmla="*/ 25 h 28"/>
                <a:gd name="T20" fmla="*/ 16 w 31"/>
                <a:gd name="T21" fmla="*/ 28 h 28"/>
                <a:gd name="T22" fmla="*/ 15 w 31"/>
                <a:gd name="T2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8">
                  <a:moveTo>
                    <a:pt x="15" y="28"/>
                  </a:moveTo>
                  <a:cubicBezTo>
                    <a:pt x="14" y="28"/>
                    <a:pt x="13" y="27"/>
                    <a:pt x="12" y="2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2" y="12"/>
                  </a:cubicBezTo>
                  <a:cubicBezTo>
                    <a:pt x="3" y="11"/>
                    <a:pt x="5" y="11"/>
                    <a:pt x="7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7" y="0"/>
                    <a:pt x="29" y="1"/>
                  </a:cubicBezTo>
                  <a:cubicBezTo>
                    <a:pt x="30" y="2"/>
                    <a:pt x="31" y="4"/>
                    <a:pt x="30" y="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8" y="27"/>
                    <a:pt x="16" y="28"/>
                  </a:cubicBezTo>
                  <a:cubicBezTo>
                    <a:pt x="16" y="28"/>
                    <a:pt x="16" y="28"/>
                    <a:pt x="15" y="28"/>
                  </a:cubicBezTo>
                  <a:close/>
                </a:path>
              </a:pathLst>
            </a:cu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422">
              <a:extLst>
                <a:ext uri="{FF2B5EF4-FFF2-40B4-BE49-F238E27FC236}">
                  <a16:creationId xmlns:a16="http://schemas.microsoft.com/office/drawing/2014/main" id="{9538ABD1-7D7E-4BC0-AA7E-E43CFA182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2986088"/>
              <a:ext cx="55562" cy="52388"/>
            </a:xfrm>
            <a:custGeom>
              <a:avLst/>
              <a:gdLst>
                <a:gd name="T0" fmla="*/ 15 w 30"/>
                <a:gd name="T1" fmla="*/ 28 h 28"/>
                <a:gd name="T2" fmla="*/ 12 w 30"/>
                <a:gd name="T3" fmla="*/ 27 h 28"/>
                <a:gd name="T4" fmla="*/ 1 w 30"/>
                <a:gd name="T5" fmla="*/ 18 h 28"/>
                <a:gd name="T6" fmla="*/ 1 w 30"/>
                <a:gd name="T7" fmla="*/ 13 h 28"/>
                <a:gd name="T8" fmla="*/ 6 w 30"/>
                <a:gd name="T9" fmla="*/ 13 h 28"/>
                <a:gd name="T10" fmla="*/ 14 w 30"/>
                <a:gd name="T11" fmla="*/ 20 h 28"/>
                <a:gd name="T12" fmla="*/ 23 w 30"/>
                <a:gd name="T13" fmla="*/ 3 h 28"/>
                <a:gd name="T14" fmla="*/ 28 w 30"/>
                <a:gd name="T15" fmla="*/ 1 h 28"/>
                <a:gd name="T16" fmla="*/ 29 w 30"/>
                <a:gd name="T17" fmla="*/ 6 h 28"/>
                <a:gd name="T18" fmla="*/ 19 w 30"/>
                <a:gd name="T19" fmla="*/ 26 h 28"/>
                <a:gd name="T20" fmla="*/ 16 w 30"/>
                <a:gd name="T21" fmla="*/ 28 h 28"/>
                <a:gd name="T22" fmla="*/ 15 w 30"/>
                <a:gd name="T2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cubicBezTo>
                    <a:pt x="14" y="28"/>
                    <a:pt x="13" y="28"/>
                    <a:pt x="12" y="2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4"/>
                    <a:pt x="1" y="13"/>
                  </a:cubicBezTo>
                  <a:cubicBezTo>
                    <a:pt x="2" y="11"/>
                    <a:pt x="5" y="11"/>
                    <a:pt x="6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7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lose/>
                </a:path>
              </a:pathLst>
            </a:cu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23">
              <a:extLst>
                <a:ext uri="{FF2B5EF4-FFF2-40B4-BE49-F238E27FC236}">
                  <a16:creationId xmlns:a16="http://schemas.microsoft.com/office/drawing/2014/main" id="{FB070289-6CC3-47E6-99B0-F597841B3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775" y="2868613"/>
              <a:ext cx="285750" cy="66675"/>
            </a:xfrm>
            <a:prstGeom prst="rect">
              <a:avLst/>
            </a:prstGeom>
            <a:solidFill>
              <a:srgbClr val="64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424">
              <a:extLst>
                <a:ext uri="{FF2B5EF4-FFF2-40B4-BE49-F238E27FC236}">
                  <a16:creationId xmlns:a16="http://schemas.microsoft.com/office/drawing/2014/main" id="{C25A3DCE-4A92-4C91-8104-EFC9F45D1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775" y="2954338"/>
              <a:ext cx="71437" cy="63500"/>
            </a:xfrm>
            <a:prstGeom prst="rect">
              <a:avLst/>
            </a:prstGeom>
            <a:solidFill>
              <a:srgbClr val="64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425">
              <a:extLst>
                <a:ext uri="{FF2B5EF4-FFF2-40B4-BE49-F238E27FC236}">
                  <a16:creationId xmlns:a16="http://schemas.microsoft.com/office/drawing/2014/main" id="{97173EEA-CCB8-4E73-99F9-054D45443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7725" y="2954338"/>
              <a:ext cx="71437" cy="63500"/>
            </a:xfrm>
            <a:prstGeom prst="rect">
              <a:avLst/>
            </a:prstGeom>
            <a:solidFill>
              <a:srgbClr val="64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426">
              <a:extLst>
                <a:ext uri="{FF2B5EF4-FFF2-40B4-BE49-F238E27FC236}">
                  <a16:creationId xmlns:a16="http://schemas.microsoft.com/office/drawing/2014/main" id="{DBA48FF1-A9BE-404C-8163-B027D8F84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675" y="2954338"/>
              <a:ext cx="69850" cy="63500"/>
            </a:xfrm>
            <a:prstGeom prst="rect">
              <a:avLst/>
            </a:prstGeom>
            <a:solidFill>
              <a:srgbClr val="64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427">
              <a:extLst>
                <a:ext uri="{FF2B5EF4-FFF2-40B4-BE49-F238E27FC236}">
                  <a16:creationId xmlns:a16="http://schemas.microsoft.com/office/drawing/2014/main" id="{5E64D106-E6E2-4242-B382-24FD4F084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775" y="3035301"/>
              <a:ext cx="285750" cy="66675"/>
            </a:xfrm>
            <a:prstGeom prst="rect">
              <a:avLst/>
            </a:prstGeom>
            <a:solidFill>
              <a:srgbClr val="64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428">
              <a:extLst>
                <a:ext uri="{FF2B5EF4-FFF2-40B4-BE49-F238E27FC236}">
                  <a16:creationId xmlns:a16="http://schemas.microsoft.com/office/drawing/2014/main" id="{AEF0245E-C622-4222-A462-2DE89BB4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775" y="3121026"/>
              <a:ext cx="285750" cy="73025"/>
            </a:xfrm>
            <a:prstGeom prst="rect">
              <a:avLst/>
            </a:prstGeom>
            <a:solidFill>
              <a:srgbClr val="FE5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429">
              <a:extLst>
                <a:ext uri="{FF2B5EF4-FFF2-40B4-BE49-F238E27FC236}">
                  <a16:creationId xmlns:a16="http://schemas.microsoft.com/office/drawing/2014/main" id="{C8AC1BB9-11C7-4D02-9B34-4F71C3EA3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738" y="3148013"/>
              <a:ext cx="4445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430">
              <a:extLst>
                <a:ext uri="{FF2B5EF4-FFF2-40B4-BE49-F238E27FC236}">
                  <a16:creationId xmlns:a16="http://schemas.microsoft.com/office/drawing/2014/main" id="{C36BD9FB-7979-4B12-8376-03E33A17B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1538" y="3148013"/>
              <a:ext cx="76200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03" name="Picture 431">
              <a:extLst>
                <a:ext uri="{FF2B5EF4-FFF2-40B4-BE49-F238E27FC236}">
                  <a16:creationId xmlns:a16="http://schemas.microsoft.com/office/drawing/2014/main" id="{23C4622D-36BD-4D7D-848E-6E1985699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938" y="2813051"/>
              <a:ext cx="566737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" name="Oval 432">
              <a:extLst>
                <a:ext uri="{FF2B5EF4-FFF2-40B4-BE49-F238E27FC236}">
                  <a16:creationId xmlns:a16="http://schemas.microsoft.com/office/drawing/2014/main" id="{6376FE98-9E39-497D-B74D-38961C77E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9050" y="2844801"/>
              <a:ext cx="17462" cy="17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" name="Freeform 433">
              <a:extLst>
                <a:ext uri="{FF2B5EF4-FFF2-40B4-BE49-F238E27FC236}">
                  <a16:creationId xmlns:a16="http://schemas.microsoft.com/office/drawing/2014/main" id="{70A8B6A4-29EF-4171-8027-729573E60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3506788"/>
              <a:ext cx="34925" cy="33338"/>
            </a:xfrm>
            <a:custGeom>
              <a:avLst/>
              <a:gdLst>
                <a:gd name="T0" fmla="*/ 19 w 19"/>
                <a:gd name="T1" fmla="*/ 9 h 18"/>
                <a:gd name="T2" fmla="*/ 10 w 19"/>
                <a:gd name="T3" fmla="*/ 18 h 18"/>
                <a:gd name="T4" fmla="*/ 0 w 19"/>
                <a:gd name="T5" fmla="*/ 9 h 18"/>
                <a:gd name="T6" fmla="*/ 10 w 19"/>
                <a:gd name="T7" fmla="*/ 0 h 18"/>
                <a:gd name="T8" fmla="*/ 19 w 1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cubicBezTo>
                    <a:pt x="19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" name="Oval 434">
              <a:extLst>
                <a:ext uri="{FF2B5EF4-FFF2-40B4-BE49-F238E27FC236}">
                  <a16:creationId xmlns:a16="http://schemas.microsoft.com/office/drawing/2014/main" id="{7FFA225B-2377-40C3-8646-46061DFEF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5400" y="3460751"/>
              <a:ext cx="15875" cy="17463"/>
            </a:xfrm>
            <a:prstGeom prst="ellipse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" name="Rectangle 435">
              <a:extLst>
                <a:ext uri="{FF2B5EF4-FFF2-40B4-BE49-F238E27FC236}">
                  <a16:creationId xmlns:a16="http://schemas.microsoft.com/office/drawing/2014/main" id="{F01B3A50-92A6-4E48-8F0C-B134796A1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563" y="2873376"/>
              <a:ext cx="463550" cy="5969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" name="Rectangle 436">
              <a:extLst>
                <a:ext uri="{FF2B5EF4-FFF2-40B4-BE49-F238E27FC236}">
                  <a16:creationId xmlns:a16="http://schemas.microsoft.com/office/drawing/2014/main" id="{687D9E92-310F-4CD6-9E9E-E1098F50D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563" y="2873376"/>
              <a:ext cx="463550" cy="84138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2" name="Oval 437">
              <a:extLst>
                <a:ext uri="{FF2B5EF4-FFF2-40B4-BE49-F238E27FC236}">
                  <a16:creationId xmlns:a16="http://schemas.microsoft.com/office/drawing/2014/main" id="{18E647FD-1F62-45A2-AAEC-97424902C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2200" y="2901951"/>
              <a:ext cx="25400" cy="25400"/>
            </a:xfrm>
            <a:prstGeom prst="ellipse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3" name="Oval 438">
              <a:extLst>
                <a:ext uri="{FF2B5EF4-FFF2-40B4-BE49-F238E27FC236}">
                  <a16:creationId xmlns:a16="http://schemas.microsoft.com/office/drawing/2014/main" id="{37FBD261-458D-4B9D-AB09-0904DD9FA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13" y="2901951"/>
              <a:ext cx="25400" cy="25400"/>
            </a:xfrm>
            <a:prstGeom prst="ellipse">
              <a:avLst/>
            </a:pr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4" name="Oval 439">
              <a:extLst>
                <a:ext uri="{FF2B5EF4-FFF2-40B4-BE49-F238E27FC236}">
                  <a16:creationId xmlns:a16="http://schemas.microsoft.com/office/drawing/2014/main" id="{CC3B1D16-5F78-427C-B9DE-C46FD439A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638" y="2901951"/>
              <a:ext cx="26987" cy="25400"/>
            </a:xfrm>
            <a:prstGeom prst="ellipse">
              <a:avLst/>
            </a:prstGeom>
            <a:solidFill>
              <a:srgbClr val="F29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5" name="Rectangle 440">
              <a:extLst>
                <a:ext uri="{FF2B5EF4-FFF2-40B4-BE49-F238E27FC236}">
                  <a16:creationId xmlns:a16="http://schemas.microsoft.com/office/drawing/2014/main" id="{A990C1B7-08B6-4674-95FF-5341DB60C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6025" y="2901951"/>
              <a:ext cx="2476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6" name="Rectangle 441">
              <a:extLst>
                <a:ext uri="{FF2B5EF4-FFF2-40B4-BE49-F238E27FC236}">
                  <a16:creationId xmlns:a16="http://schemas.microsoft.com/office/drawing/2014/main" id="{45626681-755E-404B-8EB2-8F4E92C45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7463" y="2986088"/>
              <a:ext cx="209550" cy="476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7" name="Rectangle 442">
              <a:extLst>
                <a:ext uri="{FF2B5EF4-FFF2-40B4-BE49-F238E27FC236}">
                  <a16:creationId xmlns:a16="http://schemas.microsoft.com/office/drawing/2014/main" id="{FB8C2A83-1E77-4D85-A5D3-C9B391F8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7463" y="3046413"/>
              <a:ext cx="52387" cy="50800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8" name="Rectangle 443">
              <a:extLst>
                <a:ext uri="{FF2B5EF4-FFF2-40B4-BE49-F238E27FC236}">
                  <a16:creationId xmlns:a16="http://schemas.microsoft.com/office/drawing/2014/main" id="{5DEFC0C8-EAAC-418E-ADD0-7EEA192E7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113" y="3232151"/>
              <a:ext cx="50800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9" name="Rectangle 444">
              <a:extLst>
                <a:ext uri="{FF2B5EF4-FFF2-40B4-BE49-F238E27FC236}">
                  <a16:creationId xmlns:a16="http://schemas.microsoft.com/office/drawing/2014/main" id="{894056CA-A47D-46AD-8C73-F43DC0ACF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113" y="3292476"/>
              <a:ext cx="50800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0" name="Rectangle 445">
              <a:extLst>
                <a:ext uri="{FF2B5EF4-FFF2-40B4-BE49-F238E27FC236}">
                  <a16:creationId xmlns:a16="http://schemas.microsoft.com/office/drawing/2014/main" id="{72A19A16-D5A5-47BA-B5B7-13B54DA01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6838" y="3046413"/>
              <a:ext cx="50800" cy="50800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1" name="Rectangle 446">
              <a:extLst>
                <a:ext uri="{FF2B5EF4-FFF2-40B4-BE49-F238E27FC236}">
                  <a16:creationId xmlns:a16="http://schemas.microsoft.com/office/drawing/2014/main" id="{17D63CC1-2038-48EB-BD2E-BABEF92F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6213" y="3046413"/>
              <a:ext cx="50800" cy="50800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2" name="Rectangle 447">
              <a:extLst>
                <a:ext uri="{FF2B5EF4-FFF2-40B4-BE49-F238E27FC236}">
                  <a16:creationId xmlns:a16="http://schemas.microsoft.com/office/drawing/2014/main" id="{88ED49A8-5947-4373-BF0F-5BF729C4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7463" y="3109913"/>
              <a:ext cx="209550" cy="476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4" name="Rectangle 448">
              <a:extLst>
                <a:ext uri="{FF2B5EF4-FFF2-40B4-BE49-F238E27FC236}">
                  <a16:creationId xmlns:a16="http://schemas.microsoft.com/office/drawing/2014/main" id="{5B2E19D6-96A8-49AB-A95C-0280A6783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7463" y="3171826"/>
              <a:ext cx="209550" cy="476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5" name="Rectangle 449">
              <a:extLst>
                <a:ext uri="{FF2B5EF4-FFF2-40B4-BE49-F238E27FC236}">
                  <a16:creationId xmlns:a16="http://schemas.microsoft.com/office/drawing/2014/main" id="{8AD75A79-D50E-4974-A582-F1C5CDBFE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7463" y="3232151"/>
              <a:ext cx="209550" cy="476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6" name="Rectangle 450">
              <a:extLst>
                <a:ext uri="{FF2B5EF4-FFF2-40B4-BE49-F238E27FC236}">
                  <a16:creationId xmlns:a16="http://schemas.microsoft.com/office/drawing/2014/main" id="{5ED141CE-FCBE-469E-9887-0A6A2D6B2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7463" y="3292476"/>
              <a:ext cx="209550" cy="47625"/>
            </a:xfrm>
            <a:prstGeom prst="rect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7" name="Rectangle 451">
              <a:extLst>
                <a:ext uri="{FF2B5EF4-FFF2-40B4-BE49-F238E27FC236}">
                  <a16:creationId xmlns:a16="http://schemas.microsoft.com/office/drawing/2014/main" id="{6F16D655-1DE6-43F2-AE9D-CF6122509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138" y="3001963"/>
              <a:ext cx="50800" cy="1746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8" name="Rectangle 452">
              <a:extLst>
                <a:ext uri="{FF2B5EF4-FFF2-40B4-BE49-F238E27FC236}">
                  <a16:creationId xmlns:a16="http://schemas.microsoft.com/office/drawing/2014/main" id="{189F4B41-C8F0-44C2-8880-2DE2A72A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88" y="3001963"/>
              <a:ext cx="87312" cy="1746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9" name="Rectangle 453">
              <a:extLst>
                <a:ext uri="{FF2B5EF4-FFF2-40B4-BE49-F238E27FC236}">
                  <a16:creationId xmlns:a16="http://schemas.microsoft.com/office/drawing/2014/main" id="{57ED946E-7FE5-4240-AEEE-276D5A293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138" y="3063876"/>
              <a:ext cx="103187" cy="1746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0" name="Rectangle 454">
              <a:extLst>
                <a:ext uri="{FF2B5EF4-FFF2-40B4-BE49-F238E27FC236}">
                  <a16:creationId xmlns:a16="http://schemas.microsoft.com/office/drawing/2014/main" id="{51C1043A-75FA-4D2F-9337-35CC121CC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1263" y="3063876"/>
              <a:ext cx="33337" cy="1746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1" name="Rectangle 455">
              <a:extLst>
                <a:ext uri="{FF2B5EF4-FFF2-40B4-BE49-F238E27FC236}">
                  <a16:creationId xmlns:a16="http://schemas.microsoft.com/office/drawing/2014/main" id="{8A3FB581-8AD7-463A-BAFF-8E8D04670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138" y="3124201"/>
              <a:ext cx="22225" cy="1746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2" name="Rectangle 456">
              <a:extLst>
                <a:ext uri="{FF2B5EF4-FFF2-40B4-BE49-F238E27FC236}">
                  <a16:creationId xmlns:a16="http://schemas.microsoft.com/office/drawing/2014/main" id="{30C7E6B2-C464-49C8-8A3A-051AF5541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88" y="3124201"/>
              <a:ext cx="112712" cy="1746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3" name="Rectangle 457">
              <a:extLst>
                <a:ext uri="{FF2B5EF4-FFF2-40B4-BE49-F238E27FC236}">
                  <a16:creationId xmlns:a16="http://schemas.microsoft.com/office/drawing/2014/main" id="{2BA4E92B-E475-4892-9456-5F9FC01D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0138" y="3186113"/>
              <a:ext cx="50800" cy="1905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4" name="Rectangle 458">
              <a:extLst>
                <a:ext uri="{FF2B5EF4-FFF2-40B4-BE49-F238E27FC236}">
                  <a16:creationId xmlns:a16="http://schemas.microsoft.com/office/drawing/2014/main" id="{88DDCEF7-B71A-4931-BB37-F0D69D8A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7288" y="3186113"/>
              <a:ext cx="87312" cy="1905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5" name="Freeform 459">
              <a:extLst>
                <a:ext uri="{FF2B5EF4-FFF2-40B4-BE49-F238E27FC236}">
                  <a16:creationId xmlns:a16="http://schemas.microsoft.com/office/drawing/2014/main" id="{412D6244-D155-4519-B2F0-DC193AE45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225" y="3302001"/>
              <a:ext cx="31750" cy="26988"/>
            </a:xfrm>
            <a:custGeom>
              <a:avLst/>
              <a:gdLst>
                <a:gd name="T0" fmla="*/ 0 w 17"/>
                <a:gd name="T1" fmla="*/ 8 h 15"/>
                <a:gd name="T2" fmla="*/ 8 w 17"/>
                <a:gd name="T3" fmla="*/ 14 h 15"/>
                <a:gd name="T4" fmla="*/ 9 w 17"/>
                <a:gd name="T5" fmla="*/ 14 h 15"/>
                <a:gd name="T6" fmla="*/ 17 w 17"/>
                <a:gd name="T7" fmla="*/ 0 h 15"/>
                <a:gd name="T8" fmla="*/ 0 w 1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8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6" name="Freeform 460">
              <a:extLst>
                <a:ext uri="{FF2B5EF4-FFF2-40B4-BE49-F238E27FC236}">
                  <a16:creationId xmlns:a16="http://schemas.microsoft.com/office/drawing/2014/main" id="{042D5779-109A-4F73-9173-AB86CCA7E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225" y="3244851"/>
              <a:ext cx="31750" cy="26988"/>
            </a:xfrm>
            <a:custGeom>
              <a:avLst/>
              <a:gdLst>
                <a:gd name="T0" fmla="*/ 0 w 17"/>
                <a:gd name="T1" fmla="*/ 8 h 15"/>
                <a:gd name="T2" fmla="*/ 8 w 17"/>
                <a:gd name="T3" fmla="*/ 14 h 15"/>
                <a:gd name="T4" fmla="*/ 9 w 17"/>
                <a:gd name="T5" fmla="*/ 14 h 15"/>
                <a:gd name="T6" fmla="*/ 17 w 17"/>
                <a:gd name="T7" fmla="*/ 0 h 15"/>
                <a:gd name="T8" fmla="*/ 0 w 17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8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7" name="Rectangle 461">
              <a:extLst>
                <a:ext uri="{FF2B5EF4-FFF2-40B4-BE49-F238E27FC236}">
                  <a16:creationId xmlns:a16="http://schemas.microsoft.com/office/drawing/2014/main" id="{C3AB100C-6CA6-42E6-AA2C-312032FE8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688" y="3378201"/>
              <a:ext cx="242887" cy="61913"/>
            </a:xfrm>
            <a:prstGeom prst="rect">
              <a:avLst/>
            </a:prstGeom>
            <a:solidFill>
              <a:srgbClr val="FE5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8" name="Rectangle 462">
              <a:extLst>
                <a:ext uri="{FF2B5EF4-FFF2-40B4-BE49-F238E27FC236}">
                  <a16:creationId xmlns:a16="http://schemas.microsoft.com/office/drawing/2014/main" id="{85CCF847-47CA-432B-BA52-729F6FF5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0950" y="3402013"/>
              <a:ext cx="36512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9" name="Rectangle 463">
              <a:extLst>
                <a:ext uri="{FF2B5EF4-FFF2-40B4-BE49-F238E27FC236}">
                  <a16:creationId xmlns:a16="http://schemas.microsoft.com/office/drawing/2014/main" id="{A797BAFE-A337-4641-9E61-A8C4476A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3813" y="3402013"/>
              <a:ext cx="635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36" name="Picture 464">
              <a:extLst>
                <a:ext uri="{FF2B5EF4-FFF2-40B4-BE49-F238E27FC236}">
                  <a16:creationId xmlns:a16="http://schemas.microsoft.com/office/drawing/2014/main" id="{9B8D2E8C-F960-40C4-AFE2-C51B1B6E0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825" y="3021013"/>
              <a:ext cx="301625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20" name="Rectangle 465">
              <a:extLst>
                <a:ext uri="{FF2B5EF4-FFF2-40B4-BE49-F238E27FC236}">
                  <a16:creationId xmlns:a16="http://schemas.microsoft.com/office/drawing/2014/main" id="{C8CAC9F6-5D8C-498C-9647-B6FBBB743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7338" y="3067051"/>
              <a:ext cx="227012" cy="417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1" name="Rectangle 466">
              <a:extLst>
                <a:ext uri="{FF2B5EF4-FFF2-40B4-BE49-F238E27FC236}">
                  <a16:creationId xmlns:a16="http://schemas.microsoft.com/office/drawing/2014/main" id="{F37CAE5B-61D9-496A-9AF6-ED5141A7F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8925" y="3070226"/>
              <a:ext cx="227012" cy="4286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2" name="Rectangle 467">
              <a:extLst>
                <a:ext uri="{FF2B5EF4-FFF2-40B4-BE49-F238E27FC236}">
                  <a16:creationId xmlns:a16="http://schemas.microsoft.com/office/drawing/2014/main" id="{92F09EAF-1BD7-4AE8-9CE3-246F602AA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9088" y="3175001"/>
              <a:ext cx="73025" cy="73025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3" name="Freeform 468">
              <a:extLst>
                <a:ext uri="{FF2B5EF4-FFF2-40B4-BE49-F238E27FC236}">
                  <a16:creationId xmlns:a16="http://schemas.microsoft.com/office/drawing/2014/main" id="{49948D39-4D8C-4A72-8939-AA8BD49A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175001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0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4" name="Freeform 469">
              <a:extLst>
                <a:ext uri="{FF2B5EF4-FFF2-40B4-BE49-F238E27FC236}">
                  <a16:creationId xmlns:a16="http://schemas.microsoft.com/office/drawing/2014/main" id="{725FBBCD-EE48-41EF-9FA2-AB16C62DC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175001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46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5" name="Rectangle 470">
              <a:extLst>
                <a:ext uri="{FF2B5EF4-FFF2-40B4-BE49-F238E27FC236}">
                  <a16:creationId xmlns:a16="http://schemas.microsoft.com/office/drawing/2014/main" id="{F5FBF22E-629C-47D5-A05E-174110ABC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2750" y="3173413"/>
              <a:ext cx="73025" cy="73025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6" name="Freeform 471">
              <a:extLst>
                <a:ext uri="{FF2B5EF4-FFF2-40B4-BE49-F238E27FC236}">
                  <a16:creationId xmlns:a16="http://schemas.microsoft.com/office/drawing/2014/main" id="{C982C7F1-58AF-4FD7-B2C7-AA4916448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3173413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0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7" name="Freeform 472">
              <a:extLst>
                <a:ext uri="{FF2B5EF4-FFF2-40B4-BE49-F238E27FC236}">
                  <a16:creationId xmlns:a16="http://schemas.microsoft.com/office/drawing/2014/main" id="{528FADD8-9092-404C-AD68-63B2E5A9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3173413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46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8" name="Rectangle 473">
              <a:extLst>
                <a:ext uri="{FF2B5EF4-FFF2-40B4-BE49-F238E27FC236}">
                  <a16:creationId xmlns:a16="http://schemas.microsoft.com/office/drawing/2014/main" id="{CAE0A8D6-EA61-48DB-B2D1-BECF1F9AC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9088" y="3271838"/>
              <a:ext cx="73025" cy="73025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9" name="Freeform 474">
              <a:extLst>
                <a:ext uri="{FF2B5EF4-FFF2-40B4-BE49-F238E27FC236}">
                  <a16:creationId xmlns:a16="http://schemas.microsoft.com/office/drawing/2014/main" id="{D645E96A-8B62-4D4C-A6B6-7C4733F23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2263" y="3271838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0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0" name="Freeform 475">
              <a:extLst>
                <a:ext uri="{FF2B5EF4-FFF2-40B4-BE49-F238E27FC236}">
                  <a16:creationId xmlns:a16="http://schemas.microsoft.com/office/drawing/2014/main" id="{A5477566-700F-4F18-BBAC-94E23B07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2263" y="3271838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46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1" name="Rectangle 476">
              <a:extLst>
                <a:ext uri="{FF2B5EF4-FFF2-40B4-BE49-F238E27FC236}">
                  <a16:creationId xmlns:a16="http://schemas.microsoft.com/office/drawing/2014/main" id="{F5324EE7-C93E-4176-8532-25CBD2B8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2750" y="3271838"/>
              <a:ext cx="73025" cy="73025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2" name="Freeform 477">
              <a:extLst>
                <a:ext uri="{FF2B5EF4-FFF2-40B4-BE49-F238E27FC236}">
                  <a16:creationId xmlns:a16="http://schemas.microsoft.com/office/drawing/2014/main" id="{C944B00A-5411-46CD-AC18-5C78BE002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3271838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0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3" name="Freeform 478">
              <a:extLst>
                <a:ext uri="{FF2B5EF4-FFF2-40B4-BE49-F238E27FC236}">
                  <a16:creationId xmlns:a16="http://schemas.microsoft.com/office/drawing/2014/main" id="{8624F09D-32D3-41D3-BFB3-DD5C102A1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3271838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46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4" name="Rectangle 479">
              <a:extLst>
                <a:ext uri="{FF2B5EF4-FFF2-40B4-BE49-F238E27FC236}">
                  <a16:creationId xmlns:a16="http://schemas.microsoft.com/office/drawing/2014/main" id="{36E2AD61-0FC7-4C48-90B1-0D35F757A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9088" y="3371851"/>
              <a:ext cx="73025" cy="73025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5" name="Freeform 480">
              <a:extLst>
                <a:ext uri="{FF2B5EF4-FFF2-40B4-BE49-F238E27FC236}">
                  <a16:creationId xmlns:a16="http://schemas.microsoft.com/office/drawing/2014/main" id="{23169242-C8B6-420E-80AE-FD43C03F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371851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46 h 46"/>
                <a:gd name="T4" fmla="*/ 0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4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7" name="Freeform 481">
              <a:extLst>
                <a:ext uri="{FF2B5EF4-FFF2-40B4-BE49-F238E27FC236}">
                  <a16:creationId xmlns:a16="http://schemas.microsoft.com/office/drawing/2014/main" id="{21396FA3-1A19-47A9-95CF-4E28C17FB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3371851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0 w 46"/>
                <a:gd name="T3" fmla="*/ 46 h 46"/>
                <a:gd name="T4" fmla="*/ 46 w 46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0" y="46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8" name="Rectangle 482">
              <a:extLst>
                <a:ext uri="{FF2B5EF4-FFF2-40B4-BE49-F238E27FC236}">
                  <a16:creationId xmlns:a16="http://schemas.microsoft.com/office/drawing/2014/main" id="{62D9CAAF-5FDF-4616-A3B1-704F87207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2750" y="3368676"/>
              <a:ext cx="73025" cy="74613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9" name="Freeform 483">
              <a:extLst>
                <a:ext uri="{FF2B5EF4-FFF2-40B4-BE49-F238E27FC236}">
                  <a16:creationId xmlns:a16="http://schemas.microsoft.com/office/drawing/2014/main" id="{4D25CA32-83E7-4ECF-A432-A96EBB6CE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3368676"/>
              <a:ext cx="73025" cy="74613"/>
            </a:xfrm>
            <a:custGeom>
              <a:avLst/>
              <a:gdLst>
                <a:gd name="T0" fmla="*/ 0 w 46"/>
                <a:gd name="T1" fmla="*/ 0 h 47"/>
                <a:gd name="T2" fmla="*/ 46 w 46"/>
                <a:gd name="T3" fmla="*/ 47 h 47"/>
                <a:gd name="T4" fmla="*/ 0 w 46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7">
                  <a:moveTo>
                    <a:pt x="0" y="0"/>
                  </a:moveTo>
                  <a:lnTo>
                    <a:pt x="46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0" name="Freeform 484">
              <a:extLst>
                <a:ext uri="{FF2B5EF4-FFF2-40B4-BE49-F238E27FC236}">
                  <a16:creationId xmlns:a16="http://schemas.microsoft.com/office/drawing/2014/main" id="{B232D12F-333C-4AF3-9FBD-4AA503877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3368676"/>
              <a:ext cx="73025" cy="74613"/>
            </a:xfrm>
            <a:custGeom>
              <a:avLst/>
              <a:gdLst>
                <a:gd name="T0" fmla="*/ 46 w 46"/>
                <a:gd name="T1" fmla="*/ 0 h 47"/>
                <a:gd name="T2" fmla="*/ 0 w 46"/>
                <a:gd name="T3" fmla="*/ 47 h 47"/>
                <a:gd name="T4" fmla="*/ 46 w 46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7">
                  <a:moveTo>
                    <a:pt x="46" y="0"/>
                  </a:moveTo>
                  <a:lnTo>
                    <a:pt x="0" y="47"/>
                  </a:lnTo>
                  <a:lnTo>
                    <a:pt x="46" y="0"/>
                  </a:lnTo>
                  <a:close/>
                </a:path>
              </a:pathLst>
            </a:custGeom>
            <a:noFill/>
            <a:ln w="0" cap="flat">
              <a:solidFill>
                <a:srgbClr val="F1F1F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1" name="Oval 485">
              <a:extLst>
                <a:ext uri="{FF2B5EF4-FFF2-40B4-BE49-F238E27FC236}">
                  <a16:creationId xmlns:a16="http://schemas.microsoft.com/office/drawing/2014/main" id="{EA4A0A08-A2E6-4DB4-8B05-5580428CF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8450" y="3086101"/>
              <a:ext cx="12700" cy="12700"/>
            </a:xfrm>
            <a:prstGeom prst="ellipse">
              <a:avLst/>
            </a:prstGeom>
            <a:solidFill>
              <a:srgbClr val="01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2" name="Oval 486">
              <a:extLst>
                <a:ext uri="{FF2B5EF4-FFF2-40B4-BE49-F238E27FC236}">
                  <a16:creationId xmlns:a16="http://schemas.microsoft.com/office/drawing/2014/main" id="{06217CE1-EE06-4574-B20E-810048F8C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4325" y="3086101"/>
              <a:ext cx="15875" cy="12700"/>
            </a:xfrm>
            <a:prstGeom prst="ellipse">
              <a:avLst/>
            </a:prstGeom>
            <a:solidFill>
              <a:srgbClr val="B8D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" name="Oval 487">
              <a:extLst>
                <a:ext uri="{FF2B5EF4-FFF2-40B4-BE49-F238E27FC236}">
                  <a16:creationId xmlns:a16="http://schemas.microsoft.com/office/drawing/2014/main" id="{0BC18970-0B32-42F3-A42E-B0FB9AD19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75" y="3086101"/>
              <a:ext cx="12700" cy="12700"/>
            </a:xfrm>
            <a:prstGeom prst="ellipse">
              <a:avLst/>
            </a:prstGeom>
            <a:solidFill>
              <a:srgbClr val="F29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4" name="Rectangle 488">
              <a:extLst>
                <a:ext uri="{FF2B5EF4-FFF2-40B4-BE49-F238E27FC236}">
                  <a16:creationId xmlns:a16="http://schemas.microsoft.com/office/drawing/2014/main" id="{98CFC700-4C03-49ED-8A30-4169D3C9F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8775" y="3086101"/>
              <a:ext cx="12065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5" name="Freeform 489">
              <a:extLst>
                <a:ext uri="{FF2B5EF4-FFF2-40B4-BE49-F238E27FC236}">
                  <a16:creationId xmlns:a16="http://schemas.microsoft.com/office/drawing/2014/main" id="{6189F0EA-F72C-4FAD-A9C4-A3B087447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188" y="3602038"/>
              <a:ext cx="103187" cy="147638"/>
            </a:xfrm>
            <a:custGeom>
              <a:avLst/>
              <a:gdLst>
                <a:gd name="T0" fmla="*/ 30 w 57"/>
                <a:gd name="T1" fmla="*/ 81 h 81"/>
                <a:gd name="T2" fmla="*/ 27 w 57"/>
                <a:gd name="T3" fmla="*/ 81 h 81"/>
                <a:gd name="T4" fmla="*/ 0 w 57"/>
                <a:gd name="T5" fmla="*/ 55 h 81"/>
                <a:gd name="T6" fmla="*/ 0 w 57"/>
                <a:gd name="T7" fmla="*/ 26 h 81"/>
                <a:gd name="T8" fmla="*/ 27 w 57"/>
                <a:gd name="T9" fmla="*/ 0 h 81"/>
                <a:gd name="T10" fmla="*/ 30 w 57"/>
                <a:gd name="T11" fmla="*/ 0 h 81"/>
                <a:gd name="T12" fmla="*/ 57 w 57"/>
                <a:gd name="T13" fmla="*/ 26 h 81"/>
                <a:gd name="T14" fmla="*/ 57 w 57"/>
                <a:gd name="T15" fmla="*/ 55 h 81"/>
                <a:gd name="T16" fmla="*/ 30 w 57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81">
                  <a:moveTo>
                    <a:pt x="30" y="81"/>
                  </a:moveTo>
                  <a:cubicBezTo>
                    <a:pt x="27" y="81"/>
                    <a:pt x="27" y="81"/>
                    <a:pt x="27" y="81"/>
                  </a:cubicBezTo>
                  <a:cubicBezTo>
                    <a:pt x="12" y="81"/>
                    <a:pt x="0" y="69"/>
                    <a:pt x="0" y="5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57" y="12"/>
                    <a:pt x="57" y="2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69"/>
                    <a:pt x="45" y="81"/>
                    <a:pt x="30" y="81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6" name="Freeform 490">
              <a:extLst>
                <a:ext uri="{FF2B5EF4-FFF2-40B4-BE49-F238E27FC236}">
                  <a16:creationId xmlns:a16="http://schemas.microsoft.com/office/drawing/2014/main" id="{0CD34F97-8E5D-4339-9957-EDDAA051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25" y="3495676"/>
              <a:ext cx="168275" cy="236538"/>
            </a:xfrm>
            <a:custGeom>
              <a:avLst/>
              <a:gdLst>
                <a:gd name="T0" fmla="*/ 49 w 92"/>
                <a:gd name="T1" fmla="*/ 129 h 129"/>
                <a:gd name="T2" fmla="*/ 43 w 92"/>
                <a:gd name="T3" fmla="*/ 129 h 129"/>
                <a:gd name="T4" fmla="*/ 0 w 92"/>
                <a:gd name="T5" fmla="*/ 87 h 129"/>
                <a:gd name="T6" fmla="*/ 0 w 92"/>
                <a:gd name="T7" fmla="*/ 42 h 129"/>
                <a:gd name="T8" fmla="*/ 43 w 92"/>
                <a:gd name="T9" fmla="*/ 0 h 129"/>
                <a:gd name="T10" fmla="*/ 49 w 92"/>
                <a:gd name="T11" fmla="*/ 0 h 129"/>
                <a:gd name="T12" fmla="*/ 92 w 92"/>
                <a:gd name="T13" fmla="*/ 42 h 129"/>
                <a:gd name="T14" fmla="*/ 92 w 92"/>
                <a:gd name="T15" fmla="*/ 87 h 129"/>
                <a:gd name="T16" fmla="*/ 49 w 92"/>
                <a:gd name="T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29">
                  <a:moveTo>
                    <a:pt x="49" y="129"/>
                  </a:moveTo>
                  <a:cubicBezTo>
                    <a:pt x="43" y="129"/>
                    <a:pt x="43" y="129"/>
                    <a:pt x="43" y="129"/>
                  </a:cubicBezTo>
                  <a:cubicBezTo>
                    <a:pt x="19" y="129"/>
                    <a:pt x="0" y="110"/>
                    <a:pt x="0" y="8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3" y="0"/>
                    <a:pt x="92" y="19"/>
                    <a:pt x="92" y="42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110"/>
                    <a:pt x="73" y="129"/>
                    <a:pt x="49" y="129"/>
                  </a:cubicBezTo>
                  <a:close/>
                </a:path>
              </a:pathLst>
            </a:custGeom>
            <a:solidFill>
              <a:srgbClr val="EB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7" name="Rectangle 491">
              <a:extLst>
                <a:ext uri="{FF2B5EF4-FFF2-40B4-BE49-F238E27FC236}">
                  <a16:creationId xmlns:a16="http://schemas.microsoft.com/office/drawing/2014/main" id="{91BCE6C1-C1B1-4F69-98F4-E18FDEC59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425" y="3602038"/>
              <a:ext cx="57150" cy="42863"/>
            </a:xfrm>
            <a:prstGeom prst="rect">
              <a:avLst/>
            </a:prstGeom>
            <a:solidFill>
              <a:srgbClr val="F1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8" name="Rectangle 492">
              <a:extLst>
                <a:ext uri="{FF2B5EF4-FFF2-40B4-BE49-F238E27FC236}">
                  <a16:creationId xmlns:a16="http://schemas.microsoft.com/office/drawing/2014/main" id="{26AF6A3D-228D-49DA-90B2-EC1A05F2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463" y="3589338"/>
              <a:ext cx="20637" cy="12700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9" name="Rectangle 493">
              <a:extLst>
                <a:ext uri="{FF2B5EF4-FFF2-40B4-BE49-F238E27FC236}">
                  <a16:creationId xmlns:a16="http://schemas.microsoft.com/office/drawing/2014/main" id="{D88B3682-B1A0-4972-B58A-272C39F16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2813" y="3549651"/>
              <a:ext cx="11112" cy="523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0" name="Freeform 494">
              <a:extLst>
                <a:ext uri="{FF2B5EF4-FFF2-40B4-BE49-F238E27FC236}">
                  <a16:creationId xmlns:a16="http://schemas.microsoft.com/office/drawing/2014/main" id="{FC8B8BFF-FBB9-4C8B-8048-D79A6FDF9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3668713"/>
              <a:ext cx="23812" cy="77788"/>
            </a:xfrm>
            <a:custGeom>
              <a:avLst/>
              <a:gdLst>
                <a:gd name="T0" fmla="*/ 13 w 13"/>
                <a:gd name="T1" fmla="*/ 39 h 43"/>
                <a:gd name="T2" fmla="*/ 6 w 13"/>
                <a:gd name="T3" fmla="*/ 43 h 43"/>
                <a:gd name="T4" fmla="*/ 6 w 13"/>
                <a:gd name="T5" fmla="*/ 43 h 43"/>
                <a:gd name="T6" fmla="*/ 0 w 13"/>
                <a:gd name="T7" fmla="*/ 39 h 43"/>
                <a:gd name="T8" fmla="*/ 2 w 13"/>
                <a:gd name="T9" fmla="*/ 4 h 43"/>
                <a:gd name="T10" fmla="*/ 6 w 13"/>
                <a:gd name="T11" fmla="*/ 0 h 43"/>
                <a:gd name="T12" fmla="*/ 6 w 13"/>
                <a:gd name="T13" fmla="*/ 0 h 43"/>
                <a:gd name="T14" fmla="*/ 11 w 13"/>
                <a:gd name="T15" fmla="*/ 4 h 43"/>
                <a:gd name="T16" fmla="*/ 13 w 13"/>
                <a:gd name="T1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3">
                  <a:moveTo>
                    <a:pt x="13" y="39"/>
                  </a:moveTo>
                  <a:cubicBezTo>
                    <a:pt x="13" y="42"/>
                    <a:pt x="9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0" y="42"/>
                    <a:pt x="0" y="3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1" name="Freeform 495">
              <a:extLst>
                <a:ext uri="{FF2B5EF4-FFF2-40B4-BE49-F238E27FC236}">
                  <a16:creationId xmlns:a16="http://schemas.microsoft.com/office/drawing/2014/main" id="{01F7D898-F6EA-4938-9080-C6A1F4878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475" y="3752851"/>
              <a:ext cx="52387" cy="52388"/>
            </a:xfrm>
            <a:custGeom>
              <a:avLst/>
              <a:gdLst>
                <a:gd name="T0" fmla="*/ 28 w 29"/>
                <a:gd name="T1" fmla="*/ 20 h 29"/>
                <a:gd name="T2" fmla="*/ 24 w 29"/>
                <a:gd name="T3" fmla="*/ 25 h 29"/>
                <a:gd name="T4" fmla="*/ 24 w 29"/>
                <a:gd name="T5" fmla="*/ 25 h 29"/>
                <a:gd name="T6" fmla="*/ 18 w 29"/>
                <a:gd name="T7" fmla="*/ 28 h 29"/>
                <a:gd name="T8" fmla="*/ 7 w 29"/>
                <a:gd name="T9" fmla="*/ 11 h 29"/>
                <a:gd name="T10" fmla="*/ 2 w 29"/>
                <a:gd name="T11" fmla="*/ 4 h 29"/>
                <a:gd name="T12" fmla="*/ 3 w 29"/>
                <a:gd name="T13" fmla="*/ 2 h 29"/>
                <a:gd name="T14" fmla="*/ 12 w 29"/>
                <a:gd name="T15" fmla="*/ 4 h 29"/>
                <a:gd name="T16" fmla="*/ 28 w 29"/>
                <a:gd name="T17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8" y="20"/>
                  </a:moveTo>
                  <a:cubicBezTo>
                    <a:pt x="29" y="21"/>
                    <a:pt x="26" y="24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7"/>
                    <a:pt x="19" y="29"/>
                    <a:pt x="18" y="2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0" y="5"/>
                    <a:pt x="2" y="4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6" y="0"/>
                    <a:pt x="11" y="2"/>
                    <a:pt x="12" y="4"/>
                  </a:cubicBezTo>
                  <a:lnTo>
                    <a:pt x="28" y="20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2" name="Freeform 496">
              <a:extLst>
                <a:ext uri="{FF2B5EF4-FFF2-40B4-BE49-F238E27FC236}">
                  <a16:creationId xmlns:a16="http://schemas.microsoft.com/office/drawing/2014/main" id="{707AE886-9160-439D-8147-862BA644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8213" y="3706813"/>
              <a:ext cx="22225" cy="39688"/>
            </a:xfrm>
            <a:custGeom>
              <a:avLst/>
              <a:gdLst>
                <a:gd name="T0" fmla="*/ 12 w 12"/>
                <a:gd name="T1" fmla="*/ 20 h 22"/>
                <a:gd name="T2" fmla="*/ 6 w 12"/>
                <a:gd name="T3" fmla="*/ 22 h 22"/>
                <a:gd name="T4" fmla="*/ 6 w 12"/>
                <a:gd name="T5" fmla="*/ 22 h 22"/>
                <a:gd name="T6" fmla="*/ 0 w 12"/>
                <a:gd name="T7" fmla="*/ 20 h 22"/>
                <a:gd name="T8" fmla="*/ 2 w 12"/>
                <a:gd name="T9" fmla="*/ 2 h 22"/>
                <a:gd name="T10" fmla="*/ 6 w 12"/>
                <a:gd name="T11" fmla="*/ 0 h 22"/>
                <a:gd name="T12" fmla="*/ 6 w 12"/>
                <a:gd name="T13" fmla="*/ 0 h 22"/>
                <a:gd name="T14" fmla="*/ 10 w 12"/>
                <a:gd name="T15" fmla="*/ 2 h 22"/>
                <a:gd name="T16" fmla="*/ 12 w 12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2">
                  <a:moveTo>
                    <a:pt x="12" y="20"/>
                  </a:moveTo>
                  <a:cubicBezTo>
                    <a:pt x="12" y="21"/>
                    <a:pt x="8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2"/>
                    <a:pt x="0" y="21"/>
                    <a:pt x="0" y="2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3" name="Freeform 497">
              <a:extLst>
                <a:ext uri="{FF2B5EF4-FFF2-40B4-BE49-F238E27FC236}">
                  <a16:creationId xmlns:a16="http://schemas.microsoft.com/office/drawing/2014/main" id="{C7188314-DF42-4259-B1BF-C9A89F5FE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2025" y="3717926"/>
              <a:ext cx="22225" cy="28575"/>
            </a:xfrm>
            <a:custGeom>
              <a:avLst/>
              <a:gdLst>
                <a:gd name="T0" fmla="*/ 12 w 12"/>
                <a:gd name="T1" fmla="*/ 14 h 16"/>
                <a:gd name="T2" fmla="*/ 6 w 12"/>
                <a:gd name="T3" fmla="*/ 16 h 16"/>
                <a:gd name="T4" fmla="*/ 6 w 12"/>
                <a:gd name="T5" fmla="*/ 16 h 16"/>
                <a:gd name="T6" fmla="*/ 0 w 12"/>
                <a:gd name="T7" fmla="*/ 14 h 16"/>
                <a:gd name="T8" fmla="*/ 2 w 12"/>
                <a:gd name="T9" fmla="*/ 2 h 16"/>
                <a:gd name="T10" fmla="*/ 6 w 12"/>
                <a:gd name="T11" fmla="*/ 0 h 16"/>
                <a:gd name="T12" fmla="*/ 6 w 12"/>
                <a:gd name="T13" fmla="*/ 0 h 16"/>
                <a:gd name="T14" fmla="*/ 10 w 12"/>
                <a:gd name="T15" fmla="*/ 2 h 16"/>
                <a:gd name="T16" fmla="*/ 12 w 12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12" y="14"/>
                  </a:moveTo>
                  <a:cubicBezTo>
                    <a:pt x="12" y="15"/>
                    <a:pt x="9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6"/>
                    <a:pt x="0" y="15"/>
                    <a:pt x="0" y="1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1"/>
                    <a:pt x="10" y="2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4" name="Freeform 498">
              <a:extLst>
                <a:ext uri="{FF2B5EF4-FFF2-40B4-BE49-F238E27FC236}">
                  <a16:creationId xmlns:a16="http://schemas.microsoft.com/office/drawing/2014/main" id="{90518028-0107-4FC4-820B-07CFD6CB0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838" y="3729038"/>
              <a:ext cx="17462" cy="17463"/>
            </a:xfrm>
            <a:custGeom>
              <a:avLst/>
              <a:gdLst>
                <a:gd name="T0" fmla="*/ 10 w 10"/>
                <a:gd name="T1" fmla="*/ 9 h 10"/>
                <a:gd name="T2" fmla="*/ 5 w 10"/>
                <a:gd name="T3" fmla="*/ 10 h 10"/>
                <a:gd name="T4" fmla="*/ 5 w 10"/>
                <a:gd name="T5" fmla="*/ 10 h 10"/>
                <a:gd name="T6" fmla="*/ 0 w 10"/>
                <a:gd name="T7" fmla="*/ 9 h 10"/>
                <a:gd name="T8" fmla="*/ 2 w 10"/>
                <a:gd name="T9" fmla="*/ 1 h 10"/>
                <a:gd name="T10" fmla="*/ 5 w 10"/>
                <a:gd name="T11" fmla="*/ 0 h 10"/>
                <a:gd name="T12" fmla="*/ 5 w 10"/>
                <a:gd name="T13" fmla="*/ 0 h 10"/>
                <a:gd name="T14" fmla="*/ 8 w 10"/>
                <a:gd name="T15" fmla="*/ 1 h 10"/>
                <a:gd name="T16" fmla="*/ 10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9"/>
                  </a:moveTo>
                  <a:cubicBezTo>
                    <a:pt x="10" y="9"/>
                    <a:pt x="8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9"/>
                    <a:pt x="0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5" name="Freeform 499">
              <a:extLst>
                <a:ext uri="{FF2B5EF4-FFF2-40B4-BE49-F238E27FC236}">
                  <a16:creationId xmlns:a16="http://schemas.microsoft.com/office/drawing/2014/main" id="{4D424CED-0F5E-4E20-A26E-CE4BAA53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3722688"/>
              <a:ext cx="93662" cy="95250"/>
            </a:xfrm>
            <a:custGeom>
              <a:avLst/>
              <a:gdLst>
                <a:gd name="T0" fmla="*/ 51 w 51"/>
                <a:gd name="T1" fmla="*/ 43 h 52"/>
                <a:gd name="T2" fmla="*/ 41 w 51"/>
                <a:gd name="T3" fmla="*/ 52 h 52"/>
                <a:gd name="T4" fmla="*/ 10 w 51"/>
                <a:gd name="T5" fmla="*/ 52 h 52"/>
                <a:gd name="T6" fmla="*/ 0 w 51"/>
                <a:gd name="T7" fmla="*/ 43 h 52"/>
                <a:gd name="T8" fmla="*/ 0 w 51"/>
                <a:gd name="T9" fmla="*/ 5 h 52"/>
                <a:gd name="T10" fmla="*/ 10 w 51"/>
                <a:gd name="T11" fmla="*/ 9 h 52"/>
                <a:gd name="T12" fmla="*/ 29 w 51"/>
                <a:gd name="T13" fmla="*/ 9 h 52"/>
                <a:gd name="T14" fmla="*/ 40 w 51"/>
                <a:gd name="T15" fmla="*/ 10 h 52"/>
                <a:gd name="T16" fmla="*/ 50 w 51"/>
                <a:gd name="T17" fmla="*/ 11 h 52"/>
                <a:gd name="T18" fmla="*/ 51 w 51"/>
                <a:gd name="T1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51" y="43"/>
                  </a:moveTo>
                  <a:cubicBezTo>
                    <a:pt x="51" y="48"/>
                    <a:pt x="46" y="52"/>
                    <a:pt x="4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5" y="52"/>
                    <a:pt x="0" y="48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5" y="9"/>
                    <a:pt x="1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5" y="10"/>
                    <a:pt x="40" y="10"/>
                  </a:cubicBezTo>
                  <a:cubicBezTo>
                    <a:pt x="45" y="9"/>
                    <a:pt x="50" y="8"/>
                    <a:pt x="50" y="11"/>
                  </a:cubicBezTo>
                  <a:lnTo>
                    <a:pt x="51" y="43"/>
                  </a:lnTo>
                  <a:close/>
                </a:path>
              </a:pathLst>
            </a:cu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6" name="Freeform 500">
              <a:extLst>
                <a:ext uri="{FF2B5EF4-FFF2-40B4-BE49-F238E27FC236}">
                  <a16:creationId xmlns:a16="http://schemas.microsoft.com/office/drawing/2014/main" id="{EBD8DF42-3AA4-4094-9770-8AC51BEE4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717926"/>
              <a:ext cx="46037" cy="100013"/>
            </a:xfrm>
            <a:custGeom>
              <a:avLst/>
              <a:gdLst>
                <a:gd name="T0" fmla="*/ 24 w 25"/>
                <a:gd name="T1" fmla="*/ 15 h 55"/>
                <a:gd name="T2" fmla="*/ 24 w 25"/>
                <a:gd name="T3" fmla="*/ 15 h 55"/>
                <a:gd name="T4" fmla="*/ 24 w 25"/>
                <a:gd name="T5" fmla="*/ 15 h 55"/>
                <a:gd name="T6" fmla="*/ 24 w 25"/>
                <a:gd name="T7" fmla="*/ 14 h 55"/>
                <a:gd name="T8" fmla="*/ 24 w 25"/>
                <a:gd name="T9" fmla="*/ 14 h 55"/>
                <a:gd name="T10" fmla="*/ 22 w 25"/>
                <a:gd name="T11" fmla="*/ 7 h 55"/>
                <a:gd name="T12" fmla="*/ 19 w 25"/>
                <a:gd name="T13" fmla="*/ 6 h 55"/>
                <a:gd name="T14" fmla="*/ 16 w 25"/>
                <a:gd name="T15" fmla="*/ 7 h 55"/>
                <a:gd name="T16" fmla="*/ 14 w 25"/>
                <a:gd name="T17" fmla="*/ 12 h 55"/>
                <a:gd name="T18" fmla="*/ 14 w 25"/>
                <a:gd name="T19" fmla="*/ 13 h 55"/>
                <a:gd name="T20" fmla="*/ 13 w 25"/>
                <a:gd name="T21" fmla="*/ 12 h 55"/>
                <a:gd name="T22" fmla="*/ 11 w 25"/>
                <a:gd name="T23" fmla="*/ 2 h 55"/>
                <a:gd name="T24" fmla="*/ 7 w 25"/>
                <a:gd name="T25" fmla="*/ 0 h 55"/>
                <a:gd name="T26" fmla="*/ 3 w 25"/>
                <a:gd name="T27" fmla="*/ 2 h 55"/>
                <a:gd name="T28" fmla="*/ 2 w 25"/>
                <a:gd name="T29" fmla="*/ 12 h 55"/>
                <a:gd name="T30" fmla="*/ 0 w 25"/>
                <a:gd name="T31" fmla="*/ 12 h 55"/>
                <a:gd name="T32" fmla="*/ 0 w 25"/>
                <a:gd name="T33" fmla="*/ 55 h 55"/>
                <a:gd name="T34" fmla="*/ 15 w 25"/>
                <a:gd name="T35" fmla="*/ 55 h 55"/>
                <a:gd name="T36" fmla="*/ 25 w 25"/>
                <a:gd name="T37" fmla="*/ 46 h 55"/>
                <a:gd name="T38" fmla="*/ 24 w 25"/>
                <a:gd name="T3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5">
                  <a:moveTo>
                    <a:pt x="24" y="1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19" y="6"/>
                  </a:cubicBezTo>
                  <a:cubicBezTo>
                    <a:pt x="17" y="6"/>
                    <a:pt x="16" y="6"/>
                    <a:pt x="16" y="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0"/>
                    <a:pt x="7" y="0"/>
                  </a:cubicBezTo>
                  <a:cubicBezTo>
                    <a:pt x="5" y="0"/>
                    <a:pt x="3" y="1"/>
                    <a:pt x="3" y="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20" y="55"/>
                    <a:pt x="25" y="51"/>
                    <a:pt x="25" y="46"/>
                  </a:cubicBezTo>
                  <a:lnTo>
                    <a:pt x="24" y="15"/>
                  </a:lnTo>
                  <a:close/>
                </a:path>
              </a:pathLst>
            </a:custGeom>
            <a:solidFill>
              <a:srgbClr val="F2A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7" name="Freeform 501">
              <a:extLst>
                <a:ext uri="{FF2B5EF4-FFF2-40B4-BE49-F238E27FC236}">
                  <a16:creationId xmlns:a16="http://schemas.microsoft.com/office/drawing/2014/main" id="{8561FF24-3B2B-457F-96F4-7724F41F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988" y="3811588"/>
              <a:ext cx="85725" cy="6350"/>
            </a:xfrm>
            <a:custGeom>
              <a:avLst/>
              <a:gdLst>
                <a:gd name="T0" fmla="*/ 47 w 47"/>
                <a:gd name="T1" fmla="*/ 2 h 4"/>
                <a:gd name="T2" fmla="*/ 44 w 47"/>
                <a:gd name="T3" fmla="*/ 4 h 4"/>
                <a:gd name="T4" fmla="*/ 2 w 47"/>
                <a:gd name="T5" fmla="*/ 4 h 4"/>
                <a:gd name="T6" fmla="*/ 0 w 47"/>
                <a:gd name="T7" fmla="*/ 2 h 4"/>
                <a:gd name="T8" fmla="*/ 0 w 47"/>
                <a:gd name="T9" fmla="*/ 2 h 4"/>
                <a:gd name="T10" fmla="*/ 2 w 47"/>
                <a:gd name="T11" fmla="*/ 0 h 4"/>
                <a:gd name="T12" fmla="*/ 44 w 47"/>
                <a:gd name="T13" fmla="*/ 0 h 4"/>
                <a:gd name="T14" fmla="*/ 47 w 4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">
                  <a:moveTo>
                    <a:pt x="47" y="2"/>
                  </a:moveTo>
                  <a:cubicBezTo>
                    <a:pt x="47" y="4"/>
                    <a:pt x="47" y="4"/>
                    <a:pt x="4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47" y="1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8" name="Freeform 502">
              <a:extLst>
                <a:ext uri="{FF2B5EF4-FFF2-40B4-BE49-F238E27FC236}">
                  <a16:creationId xmlns:a16="http://schemas.microsoft.com/office/drawing/2014/main" id="{E2D0E688-0D2A-49CB-8018-3E0E2ED8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988" y="3814763"/>
              <a:ext cx="85725" cy="23813"/>
            </a:xfrm>
            <a:custGeom>
              <a:avLst/>
              <a:gdLst>
                <a:gd name="T0" fmla="*/ 47 w 47"/>
                <a:gd name="T1" fmla="*/ 3 h 13"/>
                <a:gd name="T2" fmla="*/ 44 w 47"/>
                <a:gd name="T3" fmla="*/ 13 h 13"/>
                <a:gd name="T4" fmla="*/ 2 w 47"/>
                <a:gd name="T5" fmla="*/ 13 h 13"/>
                <a:gd name="T6" fmla="*/ 0 w 47"/>
                <a:gd name="T7" fmla="*/ 3 h 13"/>
                <a:gd name="T8" fmla="*/ 0 w 47"/>
                <a:gd name="T9" fmla="*/ 3 h 13"/>
                <a:gd name="T10" fmla="*/ 2 w 47"/>
                <a:gd name="T11" fmla="*/ 2 h 13"/>
                <a:gd name="T12" fmla="*/ 44 w 47"/>
                <a:gd name="T13" fmla="*/ 2 h 13"/>
                <a:gd name="T14" fmla="*/ 47 w 47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3">
                  <a:moveTo>
                    <a:pt x="47" y="3"/>
                  </a:moveTo>
                  <a:cubicBezTo>
                    <a:pt x="47" y="6"/>
                    <a:pt x="47" y="13"/>
                    <a:pt x="44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2"/>
                    <a:pt x="2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7" y="2"/>
                    <a:pt x="47" y="0"/>
                    <a:pt x="47" y="3"/>
                  </a:cubicBezTo>
                  <a:close/>
                </a:path>
              </a:pathLst>
            </a:custGeom>
            <a:solidFill>
              <a:srgbClr val="27A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9" name="Freeform 503">
              <a:extLst>
                <a:ext uri="{FF2B5EF4-FFF2-40B4-BE49-F238E27FC236}">
                  <a16:creationId xmlns:a16="http://schemas.microsoft.com/office/drawing/2014/main" id="{987AF0F6-1A7E-4BDE-9DB8-E4CA5C2B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813" y="3590926"/>
              <a:ext cx="139700" cy="139700"/>
            </a:xfrm>
            <a:custGeom>
              <a:avLst/>
              <a:gdLst>
                <a:gd name="T0" fmla="*/ 38 w 76"/>
                <a:gd name="T1" fmla="*/ 76 h 76"/>
                <a:gd name="T2" fmla="*/ 38 w 76"/>
                <a:gd name="T3" fmla="*/ 76 h 76"/>
                <a:gd name="T4" fmla="*/ 0 w 76"/>
                <a:gd name="T5" fmla="*/ 38 h 76"/>
                <a:gd name="T6" fmla="*/ 0 w 76"/>
                <a:gd name="T7" fmla="*/ 38 h 76"/>
                <a:gd name="T8" fmla="*/ 38 w 76"/>
                <a:gd name="T9" fmla="*/ 0 h 76"/>
                <a:gd name="T10" fmla="*/ 38 w 76"/>
                <a:gd name="T11" fmla="*/ 0 h 76"/>
                <a:gd name="T12" fmla="*/ 76 w 76"/>
                <a:gd name="T13" fmla="*/ 38 h 76"/>
                <a:gd name="T14" fmla="*/ 76 w 76"/>
                <a:gd name="T15" fmla="*/ 38 h 76"/>
                <a:gd name="T16" fmla="*/ 38 w 76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8" y="55"/>
                    <a:pt x="21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1" y="38"/>
                    <a:pt x="38" y="2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1"/>
                    <a:pt x="55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55" y="38"/>
                    <a:pt x="38" y="55"/>
                    <a:pt x="38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0" name="Freeform 504">
              <a:extLst>
                <a:ext uri="{FF2B5EF4-FFF2-40B4-BE49-F238E27FC236}">
                  <a16:creationId xmlns:a16="http://schemas.microsoft.com/office/drawing/2014/main" id="{53603A79-9A22-4995-B24A-EFD1B4D98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3652838"/>
              <a:ext cx="84137" cy="841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13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23" y="1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3"/>
                    <a:pt x="33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3" y="23"/>
                    <a:pt x="23" y="33"/>
                    <a:pt x="23" y="46"/>
                  </a:cubicBez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1" name="Freeform 505">
              <a:extLst>
                <a:ext uri="{FF2B5EF4-FFF2-40B4-BE49-F238E27FC236}">
                  <a16:creationId xmlns:a16="http://schemas.microsoft.com/office/drawing/2014/main" id="{9688416C-3F4F-41C1-A680-F2038C71D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3" y="2638426"/>
              <a:ext cx="109537" cy="109538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0 w 60"/>
                <a:gd name="T5" fmla="*/ 30 h 60"/>
                <a:gd name="T6" fmla="*/ 0 w 60"/>
                <a:gd name="T7" fmla="*/ 30 h 60"/>
                <a:gd name="T8" fmla="*/ 30 w 60"/>
                <a:gd name="T9" fmla="*/ 0 h 60"/>
                <a:gd name="T10" fmla="*/ 30 w 60"/>
                <a:gd name="T11" fmla="*/ 0 h 60"/>
                <a:gd name="T12" fmla="*/ 60 w 60"/>
                <a:gd name="T13" fmla="*/ 30 h 60"/>
                <a:gd name="T14" fmla="*/ 60 w 60"/>
                <a:gd name="T15" fmla="*/ 30 h 60"/>
                <a:gd name="T16" fmla="*/ 30 w 6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43"/>
                    <a:pt x="17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7" y="30"/>
                    <a:pt x="30" y="1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6"/>
                    <a:pt x="43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43" y="30"/>
                    <a:pt x="30" y="43"/>
                    <a:pt x="3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2" name="Freeform 506">
              <a:extLst>
                <a:ext uri="{FF2B5EF4-FFF2-40B4-BE49-F238E27FC236}">
                  <a16:creationId xmlns:a16="http://schemas.microsoft.com/office/drawing/2014/main" id="{DA465A84-941F-455A-9B90-07430A50E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575" y="2687638"/>
              <a:ext cx="65087" cy="66675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0 w 36"/>
                <a:gd name="T5" fmla="*/ 18 h 36"/>
                <a:gd name="T6" fmla="*/ 0 w 36"/>
                <a:gd name="T7" fmla="*/ 18 h 36"/>
                <a:gd name="T8" fmla="*/ 18 w 36"/>
                <a:gd name="T9" fmla="*/ 0 h 36"/>
                <a:gd name="T10" fmla="*/ 18 w 36"/>
                <a:gd name="T11" fmla="*/ 0 h 36"/>
                <a:gd name="T12" fmla="*/ 36 w 36"/>
                <a:gd name="T13" fmla="*/ 18 h 36"/>
                <a:gd name="T14" fmla="*/ 36 w 36"/>
                <a:gd name="T15" fmla="*/ 18 h 36"/>
                <a:gd name="T16" fmla="*/ 18 w 36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26"/>
                    <a:pt x="1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0" y="18"/>
                    <a:pt x="18" y="1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0"/>
                    <a:pt x="2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26" y="18"/>
                    <a:pt x="18" y="26"/>
                    <a:pt x="18" y="36"/>
                  </a:cubicBez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TextBox 526">
            <a:extLst>
              <a:ext uri="{FF2B5EF4-FFF2-40B4-BE49-F238E27FC236}">
                <a16:creationId xmlns:a16="http://schemas.microsoft.com/office/drawing/2014/main" id="{4942502B-3FC7-4850-AB10-7BF4D25C6EAE}"/>
              </a:ext>
            </a:extLst>
          </p:cNvPr>
          <p:cNvSpPr txBox="1"/>
          <p:nvPr/>
        </p:nvSpPr>
        <p:spPr>
          <a:xfrm>
            <a:off x="1499970" y="4593594"/>
            <a:ext cx="214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commodo</a:t>
            </a:r>
            <a:r>
              <a:rPr lang="en-US" sz="1200" dirty="0">
                <a:ea typeface="Roboto" pitchFamily="2" charset="0"/>
              </a:rPr>
              <a:t>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C89016D5-8460-4A35-B007-0BDA76B009F2}"/>
              </a:ext>
            </a:extLst>
          </p:cNvPr>
          <p:cNvSpPr txBox="1"/>
          <p:nvPr/>
        </p:nvSpPr>
        <p:spPr>
          <a:xfrm>
            <a:off x="1075191" y="4145991"/>
            <a:ext cx="2989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+mj-lt"/>
                <a:ea typeface="Roboto" pitchFamily="2" charset="0"/>
              </a:rPr>
              <a:t>Connecting People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FE29510F-2FA0-4FC4-A00F-CDEC897209C8}"/>
              </a:ext>
            </a:extLst>
          </p:cNvPr>
          <p:cNvSpPr txBox="1"/>
          <p:nvPr/>
        </p:nvSpPr>
        <p:spPr>
          <a:xfrm>
            <a:off x="5065494" y="4593594"/>
            <a:ext cx="214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commodo</a:t>
            </a:r>
            <a:r>
              <a:rPr lang="en-US" sz="1200" dirty="0">
                <a:ea typeface="Roboto" pitchFamily="2" charset="0"/>
              </a:rPr>
              <a:t>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F7860024-3F0A-4355-8F47-CD8F69D5AB90}"/>
              </a:ext>
            </a:extLst>
          </p:cNvPr>
          <p:cNvSpPr txBox="1"/>
          <p:nvPr/>
        </p:nvSpPr>
        <p:spPr>
          <a:xfrm>
            <a:off x="4640715" y="4145991"/>
            <a:ext cx="2989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+mj-lt"/>
                <a:ea typeface="Roboto" pitchFamily="2" charset="0"/>
              </a:rPr>
              <a:t>Valuable Product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588BDC4C-7DCC-4794-A3B1-A260E3DCC4CE}"/>
              </a:ext>
            </a:extLst>
          </p:cNvPr>
          <p:cNvSpPr txBox="1"/>
          <p:nvPr/>
        </p:nvSpPr>
        <p:spPr>
          <a:xfrm>
            <a:off x="8620674" y="4593594"/>
            <a:ext cx="214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</a:t>
            </a: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commodo</a:t>
            </a:r>
            <a:r>
              <a:rPr lang="en-US" sz="1200" dirty="0">
                <a:ea typeface="Roboto" pitchFamily="2" charset="0"/>
              </a:rPr>
              <a:t>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CC7FFFDA-F48F-449F-9EB6-802EA8B7A44B}"/>
              </a:ext>
            </a:extLst>
          </p:cNvPr>
          <p:cNvSpPr txBox="1"/>
          <p:nvPr/>
        </p:nvSpPr>
        <p:spPr>
          <a:xfrm>
            <a:off x="8195895" y="4145991"/>
            <a:ext cx="2989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+mj-lt"/>
                <a:ea typeface="Roboto" pitchFamily="2" charset="0"/>
              </a:rPr>
              <a:t>Easy Access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D68D9E-B2A8-4B5D-B9F5-1DFF49195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45206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0"/>
      <p:bldP spid="528" grpId="0"/>
      <p:bldP spid="529" grpId="0"/>
      <p:bldP spid="530" grpId="0"/>
      <p:bldP spid="531" grpId="0"/>
      <p:bldP spid="532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659293-76C8-4649-90BD-FE76E6BB462E}"/>
              </a:ext>
            </a:extLst>
          </p:cNvPr>
          <p:cNvSpPr/>
          <p:nvPr/>
        </p:nvSpPr>
        <p:spPr>
          <a:xfrm>
            <a:off x="1253837" y="1745673"/>
            <a:ext cx="2964873" cy="3962400"/>
          </a:xfrm>
          <a:prstGeom prst="roundRect">
            <a:avLst>
              <a:gd name="adj" fmla="val 3583"/>
            </a:avLst>
          </a:prstGeom>
          <a:solidFill>
            <a:schemeClr val="bg2"/>
          </a:solidFill>
          <a:ln>
            <a:noFill/>
          </a:ln>
          <a:effectLst>
            <a:outerShdw blurRad="2794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4EC038-7EBC-43F2-A42A-021A98729244}"/>
              </a:ext>
            </a:extLst>
          </p:cNvPr>
          <p:cNvSpPr/>
          <p:nvPr/>
        </p:nvSpPr>
        <p:spPr>
          <a:xfrm>
            <a:off x="4606637" y="1745673"/>
            <a:ext cx="2964873" cy="3962400"/>
          </a:xfrm>
          <a:prstGeom prst="roundRect">
            <a:avLst>
              <a:gd name="adj" fmla="val 3583"/>
            </a:avLst>
          </a:prstGeom>
          <a:solidFill>
            <a:schemeClr val="bg2"/>
          </a:solidFill>
          <a:ln>
            <a:noFill/>
          </a:ln>
          <a:effectLst>
            <a:outerShdw blurRad="2794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1C5DF4-5020-4860-BE24-E5D766F1AB90}"/>
              </a:ext>
            </a:extLst>
          </p:cNvPr>
          <p:cNvSpPr/>
          <p:nvPr/>
        </p:nvSpPr>
        <p:spPr>
          <a:xfrm>
            <a:off x="7973291" y="1745673"/>
            <a:ext cx="2964873" cy="3962400"/>
          </a:xfrm>
          <a:prstGeom prst="roundRect">
            <a:avLst>
              <a:gd name="adj" fmla="val 3583"/>
            </a:avLst>
          </a:prstGeom>
          <a:solidFill>
            <a:schemeClr val="bg2"/>
          </a:solidFill>
          <a:ln>
            <a:noFill/>
          </a:ln>
          <a:effectLst>
            <a:outerShdw blurRad="2794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256372-A136-4DCB-9789-4E112DC17010}"/>
              </a:ext>
            </a:extLst>
          </p:cNvPr>
          <p:cNvSpPr/>
          <p:nvPr/>
        </p:nvSpPr>
        <p:spPr>
          <a:xfrm>
            <a:off x="2203457" y="5399858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25BF53-BC50-456D-BE2A-FF7339AF9989}"/>
              </a:ext>
            </a:extLst>
          </p:cNvPr>
          <p:cNvSpPr/>
          <p:nvPr/>
        </p:nvSpPr>
        <p:spPr>
          <a:xfrm>
            <a:off x="5531953" y="5399858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C82541F-D05D-496F-8462-6EBF43425D14}"/>
              </a:ext>
            </a:extLst>
          </p:cNvPr>
          <p:cNvSpPr/>
          <p:nvPr/>
        </p:nvSpPr>
        <p:spPr>
          <a:xfrm>
            <a:off x="8898609" y="5399858"/>
            <a:ext cx="1114237" cy="4947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D4536C-3B86-4F43-9CEB-5D6DEB0FE04A}"/>
              </a:ext>
            </a:extLst>
          </p:cNvPr>
          <p:cNvGrpSpPr/>
          <p:nvPr/>
        </p:nvGrpSpPr>
        <p:grpSpPr>
          <a:xfrm>
            <a:off x="2219287" y="4856500"/>
            <a:ext cx="1050106" cy="297517"/>
            <a:chOff x="1751139" y="4856500"/>
            <a:chExt cx="1050106" cy="29751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EB92B0-C3C1-40F4-B10D-330848977E34}"/>
                </a:ext>
              </a:extLst>
            </p:cNvPr>
            <p:cNvGrpSpPr/>
            <p:nvPr/>
          </p:nvGrpSpPr>
          <p:grpSpPr>
            <a:xfrm>
              <a:off x="1751139" y="4856500"/>
              <a:ext cx="292776" cy="297517"/>
              <a:chOff x="6388100" y="712788"/>
              <a:chExt cx="392113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34" name="Oval 5">
                <a:extLst>
                  <a:ext uri="{FF2B5EF4-FFF2-40B4-BE49-F238E27FC236}">
                    <a16:creationId xmlns:a16="http://schemas.microsoft.com/office/drawing/2014/main" id="{5B5418A6-4BC9-4438-B736-F8726FF65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100" y="712788"/>
                <a:ext cx="392113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163C6C71-5B4D-4161-86C2-9E0D0093B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833438"/>
                <a:ext cx="82550" cy="158750"/>
              </a:xfrm>
              <a:custGeom>
                <a:avLst/>
                <a:gdLst>
                  <a:gd name="T0" fmla="*/ 22 w 30"/>
                  <a:gd name="T1" fmla="*/ 0 h 57"/>
                  <a:gd name="T2" fmla="*/ 21 w 30"/>
                  <a:gd name="T3" fmla="*/ 0 h 57"/>
                  <a:gd name="T4" fmla="*/ 14 w 30"/>
                  <a:gd name="T5" fmla="*/ 3 h 57"/>
                  <a:gd name="T6" fmla="*/ 9 w 30"/>
                  <a:gd name="T7" fmla="*/ 10 h 57"/>
                  <a:gd name="T8" fmla="*/ 9 w 30"/>
                  <a:gd name="T9" fmla="*/ 14 h 57"/>
                  <a:gd name="T10" fmla="*/ 9 w 30"/>
                  <a:gd name="T11" fmla="*/ 20 h 57"/>
                  <a:gd name="T12" fmla="*/ 9 w 30"/>
                  <a:gd name="T13" fmla="*/ 21 h 57"/>
                  <a:gd name="T14" fmla="*/ 0 w 30"/>
                  <a:gd name="T15" fmla="*/ 21 h 57"/>
                  <a:gd name="T16" fmla="*/ 0 w 30"/>
                  <a:gd name="T17" fmla="*/ 31 h 57"/>
                  <a:gd name="T18" fmla="*/ 9 w 30"/>
                  <a:gd name="T19" fmla="*/ 31 h 57"/>
                  <a:gd name="T20" fmla="*/ 9 w 30"/>
                  <a:gd name="T21" fmla="*/ 57 h 57"/>
                  <a:gd name="T22" fmla="*/ 19 w 30"/>
                  <a:gd name="T23" fmla="*/ 57 h 57"/>
                  <a:gd name="T24" fmla="*/ 19 w 30"/>
                  <a:gd name="T25" fmla="*/ 32 h 57"/>
                  <a:gd name="T26" fmla="*/ 28 w 30"/>
                  <a:gd name="T27" fmla="*/ 32 h 57"/>
                  <a:gd name="T28" fmla="*/ 29 w 30"/>
                  <a:gd name="T29" fmla="*/ 21 h 57"/>
                  <a:gd name="T30" fmla="*/ 28 w 30"/>
                  <a:gd name="T31" fmla="*/ 21 h 57"/>
                  <a:gd name="T32" fmla="*/ 27 w 30"/>
                  <a:gd name="T33" fmla="*/ 21 h 57"/>
                  <a:gd name="T34" fmla="*/ 24 w 30"/>
                  <a:gd name="T35" fmla="*/ 21 h 57"/>
                  <a:gd name="T36" fmla="*/ 19 w 30"/>
                  <a:gd name="T37" fmla="*/ 21 h 57"/>
                  <a:gd name="T38" fmla="*/ 19 w 30"/>
                  <a:gd name="T39" fmla="*/ 14 h 57"/>
                  <a:gd name="T40" fmla="*/ 24 w 30"/>
                  <a:gd name="T41" fmla="*/ 10 h 57"/>
                  <a:gd name="T42" fmla="*/ 26 w 30"/>
                  <a:gd name="T43" fmla="*/ 10 h 57"/>
                  <a:gd name="T44" fmla="*/ 27 w 30"/>
                  <a:gd name="T45" fmla="*/ 10 h 57"/>
                  <a:gd name="T46" fmla="*/ 28 w 30"/>
                  <a:gd name="T47" fmla="*/ 10 h 57"/>
                  <a:gd name="T48" fmla="*/ 29 w 30"/>
                  <a:gd name="T49" fmla="*/ 10 h 57"/>
                  <a:gd name="T50" fmla="*/ 30 w 30"/>
                  <a:gd name="T51" fmla="*/ 10 h 57"/>
                  <a:gd name="T52" fmla="*/ 30 w 30"/>
                  <a:gd name="T53" fmla="*/ 1 h 57"/>
                  <a:gd name="T54" fmla="*/ 27 w 30"/>
                  <a:gd name="T55" fmla="*/ 1 h 57"/>
                  <a:gd name="T56" fmla="*/ 22 w 30"/>
                  <a:gd name="T5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7">
                    <a:moveTo>
                      <a:pt x="22" y="0"/>
                    </a:moveTo>
                    <a:cubicBezTo>
                      <a:pt x="22" y="0"/>
                      <a:pt x="22" y="0"/>
                      <a:pt x="21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1" y="5"/>
                      <a:pt x="10" y="7"/>
                      <a:pt x="9" y="10"/>
                    </a:cubicBezTo>
                    <a:cubicBezTo>
                      <a:pt x="9" y="12"/>
                      <a:pt x="9" y="13"/>
                      <a:pt x="9" y="14"/>
                    </a:cubicBezTo>
                    <a:cubicBezTo>
                      <a:pt x="9" y="16"/>
                      <a:pt x="9" y="18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28"/>
                      <a:pt x="29" y="25"/>
                      <a:pt x="29" y="21"/>
                    </a:cubicBezTo>
                    <a:cubicBezTo>
                      <a:pt x="29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5" y="21"/>
                      <a:pt x="24" y="21"/>
                    </a:cubicBezTo>
                    <a:cubicBezTo>
                      <a:pt x="22" y="21"/>
                      <a:pt x="19" y="21"/>
                      <a:pt x="19" y="21"/>
                    </a:cubicBezTo>
                    <a:cubicBezTo>
                      <a:pt x="19" y="21"/>
                      <a:pt x="19" y="16"/>
                      <a:pt x="19" y="14"/>
                    </a:cubicBezTo>
                    <a:cubicBezTo>
                      <a:pt x="19" y="11"/>
                      <a:pt x="21" y="10"/>
                      <a:pt x="24" y="10"/>
                    </a:cubicBezTo>
                    <a:cubicBezTo>
                      <a:pt x="24" y="10"/>
                      <a:pt x="25" y="10"/>
                      <a:pt x="26" y="10"/>
                    </a:cubicBezTo>
                    <a:cubicBezTo>
                      <a:pt x="26" y="10"/>
                      <a:pt x="27" y="10"/>
                      <a:pt x="27" y="10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5" y="0"/>
                      <a:pt x="24" y="0"/>
                      <a:pt x="22" y="0"/>
                    </a:cubicBezTo>
                  </a:path>
                </a:pathLst>
              </a:custGeom>
              <a:solidFill>
                <a:srgbClr val="4C7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BFFD0D-6D74-46FC-A83F-7625013220AB}"/>
                </a:ext>
              </a:extLst>
            </p:cNvPr>
            <p:cNvGrpSpPr/>
            <p:nvPr/>
          </p:nvGrpSpPr>
          <p:grpSpPr>
            <a:xfrm>
              <a:off x="2133245" y="4856500"/>
              <a:ext cx="292776" cy="297517"/>
              <a:chOff x="6875463" y="712788"/>
              <a:chExt cx="392113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50A8B1A1-EEE3-4F65-83D4-578194E62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712788"/>
                <a:ext cx="392113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0CE8F29B-2B15-4F0C-AA50-9F7A6B5FB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7225" y="857250"/>
                <a:ext cx="144463" cy="120650"/>
              </a:xfrm>
              <a:custGeom>
                <a:avLst/>
                <a:gdLst>
                  <a:gd name="T0" fmla="*/ 37 w 53"/>
                  <a:gd name="T1" fmla="*/ 0 h 43"/>
                  <a:gd name="T2" fmla="*/ 35 w 53"/>
                  <a:gd name="T3" fmla="*/ 0 h 43"/>
                  <a:gd name="T4" fmla="*/ 27 w 53"/>
                  <a:gd name="T5" fmla="*/ 5 h 43"/>
                  <a:gd name="T6" fmla="*/ 26 w 53"/>
                  <a:gd name="T7" fmla="*/ 12 h 43"/>
                  <a:gd name="T8" fmla="*/ 26 w 53"/>
                  <a:gd name="T9" fmla="*/ 13 h 43"/>
                  <a:gd name="T10" fmla="*/ 4 w 53"/>
                  <a:gd name="T11" fmla="*/ 2 h 43"/>
                  <a:gd name="T12" fmla="*/ 3 w 53"/>
                  <a:gd name="T13" fmla="*/ 10 h 43"/>
                  <a:gd name="T14" fmla="*/ 7 w 53"/>
                  <a:gd name="T15" fmla="*/ 16 h 43"/>
                  <a:gd name="T16" fmla="*/ 2 w 53"/>
                  <a:gd name="T17" fmla="*/ 15 h 43"/>
                  <a:gd name="T18" fmla="*/ 4 w 53"/>
                  <a:gd name="T19" fmla="*/ 21 h 43"/>
                  <a:gd name="T20" fmla="*/ 11 w 53"/>
                  <a:gd name="T21" fmla="*/ 26 h 43"/>
                  <a:gd name="T22" fmla="*/ 11 w 53"/>
                  <a:gd name="T23" fmla="*/ 26 h 43"/>
                  <a:gd name="T24" fmla="*/ 8 w 53"/>
                  <a:gd name="T25" fmla="*/ 26 h 43"/>
                  <a:gd name="T26" fmla="*/ 6 w 53"/>
                  <a:gd name="T27" fmla="*/ 26 h 43"/>
                  <a:gd name="T28" fmla="*/ 16 w 53"/>
                  <a:gd name="T29" fmla="*/ 33 h 43"/>
                  <a:gd name="T30" fmla="*/ 11 w 53"/>
                  <a:gd name="T31" fmla="*/ 36 h 43"/>
                  <a:gd name="T32" fmla="*/ 3 w 53"/>
                  <a:gd name="T33" fmla="*/ 38 h 43"/>
                  <a:gd name="T34" fmla="*/ 0 w 53"/>
                  <a:gd name="T35" fmla="*/ 38 h 43"/>
                  <a:gd name="T36" fmla="*/ 0 w 53"/>
                  <a:gd name="T37" fmla="*/ 38 h 43"/>
                  <a:gd name="T38" fmla="*/ 17 w 53"/>
                  <a:gd name="T39" fmla="*/ 43 h 43"/>
                  <a:gd name="T40" fmla="*/ 18 w 53"/>
                  <a:gd name="T41" fmla="*/ 43 h 43"/>
                  <a:gd name="T42" fmla="*/ 24 w 53"/>
                  <a:gd name="T43" fmla="*/ 42 h 43"/>
                  <a:gd name="T44" fmla="*/ 39 w 53"/>
                  <a:gd name="T45" fmla="*/ 34 h 43"/>
                  <a:gd name="T46" fmla="*/ 44 w 53"/>
                  <a:gd name="T47" fmla="*/ 25 h 43"/>
                  <a:gd name="T48" fmla="*/ 47 w 53"/>
                  <a:gd name="T49" fmla="*/ 16 h 43"/>
                  <a:gd name="T50" fmla="*/ 47 w 53"/>
                  <a:gd name="T51" fmla="*/ 11 h 43"/>
                  <a:gd name="T52" fmla="*/ 48 w 53"/>
                  <a:gd name="T53" fmla="*/ 11 h 43"/>
                  <a:gd name="T54" fmla="*/ 52 w 53"/>
                  <a:gd name="T55" fmla="*/ 7 h 43"/>
                  <a:gd name="T56" fmla="*/ 53 w 53"/>
                  <a:gd name="T57" fmla="*/ 5 h 43"/>
                  <a:gd name="T58" fmla="*/ 53 w 53"/>
                  <a:gd name="T59" fmla="*/ 5 h 43"/>
                  <a:gd name="T60" fmla="*/ 47 w 53"/>
                  <a:gd name="T61" fmla="*/ 7 h 43"/>
                  <a:gd name="T62" fmla="*/ 51 w 53"/>
                  <a:gd name="T63" fmla="*/ 1 h 43"/>
                  <a:gd name="T64" fmla="*/ 51 w 53"/>
                  <a:gd name="T65" fmla="*/ 1 h 43"/>
                  <a:gd name="T66" fmla="*/ 51 w 53"/>
                  <a:gd name="T67" fmla="*/ 1 h 43"/>
                  <a:gd name="T68" fmla="*/ 45 w 53"/>
                  <a:gd name="T69" fmla="*/ 3 h 43"/>
                  <a:gd name="T70" fmla="*/ 44 w 53"/>
                  <a:gd name="T71" fmla="*/ 3 h 43"/>
                  <a:gd name="T72" fmla="*/ 37 w 53"/>
                  <a:gd name="T7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43">
                    <a:moveTo>
                      <a:pt x="37" y="0"/>
                    </a:moveTo>
                    <a:cubicBezTo>
                      <a:pt x="36" y="0"/>
                      <a:pt x="35" y="0"/>
                      <a:pt x="35" y="0"/>
                    </a:cubicBezTo>
                    <a:cubicBezTo>
                      <a:pt x="32" y="1"/>
                      <a:pt x="29" y="2"/>
                      <a:pt x="27" y="5"/>
                    </a:cubicBezTo>
                    <a:cubicBezTo>
                      <a:pt x="26" y="7"/>
                      <a:pt x="26" y="10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7" y="13"/>
                      <a:pt x="10" y="9"/>
                      <a:pt x="4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3"/>
                      <a:pt x="5" y="15"/>
                      <a:pt x="7" y="16"/>
                    </a:cubicBezTo>
                    <a:cubicBezTo>
                      <a:pt x="5" y="16"/>
                      <a:pt x="4" y="16"/>
                      <a:pt x="2" y="15"/>
                    </a:cubicBezTo>
                    <a:cubicBezTo>
                      <a:pt x="2" y="17"/>
                      <a:pt x="3" y="19"/>
                      <a:pt x="4" y="21"/>
                    </a:cubicBezTo>
                    <a:cubicBezTo>
                      <a:pt x="5" y="23"/>
                      <a:pt x="8" y="25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9" y="26"/>
                      <a:pt x="8" y="26"/>
                    </a:cubicBezTo>
                    <a:cubicBezTo>
                      <a:pt x="7" y="26"/>
                      <a:pt x="7" y="26"/>
                      <a:pt x="6" y="26"/>
                    </a:cubicBezTo>
                    <a:cubicBezTo>
                      <a:pt x="7" y="29"/>
                      <a:pt x="11" y="33"/>
                      <a:pt x="16" y="33"/>
                    </a:cubicBezTo>
                    <a:cubicBezTo>
                      <a:pt x="15" y="35"/>
                      <a:pt x="13" y="36"/>
                      <a:pt x="11" y="36"/>
                    </a:cubicBezTo>
                    <a:cubicBezTo>
                      <a:pt x="8" y="38"/>
                      <a:pt x="6" y="38"/>
                      <a:pt x="3" y="38"/>
                    </a:cubicBezTo>
                    <a:cubicBezTo>
                      <a:pt x="2" y="38"/>
                      <a:pt x="1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1"/>
                      <a:pt x="11" y="43"/>
                      <a:pt x="17" y="43"/>
                    </a:cubicBezTo>
                    <a:cubicBezTo>
                      <a:pt x="17" y="43"/>
                      <a:pt x="17" y="43"/>
                      <a:pt x="18" y="43"/>
                    </a:cubicBezTo>
                    <a:cubicBezTo>
                      <a:pt x="20" y="43"/>
                      <a:pt x="22" y="43"/>
                      <a:pt x="24" y="42"/>
                    </a:cubicBezTo>
                    <a:cubicBezTo>
                      <a:pt x="30" y="41"/>
                      <a:pt x="34" y="38"/>
                      <a:pt x="39" y="34"/>
                    </a:cubicBezTo>
                    <a:cubicBezTo>
                      <a:pt x="41" y="31"/>
                      <a:pt x="43" y="28"/>
                      <a:pt x="44" y="25"/>
                    </a:cubicBezTo>
                    <a:cubicBezTo>
                      <a:pt x="46" y="22"/>
                      <a:pt x="47" y="19"/>
                      <a:pt x="47" y="16"/>
                    </a:cubicBezTo>
                    <a:cubicBezTo>
                      <a:pt x="47" y="14"/>
                      <a:pt x="47" y="12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9"/>
                      <a:pt x="50" y="8"/>
                      <a:pt x="52" y="7"/>
                    </a:cubicBezTo>
                    <a:cubicBezTo>
                      <a:pt x="52" y="6"/>
                      <a:pt x="52" y="6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1" y="6"/>
                      <a:pt x="49" y="6"/>
                      <a:pt x="47" y="7"/>
                    </a:cubicBezTo>
                    <a:cubicBezTo>
                      <a:pt x="49" y="5"/>
                      <a:pt x="50" y="3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2"/>
                      <a:pt x="47" y="3"/>
                      <a:pt x="45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1"/>
                      <a:pt x="40" y="0"/>
                      <a:pt x="37" y="0"/>
                    </a:cubicBezTo>
                  </a:path>
                </a:pathLst>
              </a:custGeom>
              <a:solidFill>
                <a:srgbClr val="00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633ABFF-8DF4-4F59-B431-2CD34E1816B7}"/>
                </a:ext>
              </a:extLst>
            </p:cNvPr>
            <p:cNvGrpSpPr/>
            <p:nvPr/>
          </p:nvGrpSpPr>
          <p:grpSpPr>
            <a:xfrm>
              <a:off x="2509654" y="4856500"/>
              <a:ext cx="291591" cy="297517"/>
              <a:chOff x="7850188" y="712788"/>
              <a:chExt cx="390525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38" name="Oval 9">
                <a:extLst>
                  <a:ext uri="{FF2B5EF4-FFF2-40B4-BE49-F238E27FC236}">
                    <a16:creationId xmlns:a16="http://schemas.microsoft.com/office/drawing/2014/main" id="{E186F601-B5E2-4CC2-8CF4-919F985C2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0188" y="712788"/>
                <a:ext cx="390525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D1447D00-F86D-4EFA-BCBB-1CF2A0DDED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6713" y="838200"/>
                <a:ext cx="33338" cy="139700"/>
              </a:xfrm>
              <a:custGeom>
                <a:avLst/>
                <a:gdLst>
                  <a:gd name="T0" fmla="*/ 11 w 12"/>
                  <a:gd name="T1" fmla="*/ 17 h 50"/>
                  <a:gd name="T2" fmla="*/ 1 w 12"/>
                  <a:gd name="T3" fmla="*/ 17 h 50"/>
                  <a:gd name="T4" fmla="*/ 1 w 12"/>
                  <a:gd name="T5" fmla="*/ 50 h 50"/>
                  <a:gd name="T6" fmla="*/ 11 w 12"/>
                  <a:gd name="T7" fmla="*/ 50 h 50"/>
                  <a:gd name="T8" fmla="*/ 11 w 12"/>
                  <a:gd name="T9" fmla="*/ 17 h 50"/>
                  <a:gd name="T10" fmla="*/ 6 w 12"/>
                  <a:gd name="T11" fmla="*/ 0 h 50"/>
                  <a:gd name="T12" fmla="*/ 0 w 12"/>
                  <a:gd name="T13" fmla="*/ 6 h 50"/>
                  <a:gd name="T14" fmla="*/ 6 w 12"/>
                  <a:gd name="T15" fmla="*/ 12 h 50"/>
                  <a:gd name="T16" fmla="*/ 12 w 12"/>
                  <a:gd name="T17" fmla="*/ 6 h 50"/>
                  <a:gd name="T18" fmla="*/ 6 w 1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0">
                    <a:moveTo>
                      <a:pt x="1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17"/>
                      <a:pt x="11" y="17"/>
                      <a:pt x="11" y="17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</a:path>
                </a:pathLst>
              </a:custGeom>
              <a:solidFill>
                <a:srgbClr val="0B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CCF7CEAB-A9F5-43E5-A2F0-BB5F4906B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925" y="882650"/>
                <a:ext cx="87313" cy="95250"/>
              </a:xfrm>
              <a:custGeom>
                <a:avLst/>
                <a:gdLst>
                  <a:gd name="T0" fmla="*/ 20 w 32"/>
                  <a:gd name="T1" fmla="*/ 0 h 34"/>
                  <a:gd name="T2" fmla="*/ 10 w 32"/>
                  <a:gd name="T3" fmla="*/ 6 h 34"/>
                  <a:gd name="T4" fmla="*/ 10 w 32"/>
                  <a:gd name="T5" fmla="*/ 6 h 34"/>
                  <a:gd name="T6" fmla="*/ 10 w 32"/>
                  <a:gd name="T7" fmla="*/ 1 h 34"/>
                  <a:gd name="T8" fmla="*/ 0 w 32"/>
                  <a:gd name="T9" fmla="*/ 1 h 34"/>
                  <a:gd name="T10" fmla="*/ 0 w 32"/>
                  <a:gd name="T11" fmla="*/ 34 h 34"/>
                  <a:gd name="T12" fmla="*/ 10 w 32"/>
                  <a:gd name="T13" fmla="*/ 34 h 34"/>
                  <a:gd name="T14" fmla="*/ 10 w 32"/>
                  <a:gd name="T15" fmla="*/ 18 h 34"/>
                  <a:gd name="T16" fmla="*/ 16 w 32"/>
                  <a:gd name="T17" fmla="*/ 9 h 34"/>
                  <a:gd name="T18" fmla="*/ 22 w 32"/>
                  <a:gd name="T19" fmla="*/ 18 h 34"/>
                  <a:gd name="T20" fmla="*/ 22 w 32"/>
                  <a:gd name="T21" fmla="*/ 34 h 34"/>
                  <a:gd name="T22" fmla="*/ 32 w 32"/>
                  <a:gd name="T23" fmla="*/ 34 h 34"/>
                  <a:gd name="T24" fmla="*/ 32 w 32"/>
                  <a:gd name="T25" fmla="*/ 16 h 34"/>
                  <a:gd name="T26" fmla="*/ 20 w 32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4">
                    <a:moveTo>
                      <a:pt x="20" y="0"/>
                    </a:moveTo>
                    <a:cubicBezTo>
                      <a:pt x="15" y="0"/>
                      <a:pt x="11" y="3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3"/>
                      <a:pt x="11" y="9"/>
                      <a:pt x="16" y="9"/>
                    </a:cubicBezTo>
                    <a:cubicBezTo>
                      <a:pt x="22" y="9"/>
                      <a:pt x="22" y="14"/>
                      <a:pt x="22" y="18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30" y="0"/>
                      <a:pt x="20" y="0"/>
                    </a:cubicBezTo>
                  </a:path>
                </a:pathLst>
              </a:custGeom>
              <a:solidFill>
                <a:srgbClr val="0B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E2A106-AFF1-4470-9454-CEF2F4F5C7F1}"/>
              </a:ext>
            </a:extLst>
          </p:cNvPr>
          <p:cNvGrpSpPr/>
          <p:nvPr/>
        </p:nvGrpSpPr>
        <p:grpSpPr>
          <a:xfrm>
            <a:off x="5564018" y="4856500"/>
            <a:ext cx="1050106" cy="297517"/>
            <a:chOff x="1751139" y="4856500"/>
            <a:chExt cx="1050106" cy="29751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490C97B-72D5-47AB-83DB-4314A26ABC34}"/>
                </a:ext>
              </a:extLst>
            </p:cNvPr>
            <p:cNvGrpSpPr/>
            <p:nvPr/>
          </p:nvGrpSpPr>
          <p:grpSpPr>
            <a:xfrm>
              <a:off x="1751139" y="4856500"/>
              <a:ext cx="292776" cy="297517"/>
              <a:chOff x="6388100" y="712788"/>
              <a:chExt cx="392113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5" name="Oval 5">
                <a:extLst>
                  <a:ext uri="{FF2B5EF4-FFF2-40B4-BE49-F238E27FC236}">
                    <a16:creationId xmlns:a16="http://schemas.microsoft.com/office/drawing/2014/main" id="{1D28887F-1510-4B66-8014-2C2D6190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100" y="712788"/>
                <a:ext cx="392113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E3090AB7-DB42-4076-BAF2-3BE607F3A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833438"/>
                <a:ext cx="82550" cy="158750"/>
              </a:xfrm>
              <a:custGeom>
                <a:avLst/>
                <a:gdLst>
                  <a:gd name="T0" fmla="*/ 22 w 30"/>
                  <a:gd name="T1" fmla="*/ 0 h 57"/>
                  <a:gd name="T2" fmla="*/ 21 w 30"/>
                  <a:gd name="T3" fmla="*/ 0 h 57"/>
                  <a:gd name="T4" fmla="*/ 14 w 30"/>
                  <a:gd name="T5" fmla="*/ 3 h 57"/>
                  <a:gd name="T6" fmla="*/ 9 w 30"/>
                  <a:gd name="T7" fmla="*/ 10 h 57"/>
                  <a:gd name="T8" fmla="*/ 9 w 30"/>
                  <a:gd name="T9" fmla="*/ 14 h 57"/>
                  <a:gd name="T10" fmla="*/ 9 w 30"/>
                  <a:gd name="T11" fmla="*/ 20 h 57"/>
                  <a:gd name="T12" fmla="*/ 9 w 30"/>
                  <a:gd name="T13" fmla="*/ 21 h 57"/>
                  <a:gd name="T14" fmla="*/ 0 w 30"/>
                  <a:gd name="T15" fmla="*/ 21 h 57"/>
                  <a:gd name="T16" fmla="*/ 0 w 30"/>
                  <a:gd name="T17" fmla="*/ 31 h 57"/>
                  <a:gd name="T18" fmla="*/ 9 w 30"/>
                  <a:gd name="T19" fmla="*/ 31 h 57"/>
                  <a:gd name="T20" fmla="*/ 9 w 30"/>
                  <a:gd name="T21" fmla="*/ 57 h 57"/>
                  <a:gd name="T22" fmla="*/ 19 w 30"/>
                  <a:gd name="T23" fmla="*/ 57 h 57"/>
                  <a:gd name="T24" fmla="*/ 19 w 30"/>
                  <a:gd name="T25" fmla="*/ 32 h 57"/>
                  <a:gd name="T26" fmla="*/ 28 w 30"/>
                  <a:gd name="T27" fmla="*/ 32 h 57"/>
                  <a:gd name="T28" fmla="*/ 29 w 30"/>
                  <a:gd name="T29" fmla="*/ 21 h 57"/>
                  <a:gd name="T30" fmla="*/ 28 w 30"/>
                  <a:gd name="T31" fmla="*/ 21 h 57"/>
                  <a:gd name="T32" fmla="*/ 27 w 30"/>
                  <a:gd name="T33" fmla="*/ 21 h 57"/>
                  <a:gd name="T34" fmla="*/ 24 w 30"/>
                  <a:gd name="T35" fmla="*/ 21 h 57"/>
                  <a:gd name="T36" fmla="*/ 19 w 30"/>
                  <a:gd name="T37" fmla="*/ 21 h 57"/>
                  <a:gd name="T38" fmla="*/ 19 w 30"/>
                  <a:gd name="T39" fmla="*/ 14 h 57"/>
                  <a:gd name="T40" fmla="*/ 24 w 30"/>
                  <a:gd name="T41" fmla="*/ 10 h 57"/>
                  <a:gd name="T42" fmla="*/ 26 w 30"/>
                  <a:gd name="T43" fmla="*/ 10 h 57"/>
                  <a:gd name="T44" fmla="*/ 27 w 30"/>
                  <a:gd name="T45" fmla="*/ 10 h 57"/>
                  <a:gd name="T46" fmla="*/ 28 w 30"/>
                  <a:gd name="T47" fmla="*/ 10 h 57"/>
                  <a:gd name="T48" fmla="*/ 29 w 30"/>
                  <a:gd name="T49" fmla="*/ 10 h 57"/>
                  <a:gd name="T50" fmla="*/ 30 w 30"/>
                  <a:gd name="T51" fmla="*/ 10 h 57"/>
                  <a:gd name="T52" fmla="*/ 30 w 30"/>
                  <a:gd name="T53" fmla="*/ 1 h 57"/>
                  <a:gd name="T54" fmla="*/ 27 w 30"/>
                  <a:gd name="T55" fmla="*/ 1 h 57"/>
                  <a:gd name="T56" fmla="*/ 22 w 30"/>
                  <a:gd name="T5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7">
                    <a:moveTo>
                      <a:pt x="22" y="0"/>
                    </a:moveTo>
                    <a:cubicBezTo>
                      <a:pt x="22" y="0"/>
                      <a:pt x="22" y="0"/>
                      <a:pt x="21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1" y="5"/>
                      <a:pt x="10" y="7"/>
                      <a:pt x="9" y="10"/>
                    </a:cubicBezTo>
                    <a:cubicBezTo>
                      <a:pt x="9" y="12"/>
                      <a:pt x="9" y="13"/>
                      <a:pt x="9" y="14"/>
                    </a:cubicBezTo>
                    <a:cubicBezTo>
                      <a:pt x="9" y="16"/>
                      <a:pt x="9" y="18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28"/>
                      <a:pt x="29" y="25"/>
                      <a:pt x="29" y="21"/>
                    </a:cubicBezTo>
                    <a:cubicBezTo>
                      <a:pt x="29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5" y="21"/>
                      <a:pt x="24" y="21"/>
                    </a:cubicBezTo>
                    <a:cubicBezTo>
                      <a:pt x="22" y="21"/>
                      <a:pt x="19" y="21"/>
                      <a:pt x="19" y="21"/>
                    </a:cubicBezTo>
                    <a:cubicBezTo>
                      <a:pt x="19" y="21"/>
                      <a:pt x="19" y="16"/>
                      <a:pt x="19" y="14"/>
                    </a:cubicBezTo>
                    <a:cubicBezTo>
                      <a:pt x="19" y="11"/>
                      <a:pt x="21" y="10"/>
                      <a:pt x="24" y="10"/>
                    </a:cubicBezTo>
                    <a:cubicBezTo>
                      <a:pt x="24" y="10"/>
                      <a:pt x="25" y="10"/>
                      <a:pt x="26" y="10"/>
                    </a:cubicBezTo>
                    <a:cubicBezTo>
                      <a:pt x="26" y="10"/>
                      <a:pt x="27" y="10"/>
                      <a:pt x="27" y="10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5" y="0"/>
                      <a:pt x="24" y="0"/>
                      <a:pt x="22" y="0"/>
                    </a:cubicBezTo>
                  </a:path>
                </a:pathLst>
              </a:custGeom>
              <a:solidFill>
                <a:srgbClr val="4C7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FE5BE77-261A-4EA7-9706-2B95C37D72AA}"/>
                </a:ext>
              </a:extLst>
            </p:cNvPr>
            <p:cNvGrpSpPr/>
            <p:nvPr/>
          </p:nvGrpSpPr>
          <p:grpSpPr>
            <a:xfrm>
              <a:off x="2133245" y="4856500"/>
              <a:ext cx="292776" cy="297517"/>
              <a:chOff x="6875463" y="712788"/>
              <a:chExt cx="392113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3" name="Oval 7">
                <a:extLst>
                  <a:ext uri="{FF2B5EF4-FFF2-40B4-BE49-F238E27FC236}">
                    <a16:creationId xmlns:a16="http://schemas.microsoft.com/office/drawing/2014/main" id="{D7C872B5-14FD-4B5D-B205-C183694FE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712788"/>
                <a:ext cx="392113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CABAE793-4EE0-4832-BE0C-FC6F4B7A4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7225" y="857250"/>
                <a:ext cx="144463" cy="120650"/>
              </a:xfrm>
              <a:custGeom>
                <a:avLst/>
                <a:gdLst>
                  <a:gd name="T0" fmla="*/ 37 w 53"/>
                  <a:gd name="T1" fmla="*/ 0 h 43"/>
                  <a:gd name="T2" fmla="*/ 35 w 53"/>
                  <a:gd name="T3" fmla="*/ 0 h 43"/>
                  <a:gd name="T4" fmla="*/ 27 w 53"/>
                  <a:gd name="T5" fmla="*/ 5 h 43"/>
                  <a:gd name="T6" fmla="*/ 26 w 53"/>
                  <a:gd name="T7" fmla="*/ 12 h 43"/>
                  <a:gd name="T8" fmla="*/ 26 w 53"/>
                  <a:gd name="T9" fmla="*/ 13 h 43"/>
                  <a:gd name="T10" fmla="*/ 4 w 53"/>
                  <a:gd name="T11" fmla="*/ 2 h 43"/>
                  <a:gd name="T12" fmla="*/ 3 w 53"/>
                  <a:gd name="T13" fmla="*/ 10 h 43"/>
                  <a:gd name="T14" fmla="*/ 7 w 53"/>
                  <a:gd name="T15" fmla="*/ 16 h 43"/>
                  <a:gd name="T16" fmla="*/ 2 w 53"/>
                  <a:gd name="T17" fmla="*/ 15 h 43"/>
                  <a:gd name="T18" fmla="*/ 4 w 53"/>
                  <a:gd name="T19" fmla="*/ 21 h 43"/>
                  <a:gd name="T20" fmla="*/ 11 w 53"/>
                  <a:gd name="T21" fmla="*/ 26 h 43"/>
                  <a:gd name="T22" fmla="*/ 11 w 53"/>
                  <a:gd name="T23" fmla="*/ 26 h 43"/>
                  <a:gd name="T24" fmla="*/ 8 w 53"/>
                  <a:gd name="T25" fmla="*/ 26 h 43"/>
                  <a:gd name="T26" fmla="*/ 6 w 53"/>
                  <a:gd name="T27" fmla="*/ 26 h 43"/>
                  <a:gd name="T28" fmla="*/ 16 w 53"/>
                  <a:gd name="T29" fmla="*/ 33 h 43"/>
                  <a:gd name="T30" fmla="*/ 11 w 53"/>
                  <a:gd name="T31" fmla="*/ 36 h 43"/>
                  <a:gd name="T32" fmla="*/ 3 w 53"/>
                  <a:gd name="T33" fmla="*/ 38 h 43"/>
                  <a:gd name="T34" fmla="*/ 0 w 53"/>
                  <a:gd name="T35" fmla="*/ 38 h 43"/>
                  <a:gd name="T36" fmla="*/ 0 w 53"/>
                  <a:gd name="T37" fmla="*/ 38 h 43"/>
                  <a:gd name="T38" fmla="*/ 17 w 53"/>
                  <a:gd name="T39" fmla="*/ 43 h 43"/>
                  <a:gd name="T40" fmla="*/ 18 w 53"/>
                  <a:gd name="T41" fmla="*/ 43 h 43"/>
                  <a:gd name="T42" fmla="*/ 24 w 53"/>
                  <a:gd name="T43" fmla="*/ 42 h 43"/>
                  <a:gd name="T44" fmla="*/ 39 w 53"/>
                  <a:gd name="T45" fmla="*/ 34 h 43"/>
                  <a:gd name="T46" fmla="*/ 44 w 53"/>
                  <a:gd name="T47" fmla="*/ 25 h 43"/>
                  <a:gd name="T48" fmla="*/ 47 w 53"/>
                  <a:gd name="T49" fmla="*/ 16 h 43"/>
                  <a:gd name="T50" fmla="*/ 47 w 53"/>
                  <a:gd name="T51" fmla="*/ 11 h 43"/>
                  <a:gd name="T52" fmla="*/ 48 w 53"/>
                  <a:gd name="T53" fmla="*/ 11 h 43"/>
                  <a:gd name="T54" fmla="*/ 52 w 53"/>
                  <a:gd name="T55" fmla="*/ 7 h 43"/>
                  <a:gd name="T56" fmla="*/ 53 w 53"/>
                  <a:gd name="T57" fmla="*/ 5 h 43"/>
                  <a:gd name="T58" fmla="*/ 53 w 53"/>
                  <a:gd name="T59" fmla="*/ 5 h 43"/>
                  <a:gd name="T60" fmla="*/ 47 w 53"/>
                  <a:gd name="T61" fmla="*/ 7 h 43"/>
                  <a:gd name="T62" fmla="*/ 51 w 53"/>
                  <a:gd name="T63" fmla="*/ 1 h 43"/>
                  <a:gd name="T64" fmla="*/ 51 w 53"/>
                  <a:gd name="T65" fmla="*/ 1 h 43"/>
                  <a:gd name="T66" fmla="*/ 51 w 53"/>
                  <a:gd name="T67" fmla="*/ 1 h 43"/>
                  <a:gd name="T68" fmla="*/ 45 w 53"/>
                  <a:gd name="T69" fmla="*/ 3 h 43"/>
                  <a:gd name="T70" fmla="*/ 44 w 53"/>
                  <a:gd name="T71" fmla="*/ 3 h 43"/>
                  <a:gd name="T72" fmla="*/ 37 w 53"/>
                  <a:gd name="T7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43">
                    <a:moveTo>
                      <a:pt x="37" y="0"/>
                    </a:moveTo>
                    <a:cubicBezTo>
                      <a:pt x="36" y="0"/>
                      <a:pt x="35" y="0"/>
                      <a:pt x="35" y="0"/>
                    </a:cubicBezTo>
                    <a:cubicBezTo>
                      <a:pt x="32" y="1"/>
                      <a:pt x="29" y="2"/>
                      <a:pt x="27" y="5"/>
                    </a:cubicBezTo>
                    <a:cubicBezTo>
                      <a:pt x="26" y="7"/>
                      <a:pt x="26" y="10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7" y="13"/>
                      <a:pt x="10" y="9"/>
                      <a:pt x="4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3"/>
                      <a:pt x="5" y="15"/>
                      <a:pt x="7" y="16"/>
                    </a:cubicBezTo>
                    <a:cubicBezTo>
                      <a:pt x="5" y="16"/>
                      <a:pt x="4" y="16"/>
                      <a:pt x="2" y="15"/>
                    </a:cubicBezTo>
                    <a:cubicBezTo>
                      <a:pt x="2" y="17"/>
                      <a:pt x="3" y="19"/>
                      <a:pt x="4" y="21"/>
                    </a:cubicBezTo>
                    <a:cubicBezTo>
                      <a:pt x="5" y="23"/>
                      <a:pt x="8" y="25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9" y="26"/>
                      <a:pt x="8" y="26"/>
                    </a:cubicBezTo>
                    <a:cubicBezTo>
                      <a:pt x="7" y="26"/>
                      <a:pt x="7" y="26"/>
                      <a:pt x="6" y="26"/>
                    </a:cubicBezTo>
                    <a:cubicBezTo>
                      <a:pt x="7" y="29"/>
                      <a:pt x="11" y="33"/>
                      <a:pt x="16" y="33"/>
                    </a:cubicBezTo>
                    <a:cubicBezTo>
                      <a:pt x="15" y="35"/>
                      <a:pt x="13" y="36"/>
                      <a:pt x="11" y="36"/>
                    </a:cubicBezTo>
                    <a:cubicBezTo>
                      <a:pt x="8" y="38"/>
                      <a:pt x="6" y="38"/>
                      <a:pt x="3" y="38"/>
                    </a:cubicBezTo>
                    <a:cubicBezTo>
                      <a:pt x="2" y="38"/>
                      <a:pt x="1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1"/>
                      <a:pt x="11" y="43"/>
                      <a:pt x="17" y="43"/>
                    </a:cubicBezTo>
                    <a:cubicBezTo>
                      <a:pt x="17" y="43"/>
                      <a:pt x="17" y="43"/>
                      <a:pt x="18" y="43"/>
                    </a:cubicBezTo>
                    <a:cubicBezTo>
                      <a:pt x="20" y="43"/>
                      <a:pt x="22" y="43"/>
                      <a:pt x="24" y="42"/>
                    </a:cubicBezTo>
                    <a:cubicBezTo>
                      <a:pt x="30" y="41"/>
                      <a:pt x="34" y="38"/>
                      <a:pt x="39" y="34"/>
                    </a:cubicBezTo>
                    <a:cubicBezTo>
                      <a:pt x="41" y="31"/>
                      <a:pt x="43" y="28"/>
                      <a:pt x="44" y="25"/>
                    </a:cubicBezTo>
                    <a:cubicBezTo>
                      <a:pt x="46" y="22"/>
                      <a:pt x="47" y="19"/>
                      <a:pt x="47" y="16"/>
                    </a:cubicBezTo>
                    <a:cubicBezTo>
                      <a:pt x="47" y="14"/>
                      <a:pt x="47" y="12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9"/>
                      <a:pt x="50" y="8"/>
                      <a:pt x="52" y="7"/>
                    </a:cubicBezTo>
                    <a:cubicBezTo>
                      <a:pt x="52" y="6"/>
                      <a:pt x="52" y="6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1" y="6"/>
                      <a:pt x="49" y="6"/>
                      <a:pt x="47" y="7"/>
                    </a:cubicBezTo>
                    <a:cubicBezTo>
                      <a:pt x="49" y="5"/>
                      <a:pt x="50" y="3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2"/>
                      <a:pt x="47" y="3"/>
                      <a:pt x="45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1"/>
                      <a:pt x="40" y="0"/>
                      <a:pt x="37" y="0"/>
                    </a:cubicBezTo>
                  </a:path>
                </a:pathLst>
              </a:custGeom>
              <a:solidFill>
                <a:srgbClr val="00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8702643-EAAA-4789-8285-D4155A73ED9C}"/>
                </a:ext>
              </a:extLst>
            </p:cNvPr>
            <p:cNvGrpSpPr/>
            <p:nvPr/>
          </p:nvGrpSpPr>
          <p:grpSpPr>
            <a:xfrm>
              <a:off x="2509654" y="4856500"/>
              <a:ext cx="291591" cy="297517"/>
              <a:chOff x="7850188" y="712788"/>
              <a:chExt cx="390525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0" name="Oval 9">
                <a:extLst>
                  <a:ext uri="{FF2B5EF4-FFF2-40B4-BE49-F238E27FC236}">
                    <a16:creationId xmlns:a16="http://schemas.microsoft.com/office/drawing/2014/main" id="{0C6D31D3-37D2-403F-BDF6-06ECE6220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0188" y="712788"/>
                <a:ext cx="390525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E79555F-77E6-4F8F-A4AB-0D48C06AA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6713" y="838200"/>
                <a:ext cx="33338" cy="139700"/>
              </a:xfrm>
              <a:custGeom>
                <a:avLst/>
                <a:gdLst>
                  <a:gd name="T0" fmla="*/ 11 w 12"/>
                  <a:gd name="T1" fmla="*/ 17 h 50"/>
                  <a:gd name="T2" fmla="*/ 1 w 12"/>
                  <a:gd name="T3" fmla="*/ 17 h 50"/>
                  <a:gd name="T4" fmla="*/ 1 w 12"/>
                  <a:gd name="T5" fmla="*/ 50 h 50"/>
                  <a:gd name="T6" fmla="*/ 11 w 12"/>
                  <a:gd name="T7" fmla="*/ 50 h 50"/>
                  <a:gd name="T8" fmla="*/ 11 w 12"/>
                  <a:gd name="T9" fmla="*/ 17 h 50"/>
                  <a:gd name="T10" fmla="*/ 6 w 12"/>
                  <a:gd name="T11" fmla="*/ 0 h 50"/>
                  <a:gd name="T12" fmla="*/ 0 w 12"/>
                  <a:gd name="T13" fmla="*/ 6 h 50"/>
                  <a:gd name="T14" fmla="*/ 6 w 12"/>
                  <a:gd name="T15" fmla="*/ 12 h 50"/>
                  <a:gd name="T16" fmla="*/ 12 w 12"/>
                  <a:gd name="T17" fmla="*/ 6 h 50"/>
                  <a:gd name="T18" fmla="*/ 6 w 1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0">
                    <a:moveTo>
                      <a:pt x="1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17"/>
                      <a:pt x="11" y="17"/>
                      <a:pt x="11" y="17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</a:path>
                </a:pathLst>
              </a:custGeom>
              <a:solidFill>
                <a:srgbClr val="0B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C8CAE365-67EC-442A-A40C-B62200FF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925" y="882650"/>
                <a:ext cx="87313" cy="95250"/>
              </a:xfrm>
              <a:custGeom>
                <a:avLst/>
                <a:gdLst>
                  <a:gd name="T0" fmla="*/ 20 w 32"/>
                  <a:gd name="T1" fmla="*/ 0 h 34"/>
                  <a:gd name="T2" fmla="*/ 10 w 32"/>
                  <a:gd name="T3" fmla="*/ 6 h 34"/>
                  <a:gd name="T4" fmla="*/ 10 w 32"/>
                  <a:gd name="T5" fmla="*/ 6 h 34"/>
                  <a:gd name="T6" fmla="*/ 10 w 32"/>
                  <a:gd name="T7" fmla="*/ 1 h 34"/>
                  <a:gd name="T8" fmla="*/ 0 w 32"/>
                  <a:gd name="T9" fmla="*/ 1 h 34"/>
                  <a:gd name="T10" fmla="*/ 0 w 32"/>
                  <a:gd name="T11" fmla="*/ 34 h 34"/>
                  <a:gd name="T12" fmla="*/ 10 w 32"/>
                  <a:gd name="T13" fmla="*/ 34 h 34"/>
                  <a:gd name="T14" fmla="*/ 10 w 32"/>
                  <a:gd name="T15" fmla="*/ 18 h 34"/>
                  <a:gd name="T16" fmla="*/ 16 w 32"/>
                  <a:gd name="T17" fmla="*/ 9 h 34"/>
                  <a:gd name="T18" fmla="*/ 22 w 32"/>
                  <a:gd name="T19" fmla="*/ 18 h 34"/>
                  <a:gd name="T20" fmla="*/ 22 w 32"/>
                  <a:gd name="T21" fmla="*/ 34 h 34"/>
                  <a:gd name="T22" fmla="*/ 32 w 32"/>
                  <a:gd name="T23" fmla="*/ 34 h 34"/>
                  <a:gd name="T24" fmla="*/ 32 w 32"/>
                  <a:gd name="T25" fmla="*/ 16 h 34"/>
                  <a:gd name="T26" fmla="*/ 20 w 32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4">
                    <a:moveTo>
                      <a:pt x="20" y="0"/>
                    </a:moveTo>
                    <a:cubicBezTo>
                      <a:pt x="15" y="0"/>
                      <a:pt x="11" y="3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3"/>
                      <a:pt x="11" y="9"/>
                      <a:pt x="16" y="9"/>
                    </a:cubicBezTo>
                    <a:cubicBezTo>
                      <a:pt x="22" y="9"/>
                      <a:pt x="22" y="14"/>
                      <a:pt x="22" y="18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30" y="0"/>
                      <a:pt x="20" y="0"/>
                    </a:cubicBezTo>
                  </a:path>
                </a:pathLst>
              </a:custGeom>
              <a:solidFill>
                <a:srgbClr val="0B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5E468F-2588-4195-B8FF-4FF66B0A79A1}"/>
              </a:ext>
            </a:extLst>
          </p:cNvPr>
          <p:cNvGrpSpPr/>
          <p:nvPr/>
        </p:nvGrpSpPr>
        <p:grpSpPr>
          <a:xfrm>
            <a:off x="8910718" y="4856500"/>
            <a:ext cx="1050106" cy="297517"/>
            <a:chOff x="1751139" y="4856500"/>
            <a:chExt cx="1050106" cy="29751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2C14AB9-4881-44D6-88F3-BD5457706B28}"/>
                </a:ext>
              </a:extLst>
            </p:cNvPr>
            <p:cNvGrpSpPr/>
            <p:nvPr/>
          </p:nvGrpSpPr>
          <p:grpSpPr>
            <a:xfrm>
              <a:off x="1751139" y="4856500"/>
              <a:ext cx="292776" cy="297517"/>
              <a:chOff x="6388100" y="712788"/>
              <a:chExt cx="392113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6" name="Oval 5">
                <a:extLst>
                  <a:ext uri="{FF2B5EF4-FFF2-40B4-BE49-F238E27FC236}">
                    <a16:creationId xmlns:a16="http://schemas.microsoft.com/office/drawing/2014/main" id="{F685608E-B2BD-46DF-8107-474E3B760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8100" y="712788"/>
                <a:ext cx="392113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4AB61AFD-1FE7-4A33-870F-9D11FAC95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833438"/>
                <a:ext cx="82550" cy="158750"/>
              </a:xfrm>
              <a:custGeom>
                <a:avLst/>
                <a:gdLst>
                  <a:gd name="T0" fmla="*/ 22 w 30"/>
                  <a:gd name="T1" fmla="*/ 0 h 57"/>
                  <a:gd name="T2" fmla="*/ 21 w 30"/>
                  <a:gd name="T3" fmla="*/ 0 h 57"/>
                  <a:gd name="T4" fmla="*/ 14 w 30"/>
                  <a:gd name="T5" fmla="*/ 3 h 57"/>
                  <a:gd name="T6" fmla="*/ 9 w 30"/>
                  <a:gd name="T7" fmla="*/ 10 h 57"/>
                  <a:gd name="T8" fmla="*/ 9 w 30"/>
                  <a:gd name="T9" fmla="*/ 14 h 57"/>
                  <a:gd name="T10" fmla="*/ 9 w 30"/>
                  <a:gd name="T11" fmla="*/ 20 h 57"/>
                  <a:gd name="T12" fmla="*/ 9 w 30"/>
                  <a:gd name="T13" fmla="*/ 21 h 57"/>
                  <a:gd name="T14" fmla="*/ 0 w 30"/>
                  <a:gd name="T15" fmla="*/ 21 h 57"/>
                  <a:gd name="T16" fmla="*/ 0 w 30"/>
                  <a:gd name="T17" fmla="*/ 31 h 57"/>
                  <a:gd name="T18" fmla="*/ 9 w 30"/>
                  <a:gd name="T19" fmla="*/ 31 h 57"/>
                  <a:gd name="T20" fmla="*/ 9 w 30"/>
                  <a:gd name="T21" fmla="*/ 57 h 57"/>
                  <a:gd name="T22" fmla="*/ 19 w 30"/>
                  <a:gd name="T23" fmla="*/ 57 h 57"/>
                  <a:gd name="T24" fmla="*/ 19 w 30"/>
                  <a:gd name="T25" fmla="*/ 32 h 57"/>
                  <a:gd name="T26" fmla="*/ 28 w 30"/>
                  <a:gd name="T27" fmla="*/ 32 h 57"/>
                  <a:gd name="T28" fmla="*/ 29 w 30"/>
                  <a:gd name="T29" fmla="*/ 21 h 57"/>
                  <a:gd name="T30" fmla="*/ 28 w 30"/>
                  <a:gd name="T31" fmla="*/ 21 h 57"/>
                  <a:gd name="T32" fmla="*/ 27 w 30"/>
                  <a:gd name="T33" fmla="*/ 21 h 57"/>
                  <a:gd name="T34" fmla="*/ 24 w 30"/>
                  <a:gd name="T35" fmla="*/ 21 h 57"/>
                  <a:gd name="T36" fmla="*/ 19 w 30"/>
                  <a:gd name="T37" fmla="*/ 21 h 57"/>
                  <a:gd name="T38" fmla="*/ 19 w 30"/>
                  <a:gd name="T39" fmla="*/ 14 h 57"/>
                  <a:gd name="T40" fmla="*/ 24 w 30"/>
                  <a:gd name="T41" fmla="*/ 10 h 57"/>
                  <a:gd name="T42" fmla="*/ 26 w 30"/>
                  <a:gd name="T43" fmla="*/ 10 h 57"/>
                  <a:gd name="T44" fmla="*/ 27 w 30"/>
                  <a:gd name="T45" fmla="*/ 10 h 57"/>
                  <a:gd name="T46" fmla="*/ 28 w 30"/>
                  <a:gd name="T47" fmla="*/ 10 h 57"/>
                  <a:gd name="T48" fmla="*/ 29 w 30"/>
                  <a:gd name="T49" fmla="*/ 10 h 57"/>
                  <a:gd name="T50" fmla="*/ 30 w 30"/>
                  <a:gd name="T51" fmla="*/ 10 h 57"/>
                  <a:gd name="T52" fmla="*/ 30 w 30"/>
                  <a:gd name="T53" fmla="*/ 1 h 57"/>
                  <a:gd name="T54" fmla="*/ 27 w 30"/>
                  <a:gd name="T55" fmla="*/ 1 h 57"/>
                  <a:gd name="T56" fmla="*/ 22 w 30"/>
                  <a:gd name="T5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7">
                    <a:moveTo>
                      <a:pt x="22" y="0"/>
                    </a:moveTo>
                    <a:cubicBezTo>
                      <a:pt x="22" y="0"/>
                      <a:pt x="22" y="0"/>
                      <a:pt x="21" y="0"/>
                    </a:cubicBezTo>
                    <a:cubicBezTo>
                      <a:pt x="19" y="0"/>
                      <a:pt x="16" y="1"/>
                      <a:pt x="14" y="3"/>
                    </a:cubicBezTo>
                    <a:cubicBezTo>
                      <a:pt x="11" y="5"/>
                      <a:pt x="10" y="7"/>
                      <a:pt x="9" y="10"/>
                    </a:cubicBezTo>
                    <a:cubicBezTo>
                      <a:pt x="9" y="12"/>
                      <a:pt x="9" y="13"/>
                      <a:pt x="9" y="14"/>
                    </a:cubicBezTo>
                    <a:cubicBezTo>
                      <a:pt x="9" y="16"/>
                      <a:pt x="9" y="18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28"/>
                      <a:pt x="29" y="25"/>
                      <a:pt x="29" y="21"/>
                    </a:cubicBezTo>
                    <a:cubicBezTo>
                      <a:pt x="29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5" y="21"/>
                      <a:pt x="24" y="21"/>
                    </a:cubicBezTo>
                    <a:cubicBezTo>
                      <a:pt x="22" y="21"/>
                      <a:pt x="19" y="21"/>
                      <a:pt x="19" y="21"/>
                    </a:cubicBezTo>
                    <a:cubicBezTo>
                      <a:pt x="19" y="21"/>
                      <a:pt x="19" y="16"/>
                      <a:pt x="19" y="14"/>
                    </a:cubicBezTo>
                    <a:cubicBezTo>
                      <a:pt x="19" y="11"/>
                      <a:pt x="21" y="10"/>
                      <a:pt x="24" y="10"/>
                    </a:cubicBezTo>
                    <a:cubicBezTo>
                      <a:pt x="24" y="10"/>
                      <a:pt x="25" y="10"/>
                      <a:pt x="26" y="10"/>
                    </a:cubicBezTo>
                    <a:cubicBezTo>
                      <a:pt x="26" y="10"/>
                      <a:pt x="27" y="10"/>
                      <a:pt x="27" y="10"/>
                    </a:cubicBezTo>
                    <a:cubicBezTo>
                      <a:pt x="27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5" y="0"/>
                      <a:pt x="24" y="0"/>
                      <a:pt x="22" y="0"/>
                    </a:cubicBezTo>
                  </a:path>
                </a:pathLst>
              </a:custGeom>
              <a:solidFill>
                <a:srgbClr val="4C76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62DEDFB-FBC2-426D-8B5E-E18E1981BA4D}"/>
                </a:ext>
              </a:extLst>
            </p:cNvPr>
            <p:cNvGrpSpPr/>
            <p:nvPr/>
          </p:nvGrpSpPr>
          <p:grpSpPr>
            <a:xfrm>
              <a:off x="2133245" y="4856500"/>
              <a:ext cx="292776" cy="297517"/>
              <a:chOff x="6875463" y="712788"/>
              <a:chExt cx="392113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4" name="Oval 7">
                <a:extLst>
                  <a:ext uri="{FF2B5EF4-FFF2-40B4-BE49-F238E27FC236}">
                    <a16:creationId xmlns:a16="http://schemas.microsoft.com/office/drawing/2014/main" id="{5ADC6FA1-6652-4FD7-89F6-282674F6C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5463" y="712788"/>
                <a:ext cx="392113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4F80740B-2B50-4BEA-9243-57F75EBF8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7225" y="857250"/>
                <a:ext cx="144463" cy="120650"/>
              </a:xfrm>
              <a:custGeom>
                <a:avLst/>
                <a:gdLst>
                  <a:gd name="T0" fmla="*/ 37 w 53"/>
                  <a:gd name="T1" fmla="*/ 0 h 43"/>
                  <a:gd name="T2" fmla="*/ 35 w 53"/>
                  <a:gd name="T3" fmla="*/ 0 h 43"/>
                  <a:gd name="T4" fmla="*/ 27 w 53"/>
                  <a:gd name="T5" fmla="*/ 5 h 43"/>
                  <a:gd name="T6" fmla="*/ 26 w 53"/>
                  <a:gd name="T7" fmla="*/ 12 h 43"/>
                  <a:gd name="T8" fmla="*/ 26 w 53"/>
                  <a:gd name="T9" fmla="*/ 13 h 43"/>
                  <a:gd name="T10" fmla="*/ 4 w 53"/>
                  <a:gd name="T11" fmla="*/ 2 h 43"/>
                  <a:gd name="T12" fmla="*/ 3 w 53"/>
                  <a:gd name="T13" fmla="*/ 10 h 43"/>
                  <a:gd name="T14" fmla="*/ 7 w 53"/>
                  <a:gd name="T15" fmla="*/ 16 h 43"/>
                  <a:gd name="T16" fmla="*/ 2 w 53"/>
                  <a:gd name="T17" fmla="*/ 15 h 43"/>
                  <a:gd name="T18" fmla="*/ 4 w 53"/>
                  <a:gd name="T19" fmla="*/ 21 h 43"/>
                  <a:gd name="T20" fmla="*/ 11 w 53"/>
                  <a:gd name="T21" fmla="*/ 26 h 43"/>
                  <a:gd name="T22" fmla="*/ 11 w 53"/>
                  <a:gd name="T23" fmla="*/ 26 h 43"/>
                  <a:gd name="T24" fmla="*/ 8 w 53"/>
                  <a:gd name="T25" fmla="*/ 26 h 43"/>
                  <a:gd name="T26" fmla="*/ 6 w 53"/>
                  <a:gd name="T27" fmla="*/ 26 h 43"/>
                  <a:gd name="T28" fmla="*/ 16 w 53"/>
                  <a:gd name="T29" fmla="*/ 33 h 43"/>
                  <a:gd name="T30" fmla="*/ 11 w 53"/>
                  <a:gd name="T31" fmla="*/ 36 h 43"/>
                  <a:gd name="T32" fmla="*/ 3 w 53"/>
                  <a:gd name="T33" fmla="*/ 38 h 43"/>
                  <a:gd name="T34" fmla="*/ 0 w 53"/>
                  <a:gd name="T35" fmla="*/ 38 h 43"/>
                  <a:gd name="T36" fmla="*/ 0 w 53"/>
                  <a:gd name="T37" fmla="*/ 38 h 43"/>
                  <a:gd name="T38" fmla="*/ 17 w 53"/>
                  <a:gd name="T39" fmla="*/ 43 h 43"/>
                  <a:gd name="T40" fmla="*/ 18 w 53"/>
                  <a:gd name="T41" fmla="*/ 43 h 43"/>
                  <a:gd name="T42" fmla="*/ 24 w 53"/>
                  <a:gd name="T43" fmla="*/ 42 h 43"/>
                  <a:gd name="T44" fmla="*/ 39 w 53"/>
                  <a:gd name="T45" fmla="*/ 34 h 43"/>
                  <a:gd name="T46" fmla="*/ 44 w 53"/>
                  <a:gd name="T47" fmla="*/ 25 h 43"/>
                  <a:gd name="T48" fmla="*/ 47 w 53"/>
                  <a:gd name="T49" fmla="*/ 16 h 43"/>
                  <a:gd name="T50" fmla="*/ 47 w 53"/>
                  <a:gd name="T51" fmla="*/ 11 h 43"/>
                  <a:gd name="T52" fmla="*/ 48 w 53"/>
                  <a:gd name="T53" fmla="*/ 11 h 43"/>
                  <a:gd name="T54" fmla="*/ 52 w 53"/>
                  <a:gd name="T55" fmla="*/ 7 h 43"/>
                  <a:gd name="T56" fmla="*/ 53 w 53"/>
                  <a:gd name="T57" fmla="*/ 5 h 43"/>
                  <a:gd name="T58" fmla="*/ 53 w 53"/>
                  <a:gd name="T59" fmla="*/ 5 h 43"/>
                  <a:gd name="T60" fmla="*/ 47 w 53"/>
                  <a:gd name="T61" fmla="*/ 7 h 43"/>
                  <a:gd name="T62" fmla="*/ 51 w 53"/>
                  <a:gd name="T63" fmla="*/ 1 h 43"/>
                  <a:gd name="T64" fmla="*/ 51 w 53"/>
                  <a:gd name="T65" fmla="*/ 1 h 43"/>
                  <a:gd name="T66" fmla="*/ 51 w 53"/>
                  <a:gd name="T67" fmla="*/ 1 h 43"/>
                  <a:gd name="T68" fmla="*/ 45 w 53"/>
                  <a:gd name="T69" fmla="*/ 3 h 43"/>
                  <a:gd name="T70" fmla="*/ 44 w 53"/>
                  <a:gd name="T71" fmla="*/ 3 h 43"/>
                  <a:gd name="T72" fmla="*/ 37 w 53"/>
                  <a:gd name="T7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43">
                    <a:moveTo>
                      <a:pt x="37" y="0"/>
                    </a:moveTo>
                    <a:cubicBezTo>
                      <a:pt x="36" y="0"/>
                      <a:pt x="35" y="0"/>
                      <a:pt x="35" y="0"/>
                    </a:cubicBezTo>
                    <a:cubicBezTo>
                      <a:pt x="32" y="1"/>
                      <a:pt x="29" y="2"/>
                      <a:pt x="27" y="5"/>
                    </a:cubicBezTo>
                    <a:cubicBezTo>
                      <a:pt x="26" y="7"/>
                      <a:pt x="26" y="10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7" y="13"/>
                      <a:pt x="10" y="9"/>
                      <a:pt x="4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3"/>
                      <a:pt x="5" y="15"/>
                      <a:pt x="7" y="16"/>
                    </a:cubicBezTo>
                    <a:cubicBezTo>
                      <a:pt x="5" y="16"/>
                      <a:pt x="4" y="16"/>
                      <a:pt x="2" y="15"/>
                    </a:cubicBezTo>
                    <a:cubicBezTo>
                      <a:pt x="2" y="17"/>
                      <a:pt x="3" y="19"/>
                      <a:pt x="4" y="21"/>
                    </a:cubicBezTo>
                    <a:cubicBezTo>
                      <a:pt x="5" y="23"/>
                      <a:pt x="8" y="25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9" y="26"/>
                      <a:pt x="8" y="26"/>
                    </a:cubicBezTo>
                    <a:cubicBezTo>
                      <a:pt x="7" y="26"/>
                      <a:pt x="7" y="26"/>
                      <a:pt x="6" y="26"/>
                    </a:cubicBezTo>
                    <a:cubicBezTo>
                      <a:pt x="7" y="29"/>
                      <a:pt x="11" y="33"/>
                      <a:pt x="16" y="33"/>
                    </a:cubicBezTo>
                    <a:cubicBezTo>
                      <a:pt x="15" y="35"/>
                      <a:pt x="13" y="36"/>
                      <a:pt x="11" y="36"/>
                    </a:cubicBezTo>
                    <a:cubicBezTo>
                      <a:pt x="8" y="38"/>
                      <a:pt x="6" y="38"/>
                      <a:pt x="3" y="38"/>
                    </a:cubicBezTo>
                    <a:cubicBezTo>
                      <a:pt x="2" y="38"/>
                      <a:pt x="1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1"/>
                      <a:pt x="11" y="43"/>
                      <a:pt x="17" y="43"/>
                    </a:cubicBezTo>
                    <a:cubicBezTo>
                      <a:pt x="17" y="43"/>
                      <a:pt x="17" y="43"/>
                      <a:pt x="18" y="43"/>
                    </a:cubicBezTo>
                    <a:cubicBezTo>
                      <a:pt x="20" y="43"/>
                      <a:pt x="22" y="43"/>
                      <a:pt x="24" y="42"/>
                    </a:cubicBezTo>
                    <a:cubicBezTo>
                      <a:pt x="30" y="41"/>
                      <a:pt x="34" y="38"/>
                      <a:pt x="39" y="34"/>
                    </a:cubicBezTo>
                    <a:cubicBezTo>
                      <a:pt x="41" y="31"/>
                      <a:pt x="43" y="28"/>
                      <a:pt x="44" y="25"/>
                    </a:cubicBezTo>
                    <a:cubicBezTo>
                      <a:pt x="46" y="22"/>
                      <a:pt x="47" y="19"/>
                      <a:pt x="47" y="16"/>
                    </a:cubicBezTo>
                    <a:cubicBezTo>
                      <a:pt x="47" y="14"/>
                      <a:pt x="47" y="12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9"/>
                      <a:pt x="50" y="8"/>
                      <a:pt x="52" y="7"/>
                    </a:cubicBezTo>
                    <a:cubicBezTo>
                      <a:pt x="52" y="6"/>
                      <a:pt x="52" y="6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1" y="6"/>
                      <a:pt x="49" y="6"/>
                      <a:pt x="47" y="7"/>
                    </a:cubicBezTo>
                    <a:cubicBezTo>
                      <a:pt x="49" y="5"/>
                      <a:pt x="50" y="3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2"/>
                      <a:pt x="47" y="3"/>
                      <a:pt x="45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1"/>
                      <a:pt x="40" y="0"/>
                      <a:pt x="37" y="0"/>
                    </a:cubicBezTo>
                  </a:path>
                </a:pathLst>
              </a:custGeom>
              <a:solidFill>
                <a:srgbClr val="00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3D64C65-F8EC-4E23-AC1A-209A90FCA66B}"/>
                </a:ext>
              </a:extLst>
            </p:cNvPr>
            <p:cNvGrpSpPr/>
            <p:nvPr/>
          </p:nvGrpSpPr>
          <p:grpSpPr>
            <a:xfrm>
              <a:off x="2509654" y="4856500"/>
              <a:ext cx="291591" cy="297517"/>
              <a:chOff x="7850188" y="712788"/>
              <a:chExt cx="390525" cy="398462"/>
            </a:xfrm>
            <a:effectLst>
              <a:outerShdw blurRad="76200" dist="38100" dir="42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9D7A1E39-2B2F-403D-B6A4-B69A4AC57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0188" y="712788"/>
                <a:ext cx="390525" cy="3984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EB8A781A-1FE9-4021-B05C-6CEDDA966A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6713" y="838200"/>
                <a:ext cx="33338" cy="139700"/>
              </a:xfrm>
              <a:custGeom>
                <a:avLst/>
                <a:gdLst>
                  <a:gd name="T0" fmla="*/ 11 w 12"/>
                  <a:gd name="T1" fmla="*/ 17 h 50"/>
                  <a:gd name="T2" fmla="*/ 1 w 12"/>
                  <a:gd name="T3" fmla="*/ 17 h 50"/>
                  <a:gd name="T4" fmla="*/ 1 w 12"/>
                  <a:gd name="T5" fmla="*/ 50 h 50"/>
                  <a:gd name="T6" fmla="*/ 11 w 12"/>
                  <a:gd name="T7" fmla="*/ 50 h 50"/>
                  <a:gd name="T8" fmla="*/ 11 w 12"/>
                  <a:gd name="T9" fmla="*/ 17 h 50"/>
                  <a:gd name="T10" fmla="*/ 6 w 12"/>
                  <a:gd name="T11" fmla="*/ 0 h 50"/>
                  <a:gd name="T12" fmla="*/ 0 w 12"/>
                  <a:gd name="T13" fmla="*/ 6 h 50"/>
                  <a:gd name="T14" fmla="*/ 6 w 12"/>
                  <a:gd name="T15" fmla="*/ 12 h 50"/>
                  <a:gd name="T16" fmla="*/ 12 w 12"/>
                  <a:gd name="T17" fmla="*/ 6 h 50"/>
                  <a:gd name="T18" fmla="*/ 6 w 12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0">
                    <a:moveTo>
                      <a:pt x="1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17"/>
                      <a:pt x="11" y="17"/>
                      <a:pt x="11" y="17"/>
                    </a:cubicBezTo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9" y="12"/>
                      <a:pt x="12" y="10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</a:path>
                </a:pathLst>
              </a:custGeom>
              <a:solidFill>
                <a:srgbClr val="0B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717068D9-143B-4513-9EDD-2077BA96C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925" y="882650"/>
                <a:ext cx="87313" cy="95250"/>
              </a:xfrm>
              <a:custGeom>
                <a:avLst/>
                <a:gdLst>
                  <a:gd name="T0" fmla="*/ 20 w 32"/>
                  <a:gd name="T1" fmla="*/ 0 h 34"/>
                  <a:gd name="T2" fmla="*/ 10 w 32"/>
                  <a:gd name="T3" fmla="*/ 6 h 34"/>
                  <a:gd name="T4" fmla="*/ 10 w 32"/>
                  <a:gd name="T5" fmla="*/ 6 h 34"/>
                  <a:gd name="T6" fmla="*/ 10 w 32"/>
                  <a:gd name="T7" fmla="*/ 1 h 34"/>
                  <a:gd name="T8" fmla="*/ 0 w 32"/>
                  <a:gd name="T9" fmla="*/ 1 h 34"/>
                  <a:gd name="T10" fmla="*/ 0 w 32"/>
                  <a:gd name="T11" fmla="*/ 34 h 34"/>
                  <a:gd name="T12" fmla="*/ 10 w 32"/>
                  <a:gd name="T13" fmla="*/ 34 h 34"/>
                  <a:gd name="T14" fmla="*/ 10 w 32"/>
                  <a:gd name="T15" fmla="*/ 18 h 34"/>
                  <a:gd name="T16" fmla="*/ 16 w 32"/>
                  <a:gd name="T17" fmla="*/ 9 h 34"/>
                  <a:gd name="T18" fmla="*/ 22 w 32"/>
                  <a:gd name="T19" fmla="*/ 18 h 34"/>
                  <a:gd name="T20" fmla="*/ 22 w 32"/>
                  <a:gd name="T21" fmla="*/ 34 h 34"/>
                  <a:gd name="T22" fmla="*/ 32 w 32"/>
                  <a:gd name="T23" fmla="*/ 34 h 34"/>
                  <a:gd name="T24" fmla="*/ 32 w 32"/>
                  <a:gd name="T25" fmla="*/ 16 h 34"/>
                  <a:gd name="T26" fmla="*/ 20 w 32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4">
                    <a:moveTo>
                      <a:pt x="20" y="0"/>
                    </a:moveTo>
                    <a:cubicBezTo>
                      <a:pt x="15" y="0"/>
                      <a:pt x="11" y="3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3"/>
                      <a:pt x="11" y="9"/>
                      <a:pt x="16" y="9"/>
                    </a:cubicBezTo>
                    <a:cubicBezTo>
                      <a:pt x="22" y="9"/>
                      <a:pt x="22" y="14"/>
                      <a:pt x="22" y="18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30" y="0"/>
                      <a:pt x="20" y="0"/>
                    </a:cubicBezTo>
                  </a:path>
                </a:pathLst>
              </a:custGeom>
              <a:solidFill>
                <a:srgbClr val="0B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6AFED1-8657-4CAE-86BD-6769D2070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Our Team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1A587A-DECD-43E6-898B-4622262A99F6}"/>
              </a:ext>
            </a:extLst>
          </p:cNvPr>
          <p:cNvSpPr txBox="1"/>
          <p:nvPr/>
        </p:nvSpPr>
        <p:spPr>
          <a:xfrm>
            <a:off x="2255478" y="5435053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Details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05D794-40F7-47C6-A50E-E4C8C0A9840A}"/>
              </a:ext>
            </a:extLst>
          </p:cNvPr>
          <p:cNvSpPr txBox="1"/>
          <p:nvPr/>
        </p:nvSpPr>
        <p:spPr>
          <a:xfrm>
            <a:off x="1961853" y="4174960"/>
            <a:ext cx="1674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tx2"/>
                </a:solidFill>
                <a:ea typeface="Roboto" pitchFamily="2" charset="0"/>
              </a:rPr>
              <a:t>Jhon</a:t>
            </a:r>
            <a:r>
              <a:rPr lang="en-US" sz="1200" b="1" dirty="0">
                <a:solidFill>
                  <a:schemeClr val="tx2"/>
                </a:solidFill>
                <a:ea typeface="Roboto" pitchFamily="2" charset="0"/>
              </a:rPr>
              <a:t> Doe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AE49AE-8297-4519-9732-AD841FD98EFC}"/>
              </a:ext>
            </a:extLst>
          </p:cNvPr>
          <p:cNvSpPr txBox="1"/>
          <p:nvPr/>
        </p:nvSpPr>
        <p:spPr>
          <a:xfrm>
            <a:off x="1961853" y="4461668"/>
            <a:ext cx="1674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tx2"/>
                </a:solidFill>
                <a:ea typeface="Roboto" pitchFamily="2" charset="0"/>
              </a:rPr>
              <a:t>Graphic Designer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97A7B43-583F-4FDB-BA35-691F53AEE54C}"/>
              </a:ext>
            </a:extLst>
          </p:cNvPr>
          <p:cNvSpPr txBox="1"/>
          <p:nvPr/>
        </p:nvSpPr>
        <p:spPr>
          <a:xfrm>
            <a:off x="5207479" y="4174960"/>
            <a:ext cx="1674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tx2"/>
                </a:solidFill>
                <a:ea typeface="Roboto" pitchFamily="2" charset="0"/>
              </a:rPr>
              <a:t>Jhon</a:t>
            </a:r>
            <a:r>
              <a:rPr lang="en-US" sz="1200" b="1" dirty="0">
                <a:solidFill>
                  <a:schemeClr val="tx2"/>
                </a:solidFill>
                <a:ea typeface="Roboto" pitchFamily="2" charset="0"/>
              </a:rPr>
              <a:t> Doe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34EA20-E717-4919-BCD9-7416B3B015CA}"/>
              </a:ext>
            </a:extLst>
          </p:cNvPr>
          <p:cNvSpPr txBox="1"/>
          <p:nvPr/>
        </p:nvSpPr>
        <p:spPr>
          <a:xfrm>
            <a:off x="5207479" y="4461668"/>
            <a:ext cx="1674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tx2"/>
                </a:solidFill>
                <a:ea typeface="Roboto" pitchFamily="2" charset="0"/>
              </a:rPr>
              <a:t>Illustrator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4F8BE9-2B8D-49CA-8589-147D70DB12D2}"/>
              </a:ext>
            </a:extLst>
          </p:cNvPr>
          <p:cNvSpPr txBox="1"/>
          <p:nvPr/>
        </p:nvSpPr>
        <p:spPr>
          <a:xfrm>
            <a:off x="8612715" y="4174960"/>
            <a:ext cx="1674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err="1">
                <a:solidFill>
                  <a:schemeClr val="tx2"/>
                </a:solidFill>
                <a:ea typeface="Roboto" pitchFamily="2" charset="0"/>
              </a:rPr>
              <a:t>Jhon</a:t>
            </a:r>
            <a:r>
              <a:rPr lang="en-US" sz="1200" b="1" dirty="0">
                <a:solidFill>
                  <a:schemeClr val="tx2"/>
                </a:solidFill>
                <a:ea typeface="Roboto" pitchFamily="2" charset="0"/>
              </a:rPr>
              <a:t> Doe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813CCC-BC24-4821-B45C-AD1ABA1BE808}"/>
              </a:ext>
            </a:extLst>
          </p:cNvPr>
          <p:cNvSpPr txBox="1"/>
          <p:nvPr/>
        </p:nvSpPr>
        <p:spPr>
          <a:xfrm>
            <a:off x="8612715" y="4461668"/>
            <a:ext cx="1674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tx2"/>
                </a:solidFill>
                <a:ea typeface="Roboto" pitchFamily="2" charset="0"/>
              </a:rPr>
              <a:t>Copywriter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77B260-8408-42F1-A778-FB02367F58B8}"/>
              </a:ext>
            </a:extLst>
          </p:cNvPr>
          <p:cNvSpPr txBox="1"/>
          <p:nvPr/>
        </p:nvSpPr>
        <p:spPr>
          <a:xfrm>
            <a:off x="5583974" y="5435053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Details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097550-E306-40F9-A617-889E1ED6802E}"/>
              </a:ext>
            </a:extLst>
          </p:cNvPr>
          <p:cNvSpPr txBox="1"/>
          <p:nvPr/>
        </p:nvSpPr>
        <p:spPr>
          <a:xfrm>
            <a:off x="8950630" y="5435053"/>
            <a:ext cx="101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chemeClr val="bg2"/>
                </a:solidFill>
                <a:ea typeface="Roboto" pitchFamily="2" charset="0"/>
              </a:rPr>
              <a:t>Details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52164-949B-48B7-B417-34FD72CB2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0C8DA5-699B-48B1-9006-E01C7E58E9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D25F14-FBA6-497B-9D4C-20937FE9F1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33322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2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6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5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26" grpId="0" animBg="1"/>
      <p:bldP spid="29" grpId="0" animBg="1"/>
      <p:bldP spid="15" grpId="0" build="p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4E414AAB-35CC-4D21-AB8A-4845ADBF04BF}"/>
              </a:ext>
            </a:extLst>
          </p:cNvPr>
          <p:cNvGrpSpPr/>
          <p:nvPr/>
        </p:nvGrpSpPr>
        <p:grpSpPr>
          <a:xfrm>
            <a:off x="7535333" y="1877310"/>
            <a:ext cx="4656667" cy="5304244"/>
            <a:chOff x="1727201" y="2319338"/>
            <a:chExt cx="4025900" cy="4585760"/>
          </a:xfrm>
        </p:grpSpPr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36BFAD2-C359-4D7F-9B49-320C304F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4165601"/>
              <a:ext cx="1628775" cy="1493838"/>
            </a:xfrm>
            <a:custGeom>
              <a:avLst/>
              <a:gdLst>
                <a:gd name="T0" fmla="*/ 1017 w 1100"/>
                <a:gd name="T1" fmla="*/ 120 h 1010"/>
                <a:gd name="T2" fmla="*/ 766 w 1100"/>
                <a:gd name="T3" fmla="*/ 80 h 1010"/>
                <a:gd name="T4" fmla="*/ 773 w 1100"/>
                <a:gd name="T5" fmla="*/ 141 h 1010"/>
                <a:gd name="T6" fmla="*/ 637 w 1100"/>
                <a:gd name="T7" fmla="*/ 240 h 1010"/>
                <a:gd name="T8" fmla="*/ 538 w 1100"/>
                <a:gd name="T9" fmla="*/ 104 h 1010"/>
                <a:gd name="T10" fmla="*/ 563 w 1100"/>
                <a:gd name="T11" fmla="*/ 47 h 1010"/>
                <a:gd name="T12" fmla="*/ 313 w 1100"/>
                <a:gd name="T13" fmla="*/ 8 h 1010"/>
                <a:gd name="T14" fmla="*/ 210 w 1100"/>
                <a:gd name="T15" fmla="*/ 83 h 1010"/>
                <a:gd name="T16" fmla="*/ 169 w 1100"/>
                <a:gd name="T17" fmla="*/ 341 h 1010"/>
                <a:gd name="T18" fmla="*/ 128 w 1100"/>
                <a:gd name="T19" fmla="*/ 325 h 1010"/>
                <a:gd name="T20" fmla="*/ 9 w 1100"/>
                <a:gd name="T21" fmla="*/ 411 h 1010"/>
                <a:gd name="T22" fmla="*/ 95 w 1100"/>
                <a:gd name="T23" fmla="*/ 530 h 1010"/>
                <a:gd name="T24" fmla="*/ 139 w 1100"/>
                <a:gd name="T25" fmla="*/ 528 h 1010"/>
                <a:gd name="T26" fmla="*/ 98 w 1100"/>
                <a:gd name="T27" fmla="*/ 786 h 1010"/>
                <a:gd name="T28" fmla="*/ 173 w 1100"/>
                <a:gd name="T29" fmla="*/ 890 h 1010"/>
                <a:gd name="T30" fmla="*/ 877 w 1100"/>
                <a:gd name="T31" fmla="*/ 1002 h 1010"/>
                <a:gd name="T32" fmla="*/ 980 w 1100"/>
                <a:gd name="T33" fmla="*/ 927 h 1010"/>
                <a:gd name="T34" fmla="*/ 1092 w 1100"/>
                <a:gd name="T35" fmla="*/ 223 h 1010"/>
                <a:gd name="T36" fmla="*/ 1017 w 1100"/>
                <a:gd name="T37" fmla="*/ 12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0" h="1010">
                  <a:moveTo>
                    <a:pt x="1017" y="120"/>
                  </a:moveTo>
                  <a:cubicBezTo>
                    <a:pt x="766" y="80"/>
                    <a:pt x="766" y="80"/>
                    <a:pt x="766" y="80"/>
                  </a:cubicBezTo>
                  <a:cubicBezTo>
                    <a:pt x="774" y="99"/>
                    <a:pt x="776" y="120"/>
                    <a:pt x="773" y="141"/>
                  </a:cubicBezTo>
                  <a:cubicBezTo>
                    <a:pt x="763" y="206"/>
                    <a:pt x="702" y="251"/>
                    <a:pt x="637" y="240"/>
                  </a:cubicBezTo>
                  <a:cubicBezTo>
                    <a:pt x="572" y="230"/>
                    <a:pt x="527" y="169"/>
                    <a:pt x="538" y="104"/>
                  </a:cubicBezTo>
                  <a:cubicBezTo>
                    <a:pt x="541" y="82"/>
                    <a:pt x="550" y="63"/>
                    <a:pt x="563" y="47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264" y="0"/>
                    <a:pt x="218" y="33"/>
                    <a:pt x="210" y="83"/>
                  </a:cubicBezTo>
                  <a:cubicBezTo>
                    <a:pt x="169" y="341"/>
                    <a:pt x="169" y="341"/>
                    <a:pt x="169" y="341"/>
                  </a:cubicBezTo>
                  <a:cubicBezTo>
                    <a:pt x="157" y="333"/>
                    <a:pt x="143" y="328"/>
                    <a:pt x="128" y="325"/>
                  </a:cubicBezTo>
                  <a:cubicBezTo>
                    <a:pt x="71" y="316"/>
                    <a:pt x="18" y="355"/>
                    <a:pt x="9" y="411"/>
                  </a:cubicBezTo>
                  <a:cubicBezTo>
                    <a:pt x="0" y="468"/>
                    <a:pt x="38" y="521"/>
                    <a:pt x="95" y="530"/>
                  </a:cubicBezTo>
                  <a:cubicBezTo>
                    <a:pt x="110" y="533"/>
                    <a:pt x="125" y="531"/>
                    <a:pt x="139" y="528"/>
                  </a:cubicBezTo>
                  <a:cubicBezTo>
                    <a:pt x="98" y="786"/>
                    <a:pt x="98" y="786"/>
                    <a:pt x="98" y="786"/>
                  </a:cubicBezTo>
                  <a:cubicBezTo>
                    <a:pt x="90" y="836"/>
                    <a:pt x="124" y="882"/>
                    <a:pt x="173" y="890"/>
                  </a:cubicBezTo>
                  <a:cubicBezTo>
                    <a:pt x="877" y="1002"/>
                    <a:pt x="877" y="1002"/>
                    <a:pt x="877" y="1002"/>
                  </a:cubicBezTo>
                  <a:cubicBezTo>
                    <a:pt x="926" y="1010"/>
                    <a:pt x="972" y="976"/>
                    <a:pt x="980" y="927"/>
                  </a:cubicBezTo>
                  <a:cubicBezTo>
                    <a:pt x="1092" y="223"/>
                    <a:pt x="1092" y="223"/>
                    <a:pt x="1092" y="223"/>
                  </a:cubicBezTo>
                  <a:cubicBezTo>
                    <a:pt x="1100" y="174"/>
                    <a:pt x="1066" y="128"/>
                    <a:pt x="1017" y="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0AA0E93-3535-45C3-B108-B0F85F8A4FDC}"/>
                </a:ext>
              </a:extLst>
            </p:cNvPr>
            <p:cNvGrpSpPr/>
            <p:nvPr/>
          </p:nvGrpSpPr>
          <p:grpSpPr>
            <a:xfrm rot="900000">
              <a:off x="3679826" y="4833410"/>
              <a:ext cx="2073275" cy="2071688"/>
              <a:chOff x="3844926" y="4765676"/>
              <a:chExt cx="2073275" cy="2071688"/>
            </a:xfrm>
          </p:grpSpPr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4BA5105C-2839-4605-AE45-8920445BF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5148263"/>
                <a:ext cx="379413" cy="471488"/>
              </a:xfrm>
              <a:custGeom>
                <a:avLst/>
                <a:gdLst>
                  <a:gd name="T0" fmla="*/ 7 w 256"/>
                  <a:gd name="T1" fmla="*/ 0 h 319"/>
                  <a:gd name="T2" fmla="*/ 2 w 256"/>
                  <a:gd name="T3" fmla="*/ 5 h 319"/>
                  <a:gd name="T4" fmla="*/ 0 w 256"/>
                  <a:gd name="T5" fmla="*/ 7 h 319"/>
                  <a:gd name="T6" fmla="*/ 62 w 256"/>
                  <a:gd name="T7" fmla="*/ 75 h 319"/>
                  <a:gd name="T8" fmla="*/ 58 w 256"/>
                  <a:gd name="T9" fmla="*/ 137 h 319"/>
                  <a:gd name="T10" fmla="*/ 49 w 256"/>
                  <a:gd name="T11" fmla="*/ 146 h 319"/>
                  <a:gd name="T12" fmla="*/ 19 w 256"/>
                  <a:gd name="T13" fmla="*/ 157 h 319"/>
                  <a:gd name="T14" fmla="*/ 2 w 256"/>
                  <a:gd name="T15" fmla="*/ 153 h 319"/>
                  <a:gd name="T16" fmla="*/ 151 w 256"/>
                  <a:gd name="T17" fmla="*/ 319 h 319"/>
                  <a:gd name="T18" fmla="*/ 206 w 256"/>
                  <a:gd name="T19" fmla="*/ 270 h 319"/>
                  <a:gd name="T20" fmla="*/ 246 w 256"/>
                  <a:gd name="T21" fmla="*/ 206 h 319"/>
                  <a:gd name="T22" fmla="*/ 246 w 256"/>
                  <a:gd name="T23" fmla="*/ 206 h 319"/>
                  <a:gd name="T24" fmla="*/ 246 w 256"/>
                  <a:gd name="T25" fmla="*/ 206 h 319"/>
                  <a:gd name="T26" fmla="*/ 213 w 256"/>
                  <a:gd name="T27" fmla="*/ 79 h 319"/>
                  <a:gd name="T28" fmla="*/ 213 w 256"/>
                  <a:gd name="T29" fmla="*/ 79 h 319"/>
                  <a:gd name="T30" fmla="*/ 213 w 256"/>
                  <a:gd name="T31" fmla="*/ 79 h 319"/>
                  <a:gd name="T32" fmla="*/ 193 w 256"/>
                  <a:gd name="T33" fmla="*/ 57 h 319"/>
                  <a:gd name="T34" fmla="*/ 185 w 256"/>
                  <a:gd name="T35" fmla="*/ 113 h 319"/>
                  <a:gd name="T36" fmla="*/ 176 w 256"/>
                  <a:gd name="T37" fmla="*/ 122 h 319"/>
                  <a:gd name="T38" fmla="*/ 146 w 256"/>
                  <a:gd name="T39" fmla="*/ 133 h 319"/>
                  <a:gd name="T40" fmla="*/ 114 w 256"/>
                  <a:gd name="T41" fmla="*/ 119 h 319"/>
                  <a:gd name="T42" fmla="*/ 7 w 256"/>
                  <a:gd name="T43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6" h="319">
                    <a:moveTo>
                      <a:pt x="7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78" y="93"/>
                      <a:pt x="76" y="121"/>
                      <a:pt x="58" y="13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0" y="153"/>
                      <a:pt x="30" y="157"/>
                      <a:pt x="19" y="157"/>
                    </a:cubicBezTo>
                    <a:cubicBezTo>
                      <a:pt x="13" y="157"/>
                      <a:pt x="7" y="156"/>
                      <a:pt x="2" y="153"/>
                    </a:cubicBezTo>
                    <a:cubicBezTo>
                      <a:pt x="151" y="319"/>
                      <a:pt x="151" y="319"/>
                      <a:pt x="151" y="319"/>
                    </a:cubicBezTo>
                    <a:cubicBezTo>
                      <a:pt x="206" y="270"/>
                      <a:pt x="206" y="270"/>
                      <a:pt x="206" y="270"/>
                    </a:cubicBezTo>
                    <a:cubicBezTo>
                      <a:pt x="216" y="261"/>
                      <a:pt x="236" y="238"/>
                      <a:pt x="246" y="206"/>
                    </a:cubicBezTo>
                    <a:cubicBezTo>
                      <a:pt x="246" y="206"/>
                      <a:pt x="246" y="206"/>
                      <a:pt x="246" y="206"/>
                    </a:cubicBezTo>
                    <a:cubicBezTo>
                      <a:pt x="246" y="206"/>
                      <a:pt x="246" y="206"/>
                      <a:pt x="246" y="206"/>
                    </a:cubicBezTo>
                    <a:cubicBezTo>
                      <a:pt x="256" y="171"/>
                      <a:pt x="255" y="126"/>
                      <a:pt x="213" y="7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204" y="75"/>
                      <a:pt x="202" y="99"/>
                      <a:pt x="185" y="113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167" y="130"/>
                      <a:pt x="157" y="133"/>
                      <a:pt x="146" y="133"/>
                    </a:cubicBezTo>
                    <a:cubicBezTo>
                      <a:pt x="134" y="133"/>
                      <a:pt x="122" y="129"/>
                      <a:pt x="114" y="119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ED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F9CBA54B-9EDC-44B2-9724-53D64ACF9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4926" y="4783138"/>
                <a:ext cx="741363" cy="833438"/>
              </a:xfrm>
              <a:custGeom>
                <a:avLst/>
                <a:gdLst>
                  <a:gd name="T0" fmla="*/ 204 w 501"/>
                  <a:gd name="T1" fmla="*/ 35 h 564"/>
                  <a:gd name="T2" fmla="*/ 190 w 501"/>
                  <a:gd name="T3" fmla="*/ 48 h 564"/>
                  <a:gd name="T4" fmla="*/ 186 w 501"/>
                  <a:gd name="T5" fmla="*/ 54 h 564"/>
                  <a:gd name="T6" fmla="*/ 184 w 501"/>
                  <a:gd name="T7" fmla="*/ 59 h 564"/>
                  <a:gd name="T8" fmla="*/ 181 w 501"/>
                  <a:gd name="T9" fmla="*/ 65 h 564"/>
                  <a:gd name="T10" fmla="*/ 180 w 501"/>
                  <a:gd name="T11" fmla="*/ 71 h 564"/>
                  <a:gd name="T12" fmla="*/ 180 w 501"/>
                  <a:gd name="T13" fmla="*/ 78 h 564"/>
                  <a:gd name="T14" fmla="*/ 181 w 501"/>
                  <a:gd name="T15" fmla="*/ 84 h 564"/>
                  <a:gd name="T16" fmla="*/ 182 w 501"/>
                  <a:gd name="T17" fmla="*/ 90 h 564"/>
                  <a:gd name="T18" fmla="*/ 182 w 501"/>
                  <a:gd name="T19" fmla="*/ 90 h 564"/>
                  <a:gd name="T20" fmla="*/ 390 w 501"/>
                  <a:gd name="T21" fmla="*/ 327 h 564"/>
                  <a:gd name="T22" fmla="*/ 152 w 501"/>
                  <a:gd name="T23" fmla="*/ 73 h 564"/>
                  <a:gd name="T24" fmla="*/ 90 w 501"/>
                  <a:gd name="T25" fmla="*/ 70 h 564"/>
                  <a:gd name="T26" fmla="*/ 77 w 501"/>
                  <a:gd name="T27" fmla="*/ 141 h 564"/>
                  <a:gd name="T28" fmla="*/ 303 w 501"/>
                  <a:gd name="T29" fmla="*/ 406 h 564"/>
                  <a:gd name="T30" fmla="*/ 58 w 501"/>
                  <a:gd name="T31" fmla="*/ 156 h 564"/>
                  <a:gd name="T32" fmla="*/ 19 w 501"/>
                  <a:gd name="T33" fmla="*/ 176 h 564"/>
                  <a:gd name="T34" fmla="*/ 277 w 501"/>
                  <a:gd name="T35" fmla="*/ 527 h 564"/>
                  <a:gd name="T36" fmla="*/ 303 w 501"/>
                  <a:gd name="T37" fmla="*/ 557 h 564"/>
                  <a:gd name="T38" fmla="*/ 160 w 501"/>
                  <a:gd name="T39" fmla="*/ 531 h 564"/>
                  <a:gd name="T40" fmla="*/ 343 w 501"/>
                  <a:gd name="T41" fmla="*/ 564 h 564"/>
                  <a:gd name="T42" fmla="*/ 294 w 501"/>
                  <a:gd name="T43" fmla="*/ 434 h 564"/>
                  <a:gd name="T44" fmla="*/ 220 w 501"/>
                  <a:gd name="T45" fmla="*/ 100 h 564"/>
                  <a:gd name="T46" fmla="*/ 223 w 501"/>
                  <a:gd name="T47" fmla="*/ 38 h 564"/>
                  <a:gd name="T48" fmla="*/ 223 w 501"/>
                  <a:gd name="T49" fmla="*/ 38 h 564"/>
                  <a:gd name="T50" fmla="*/ 223 w 501"/>
                  <a:gd name="T51" fmla="*/ 38 h 564"/>
                  <a:gd name="T52" fmla="*/ 233 w 501"/>
                  <a:gd name="T53" fmla="*/ 29 h 564"/>
                  <a:gd name="T54" fmla="*/ 239 w 501"/>
                  <a:gd name="T55" fmla="*/ 24 h 564"/>
                  <a:gd name="T56" fmla="*/ 361 w 501"/>
                  <a:gd name="T57" fmla="*/ 0 h 564"/>
                  <a:gd name="T58" fmla="*/ 321 w 501"/>
                  <a:gd name="T59" fmla="*/ 20 h 564"/>
                  <a:gd name="T60" fmla="*/ 494 w 501"/>
                  <a:gd name="T61" fmla="*/ 254 h 564"/>
                  <a:gd name="T62" fmla="*/ 501 w 501"/>
                  <a:gd name="T63" fmla="*/ 247 h 564"/>
                  <a:gd name="T64" fmla="*/ 336 w 501"/>
                  <a:gd name="T65" fmla="*/ 47 h 564"/>
                  <a:gd name="T66" fmla="*/ 360 w 501"/>
                  <a:gd name="T67" fmla="*/ 6 h 564"/>
                  <a:gd name="T68" fmla="*/ 361 w 501"/>
                  <a:gd name="T69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1" h="564">
                    <a:moveTo>
                      <a:pt x="234" y="24"/>
                    </a:moveTo>
                    <a:cubicBezTo>
                      <a:pt x="223" y="24"/>
                      <a:pt x="213" y="27"/>
                      <a:pt x="204" y="35"/>
                    </a:cubicBezTo>
                    <a:cubicBezTo>
                      <a:pt x="194" y="44"/>
                      <a:pt x="194" y="44"/>
                      <a:pt x="194" y="44"/>
                    </a:cubicBezTo>
                    <a:cubicBezTo>
                      <a:pt x="193" y="45"/>
                      <a:pt x="192" y="47"/>
                      <a:pt x="190" y="48"/>
                    </a:cubicBezTo>
                    <a:cubicBezTo>
                      <a:pt x="190" y="48"/>
                      <a:pt x="190" y="49"/>
                      <a:pt x="189" y="49"/>
                    </a:cubicBezTo>
                    <a:cubicBezTo>
                      <a:pt x="188" y="51"/>
                      <a:pt x="187" y="52"/>
                      <a:pt x="186" y="54"/>
                    </a:cubicBezTo>
                    <a:cubicBezTo>
                      <a:pt x="186" y="54"/>
                      <a:pt x="186" y="54"/>
                      <a:pt x="186" y="54"/>
                    </a:cubicBezTo>
                    <a:cubicBezTo>
                      <a:pt x="185" y="55"/>
                      <a:pt x="184" y="57"/>
                      <a:pt x="184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2" y="62"/>
                      <a:pt x="182" y="63"/>
                      <a:pt x="181" y="65"/>
                    </a:cubicBezTo>
                    <a:cubicBezTo>
                      <a:pt x="181" y="65"/>
                      <a:pt x="181" y="65"/>
                      <a:pt x="181" y="65"/>
                    </a:cubicBezTo>
                    <a:cubicBezTo>
                      <a:pt x="181" y="67"/>
                      <a:pt x="181" y="69"/>
                      <a:pt x="180" y="71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4"/>
                      <a:pt x="180" y="76"/>
                      <a:pt x="180" y="78"/>
                    </a:cubicBezTo>
                    <a:cubicBezTo>
                      <a:pt x="180" y="78"/>
                      <a:pt x="180" y="78"/>
                      <a:pt x="180" y="78"/>
                    </a:cubicBezTo>
                    <a:cubicBezTo>
                      <a:pt x="180" y="80"/>
                      <a:pt x="180" y="82"/>
                      <a:pt x="181" y="84"/>
                    </a:cubicBezTo>
                    <a:cubicBezTo>
                      <a:pt x="181" y="84"/>
                      <a:pt x="181" y="84"/>
                      <a:pt x="181" y="84"/>
                    </a:cubicBezTo>
                    <a:cubicBezTo>
                      <a:pt x="181" y="86"/>
                      <a:pt x="182" y="88"/>
                      <a:pt x="182" y="90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2" y="90"/>
                      <a:pt x="182" y="90"/>
                      <a:pt x="182" y="90"/>
                    </a:cubicBezTo>
                    <a:cubicBezTo>
                      <a:pt x="184" y="96"/>
                      <a:pt x="187" y="101"/>
                      <a:pt x="191" y="106"/>
                    </a:cubicBezTo>
                    <a:cubicBezTo>
                      <a:pt x="390" y="327"/>
                      <a:pt x="390" y="327"/>
                      <a:pt x="390" y="327"/>
                    </a:cubicBezTo>
                    <a:cubicBezTo>
                      <a:pt x="385" y="332"/>
                      <a:pt x="385" y="332"/>
                      <a:pt x="385" y="332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43" y="64"/>
                      <a:pt x="131" y="59"/>
                      <a:pt x="119" y="59"/>
                    </a:cubicBezTo>
                    <a:cubicBezTo>
                      <a:pt x="109" y="59"/>
                      <a:pt x="98" y="63"/>
                      <a:pt x="90" y="70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62" y="95"/>
                      <a:pt x="61" y="123"/>
                      <a:pt x="77" y="141"/>
                    </a:cubicBezTo>
                    <a:cubicBezTo>
                      <a:pt x="310" y="399"/>
                      <a:pt x="310" y="399"/>
                      <a:pt x="310" y="399"/>
                    </a:cubicBezTo>
                    <a:cubicBezTo>
                      <a:pt x="303" y="406"/>
                      <a:pt x="303" y="406"/>
                      <a:pt x="303" y="406"/>
                    </a:cubicBezTo>
                    <a:cubicBezTo>
                      <a:pt x="91" y="170"/>
                      <a:pt x="91" y="170"/>
                      <a:pt x="91" y="170"/>
                    </a:cubicBezTo>
                    <a:cubicBezTo>
                      <a:pt x="82" y="161"/>
                      <a:pt x="70" y="156"/>
                      <a:pt x="58" y="156"/>
                    </a:cubicBezTo>
                    <a:cubicBezTo>
                      <a:pt x="48" y="156"/>
                      <a:pt x="37" y="159"/>
                      <a:pt x="29" y="167"/>
                    </a:cubicBezTo>
                    <a:cubicBezTo>
                      <a:pt x="19" y="176"/>
                      <a:pt x="19" y="176"/>
                      <a:pt x="19" y="176"/>
                    </a:cubicBezTo>
                    <a:cubicBezTo>
                      <a:pt x="1" y="192"/>
                      <a:pt x="0" y="220"/>
                      <a:pt x="16" y="238"/>
                    </a:cubicBezTo>
                    <a:cubicBezTo>
                      <a:pt x="277" y="527"/>
                      <a:pt x="277" y="527"/>
                      <a:pt x="277" y="527"/>
                    </a:cubicBezTo>
                    <a:cubicBezTo>
                      <a:pt x="277" y="527"/>
                      <a:pt x="277" y="527"/>
                      <a:pt x="277" y="527"/>
                    </a:cubicBezTo>
                    <a:cubicBezTo>
                      <a:pt x="303" y="557"/>
                      <a:pt x="303" y="557"/>
                      <a:pt x="303" y="557"/>
                    </a:cubicBezTo>
                    <a:cubicBezTo>
                      <a:pt x="171" y="532"/>
                      <a:pt x="171" y="532"/>
                      <a:pt x="171" y="532"/>
                    </a:cubicBezTo>
                    <a:cubicBezTo>
                      <a:pt x="168" y="531"/>
                      <a:pt x="164" y="531"/>
                      <a:pt x="160" y="531"/>
                    </a:cubicBezTo>
                    <a:cubicBezTo>
                      <a:pt x="156" y="531"/>
                      <a:pt x="152" y="531"/>
                      <a:pt x="147" y="532"/>
                    </a:cubicBezTo>
                    <a:cubicBezTo>
                      <a:pt x="343" y="564"/>
                      <a:pt x="343" y="564"/>
                      <a:pt x="343" y="564"/>
                    </a:cubicBezTo>
                    <a:cubicBezTo>
                      <a:pt x="290" y="505"/>
                      <a:pt x="290" y="505"/>
                      <a:pt x="290" y="505"/>
                    </a:cubicBezTo>
                    <a:cubicBezTo>
                      <a:pt x="272" y="484"/>
                      <a:pt x="273" y="452"/>
                      <a:pt x="294" y="434"/>
                    </a:cubicBezTo>
                    <a:cubicBezTo>
                      <a:pt x="419" y="321"/>
                      <a:pt x="419" y="321"/>
                      <a:pt x="419" y="321"/>
                    </a:cubicBezTo>
                    <a:cubicBezTo>
                      <a:pt x="220" y="100"/>
                      <a:pt x="220" y="100"/>
                      <a:pt x="220" y="100"/>
                    </a:cubicBezTo>
                    <a:cubicBezTo>
                      <a:pt x="204" y="82"/>
                      <a:pt x="205" y="55"/>
                      <a:pt x="223" y="38"/>
                    </a:cubicBezTo>
                    <a:cubicBezTo>
                      <a:pt x="223" y="38"/>
                      <a:pt x="223" y="38"/>
                      <a:pt x="223" y="38"/>
                    </a:cubicBezTo>
                    <a:cubicBezTo>
                      <a:pt x="223" y="38"/>
                      <a:pt x="223" y="38"/>
                      <a:pt x="223" y="38"/>
                    </a:cubicBezTo>
                    <a:cubicBezTo>
                      <a:pt x="223" y="38"/>
                      <a:pt x="223" y="38"/>
                      <a:pt x="223" y="38"/>
                    </a:cubicBezTo>
                    <a:cubicBezTo>
                      <a:pt x="223" y="38"/>
                      <a:pt x="223" y="38"/>
                      <a:pt x="223" y="38"/>
                    </a:cubicBezTo>
                    <a:cubicBezTo>
                      <a:pt x="223" y="38"/>
                      <a:pt x="223" y="38"/>
                      <a:pt x="223" y="38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33" y="29"/>
                      <a:pt x="233" y="29"/>
                      <a:pt x="233" y="29"/>
                    </a:cubicBezTo>
                    <a:cubicBezTo>
                      <a:pt x="235" y="27"/>
                      <a:pt x="237" y="25"/>
                      <a:pt x="239" y="24"/>
                    </a:cubicBezTo>
                    <a:cubicBezTo>
                      <a:pt x="238" y="24"/>
                      <a:pt x="236" y="24"/>
                      <a:pt x="234" y="24"/>
                    </a:cubicBezTo>
                    <a:moveTo>
                      <a:pt x="361" y="0"/>
                    </a:moveTo>
                    <a:cubicBezTo>
                      <a:pt x="350" y="0"/>
                      <a:pt x="340" y="4"/>
                      <a:pt x="331" y="12"/>
                    </a:cubicBezTo>
                    <a:cubicBezTo>
                      <a:pt x="321" y="20"/>
                      <a:pt x="321" y="20"/>
                      <a:pt x="321" y="20"/>
                    </a:cubicBezTo>
                    <a:cubicBezTo>
                      <a:pt x="314" y="27"/>
                      <a:pt x="309" y="37"/>
                      <a:pt x="307" y="46"/>
                    </a:cubicBezTo>
                    <a:cubicBezTo>
                      <a:pt x="494" y="254"/>
                      <a:pt x="494" y="254"/>
                      <a:pt x="494" y="254"/>
                    </a:cubicBezTo>
                    <a:cubicBezTo>
                      <a:pt x="496" y="252"/>
                      <a:pt x="496" y="252"/>
                      <a:pt x="496" y="252"/>
                    </a:cubicBezTo>
                    <a:cubicBezTo>
                      <a:pt x="501" y="247"/>
                      <a:pt x="501" y="247"/>
                      <a:pt x="501" y="247"/>
                    </a:cubicBezTo>
                    <a:cubicBezTo>
                      <a:pt x="347" y="76"/>
                      <a:pt x="347" y="76"/>
                      <a:pt x="347" y="76"/>
                    </a:cubicBezTo>
                    <a:cubicBezTo>
                      <a:pt x="339" y="68"/>
                      <a:pt x="336" y="57"/>
                      <a:pt x="336" y="47"/>
                    </a:cubicBezTo>
                    <a:cubicBezTo>
                      <a:pt x="336" y="35"/>
                      <a:pt x="341" y="23"/>
                      <a:pt x="350" y="14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62" y="4"/>
                      <a:pt x="364" y="2"/>
                      <a:pt x="366" y="1"/>
                    </a:cubicBezTo>
                    <a:cubicBezTo>
                      <a:pt x="365" y="0"/>
                      <a:pt x="363" y="0"/>
                      <a:pt x="36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DAF24BF4-A666-45FC-8E9E-754B3E746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1" y="5430838"/>
                <a:ext cx="693738" cy="698500"/>
              </a:xfrm>
              <a:custGeom>
                <a:avLst/>
                <a:gdLst>
                  <a:gd name="T0" fmla="*/ 437 w 437"/>
                  <a:gd name="T1" fmla="*/ 246 h 440"/>
                  <a:gd name="T2" fmla="*/ 222 w 437"/>
                  <a:gd name="T3" fmla="*/ 440 h 440"/>
                  <a:gd name="T4" fmla="*/ 0 w 437"/>
                  <a:gd name="T5" fmla="*/ 194 h 440"/>
                  <a:gd name="T6" fmla="*/ 215 w 437"/>
                  <a:gd name="T7" fmla="*/ 0 h 440"/>
                  <a:gd name="T8" fmla="*/ 437 w 437"/>
                  <a:gd name="T9" fmla="*/ 24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440">
                    <a:moveTo>
                      <a:pt x="437" y="246"/>
                    </a:moveTo>
                    <a:lnTo>
                      <a:pt x="222" y="440"/>
                    </a:lnTo>
                    <a:lnTo>
                      <a:pt x="0" y="194"/>
                    </a:lnTo>
                    <a:lnTo>
                      <a:pt x="215" y="0"/>
                    </a:lnTo>
                    <a:lnTo>
                      <a:pt x="437" y="246"/>
                    </a:lnTo>
                    <a:close/>
                  </a:path>
                </a:pathLst>
              </a:custGeom>
              <a:solidFill>
                <a:srgbClr val="D9AE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6347D190-8157-4BAE-A782-D86188B07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351" y="5430838"/>
                <a:ext cx="693738" cy="698500"/>
              </a:xfrm>
              <a:custGeom>
                <a:avLst/>
                <a:gdLst>
                  <a:gd name="T0" fmla="*/ 437 w 437"/>
                  <a:gd name="T1" fmla="*/ 246 h 440"/>
                  <a:gd name="T2" fmla="*/ 222 w 437"/>
                  <a:gd name="T3" fmla="*/ 440 h 440"/>
                  <a:gd name="T4" fmla="*/ 0 w 437"/>
                  <a:gd name="T5" fmla="*/ 194 h 440"/>
                  <a:gd name="T6" fmla="*/ 215 w 437"/>
                  <a:gd name="T7" fmla="*/ 0 h 440"/>
                  <a:gd name="T8" fmla="*/ 437 w 437"/>
                  <a:gd name="T9" fmla="*/ 24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7" h="440">
                    <a:moveTo>
                      <a:pt x="437" y="246"/>
                    </a:moveTo>
                    <a:lnTo>
                      <a:pt x="222" y="440"/>
                    </a:lnTo>
                    <a:lnTo>
                      <a:pt x="0" y="194"/>
                    </a:lnTo>
                    <a:lnTo>
                      <a:pt x="215" y="0"/>
                    </a:lnTo>
                    <a:lnTo>
                      <a:pt x="437" y="2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D29853ED-8883-4395-ADF4-F34E7A1F6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151" y="5070476"/>
                <a:ext cx="762000" cy="747713"/>
              </a:xfrm>
              <a:custGeom>
                <a:avLst/>
                <a:gdLst>
                  <a:gd name="T0" fmla="*/ 435 w 515"/>
                  <a:gd name="T1" fmla="*/ 131 h 505"/>
                  <a:gd name="T2" fmla="*/ 428 w 515"/>
                  <a:gd name="T3" fmla="*/ 322 h 505"/>
                  <a:gd name="T4" fmla="*/ 245 w 515"/>
                  <a:gd name="T5" fmla="*/ 487 h 505"/>
                  <a:gd name="T6" fmla="*/ 174 w 515"/>
                  <a:gd name="T7" fmla="*/ 483 h 505"/>
                  <a:gd name="T8" fmla="*/ 18 w 515"/>
                  <a:gd name="T9" fmla="*/ 310 h 505"/>
                  <a:gd name="T10" fmla="*/ 22 w 515"/>
                  <a:gd name="T11" fmla="*/ 239 h 505"/>
                  <a:gd name="T12" fmla="*/ 266 w 515"/>
                  <a:gd name="T13" fmla="*/ 19 h 505"/>
                  <a:gd name="T14" fmla="*/ 337 w 515"/>
                  <a:gd name="T15" fmla="*/ 23 h 505"/>
                  <a:gd name="T16" fmla="*/ 435 w 515"/>
                  <a:gd name="T17" fmla="*/ 131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5" h="505">
                    <a:moveTo>
                      <a:pt x="435" y="131"/>
                    </a:moveTo>
                    <a:cubicBezTo>
                      <a:pt x="515" y="220"/>
                      <a:pt x="449" y="303"/>
                      <a:pt x="428" y="322"/>
                    </a:cubicBezTo>
                    <a:cubicBezTo>
                      <a:pt x="245" y="487"/>
                      <a:pt x="245" y="487"/>
                      <a:pt x="245" y="487"/>
                    </a:cubicBezTo>
                    <a:cubicBezTo>
                      <a:pt x="225" y="505"/>
                      <a:pt x="193" y="503"/>
                      <a:pt x="174" y="483"/>
                    </a:cubicBezTo>
                    <a:cubicBezTo>
                      <a:pt x="18" y="310"/>
                      <a:pt x="18" y="310"/>
                      <a:pt x="18" y="310"/>
                    </a:cubicBezTo>
                    <a:cubicBezTo>
                      <a:pt x="0" y="289"/>
                      <a:pt x="1" y="257"/>
                      <a:pt x="22" y="239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87" y="0"/>
                      <a:pt x="318" y="2"/>
                      <a:pt x="337" y="23"/>
                    </a:cubicBezTo>
                    <a:cubicBezTo>
                      <a:pt x="435" y="131"/>
                      <a:pt x="435" y="131"/>
                      <a:pt x="435" y="131"/>
                    </a:cubicBezTo>
                  </a:path>
                </a:pathLst>
              </a:custGeom>
              <a:solidFill>
                <a:srgbClr val="F7C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FE0B6FFD-0620-4BC0-8A7A-866C02223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4997451"/>
                <a:ext cx="544513" cy="584200"/>
              </a:xfrm>
              <a:custGeom>
                <a:avLst/>
                <a:gdLst>
                  <a:gd name="T0" fmla="*/ 352 w 368"/>
                  <a:gd name="T1" fmla="*/ 309 h 396"/>
                  <a:gd name="T2" fmla="*/ 349 w 368"/>
                  <a:gd name="T3" fmla="*/ 371 h 396"/>
                  <a:gd name="T4" fmla="*/ 339 w 368"/>
                  <a:gd name="T5" fmla="*/ 380 h 396"/>
                  <a:gd name="T6" fmla="*/ 277 w 368"/>
                  <a:gd name="T7" fmla="*/ 376 h 396"/>
                  <a:gd name="T8" fmla="*/ 16 w 368"/>
                  <a:gd name="T9" fmla="*/ 87 h 396"/>
                  <a:gd name="T10" fmla="*/ 20 w 368"/>
                  <a:gd name="T11" fmla="*/ 25 h 396"/>
                  <a:gd name="T12" fmla="*/ 29 w 368"/>
                  <a:gd name="T13" fmla="*/ 16 h 396"/>
                  <a:gd name="T14" fmla="*/ 91 w 368"/>
                  <a:gd name="T15" fmla="*/ 19 h 396"/>
                  <a:gd name="T16" fmla="*/ 352 w 368"/>
                  <a:gd name="T17" fmla="*/ 30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8" h="396">
                    <a:moveTo>
                      <a:pt x="352" y="309"/>
                    </a:moveTo>
                    <a:cubicBezTo>
                      <a:pt x="368" y="327"/>
                      <a:pt x="367" y="355"/>
                      <a:pt x="349" y="371"/>
                    </a:cubicBezTo>
                    <a:cubicBezTo>
                      <a:pt x="339" y="380"/>
                      <a:pt x="339" y="380"/>
                      <a:pt x="339" y="380"/>
                    </a:cubicBezTo>
                    <a:cubicBezTo>
                      <a:pt x="321" y="396"/>
                      <a:pt x="293" y="394"/>
                      <a:pt x="277" y="376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0" y="69"/>
                      <a:pt x="2" y="41"/>
                      <a:pt x="20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47" y="0"/>
                      <a:pt x="75" y="1"/>
                      <a:pt x="91" y="19"/>
                    </a:cubicBezTo>
                    <a:lnTo>
                      <a:pt x="352" y="309"/>
                    </a:lnTo>
                    <a:close/>
                  </a:path>
                </a:pathLst>
              </a:custGeom>
              <a:solidFill>
                <a:srgbClr val="F7C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FD5171E9-FCF6-43D2-A0C1-BF6870161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5024438"/>
                <a:ext cx="123825" cy="120650"/>
              </a:xfrm>
              <a:custGeom>
                <a:avLst/>
                <a:gdLst>
                  <a:gd name="T0" fmla="*/ 70 w 84"/>
                  <a:gd name="T1" fmla="*/ 17 h 82"/>
                  <a:gd name="T2" fmla="*/ 56 w 84"/>
                  <a:gd name="T3" fmla="*/ 58 h 82"/>
                  <a:gd name="T4" fmla="*/ 14 w 84"/>
                  <a:gd name="T5" fmla="*/ 67 h 82"/>
                  <a:gd name="T6" fmla="*/ 17 w 84"/>
                  <a:gd name="T7" fmla="*/ 14 h 82"/>
                  <a:gd name="T8" fmla="*/ 70 w 84"/>
                  <a:gd name="T9" fmla="*/ 1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2">
                    <a:moveTo>
                      <a:pt x="70" y="17"/>
                    </a:moveTo>
                    <a:cubicBezTo>
                      <a:pt x="84" y="32"/>
                      <a:pt x="72" y="44"/>
                      <a:pt x="56" y="58"/>
                    </a:cubicBezTo>
                    <a:cubicBezTo>
                      <a:pt x="41" y="72"/>
                      <a:pt x="28" y="82"/>
                      <a:pt x="14" y="67"/>
                    </a:cubicBezTo>
                    <a:cubicBezTo>
                      <a:pt x="0" y="52"/>
                      <a:pt x="1" y="28"/>
                      <a:pt x="17" y="14"/>
                    </a:cubicBezTo>
                    <a:cubicBezTo>
                      <a:pt x="32" y="0"/>
                      <a:pt x="56" y="1"/>
                      <a:pt x="70" y="17"/>
                    </a:cubicBezTo>
                    <a:close/>
                  </a:path>
                </a:pathLst>
              </a:custGeom>
              <a:solidFill>
                <a:srgbClr val="F7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2B116997-8150-4F04-BBBF-0850DEA3D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88" y="4852988"/>
                <a:ext cx="546100" cy="585788"/>
              </a:xfrm>
              <a:custGeom>
                <a:avLst/>
                <a:gdLst>
                  <a:gd name="T0" fmla="*/ 352 w 369"/>
                  <a:gd name="T1" fmla="*/ 309 h 396"/>
                  <a:gd name="T2" fmla="*/ 349 w 369"/>
                  <a:gd name="T3" fmla="*/ 371 h 396"/>
                  <a:gd name="T4" fmla="*/ 339 w 369"/>
                  <a:gd name="T5" fmla="*/ 380 h 396"/>
                  <a:gd name="T6" fmla="*/ 277 w 369"/>
                  <a:gd name="T7" fmla="*/ 377 h 396"/>
                  <a:gd name="T8" fmla="*/ 17 w 369"/>
                  <a:gd name="T9" fmla="*/ 87 h 396"/>
                  <a:gd name="T10" fmla="*/ 20 w 369"/>
                  <a:gd name="T11" fmla="*/ 25 h 396"/>
                  <a:gd name="T12" fmla="*/ 30 w 369"/>
                  <a:gd name="T13" fmla="*/ 16 h 396"/>
                  <a:gd name="T14" fmla="*/ 92 w 369"/>
                  <a:gd name="T15" fmla="*/ 19 h 396"/>
                  <a:gd name="T16" fmla="*/ 352 w 369"/>
                  <a:gd name="T17" fmla="*/ 30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9" h="396">
                    <a:moveTo>
                      <a:pt x="352" y="309"/>
                    </a:moveTo>
                    <a:cubicBezTo>
                      <a:pt x="369" y="327"/>
                      <a:pt x="367" y="355"/>
                      <a:pt x="349" y="371"/>
                    </a:cubicBezTo>
                    <a:cubicBezTo>
                      <a:pt x="339" y="380"/>
                      <a:pt x="339" y="380"/>
                      <a:pt x="339" y="380"/>
                    </a:cubicBezTo>
                    <a:cubicBezTo>
                      <a:pt x="321" y="396"/>
                      <a:pt x="294" y="395"/>
                      <a:pt x="277" y="37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0" y="69"/>
                      <a:pt x="2" y="41"/>
                      <a:pt x="20" y="2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48" y="0"/>
                      <a:pt x="75" y="1"/>
                      <a:pt x="92" y="19"/>
                    </a:cubicBezTo>
                    <a:lnTo>
                      <a:pt x="352" y="309"/>
                    </a:lnTo>
                    <a:close/>
                  </a:path>
                </a:pathLst>
              </a:custGeom>
              <a:solidFill>
                <a:srgbClr val="F7C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7A26E7D3-A90A-4885-A36B-2DC52F2F2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676" y="4879976"/>
                <a:ext cx="123825" cy="122238"/>
              </a:xfrm>
              <a:custGeom>
                <a:avLst/>
                <a:gdLst>
                  <a:gd name="T0" fmla="*/ 70 w 84"/>
                  <a:gd name="T1" fmla="*/ 17 h 83"/>
                  <a:gd name="T2" fmla="*/ 57 w 84"/>
                  <a:gd name="T3" fmla="*/ 58 h 83"/>
                  <a:gd name="T4" fmla="*/ 14 w 84"/>
                  <a:gd name="T5" fmla="*/ 67 h 83"/>
                  <a:gd name="T6" fmla="*/ 17 w 84"/>
                  <a:gd name="T7" fmla="*/ 14 h 83"/>
                  <a:gd name="T8" fmla="*/ 70 w 84"/>
                  <a:gd name="T9" fmla="*/ 1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3">
                    <a:moveTo>
                      <a:pt x="70" y="17"/>
                    </a:moveTo>
                    <a:cubicBezTo>
                      <a:pt x="84" y="32"/>
                      <a:pt x="72" y="44"/>
                      <a:pt x="57" y="58"/>
                    </a:cubicBezTo>
                    <a:cubicBezTo>
                      <a:pt x="41" y="72"/>
                      <a:pt x="28" y="83"/>
                      <a:pt x="14" y="67"/>
                    </a:cubicBezTo>
                    <a:cubicBezTo>
                      <a:pt x="0" y="52"/>
                      <a:pt x="2" y="28"/>
                      <a:pt x="17" y="14"/>
                    </a:cubicBezTo>
                    <a:cubicBezTo>
                      <a:pt x="33" y="0"/>
                      <a:pt x="56" y="1"/>
                      <a:pt x="70" y="17"/>
                    </a:cubicBezTo>
                    <a:close/>
                  </a:path>
                </a:pathLst>
              </a:custGeom>
              <a:solidFill>
                <a:srgbClr val="F7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5BD0349E-C822-4581-B9EE-E601D6E6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1" y="4802188"/>
                <a:ext cx="546100" cy="585788"/>
              </a:xfrm>
              <a:custGeom>
                <a:avLst/>
                <a:gdLst>
                  <a:gd name="T0" fmla="*/ 352 w 368"/>
                  <a:gd name="T1" fmla="*/ 309 h 396"/>
                  <a:gd name="T2" fmla="*/ 348 w 368"/>
                  <a:gd name="T3" fmla="*/ 371 h 396"/>
                  <a:gd name="T4" fmla="*/ 339 w 368"/>
                  <a:gd name="T5" fmla="*/ 380 h 396"/>
                  <a:gd name="T6" fmla="*/ 277 w 368"/>
                  <a:gd name="T7" fmla="*/ 376 h 396"/>
                  <a:gd name="T8" fmla="*/ 16 w 368"/>
                  <a:gd name="T9" fmla="*/ 87 h 396"/>
                  <a:gd name="T10" fmla="*/ 19 w 368"/>
                  <a:gd name="T11" fmla="*/ 25 h 396"/>
                  <a:gd name="T12" fmla="*/ 29 w 368"/>
                  <a:gd name="T13" fmla="*/ 16 h 396"/>
                  <a:gd name="T14" fmla="*/ 91 w 368"/>
                  <a:gd name="T15" fmla="*/ 19 h 396"/>
                  <a:gd name="T16" fmla="*/ 352 w 368"/>
                  <a:gd name="T17" fmla="*/ 30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8" h="396">
                    <a:moveTo>
                      <a:pt x="352" y="309"/>
                    </a:moveTo>
                    <a:cubicBezTo>
                      <a:pt x="368" y="327"/>
                      <a:pt x="366" y="355"/>
                      <a:pt x="348" y="371"/>
                    </a:cubicBezTo>
                    <a:cubicBezTo>
                      <a:pt x="339" y="380"/>
                      <a:pt x="339" y="380"/>
                      <a:pt x="339" y="380"/>
                    </a:cubicBezTo>
                    <a:cubicBezTo>
                      <a:pt x="321" y="396"/>
                      <a:pt x="293" y="394"/>
                      <a:pt x="277" y="376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0" y="69"/>
                      <a:pt x="1" y="41"/>
                      <a:pt x="19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47" y="0"/>
                      <a:pt x="75" y="1"/>
                      <a:pt x="91" y="19"/>
                    </a:cubicBezTo>
                    <a:cubicBezTo>
                      <a:pt x="352" y="309"/>
                      <a:pt x="352" y="309"/>
                      <a:pt x="352" y="309"/>
                    </a:cubicBezTo>
                  </a:path>
                </a:pathLst>
              </a:custGeom>
              <a:solidFill>
                <a:srgbClr val="F7C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D0FCDC52-20F8-4FFF-AFCD-500BD26EE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538" y="4829176"/>
                <a:ext cx="122238" cy="120650"/>
              </a:xfrm>
              <a:custGeom>
                <a:avLst/>
                <a:gdLst>
                  <a:gd name="T0" fmla="*/ 69 w 83"/>
                  <a:gd name="T1" fmla="*/ 17 h 82"/>
                  <a:gd name="T2" fmla="*/ 56 w 83"/>
                  <a:gd name="T3" fmla="*/ 58 h 82"/>
                  <a:gd name="T4" fmla="*/ 14 w 83"/>
                  <a:gd name="T5" fmla="*/ 67 h 82"/>
                  <a:gd name="T6" fmla="*/ 16 w 83"/>
                  <a:gd name="T7" fmla="*/ 14 h 82"/>
                  <a:gd name="T8" fmla="*/ 69 w 83"/>
                  <a:gd name="T9" fmla="*/ 1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2">
                    <a:moveTo>
                      <a:pt x="69" y="17"/>
                    </a:moveTo>
                    <a:cubicBezTo>
                      <a:pt x="83" y="32"/>
                      <a:pt x="71" y="44"/>
                      <a:pt x="56" y="58"/>
                    </a:cubicBezTo>
                    <a:cubicBezTo>
                      <a:pt x="41" y="72"/>
                      <a:pt x="27" y="82"/>
                      <a:pt x="14" y="67"/>
                    </a:cubicBezTo>
                    <a:cubicBezTo>
                      <a:pt x="0" y="52"/>
                      <a:pt x="1" y="28"/>
                      <a:pt x="16" y="14"/>
                    </a:cubicBezTo>
                    <a:cubicBezTo>
                      <a:pt x="32" y="0"/>
                      <a:pt x="56" y="1"/>
                      <a:pt x="69" y="17"/>
                    </a:cubicBezTo>
                  </a:path>
                </a:pathLst>
              </a:custGeom>
              <a:solidFill>
                <a:srgbClr val="F7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998726D7-5149-4C6A-9DB5-11D0EC158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463" y="4765676"/>
                <a:ext cx="544513" cy="585788"/>
              </a:xfrm>
              <a:custGeom>
                <a:avLst/>
                <a:gdLst>
                  <a:gd name="T0" fmla="*/ 352 w 368"/>
                  <a:gd name="T1" fmla="*/ 309 h 396"/>
                  <a:gd name="T2" fmla="*/ 348 w 368"/>
                  <a:gd name="T3" fmla="*/ 371 h 396"/>
                  <a:gd name="T4" fmla="*/ 339 w 368"/>
                  <a:gd name="T5" fmla="*/ 380 h 396"/>
                  <a:gd name="T6" fmla="*/ 277 w 368"/>
                  <a:gd name="T7" fmla="*/ 377 h 396"/>
                  <a:gd name="T8" fmla="*/ 16 w 368"/>
                  <a:gd name="T9" fmla="*/ 87 h 396"/>
                  <a:gd name="T10" fmla="*/ 19 w 368"/>
                  <a:gd name="T11" fmla="*/ 25 h 396"/>
                  <a:gd name="T12" fmla="*/ 29 w 368"/>
                  <a:gd name="T13" fmla="*/ 17 h 396"/>
                  <a:gd name="T14" fmla="*/ 91 w 368"/>
                  <a:gd name="T15" fmla="*/ 20 h 396"/>
                  <a:gd name="T16" fmla="*/ 352 w 368"/>
                  <a:gd name="T17" fmla="*/ 30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8" h="396">
                    <a:moveTo>
                      <a:pt x="352" y="309"/>
                    </a:moveTo>
                    <a:cubicBezTo>
                      <a:pt x="368" y="327"/>
                      <a:pt x="366" y="355"/>
                      <a:pt x="348" y="371"/>
                    </a:cubicBezTo>
                    <a:cubicBezTo>
                      <a:pt x="339" y="380"/>
                      <a:pt x="339" y="380"/>
                      <a:pt x="339" y="380"/>
                    </a:cubicBezTo>
                    <a:cubicBezTo>
                      <a:pt x="321" y="396"/>
                      <a:pt x="293" y="395"/>
                      <a:pt x="277" y="377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0" y="69"/>
                      <a:pt x="1" y="42"/>
                      <a:pt x="19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47" y="0"/>
                      <a:pt x="75" y="2"/>
                      <a:pt x="91" y="20"/>
                    </a:cubicBezTo>
                    <a:cubicBezTo>
                      <a:pt x="352" y="309"/>
                      <a:pt x="352" y="309"/>
                      <a:pt x="352" y="309"/>
                    </a:cubicBezTo>
                  </a:path>
                </a:pathLst>
              </a:custGeom>
              <a:solidFill>
                <a:srgbClr val="F7C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FDD991C5-D296-45B3-A79A-379ADFD22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794251"/>
                <a:ext cx="123825" cy="122238"/>
              </a:xfrm>
              <a:custGeom>
                <a:avLst/>
                <a:gdLst>
                  <a:gd name="T0" fmla="*/ 69 w 83"/>
                  <a:gd name="T1" fmla="*/ 16 h 82"/>
                  <a:gd name="T2" fmla="*/ 56 w 83"/>
                  <a:gd name="T3" fmla="*/ 57 h 82"/>
                  <a:gd name="T4" fmla="*/ 14 w 83"/>
                  <a:gd name="T5" fmla="*/ 67 h 82"/>
                  <a:gd name="T6" fmla="*/ 16 w 83"/>
                  <a:gd name="T7" fmla="*/ 13 h 82"/>
                  <a:gd name="T8" fmla="*/ 69 w 83"/>
                  <a:gd name="T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2">
                    <a:moveTo>
                      <a:pt x="69" y="16"/>
                    </a:moveTo>
                    <a:cubicBezTo>
                      <a:pt x="83" y="32"/>
                      <a:pt x="71" y="44"/>
                      <a:pt x="56" y="57"/>
                    </a:cubicBezTo>
                    <a:cubicBezTo>
                      <a:pt x="41" y="71"/>
                      <a:pt x="27" y="82"/>
                      <a:pt x="14" y="67"/>
                    </a:cubicBezTo>
                    <a:cubicBezTo>
                      <a:pt x="0" y="51"/>
                      <a:pt x="1" y="27"/>
                      <a:pt x="16" y="13"/>
                    </a:cubicBezTo>
                    <a:cubicBezTo>
                      <a:pt x="32" y="0"/>
                      <a:pt x="56" y="1"/>
                      <a:pt x="69" y="16"/>
                    </a:cubicBezTo>
                  </a:path>
                </a:pathLst>
              </a:custGeom>
              <a:solidFill>
                <a:srgbClr val="F7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3">
                <a:extLst>
                  <a:ext uri="{FF2B5EF4-FFF2-40B4-BE49-F238E27FC236}">
                    <a16:creationId xmlns:a16="http://schemas.microsoft.com/office/drawing/2014/main" id="{4A831BBE-4018-4C87-AB17-50D2D7560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251" y="5551488"/>
                <a:ext cx="617538" cy="266700"/>
              </a:xfrm>
              <a:custGeom>
                <a:avLst/>
                <a:gdLst>
                  <a:gd name="T0" fmla="*/ 368 w 417"/>
                  <a:gd name="T1" fmla="*/ 62 h 180"/>
                  <a:gd name="T2" fmla="*/ 411 w 417"/>
                  <a:gd name="T3" fmla="*/ 128 h 180"/>
                  <a:gd name="T4" fmla="*/ 410 w 417"/>
                  <a:gd name="T5" fmla="*/ 130 h 180"/>
                  <a:gd name="T6" fmla="*/ 344 w 417"/>
                  <a:gd name="T7" fmla="*/ 173 h 180"/>
                  <a:gd name="T8" fmla="*/ 50 w 417"/>
                  <a:gd name="T9" fmla="*/ 118 h 180"/>
                  <a:gd name="T10" fmla="*/ 7 w 417"/>
                  <a:gd name="T11" fmla="*/ 52 h 180"/>
                  <a:gd name="T12" fmla="*/ 7 w 417"/>
                  <a:gd name="T13" fmla="*/ 49 h 180"/>
                  <a:gd name="T14" fmla="*/ 73 w 417"/>
                  <a:gd name="T15" fmla="*/ 6 h 180"/>
                  <a:gd name="T16" fmla="*/ 368 w 417"/>
                  <a:gd name="T17" fmla="*/ 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180">
                    <a:moveTo>
                      <a:pt x="368" y="62"/>
                    </a:moveTo>
                    <a:cubicBezTo>
                      <a:pt x="398" y="68"/>
                      <a:pt x="417" y="98"/>
                      <a:pt x="411" y="128"/>
                    </a:cubicBezTo>
                    <a:cubicBezTo>
                      <a:pt x="410" y="130"/>
                      <a:pt x="410" y="130"/>
                      <a:pt x="410" y="130"/>
                    </a:cubicBezTo>
                    <a:cubicBezTo>
                      <a:pt x="404" y="160"/>
                      <a:pt x="374" y="180"/>
                      <a:pt x="344" y="173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19" y="111"/>
                      <a:pt x="0" y="82"/>
                      <a:pt x="7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19"/>
                      <a:pt x="43" y="0"/>
                      <a:pt x="73" y="6"/>
                    </a:cubicBezTo>
                    <a:lnTo>
                      <a:pt x="368" y="62"/>
                    </a:lnTo>
                    <a:close/>
                  </a:path>
                </a:pathLst>
              </a:custGeom>
              <a:solidFill>
                <a:srgbClr val="F7C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AC2C6FB8-A2F5-4D28-A06D-C236415AF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763" y="5616576"/>
                <a:ext cx="120650" cy="120650"/>
              </a:xfrm>
              <a:custGeom>
                <a:avLst/>
                <a:gdLst>
                  <a:gd name="T0" fmla="*/ 1 w 82"/>
                  <a:gd name="T1" fmla="*/ 43 h 82"/>
                  <a:gd name="T2" fmla="*/ 2 w 82"/>
                  <a:gd name="T3" fmla="*/ 63 h 82"/>
                  <a:gd name="T4" fmla="*/ 26 w 82"/>
                  <a:gd name="T5" fmla="*/ 74 h 82"/>
                  <a:gd name="T6" fmla="*/ 69 w 82"/>
                  <a:gd name="T7" fmla="*/ 82 h 82"/>
                  <a:gd name="T8" fmla="*/ 75 w 82"/>
                  <a:gd name="T9" fmla="*/ 56 h 82"/>
                  <a:gd name="T10" fmla="*/ 57 w 82"/>
                  <a:gd name="T11" fmla="*/ 4 h 82"/>
                  <a:gd name="T12" fmla="*/ 1 w 82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82">
                    <a:moveTo>
                      <a:pt x="1" y="43"/>
                    </a:moveTo>
                    <a:cubicBezTo>
                      <a:pt x="0" y="50"/>
                      <a:pt x="1" y="56"/>
                      <a:pt x="2" y="63"/>
                    </a:cubicBezTo>
                    <a:cubicBezTo>
                      <a:pt x="9" y="68"/>
                      <a:pt x="17" y="72"/>
                      <a:pt x="26" y="74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72" y="75"/>
                      <a:pt x="74" y="66"/>
                      <a:pt x="75" y="56"/>
                    </a:cubicBezTo>
                    <a:cubicBezTo>
                      <a:pt x="80" y="30"/>
                      <a:pt x="82" y="9"/>
                      <a:pt x="57" y="4"/>
                    </a:cubicBezTo>
                    <a:cubicBezTo>
                      <a:pt x="31" y="0"/>
                      <a:pt x="6" y="17"/>
                      <a:pt x="1" y="43"/>
                    </a:cubicBezTo>
                    <a:close/>
                  </a:path>
                </a:pathLst>
              </a:custGeom>
              <a:solidFill>
                <a:srgbClr val="F7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0A96C02C-B7D1-4FED-A90C-DBB37EB06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376" y="5521326"/>
                <a:ext cx="1266825" cy="1316038"/>
              </a:xfrm>
              <a:custGeom>
                <a:avLst/>
                <a:gdLst>
                  <a:gd name="T0" fmla="*/ 798 w 798"/>
                  <a:gd name="T1" fmla="*/ 594 h 829"/>
                  <a:gd name="T2" fmla="*/ 537 w 798"/>
                  <a:gd name="T3" fmla="*/ 829 h 829"/>
                  <a:gd name="T4" fmla="*/ 0 w 798"/>
                  <a:gd name="T5" fmla="*/ 235 h 829"/>
                  <a:gd name="T6" fmla="*/ 179 w 798"/>
                  <a:gd name="T7" fmla="*/ 74 h 829"/>
                  <a:gd name="T8" fmla="*/ 252 w 798"/>
                  <a:gd name="T9" fmla="*/ 132 h 829"/>
                  <a:gd name="T10" fmla="*/ 206 w 798"/>
                  <a:gd name="T11" fmla="*/ 51 h 829"/>
                  <a:gd name="T12" fmla="*/ 262 w 798"/>
                  <a:gd name="T13" fmla="*/ 0 h 829"/>
                  <a:gd name="T14" fmla="*/ 798 w 798"/>
                  <a:gd name="T15" fmla="*/ 594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8" h="829">
                    <a:moveTo>
                      <a:pt x="798" y="594"/>
                    </a:moveTo>
                    <a:lnTo>
                      <a:pt x="537" y="829"/>
                    </a:lnTo>
                    <a:lnTo>
                      <a:pt x="0" y="235"/>
                    </a:lnTo>
                    <a:lnTo>
                      <a:pt x="179" y="74"/>
                    </a:lnTo>
                    <a:lnTo>
                      <a:pt x="252" y="132"/>
                    </a:lnTo>
                    <a:lnTo>
                      <a:pt x="206" y="51"/>
                    </a:lnTo>
                    <a:lnTo>
                      <a:pt x="262" y="0"/>
                    </a:lnTo>
                    <a:lnTo>
                      <a:pt x="798" y="594"/>
                    </a:lnTo>
                    <a:close/>
                  </a:path>
                </a:pathLst>
              </a:custGeom>
              <a:solidFill>
                <a:srgbClr val="A8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2C355079-B3A3-49D1-8AE8-EC433D1D6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376" y="5521326"/>
                <a:ext cx="1266825" cy="1316038"/>
              </a:xfrm>
              <a:custGeom>
                <a:avLst/>
                <a:gdLst>
                  <a:gd name="T0" fmla="*/ 798 w 798"/>
                  <a:gd name="T1" fmla="*/ 594 h 829"/>
                  <a:gd name="T2" fmla="*/ 537 w 798"/>
                  <a:gd name="T3" fmla="*/ 829 h 829"/>
                  <a:gd name="T4" fmla="*/ 0 w 798"/>
                  <a:gd name="T5" fmla="*/ 235 h 829"/>
                  <a:gd name="T6" fmla="*/ 179 w 798"/>
                  <a:gd name="T7" fmla="*/ 74 h 829"/>
                  <a:gd name="T8" fmla="*/ 252 w 798"/>
                  <a:gd name="T9" fmla="*/ 132 h 829"/>
                  <a:gd name="T10" fmla="*/ 206 w 798"/>
                  <a:gd name="T11" fmla="*/ 51 h 829"/>
                  <a:gd name="T12" fmla="*/ 262 w 798"/>
                  <a:gd name="T13" fmla="*/ 0 h 829"/>
                  <a:gd name="T14" fmla="*/ 798 w 798"/>
                  <a:gd name="T15" fmla="*/ 594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8" h="829">
                    <a:moveTo>
                      <a:pt x="798" y="594"/>
                    </a:moveTo>
                    <a:lnTo>
                      <a:pt x="537" y="829"/>
                    </a:lnTo>
                    <a:lnTo>
                      <a:pt x="0" y="235"/>
                    </a:lnTo>
                    <a:lnTo>
                      <a:pt x="179" y="74"/>
                    </a:lnTo>
                    <a:lnTo>
                      <a:pt x="252" y="132"/>
                    </a:lnTo>
                    <a:lnTo>
                      <a:pt x="206" y="51"/>
                    </a:lnTo>
                    <a:lnTo>
                      <a:pt x="262" y="0"/>
                    </a:lnTo>
                    <a:lnTo>
                      <a:pt x="798" y="5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A01E2BA3-0BFF-48DF-A045-D2000513A4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1088" y="5264151"/>
                <a:ext cx="1027113" cy="1376363"/>
              </a:xfrm>
              <a:custGeom>
                <a:avLst/>
                <a:gdLst>
                  <a:gd name="T0" fmla="*/ 693 w 693"/>
                  <a:gd name="T1" fmla="*/ 812 h 931"/>
                  <a:gd name="T2" fmla="*/ 561 w 693"/>
                  <a:gd name="T3" fmla="*/ 931 h 931"/>
                  <a:gd name="T4" fmla="*/ 561 w 693"/>
                  <a:gd name="T5" fmla="*/ 931 h 931"/>
                  <a:gd name="T6" fmla="*/ 693 w 693"/>
                  <a:gd name="T7" fmla="*/ 812 h 931"/>
                  <a:gd name="T8" fmla="*/ 33 w 693"/>
                  <a:gd name="T9" fmla="*/ 127 h 931"/>
                  <a:gd name="T10" fmla="*/ 33 w 693"/>
                  <a:gd name="T11" fmla="*/ 127 h 931"/>
                  <a:gd name="T12" fmla="*/ 94 w 693"/>
                  <a:gd name="T13" fmla="*/ 196 h 931"/>
                  <a:gd name="T14" fmla="*/ 94 w 693"/>
                  <a:gd name="T15" fmla="*/ 196 h 931"/>
                  <a:gd name="T16" fmla="*/ 33 w 693"/>
                  <a:gd name="T17" fmla="*/ 127 h 931"/>
                  <a:gd name="T18" fmla="*/ 0 w 693"/>
                  <a:gd name="T19" fmla="*/ 0 h 931"/>
                  <a:gd name="T20" fmla="*/ 0 w 693"/>
                  <a:gd name="T21" fmla="*/ 0 h 931"/>
                  <a:gd name="T22" fmla="*/ 0 w 693"/>
                  <a:gd name="T23" fmla="*/ 0 h 931"/>
                  <a:gd name="T24" fmla="*/ 0 w 693"/>
                  <a:gd name="T25" fmla="*/ 0 h 931"/>
                  <a:gd name="T26" fmla="*/ 0 w 693"/>
                  <a:gd name="T27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3" h="931">
                    <a:moveTo>
                      <a:pt x="693" y="812"/>
                    </a:moveTo>
                    <a:cubicBezTo>
                      <a:pt x="561" y="931"/>
                      <a:pt x="561" y="931"/>
                      <a:pt x="561" y="931"/>
                    </a:cubicBezTo>
                    <a:cubicBezTo>
                      <a:pt x="561" y="931"/>
                      <a:pt x="561" y="931"/>
                      <a:pt x="561" y="931"/>
                    </a:cubicBezTo>
                    <a:cubicBezTo>
                      <a:pt x="693" y="812"/>
                      <a:pt x="693" y="812"/>
                      <a:pt x="693" y="812"/>
                    </a:cubicBezTo>
                    <a:moveTo>
                      <a:pt x="33" y="127"/>
                    </a:moveTo>
                    <a:cubicBezTo>
                      <a:pt x="33" y="127"/>
                      <a:pt x="33" y="127"/>
                      <a:pt x="33" y="127"/>
                    </a:cubicBezTo>
                    <a:cubicBezTo>
                      <a:pt x="94" y="196"/>
                      <a:pt x="94" y="196"/>
                      <a:pt x="94" y="196"/>
                    </a:cubicBezTo>
                    <a:cubicBezTo>
                      <a:pt x="94" y="196"/>
                      <a:pt x="94" y="196"/>
                      <a:pt x="94" y="196"/>
                    </a:cubicBezTo>
                    <a:cubicBezTo>
                      <a:pt x="33" y="127"/>
                      <a:pt x="33" y="127"/>
                      <a:pt x="33" y="127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21EB4959-DF6C-48E3-8303-8F4E2D7A4C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8938" y="4773613"/>
                <a:ext cx="569913" cy="354013"/>
              </a:xfrm>
              <a:custGeom>
                <a:avLst/>
                <a:gdLst>
                  <a:gd name="T0" fmla="*/ 56 w 385"/>
                  <a:gd name="T1" fmla="*/ 38 h 239"/>
                  <a:gd name="T2" fmla="*/ 56 w 385"/>
                  <a:gd name="T3" fmla="*/ 38 h 239"/>
                  <a:gd name="T4" fmla="*/ 68 w 385"/>
                  <a:gd name="T5" fmla="*/ 52 h 239"/>
                  <a:gd name="T6" fmla="*/ 68 w 385"/>
                  <a:gd name="T7" fmla="*/ 52 h 239"/>
                  <a:gd name="T8" fmla="*/ 56 w 385"/>
                  <a:gd name="T9" fmla="*/ 38 h 239"/>
                  <a:gd name="T10" fmla="*/ 56 w 385"/>
                  <a:gd name="T11" fmla="*/ 38 h 239"/>
                  <a:gd name="T12" fmla="*/ 23 w 385"/>
                  <a:gd name="T13" fmla="*/ 24 h 239"/>
                  <a:gd name="T14" fmla="*/ 0 w 385"/>
                  <a:gd name="T15" fmla="*/ 30 h 239"/>
                  <a:gd name="T16" fmla="*/ 0 w 385"/>
                  <a:gd name="T17" fmla="*/ 30 h 239"/>
                  <a:gd name="T18" fmla="*/ 23 w 385"/>
                  <a:gd name="T19" fmla="*/ 24 h 239"/>
                  <a:gd name="T20" fmla="*/ 23 w 385"/>
                  <a:gd name="T21" fmla="*/ 24 h 239"/>
                  <a:gd name="T22" fmla="*/ 23 w 385"/>
                  <a:gd name="T23" fmla="*/ 24 h 239"/>
                  <a:gd name="T24" fmla="*/ 23 w 385"/>
                  <a:gd name="T25" fmla="*/ 24 h 239"/>
                  <a:gd name="T26" fmla="*/ 23 w 385"/>
                  <a:gd name="T27" fmla="*/ 24 h 239"/>
                  <a:gd name="T28" fmla="*/ 182 w 385"/>
                  <a:gd name="T29" fmla="*/ 14 h 239"/>
                  <a:gd name="T30" fmla="*/ 183 w 385"/>
                  <a:gd name="T31" fmla="*/ 15 h 239"/>
                  <a:gd name="T32" fmla="*/ 385 w 385"/>
                  <a:gd name="T33" fmla="*/ 239 h 239"/>
                  <a:gd name="T34" fmla="*/ 183 w 385"/>
                  <a:gd name="T35" fmla="*/ 15 h 239"/>
                  <a:gd name="T36" fmla="*/ 182 w 385"/>
                  <a:gd name="T37" fmla="*/ 14 h 239"/>
                  <a:gd name="T38" fmla="*/ 150 w 385"/>
                  <a:gd name="T39" fmla="*/ 0 h 239"/>
                  <a:gd name="T40" fmla="*/ 127 w 385"/>
                  <a:gd name="T41" fmla="*/ 7 h 239"/>
                  <a:gd name="T42" fmla="*/ 127 w 385"/>
                  <a:gd name="T43" fmla="*/ 7 h 239"/>
                  <a:gd name="T44" fmla="*/ 150 w 385"/>
                  <a:gd name="T45" fmla="*/ 0 h 239"/>
                  <a:gd name="T46" fmla="*/ 150 w 385"/>
                  <a:gd name="T47" fmla="*/ 0 h 239"/>
                  <a:gd name="T48" fmla="*/ 150 w 385"/>
                  <a:gd name="T49" fmla="*/ 0 h 239"/>
                  <a:gd name="T50" fmla="*/ 150 w 385"/>
                  <a:gd name="T51" fmla="*/ 0 h 239"/>
                  <a:gd name="T52" fmla="*/ 150 w 385"/>
                  <a:gd name="T5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5" h="239">
                    <a:moveTo>
                      <a:pt x="56" y="38"/>
                    </a:moveTo>
                    <a:cubicBezTo>
                      <a:pt x="56" y="38"/>
                      <a:pt x="56" y="38"/>
                      <a:pt x="56" y="38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moveTo>
                      <a:pt x="23" y="24"/>
                    </a:moveTo>
                    <a:cubicBezTo>
                      <a:pt x="15" y="24"/>
                      <a:pt x="7" y="26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7" y="26"/>
                      <a:pt x="15" y="24"/>
                      <a:pt x="23" y="24"/>
                    </a:cubicBezTo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moveTo>
                      <a:pt x="182" y="14"/>
                    </a:moveTo>
                    <a:cubicBezTo>
                      <a:pt x="183" y="15"/>
                      <a:pt x="183" y="15"/>
                      <a:pt x="183" y="15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183" y="15"/>
                      <a:pt x="183" y="15"/>
                      <a:pt x="183" y="15"/>
                    </a:cubicBezTo>
                    <a:cubicBezTo>
                      <a:pt x="183" y="15"/>
                      <a:pt x="183" y="15"/>
                      <a:pt x="182" y="14"/>
                    </a:cubicBezTo>
                    <a:moveTo>
                      <a:pt x="150" y="0"/>
                    </a:moveTo>
                    <a:cubicBezTo>
                      <a:pt x="142" y="0"/>
                      <a:pt x="134" y="2"/>
                      <a:pt x="127" y="7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34" y="2"/>
                      <a:pt x="142" y="0"/>
                      <a:pt x="150" y="0"/>
                    </a:cubicBezTo>
                    <a:moveTo>
                      <a:pt x="150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</a:path>
                </a:pathLst>
              </a:custGeom>
              <a:solidFill>
                <a:srgbClr val="B2D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95F7752B-F0DA-44C4-9234-6043A576A7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5126" y="4784726"/>
                <a:ext cx="404813" cy="373063"/>
              </a:xfrm>
              <a:custGeom>
                <a:avLst/>
                <a:gdLst>
                  <a:gd name="T0" fmla="*/ 84 w 273"/>
                  <a:gd name="T1" fmla="*/ 45 h 253"/>
                  <a:gd name="T2" fmla="*/ 84 w 273"/>
                  <a:gd name="T3" fmla="*/ 45 h 253"/>
                  <a:gd name="T4" fmla="*/ 271 w 273"/>
                  <a:gd name="T5" fmla="*/ 253 h 253"/>
                  <a:gd name="T6" fmla="*/ 273 w 273"/>
                  <a:gd name="T7" fmla="*/ 251 h 253"/>
                  <a:gd name="T8" fmla="*/ 271 w 273"/>
                  <a:gd name="T9" fmla="*/ 253 h 253"/>
                  <a:gd name="T10" fmla="*/ 84 w 273"/>
                  <a:gd name="T11" fmla="*/ 45 h 253"/>
                  <a:gd name="T12" fmla="*/ 0 w 273"/>
                  <a:gd name="T13" fmla="*/ 37 h 253"/>
                  <a:gd name="T14" fmla="*/ 0 w 273"/>
                  <a:gd name="T15" fmla="*/ 37 h 253"/>
                  <a:gd name="T16" fmla="*/ 0 w 273"/>
                  <a:gd name="T17" fmla="*/ 37 h 253"/>
                  <a:gd name="T18" fmla="*/ 0 w 273"/>
                  <a:gd name="T19" fmla="*/ 37 h 253"/>
                  <a:gd name="T20" fmla="*/ 0 w 273"/>
                  <a:gd name="T21" fmla="*/ 37 h 253"/>
                  <a:gd name="T22" fmla="*/ 0 w 273"/>
                  <a:gd name="T23" fmla="*/ 37 h 253"/>
                  <a:gd name="T24" fmla="*/ 16 w 273"/>
                  <a:gd name="T25" fmla="*/ 23 h 253"/>
                  <a:gd name="T26" fmla="*/ 10 w 273"/>
                  <a:gd name="T27" fmla="*/ 28 h 253"/>
                  <a:gd name="T28" fmla="*/ 16 w 273"/>
                  <a:gd name="T29" fmla="*/ 23 h 253"/>
                  <a:gd name="T30" fmla="*/ 16 w 273"/>
                  <a:gd name="T31" fmla="*/ 23 h 253"/>
                  <a:gd name="T32" fmla="*/ 143 w 273"/>
                  <a:gd name="T33" fmla="*/ 0 h 253"/>
                  <a:gd name="T34" fmla="*/ 137 w 273"/>
                  <a:gd name="T35" fmla="*/ 5 h 253"/>
                  <a:gd name="T36" fmla="*/ 127 w 273"/>
                  <a:gd name="T37" fmla="*/ 13 h 253"/>
                  <a:gd name="T38" fmla="*/ 113 w 273"/>
                  <a:gd name="T39" fmla="*/ 46 h 253"/>
                  <a:gd name="T40" fmla="*/ 127 w 273"/>
                  <a:gd name="T41" fmla="*/ 13 h 253"/>
                  <a:gd name="T42" fmla="*/ 137 w 273"/>
                  <a:gd name="T43" fmla="*/ 5 h 253"/>
                  <a:gd name="T44" fmla="*/ 143 w 273"/>
                  <a:gd name="T45" fmla="*/ 0 h 253"/>
                  <a:gd name="T46" fmla="*/ 143 w 273"/>
                  <a:gd name="T4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3" h="253">
                    <a:moveTo>
                      <a:pt x="84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271" y="253"/>
                      <a:pt x="271" y="253"/>
                      <a:pt x="271" y="253"/>
                    </a:cubicBezTo>
                    <a:cubicBezTo>
                      <a:pt x="273" y="251"/>
                      <a:pt x="273" y="251"/>
                      <a:pt x="273" y="251"/>
                    </a:cubicBezTo>
                    <a:cubicBezTo>
                      <a:pt x="271" y="253"/>
                      <a:pt x="271" y="253"/>
                      <a:pt x="271" y="253"/>
                    </a:cubicBezTo>
                    <a:cubicBezTo>
                      <a:pt x="84" y="45"/>
                      <a:pt x="84" y="45"/>
                      <a:pt x="84" y="45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16" y="23"/>
                    </a:moveTo>
                    <a:cubicBezTo>
                      <a:pt x="14" y="24"/>
                      <a:pt x="12" y="26"/>
                      <a:pt x="10" y="28"/>
                    </a:cubicBezTo>
                    <a:cubicBezTo>
                      <a:pt x="12" y="26"/>
                      <a:pt x="14" y="24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moveTo>
                      <a:pt x="143" y="0"/>
                    </a:moveTo>
                    <a:cubicBezTo>
                      <a:pt x="141" y="1"/>
                      <a:pt x="139" y="3"/>
                      <a:pt x="137" y="5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18" y="22"/>
                      <a:pt x="113" y="34"/>
                      <a:pt x="113" y="46"/>
                    </a:cubicBezTo>
                    <a:cubicBezTo>
                      <a:pt x="113" y="34"/>
                      <a:pt x="118" y="22"/>
                      <a:pt x="127" y="13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9" y="3"/>
                      <a:pt x="141" y="1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</a:path>
                </a:pathLst>
              </a:custGeom>
              <a:solidFill>
                <a:srgbClr val="A8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3F06AD47-E8FD-4A8A-AB44-AE564C800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601" y="5453063"/>
                <a:ext cx="250825" cy="277813"/>
              </a:xfrm>
              <a:custGeom>
                <a:avLst/>
                <a:gdLst>
                  <a:gd name="T0" fmla="*/ 95 w 170"/>
                  <a:gd name="T1" fmla="*/ 0 h 188"/>
                  <a:gd name="T2" fmla="*/ 55 w 170"/>
                  <a:gd name="T3" fmla="*/ 64 h 188"/>
                  <a:gd name="T4" fmla="*/ 0 w 170"/>
                  <a:gd name="T5" fmla="*/ 113 h 188"/>
                  <a:gd name="T6" fmla="*/ 48 w 170"/>
                  <a:gd name="T7" fmla="*/ 166 h 188"/>
                  <a:gd name="T8" fmla="*/ 92 w 170"/>
                  <a:gd name="T9" fmla="*/ 126 h 188"/>
                  <a:gd name="T10" fmla="*/ 170 w 170"/>
                  <a:gd name="T11" fmla="*/ 188 h 188"/>
                  <a:gd name="T12" fmla="*/ 120 w 170"/>
                  <a:gd name="T13" fmla="*/ 101 h 188"/>
                  <a:gd name="T14" fmla="*/ 156 w 170"/>
                  <a:gd name="T15" fmla="*/ 69 h 188"/>
                  <a:gd name="T16" fmla="*/ 95 w 170"/>
                  <a:gd name="T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88">
                    <a:moveTo>
                      <a:pt x="95" y="0"/>
                    </a:moveTo>
                    <a:cubicBezTo>
                      <a:pt x="85" y="32"/>
                      <a:pt x="65" y="55"/>
                      <a:pt x="55" y="6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170" y="188"/>
                      <a:pt x="170" y="188"/>
                      <a:pt x="170" y="188"/>
                    </a:cubicBezTo>
                    <a:cubicBezTo>
                      <a:pt x="120" y="101"/>
                      <a:pt x="120" y="101"/>
                      <a:pt x="120" y="101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D1A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31CB0AA2-341C-4498-9FAC-58D22F3B8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538" y="4833938"/>
                <a:ext cx="122238" cy="104775"/>
              </a:xfrm>
              <a:custGeom>
                <a:avLst/>
                <a:gdLst>
                  <a:gd name="T0" fmla="*/ 42 w 83"/>
                  <a:gd name="T1" fmla="*/ 0 h 71"/>
                  <a:gd name="T2" fmla="*/ 16 w 83"/>
                  <a:gd name="T3" fmla="*/ 10 h 71"/>
                  <a:gd name="T4" fmla="*/ 14 w 83"/>
                  <a:gd name="T5" fmla="*/ 63 h 71"/>
                  <a:gd name="T6" fmla="*/ 28 w 83"/>
                  <a:gd name="T7" fmla="*/ 71 h 71"/>
                  <a:gd name="T8" fmla="*/ 56 w 83"/>
                  <a:gd name="T9" fmla="*/ 54 h 71"/>
                  <a:gd name="T10" fmla="*/ 69 w 83"/>
                  <a:gd name="T11" fmla="*/ 13 h 71"/>
                  <a:gd name="T12" fmla="*/ 42 w 83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42" y="0"/>
                    </a:moveTo>
                    <a:cubicBezTo>
                      <a:pt x="33" y="0"/>
                      <a:pt x="24" y="3"/>
                      <a:pt x="16" y="10"/>
                    </a:cubicBezTo>
                    <a:cubicBezTo>
                      <a:pt x="1" y="24"/>
                      <a:pt x="0" y="48"/>
                      <a:pt x="14" y="63"/>
                    </a:cubicBezTo>
                    <a:cubicBezTo>
                      <a:pt x="18" y="68"/>
                      <a:pt x="23" y="71"/>
                      <a:pt x="28" y="71"/>
                    </a:cubicBezTo>
                    <a:cubicBezTo>
                      <a:pt x="37" y="71"/>
                      <a:pt x="46" y="63"/>
                      <a:pt x="56" y="54"/>
                    </a:cubicBezTo>
                    <a:cubicBezTo>
                      <a:pt x="71" y="40"/>
                      <a:pt x="83" y="28"/>
                      <a:pt x="69" y="13"/>
                    </a:cubicBezTo>
                    <a:cubicBezTo>
                      <a:pt x="62" y="4"/>
                      <a:pt x="52" y="0"/>
                      <a:pt x="42" y="0"/>
                    </a:cubicBezTo>
                  </a:path>
                </a:pathLst>
              </a:custGeom>
              <a:solidFill>
                <a:srgbClr val="ED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B0707F59-7364-44C2-9893-77D4CCF7B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800601"/>
                <a:ext cx="123825" cy="103188"/>
              </a:xfrm>
              <a:custGeom>
                <a:avLst/>
                <a:gdLst>
                  <a:gd name="T0" fmla="*/ 41 w 83"/>
                  <a:gd name="T1" fmla="*/ 0 h 70"/>
                  <a:gd name="T2" fmla="*/ 16 w 83"/>
                  <a:gd name="T3" fmla="*/ 9 h 70"/>
                  <a:gd name="T4" fmla="*/ 14 w 83"/>
                  <a:gd name="T5" fmla="*/ 63 h 70"/>
                  <a:gd name="T6" fmla="*/ 28 w 83"/>
                  <a:gd name="T7" fmla="*/ 70 h 70"/>
                  <a:gd name="T8" fmla="*/ 56 w 83"/>
                  <a:gd name="T9" fmla="*/ 53 h 70"/>
                  <a:gd name="T10" fmla="*/ 69 w 83"/>
                  <a:gd name="T11" fmla="*/ 12 h 70"/>
                  <a:gd name="T12" fmla="*/ 41 w 83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0">
                    <a:moveTo>
                      <a:pt x="41" y="0"/>
                    </a:moveTo>
                    <a:cubicBezTo>
                      <a:pt x="33" y="0"/>
                      <a:pt x="24" y="3"/>
                      <a:pt x="16" y="9"/>
                    </a:cubicBezTo>
                    <a:cubicBezTo>
                      <a:pt x="1" y="23"/>
                      <a:pt x="0" y="47"/>
                      <a:pt x="14" y="63"/>
                    </a:cubicBezTo>
                    <a:cubicBezTo>
                      <a:pt x="18" y="68"/>
                      <a:pt x="23" y="70"/>
                      <a:pt x="28" y="70"/>
                    </a:cubicBezTo>
                    <a:cubicBezTo>
                      <a:pt x="37" y="70"/>
                      <a:pt x="46" y="62"/>
                      <a:pt x="56" y="53"/>
                    </a:cubicBezTo>
                    <a:cubicBezTo>
                      <a:pt x="71" y="40"/>
                      <a:pt x="83" y="28"/>
                      <a:pt x="69" y="12"/>
                    </a:cubicBezTo>
                    <a:cubicBezTo>
                      <a:pt x="62" y="4"/>
                      <a:pt x="52" y="0"/>
                      <a:pt x="41" y="0"/>
                    </a:cubicBezTo>
                  </a:path>
                </a:pathLst>
              </a:custGeom>
              <a:solidFill>
                <a:srgbClr val="EDD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8DA2287C-7465-41D6-93D6-8D3E5E1BD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451" y="5521326"/>
                <a:ext cx="1047750" cy="1119188"/>
              </a:xfrm>
              <a:custGeom>
                <a:avLst/>
                <a:gdLst>
                  <a:gd name="T0" fmla="*/ 124 w 660"/>
                  <a:gd name="T1" fmla="*/ 0 h 705"/>
                  <a:gd name="T2" fmla="*/ 124 w 660"/>
                  <a:gd name="T3" fmla="*/ 0 h 705"/>
                  <a:gd name="T4" fmla="*/ 101 w 660"/>
                  <a:gd name="T5" fmla="*/ 21 h 705"/>
                  <a:gd name="T6" fmla="*/ 101 w 660"/>
                  <a:gd name="T7" fmla="*/ 21 h 705"/>
                  <a:gd name="T8" fmla="*/ 101 w 660"/>
                  <a:gd name="T9" fmla="*/ 21 h 705"/>
                  <a:gd name="T10" fmla="*/ 68 w 660"/>
                  <a:gd name="T11" fmla="*/ 51 h 705"/>
                  <a:gd name="T12" fmla="*/ 114 w 660"/>
                  <a:gd name="T13" fmla="*/ 132 h 705"/>
                  <a:gd name="T14" fmla="*/ 41 w 660"/>
                  <a:gd name="T15" fmla="*/ 74 h 705"/>
                  <a:gd name="T16" fmla="*/ 0 w 660"/>
                  <a:gd name="T17" fmla="*/ 111 h 705"/>
                  <a:gd name="T18" fmla="*/ 537 w 660"/>
                  <a:gd name="T19" fmla="*/ 705 h 705"/>
                  <a:gd name="T20" fmla="*/ 660 w 660"/>
                  <a:gd name="T21" fmla="*/ 594 h 705"/>
                  <a:gd name="T22" fmla="*/ 124 w 660"/>
                  <a:gd name="T23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0" h="705">
                    <a:moveTo>
                      <a:pt x="124" y="0"/>
                    </a:moveTo>
                    <a:lnTo>
                      <a:pt x="124" y="0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68" y="51"/>
                    </a:lnTo>
                    <a:lnTo>
                      <a:pt x="114" y="132"/>
                    </a:lnTo>
                    <a:lnTo>
                      <a:pt x="41" y="74"/>
                    </a:lnTo>
                    <a:lnTo>
                      <a:pt x="0" y="111"/>
                    </a:lnTo>
                    <a:lnTo>
                      <a:pt x="537" y="705"/>
                    </a:lnTo>
                    <a:lnTo>
                      <a:pt x="660" y="594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A2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76FA913B-33FA-492D-A39B-BB54FDB2D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451" y="5521326"/>
                <a:ext cx="1047750" cy="1119188"/>
              </a:xfrm>
              <a:custGeom>
                <a:avLst/>
                <a:gdLst>
                  <a:gd name="T0" fmla="*/ 124 w 660"/>
                  <a:gd name="T1" fmla="*/ 0 h 705"/>
                  <a:gd name="T2" fmla="*/ 124 w 660"/>
                  <a:gd name="T3" fmla="*/ 0 h 705"/>
                  <a:gd name="T4" fmla="*/ 101 w 660"/>
                  <a:gd name="T5" fmla="*/ 21 h 705"/>
                  <a:gd name="T6" fmla="*/ 101 w 660"/>
                  <a:gd name="T7" fmla="*/ 21 h 705"/>
                  <a:gd name="T8" fmla="*/ 101 w 660"/>
                  <a:gd name="T9" fmla="*/ 21 h 705"/>
                  <a:gd name="T10" fmla="*/ 68 w 660"/>
                  <a:gd name="T11" fmla="*/ 51 h 705"/>
                  <a:gd name="T12" fmla="*/ 114 w 660"/>
                  <a:gd name="T13" fmla="*/ 132 h 705"/>
                  <a:gd name="T14" fmla="*/ 41 w 660"/>
                  <a:gd name="T15" fmla="*/ 74 h 705"/>
                  <a:gd name="T16" fmla="*/ 0 w 660"/>
                  <a:gd name="T17" fmla="*/ 111 h 705"/>
                  <a:gd name="T18" fmla="*/ 537 w 660"/>
                  <a:gd name="T19" fmla="*/ 705 h 705"/>
                  <a:gd name="T20" fmla="*/ 660 w 660"/>
                  <a:gd name="T21" fmla="*/ 594 h 705"/>
                  <a:gd name="T22" fmla="*/ 124 w 660"/>
                  <a:gd name="T23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0" h="705">
                    <a:moveTo>
                      <a:pt x="124" y="0"/>
                    </a:moveTo>
                    <a:lnTo>
                      <a:pt x="124" y="0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68" y="51"/>
                    </a:lnTo>
                    <a:lnTo>
                      <a:pt x="114" y="132"/>
                    </a:lnTo>
                    <a:lnTo>
                      <a:pt x="41" y="74"/>
                    </a:lnTo>
                    <a:lnTo>
                      <a:pt x="0" y="111"/>
                    </a:lnTo>
                    <a:lnTo>
                      <a:pt x="537" y="705"/>
                    </a:lnTo>
                    <a:lnTo>
                      <a:pt x="660" y="594"/>
                    </a:lnTo>
                    <a:lnTo>
                      <a:pt x="1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A936ABC2-16CD-4B5E-AB9C-17177816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2536826"/>
              <a:ext cx="1323975" cy="1562100"/>
            </a:xfrm>
            <a:custGeom>
              <a:avLst/>
              <a:gdLst>
                <a:gd name="T0" fmla="*/ 803 w 894"/>
                <a:gd name="T1" fmla="*/ 0 h 1056"/>
                <a:gd name="T2" fmla="*/ 91 w 894"/>
                <a:gd name="T3" fmla="*/ 0 h 1056"/>
                <a:gd name="T4" fmla="*/ 0 w 894"/>
                <a:gd name="T5" fmla="*/ 90 h 1056"/>
                <a:gd name="T6" fmla="*/ 0 w 894"/>
                <a:gd name="T7" fmla="*/ 346 h 1056"/>
                <a:gd name="T8" fmla="*/ 61 w 894"/>
                <a:gd name="T9" fmla="*/ 329 h 1056"/>
                <a:gd name="T10" fmla="*/ 178 w 894"/>
                <a:gd name="T11" fmla="*/ 446 h 1056"/>
                <a:gd name="T12" fmla="*/ 61 w 894"/>
                <a:gd name="T13" fmla="*/ 564 h 1056"/>
                <a:gd name="T14" fmla="*/ 0 w 894"/>
                <a:gd name="T15" fmla="*/ 547 h 1056"/>
                <a:gd name="T16" fmla="*/ 0 w 894"/>
                <a:gd name="T17" fmla="*/ 803 h 1056"/>
                <a:gd name="T18" fmla="*/ 91 w 894"/>
                <a:gd name="T19" fmla="*/ 893 h 1056"/>
                <a:gd name="T20" fmla="*/ 362 w 894"/>
                <a:gd name="T21" fmla="*/ 893 h 1056"/>
                <a:gd name="T22" fmla="*/ 343 w 894"/>
                <a:gd name="T23" fmla="*/ 953 h 1056"/>
                <a:gd name="T24" fmla="*/ 446 w 894"/>
                <a:gd name="T25" fmla="*/ 1056 h 1056"/>
                <a:gd name="T26" fmla="*/ 550 w 894"/>
                <a:gd name="T27" fmla="*/ 953 h 1056"/>
                <a:gd name="T28" fmla="*/ 531 w 894"/>
                <a:gd name="T29" fmla="*/ 893 h 1056"/>
                <a:gd name="T30" fmla="*/ 803 w 894"/>
                <a:gd name="T31" fmla="*/ 893 h 1056"/>
                <a:gd name="T32" fmla="*/ 894 w 894"/>
                <a:gd name="T33" fmla="*/ 803 h 1056"/>
                <a:gd name="T34" fmla="*/ 894 w 894"/>
                <a:gd name="T35" fmla="*/ 90 h 1056"/>
                <a:gd name="T36" fmla="*/ 803 w 894"/>
                <a:gd name="T37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4" h="1056">
                  <a:moveTo>
                    <a:pt x="803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8" y="335"/>
                    <a:pt x="39" y="329"/>
                    <a:pt x="61" y="329"/>
                  </a:cubicBezTo>
                  <a:cubicBezTo>
                    <a:pt x="126" y="329"/>
                    <a:pt x="178" y="382"/>
                    <a:pt x="178" y="446"/>
                  </a:cubicBezTo>
                  <a:cubicBezTo>
                    <a:pt x="178" y="511"/>
                    <a:pt x="126" y="564"/>
                    <a:pt x="61" y="564"/>
                  </a:cubicBezTo>
                  <a:cubicBezTo>
                    <a:pt x="39" y="564"/>
                    <a:pt x="18" y="558"/>
                    <a:pt x="0" y="547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53"/>
                    <a:pt x="41" y="893"/>
                    <a:pt x="91" y="893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50" y="910"/>
                    <a:pt x="343" y="931"/>
                    <a:pt x="343" y="953"/>
                  </a:cubicBezTo>
                  <a:cubicBezTo>
                    <a:pt x="343" y="1010"/>
                    <a:pt x="389" y="1056"/>
                    <a:pt x="446" y="1056"/>
                  </a:cubicBezTo>
                  <a:cubicBezTo>
                    <a:pt x="504" y="1056"/>
                    <a:pt x="550" y="1010"/>
                    <a:pt x="550" y="953"/>
                  </a:cubicBezTo>
                  <a:cubicBezTo>
                    <a:pt x="550" y="931"/>
                    <a:pt x="543" y="910"/>
                    <a:pt x="531" y="893"/>
                  </a:cubicBezTo>
                  <a:cubicBezTo>
                    <a:pt x="803" y="893"/>
                    <a:pt x="803" y="893"/>
                    <a:pt x="803" y="893"/>
                  </a:cubicBezTo>
                  <a:cubicBezTo>
                    <a:pt x="853" y="893"/>
                    <a:pt x="894" y="853"/>
                    <a:pt x="894" y="803"/>
                  </a:cubicBezTo>
                  <a:cubicBezTo>
                    <a:pt x="894" y="90"/>
                    <a:pt x="894" y="90"/>
                    <a:pt x="894" y="90"/>
                  </a:cubicBezTo>
                  <a:cubicBezTo>
                    <a:pt x="894" y="40"/>
                    <a:pt x="853" y="0"/>
                    <a:pt x="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F0A699D7-F758-47EC-92F2-45FC0A686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3927476"/>
              <a:ext cx="1433513" cy="1622425"/>
            </a:xfrm>
            <a:custGeom>
              <a:avLst/>
              <a:gdLst>
                <a:gd name="T0" fmla="*/ 877 w 968"/>
                <a:gd name="T1" fmla="*/ 459 h 1098"/>
                <a:gd name="T2" fmla="*/ 918 w 968"/>
                <a:gd name="T3" fmla="*/ 462 h 1098"/>
                <a:gd name="T4" fmla="*/ 894 w 968"/>
                <a:gd name="T5" fmla="*/ 216 h 1098"/>
                <a:gd name="T6" fmla="*/ 795 w 968"/>
                <a:gd name="T7" fmla="*/ 135 h 1098"/>
                <a:gd name="T8" fmla="*/ 524 w 968"/>
                <a:gd name="T9" fmla="*/ 162 h 1098"/>
                <a:gd name="T10" fmla="*/ 538 w 968"/>
                <a:gd name="T11" fmla="*/ 99 h 1098"/>
                <a:gd name="T12" fmla="*/ 425 w 968"/>
                <a:gd name="T13" fmla="*/ 6 h 1098"/>
                <a:gd name="T14" fmla="*/ 332 w 968"/>
                <a:gd name="T15" fmla="*/ 119 h 1098"/>
                <a:gd name="T16" fmla="*/ 358 w 968"/>
                <a:gd name="T17" fmla="*/ 178 h 1098"/>
                <a:gd name="T18" fmla="*/ 86 w 968"/>
                <a:gd name="T19" fmla="*/ 205 h 1098"/>
                <a:gd name="T20" fmla="*/ 5 w 968"/>
                <a:gd name="T21" fmla="*/ 303 h 1098"/>
                <a:gd name="T22" fmla="*/ 75 w 968"/>
                <a:gd name="T23" fmla="*/ 1012 h 1098"/>
                <a:gd name="T24" fmla="*/ 173 w 968"/>
                <a:gd name="T25" fmla="*/ 1093 h 1098"/>
                <a:gd name="T26" fmla="*/ 882 w 968"/>
                <a:gd name="T27" fmla="*/ 1024 h 1098"/>
                <a:gd name="T28" fmla="*/ 964 w 968"/>
                <a:gd name="T29" fmla="*/ 925 h 1098"/>
                <a:gd name="T30" fmla="*/ 939 w 968"/>
                <a:gd name="T31" fmla="*/ 679 h 1098"/>
                <a:gd name="T32" fmla="*/ 899 w 968"/>
                <a:gd name="T33" fmla="*/ 691 h 1098"/>
                <a:gd name="T34" fmla="*/ 772 w 968"/>
                <a:gd name="T35" fmla="*/ 586 h 1098"/>
                <a:gd name="T36" fmla="*/ 877 w 968"/>
                <a:gd name="T37" fmla="*/ 459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8" h="1098">
                  <a:moveTo>
                    <a:pt x="877" y="459"/>
                  </a:moveTo>
                  <a:cubicBezTo>
                    <a:pt x="891" y="457"/>
                    <a:pt x="905" y="459"/>
                    <a:pt x="918" y="462"/>
                  </a:cubicBezTo>
                  <a:cubicBezTo>
                    <a:pt x="894" y="216"/>
                    <a:pt x="894" y="216"/>
                    <a:pt x="894" y="216"/>
                  </a:cubicBezTo>
                  <a:cubicBezTo>
                    <a:pt x="889" y="166"/>
                    <a:pt x="845" y="130"/>
                    <a:pt x="795" y="135"/>
                  </a:cubicBezTo>
                  <a:cubicBezTo>
                    <a:pt x="524" y="162"/>
                    <a:pt x="524" y="162"/>
                    <a:pt x="524" y="162"/>
                  </a:cubicBezTo>
                  <a:cubicBezTo>
                    <a:pt x="535" y="143"/>
                    <a:pt x="540" y="121"/>
                    <a:pt x="538" y="99"/>
                  </a:cubicBezTo>
                  <a:cubicBezTo>
                    <a:pt x="532" y="42"/>
                    <a:pt x="482" y="0"/>
                    <a:pt x="425" y="6"/>
                  </a:cubicBezTo>
                  <a:cubicBezTo>
                    <a:pt x="368" y="11"/>
                    <a:pt x="326" y="62"/>
                    <a:pt x="332" y="119"/>
                  </a:cubicBezTo>
                  <a:cubicBezTo>
                    <a:pt x="334" y="142"/>
                    <a:pt x="343" y="162"/>
                    <a:pt x="358" y="178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37" y="209"/>
                    <a:pt x="0" y="254"/>
                    <a:pt x="5" y="303"/>
                  </a:cubicBezTo>
                  <a:cubicBezTo>
                    <a:pt x="75" y="1012"/>
                    <a:pt x="75" y="1012"/>
                    <a:pt x="75" y="1012"/>
                  </a:cubicBezTo>
                  <a:cubicBezTo>
                    <a:pt x="80" y="1062"/>
                    <a:pt x="124" y="1098"/>
                    <a:pt x="173" y="1093"/>
                  </a:cubicBezTo>
                  <a:cubicBezTo>
                    <a:pt x="882" y="1024"/>
                    <a:pt x="882" y="1024"/>
                    <a:pt x="882" y="1024"/>
                  </a:cubicBezTo>
                  <a:cubicBezTo>
                    <a:pt x="932" y="1019"/>
                    <a:pt x="968" y="975"/>
                    <a:pt x="964" y="925"/>
                  </a:cubicBezTo>
                  <a:cubicBezTo>
                    <a:pt x="939" y="679"/>
                    <a:pt x="939" y="679"/>
                    <a:pt x="939" y="679"/>
                  </a:cubicBezTo>
                  <a:cubicBezTo>
                    <a:pt x="927" y="685"/>
                    <a:pt x="914" y="689"/>
                    <a:pt x="899" y="691"/>
                  </a:cubicBezTo>
                  <a:cubicBezTo>
                    <a:pt x="835" y="697"/>
                    <a:pt x="778" y="650"/>
                    <a:pt x="772" y="586"/>
                  </a:cubicBezTo>
                  <a:cubicBezTo>
                    <a:pt x="766" y="522"/>
                    <a:pt x="813" y="465"/>
                    <a:pt x="877" y="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D0793E6D-FC6D-4940-A68D-48253EA85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01" y="2319338"/>
              <a:ext cx="1665288" cy="1509713"/>
            </a:xfrm>
            <a:custGeom>
              <a:avLst/>
              <a:gdLst>
                <a:gd name="T0" fmla="*/ 1030 w 1124"/>
                <a:gd name="T1" fmla="*/ 499 h 1022"/>
                <a:gd name="T2" fmla="*/ 965 w 1124"/>
                <a:gd name="T3" fmla="*/ 508 h 1022"/>
                <a:gd name="T4" fmla="*/ 1013 w 1124"/>
                <a:gd name="T5" fmla="*/ 239 h 1022"/>
                <a:gd name="T6" fmla="*/ 940 w 1124"/>
                <a:gd name="T7" fmla="*/ 134 h 1022"/>
                <a:gd name="T8" fmla="*/ 238 w 1124"/>
                <a:gd name="T9" fmla="*/ 9 h 1022"/>
                <a:gd name="T10" fmla="*/ 134 w 1124"/>
                <a:gd name="T11" fmla="*/ 82 h 1022"/>
                <a:gd name="T12" fmla="*/ 9 w 1124"/>
                <a:gd name="T13" fmla="*/ 784 h 1022"/>
                <a:gd name="T14" fmla="*/ 82 w 1124"/>
                <a:gd name="T15" fmla="*/ 889 h 1022"/>
                <a:gd name="T16" fmla="*/ 341 w 1124"/>
                <a:gd name="T17" fmla="*/ 935 h 1022"/>
                <a:gd name="T18" fmla="*/ 333 w 1124"/>
                <a:gd name="T19" fmla="*/ 871 h 1022"/>
                <a:gd name="T20" fmla="*/ 463 w 1124"/>
                <a:gd name="T21" fmla="*/ 781 h 1022"/>
                <a:gd name="T22" fmla="*/ 553 w 1124"/>
                <a:gd name="T23" fmla="*/ 910 h 1022"/>
                <a:gd name="T24" fmla="*/ 524 w 1124"/>
                <a:gd name="T25" fmla="*/ 967 h 1022"/>
                <a:gd name="T26" fmla="*/ 783 w 1124"/>
                <a:gd name="T27" fmla="*/ 1014 h 1022"/>
                <a:gd name="T28" fmla="*/ 888 w 1124"/>
                <a:gd name="T29" fmla="*/ 940 h 1022"/>
                <a:gd name="T30" fmla="*/ 936 w 1124"/>
                <a:gd name="T31" fmla="*/ 671 h 1022"/>
                <a:gd name="T32" fmla="*/ 994 w 1124"/>
                <a:gd name="T33" fmla="*/ 703 h 1022"/>
                <a:gd name="T34" fmla="*/ 1114 w 1124"/>
                <a:gd name="T35" fmla="*/ 619 h 1022"/>
                <a:gd name="T36" fmla="*/ 1030 w 1124"/>
                <a:gd name="T37" fmla="*/ 49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4" h="1022">
                  <a:moveTo>
                    <a:pt x="1030" y="499"/>
                  </a:moveTo>
                  <a:cubicBezTo>
                    <a:pt x="1007" y="494"/>
                    <a:pt x="984" y="498"/>
                    <a:pt x="965" y="508"/>
                  </a:cubicBezTo>
                  <a:cubicBezTo>
                    <a:pt x="1013" y="239"/>
                    <a:pt x="1013" y="239"/>
                    <a:pt x="1013" y="239"/>
                  </a:cubicBezTo>
                  <a:cubicBezTo>
                    <a:pt x="1022" y="190"/>
                    <a:pt x="989" y="143"/>
                    <a:pt x="940" y="134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189" y="0"/>
                    <a:pt x="142" y="33"/>
                    <a:pt x="134" y="82"/>
                  </a:cubicBezTo>
                  <a:cubicBezTo>
                    <a:pt x="9" y="784"/>
                    <a:pt x="9" y="784"/>
                    <a:pt x="9" y="784"/>
                  </a:cubicBezTo>
                  <a:cubicBezTo>
                    <a:pt x="0" y="833"/>
                    <a:pt x="33" y="880"/>
                    <a:pt x="82" y="889"/>
                  </a:cubicBezTo>
                  <a:cubicBezTo>
                    <a:pt x="341" y="935"/>
                    <a:pt x="341" y="935"/>
                    <a:pt x="341" y="935"/>
                  </a:cubicBezTo>
                  <a:cubicBezTo>
                    <a:pt x="332" y="915"/>
                    <a:pt x="329" y="893"/>
                    <a:pt x="333" y="871"/>
                  </a:cubicBezTo>
                  <a:cubicBezTo>
                    <a:pt x="344" y="810"/>
                    <a:pt x="402" y="770"/>
                    <a:pt x="463" y="781"/>
                  </a:cubicBezTo>
                  <a:cubicBezTo>
                    <a:pt x="523" y="792"/>
                    <a:pt x="564" y="850"/>
                    <a:pt x="553" y="910"/>
                  </a:cubicBezTo>
                  <a:cubicBezTo>
                    <a:pt x="549" y="933"/>
                    <a:pt x="539" y="952"/>
                    <a:pt x="524" y="967"/>
                  </a:cubicBezTo>
                  <a:cubicBezTo>
                    <a:pt x="783" y="1014"/>
                    <a:pt x="783" y="1014"/>
                    <a:pt x="783" y="1014"/>
                  </a:cubicBezTo>
                  <a:cubicBezTo>
                    <a:pt x="832" y="1022"/>
                    <a:pt x="879" y="990"/>
                    <a:pt x="888" y="940"/>
                  </a:cubicBezTo>
                  <a:cubicBezTo>
                    <a:pt x="936" y="671"/>
                    <a:pt x="936" y="671"/>
                    <a:pt x="936" y="671"/>
                  </a:cubicBezTo>
                  <a:cubicBezTo>
                    <a:pt x="951" y="687"/>
                    <a:pt x="971" y="699"/>
                    <a:pt x="994" y="703"/>
                  </a:cubicBezTo>
                  <a:cubicBezTo>
                    <a:pt x="1050" y="713"/>
                    <a:pt x="1104" y="675"/>
                    <a:pt x="1114" y="619"/>
                  </a:cubicBezTo>
                  <a:cubicBezTo>
                    <a:pt x="1124" y="563"/>
                    <a:pt x="1087" y="509"/>
                    <a:pt x="1030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A0EB9B7-80B4-472C-9532-3E313E6204C1}"/>
              </a:ext>
            </a:extLst>
          </p:cNvPr>
          <p:cNvSpPr txBox="1"/>
          <p:nvPr/>
        </p:nvSpPr>
        <p:spPr>
          <a:xfrm>
            <a:off x="1320920" y="2994753"/>
            <a:ext cx="4014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ea typeface="Roboto" pitchFamily="2" charset="0"/>
              </a:rPr>
              <a:t>Aenean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massa</a:t>
            </a:r>
            <a:r>
              <a:rPr lang="en-US" sz="1200" dirty="0">
                <a:ea typeface="Roboto" pitchFamily="2" charset="0"/>
              </a:rPr>
              <a:t>. Cum </a:t>
            </a:r>
            <a:r>
              <a:rPr lang="en-US" sz="1200" dirty="0" err="1">
                <a:ea typeface="Roboto" pitchFamily="2" charset="0"/>
              </a:rPr>
              <a:t>sociis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natoque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penatibus</a:t>
            </a:r>
            <a:r>
              <a:rPr lang="en-US" sz="1200" dirty="0">
                <a:ea typeface="Roboto" pitchFamily="2" charset="0"/>
              </a:rPr>
              <a:t> et </a:t>
            </a:r>
            <a:r>
              <a:rPr lang="en-US" sz="1200" dirty="0" err="1">
                <a:ea typeface="Roboto" pitchFamily="2" charset="0"/>
              </a:rPr>
              <a:t>magnis</a:t>
            </a:r>
            <a:r>
              <a:rPr lang="en-US" sz="1200" dirty="0">
                <a:ea typeface="Roboto" pitchFamily="2" charset="0"/>
              </a:rPr>
              <a:t> dis parturient </a:t>
            </a:r>
            <a:r>
              <a:rPr lang="en-US" sz="1200" dirty="0" err="1">
                <a:ea typeface="Roboto" pitchFamily="2" charset="0"/>
              </a:rPr>
              <a:t>montes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nascetur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ridiculus</a:t>
            </a:r>
            <a:r>
              <a:rPr lang="en-US" sz="1200" dirty="0">
                <a:ea typeface="Roboto" pitchFamily="2" charset="0"/>
              </a:rPr>
              <a:t> mus. </a:t>
            </a:r>
            <a:r>
              <a:rPr lang="en-US" sz="1200" dirty="0" err="1">
                <a:ea typeface="Roboto" pitchFamily="2" charset="0"/>
              </a:rPr>
              <a:t>Donec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quam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felis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ultricies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nec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pellentesque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eu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pretium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quis</a:t>
            </a:r>
            <a:r>
              <a:rPr lang="en-US" sz="1200" dirty="0">
                <a:ea typeface="Roboto" pitchFamily="2" charset="0"/>
              </a:rPr>
              <a:t>, sem. 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5AFE7D-82BB-4544-A2EC-135303964877}"/>
              </a:ext>
            </a:extLst>
          </p:cNvPr>
          <p:cNvSpPr txBox="1"/>
          <p:nvPr/>
        </p:nvSpPr>
        <p:spPr>
          <a:xfrm>
            <a:off x="2053590" y="4418629"/>
            <a:ext cx="3438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Maecenas tempus, </a:t>
            </a:r>
            <a:r>
              <a:rPr lang="en-US" sz="1200" dirty="0" err="1">
                <a:ea typeface="Roboto" pitchFamily="2" charset="0"/>
              </a:rPr>
              <a:t>tellus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condimentum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rhoncus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sem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quam</a:t>
            </a:r>
            <a:r>
              <a:rPr lang="en-US" sz="1200" dirty="0">
                <a:ea typeface="Roboto" pitchFamily="2" charset="0"/>
              </a:rPr>
              <a:t> semper libero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D2A75CD-1D74-4D64-BC02-C3E8497A0959}"/>
              </a:ext>
            </a:extLst>
          </p:cNvPr>
          <p:cNvSpPr txBox="1"/>
          <p:nvPr/>
        </p:nvSpPr>
        <p:spPr>
          <a:xfrm>
            <a:off x="2053590" y="5194322"/>
            <a:ext cx="34382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adipiscing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sem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neque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sed</a:t>
            </a:r>
            <a:r>
              <a:rPr lang="en-US" sz="1200" dirty="0">
                <a:ea typeface="Roboto" pitchFamily="2" charset="0"/>
              </a:rPr>
              <a:t> ipsum. Nam </a:t>
            </a:r>
            <a:r>
              <a:rPr lang="en-US" sz="1200" dirty="0" err="1">
                <a:ea typeface="Roboto" pitchFamily="2" charset="0"/>
              </a:rPr>
              <a:t>quam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nunc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blandit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vel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luctus</a:t>
            </a:r>
            <a:r>
              <a:rPr lang="en-US" sz="1200" dirty="0">
                <a:ea typeface="Roboto" pitchFamily="2" charset="0"/>
              </a:rPr>
              <a:t> pulvinar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5508-8775-491C-BAC1-C67C61A3A7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7825" y="1000147"/>
            <a:ext cx="5142905" cy="1754326"/>
          </a:xfrm>
        </p:spPr>
        <p:txBody>
          <a:bodyPr/>
          <a:lstStyle/>
          <a:p>
            <a:r>
              <a:rPr lang="en-US" dirty="0"/>
              <a:t>BEST</a:t>
            </a:r>
          </a:p>
          <a:p>
            <a:r>
              <a:rPr lang="en-US" dirty="0"/>
              <a:t>SOLUTIONS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3BA33B-6CBB-48FC-9871-397F7A9DEEE6}"/>
              </a:ext>
            </a:extLst>
          </p:cNvPr>
          <p:cNvGrpSpPr/>
          <p:nvPr/>
        </p:nvGrpSpPr>
        <p:grpSpPr>
          <a:xfrm>
            <a:off x="1506189" y="5336438"/>
            <a:ext cx="398463" cy="406401"/>
            <a:chOff x="5513388" y="1044575"/>
            <a:chExt cx="398463" cy="406401"/>
          </a:xfrm>
          <a:solidFill>
            <a:schemeClr val="accent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97ABD47-335E-4E70-8A4E-B8BAEF6D1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1236663"/>
              <a:ext cx="263525" cy="214313"/>
            </a:xfrm>
            <a:custGeom>
              <a:avLst/>
              <a:gdLst>
                <a:gd name="T0" fmla="*/ 35 w 72"/>
                <a:gd name="T1" fmla="*/ 1 h 57"/>
                <a:gd name="T2" fmla="*/ 0 w 72"/>
                <a:gd name="T3" fmla="*/ 43 h 57"/>
                <a:gd name="T4" fmla="*/ 71 w 72"/>
                <a:gd name="T5" fmla="*/ 45 h 57"/>
                <a:gd name="T6" fmla="*/ 35 w 72"/>
                <a:gd name="T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7">
                  <a:moveTo>
                    <a:pt x="35" y="1"/>
                  </a:moveTo>
                  <a:cubicBezTo>
                    <a:pt x="2" y="0"/>
                    <a:pt x="0" y="43"/>
                    <a:pt x="0" y="43"/>
                  </a:cubicBezTo>
                  <a:cubicBezTo>
                    <a:pt x="20" y="57"/>
                    <a:pt x="71" y="45"/>
                    <a:pt x="71" y="45"/>
                  </a:cubicBezTo>
                  <a:cubicBezTo>
                    <a:pt x="71" y="45"/>
                    <a:pt x="72" y="2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0A34908-FAE0-4A14-B0DD-11AEF0957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013" y="1089025"/>
              <a:ext cx="149225" cy="136525"/>
            </a:xfrm>
            <a:custGeom>
              <a:avLst/>
              <a:gdLst>
                <a:gd name="T0" fmla="*/ 32 w 41"/>
                <a:gd name="T1" fmla="*/ 4 h 36"/>
                <a:gd name="T2" fmla="*/ 18 w 41"/>
                <a:gd name="T3" fmla="*/ 0 h 36"/>
                <a:gd name="T4" fmla="*/ 1 w 41"/>
                <a:gd name="T5" fmla="*/ 20 h 36"/>
                <a:gd name="T6" fmla="*/ 21 w 41"/>
                <a:gd name="T7" fmla="*/ 35 h 36"/>
                <a:gd name="T8" fmla="*/ 37 w 41"/>
                <a:gd name="T9" fmla="*/ 25 h 36"/>
                <a:gd name="T10" fmla="*/ 32 w 41"/>
                <a:gd name="T1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6">
                  <a:moveTo>
                    <a:pt x="32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8" y="1"/>
                    <a:pt x="0" y="10"/>
                    <a:pt x="1" y="20"/>
                  </a:cubicBezTo>
                  <a:cubicBezTo>
                    <a:pt x="2" y="29"/>
                    <a:pt x="11" y="36"/>
                    <a:pt x="21" y="35"/>
                  </a:cubicBezTo>
                  <a:cubicBezTo>
                    <a:pt x="28" y="35"/>
                    <a:pt x="34" y="31"/>
                    <a:pt x="37" y="25"/>
                  </a:cubicBezTo>
                  <a:cubicBezTo>
                    <a:pt x="41" y="12"/>
                    <a:pt x="32" y="4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8CBDAE3-40B6-4F47-9934-40DADF0D6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1663" y="1044575"/>
              <a:ext cx="230188" cy="192088"/>
            </a:xfrm>
            <a:custGeom>
              <a:avLst/>
              <a:gdLst>
                <a:gd name="T0" fmla="*/ 41 w 63"/>
                <a:gd name="T1" fmla="*/ 0 h 51"/>
                <a:gd name="T2" fmla="*/ 19 w 63"/>
                <a:gd name="T3" fmla="*/ 0 h 51"/>
                <a:gd name="T4" fmla="*/ 0 w 63"/>
                <a:gd name="T5" fmla="*/ 13 h 51"/>
                <a:gd name="T6" fmla="*/ 7 w 63"/>
                <a:gd name="T7" fmla="*/ 23 h 51"/>
                <a:gd name="T8" fmla="*/ 6 w 63"/>
                <a:gd name="T9" fmla="*/ 39 h 51"/>
                <a:gd name="T10" fmla="*/ 14 w 63"/>
                <a:gd name="T11" fmla="*/ 43 h 51"/>
                <a:gd name="T12" fmla="*/ 7 w 63"/>
                <a:gd name="T13" fmla="*/ 51 h 51"/>
                <a:gd name="T14" fmla="*/ 26 w 63"/>
                <a:gd name="T15" fmla="*/ 44 h 51"/>
                <a:gd name="T16" fmla="*/ 41 w 63"/>
                <a:gd name="T17" fmla="*/ 44 h 51"/>
                <a:gd name="T18" fmla="*/ 63 w 63"/>
                <a:gd name="T19" fmla="*/ 22 h 51"/>
                <a:gd name="T20" fmla="*/ 63 w 63"/>
                <a:gd name="T21" fmla="*/ 21 h 51"/>
                <a:gd name="T22" fmla="*/ 41 w 63"/>
                <a:gd name="T23" fmla="*/ 0 h 51"/>
                <a:gd name="T24" fmla="*/ 47 w 63"/>
                <a:gd name="T25" fmla="*/ 28 h 51"/>
                <a:gd name="T26" fmla="*/ 13 w 63"/>
                <a:gd name="T27" fmla="*/ 28 h 51"/>
                <a:gd name="T28" fmla="*/ 13 w 63"/>
                <a:gd name="T29" fmla="*/ 24 h 51"/>
                <a:gd name="T30" fmla="*/ 47 w 63"/>
                <a:gd name="T31" fmla="*/ 24 h 51"/>
                <a:gd name="T32" fmla="*/ 47 w 63"/>
                <a:gd name="T33" fmla="*/ 28 h 51"/>
                <a:gd name="T34" fmla="*/ 47 w 63"/>
                <a:gd name="T35" fmla="*/ 20 h 51"/>
                <a:gd name="T36" fmla="*/ 13 w 63"/>
                <a:gd name="T37" fmla="*/ 20 h 51"/>
                <a:gd name="T38" fmla="*/ 13 w 63"/>
                <a:gd name="T39" fmla="*/ 15 h 51"/>
                <a:gd name="T40" fmla="*/ 47 w 63"/>
                <a:gd name="T41" fmla="*/ 15 h 51"/>
                <a:gd name="T42" fmla="*/ 47 w 63"/>
                <a:gd name="T4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51">
                  <a:moveTo>
                    <a:pt x="4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0" y="0"/>
                    <a:pt x="3" y="5"/>
                    <a:pt x="0" y="13"/>
                  </a:cubicBezTo>
                  <a:cubicBezTo>
                    <a:pt x="1" y="14"/>
                    <a:pt x="6" y="17"/>
                    <a:pt x="7" y="23"/>
                  </a:cubicBezTo>
                  <a:cubicBezTo>
                    <a:pt x="9" y="28"/>
                    <a:pt x="9" y="35"/>
                    <a:pt x="6" y="39"/>
                  </a:cubicBezTo>
                  <a:cubicBezTo>
                    <a:pt x="8" y="41"/>
                    <a:pt x="11" y="42"/>
                    <a:pt x="14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53" y="44"/>
                    <a:pt x="63" y="34"/>
                    <a:pt x="63" y="22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9"/>
                    <a:pt x="53" y="0"/>
                    <a:pt x="41" y="0"/>
                  </a:cubicBezTo>
                  <a:close/>
                  <a:moveTo>
                    <a:pt x="47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47" y="24"/>
                    <a:pt x="47" y="24"/>
                    <a:pt x="47" y="24"/>
                  </a:cubicBezTo>
                  <a:lnTo>
                    <a:pt x="47" y="28"/>
                  </a:lnTo>
                  <a:close/>
                  <a:moveTo>
                    <a:pt x="47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47" y="15"/>
                    <a:pt x="47" y="15"/>
                    <a:pt x="47" y="15"/>
                  </a:cubicBezTo>
                  <a:lnTo>
                    <a:pt x="4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B16626-828F-4714-BCAC-349F8495F79D}"/>
              </a:ext>
            </a:extLst>
          </p:cNvPr>
          <p:cNvGrpSpPr/>
          <p:nvPr/>
        </p:nvGrpSpPr>
        <p:grpSpPr>
          <a:xfrm>
            <a:off x="1469421" y="4512054"/>
            <a:ext cx="465138" cy="323850"/>
            <a:chOff x="4759325" y="1085850"/>
            <a:chExt cx="465138" cy="323850"/>
          </a:xfrm>
          <a:solidFill>
            <a:schemeClr val="accent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A57B881-2A2F-43CB-9872-EB133ECEB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1085850"/>
              <a:ext cx="344488" cy="230188"/>
            </a:xfrm>
            <a:custGeom>
              <a:avLst/>
              <a:gdLst>
                <a:gd name="T0" fmla="*/ 46 w 94"/>
                <a:gd name="T1" fmla="*/ 59 h 61"/>
                <a:gd name="T2" fmla="*/ 87 w 94"/>
                <a:gd name="T3" fmla="*/ 31 h 61"/>
                <a:gd name="T4" fmla="*/ 94 w 94"/>
                <a:gd name="T5" fmla="*/ 32 h 61"/>
                <a:gd name="T6" fmla="*/ 94 w 94"/>
                <a:gd name="T7" fmla="*/ 31 h 61"/>
                <a:gd name="T8" fmla="*/ 49 w 94"/>
                <a:gd name="T9" fmla="*/ 0 h 61"/>
                <a:gd name="T10" fmla="*/ 3 w 94"/>
                <a:gd name="T11" fmla="*/ 31 h 61"/>
                <a:gd name="T12" fmla="*/ 14 w 94"/>
                <a:gd name="T13" fmla="*/ 51 h 61"/>
                <a:gd name="T14" fmla="*/ 0 w 94"/>
                <a:gd name="T15" fmla="*/ 60 h 61"/>
                <a:gd name="T16" fmla="*/ 7 w 94"/>
                <a:gd name="T17" fmla="*/ 61 h 61"/>
                <a:gd name="T18" fmla="*/ 22 w 94"/>
                <a:gd name="T19" fmla="*/ 55 h 61"/>
                <a:gd name="T20" fmla="*/ 46 w 94"/>
                <a:gd name="T21" fmla="*/ 61 h 61"/>
                <a:gd name="T22" fmla="*/ 46 w 94"/>
                <a:gd name="T2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61">
                  <a:moveTo>
                    <a:pt x="46" y="59"/>
                  </a:moveTo>
                  <a:cubicBezTo>
                    <a:pt x="50" y="43"/>
                    <a:pt x="65" y="31"/>
                    <a:pt x="87" y="31"/>
                  </a:cubicBezTo>
                  <a:cubicBezTo>
                    <a:pt x="90" y="31"/>
                    <a:pt x="92" y="31"/>
                    <a:pt x="94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14"/>
                    <a:pt x="74" y="0"/>
                    <a:pt x="49" y="0"/>
                  </a:cubicBezTo>
                  <a:cubicBezTo>
                    <a:pt x="23" y="0"/>
                    <a:pt x="3" y="14"/>
                    <a:pt x="3" y="31"/>
                  </a:cubicBezTo>
                  <a:cubicBezTo>
                    <a:pt x="3" y="38"/>
                    <a:pt x="7" y="45"/>
                    <a:pt x="14" y="51"/>
                  </a:cubicBezTo>
                  <a:cubicBezTo>
                    <a:pt x="11" y="55"/>
                    <a:pt x="6" y="58"/>
                    <a:pt x="0" y="60"/>
                  </a:cubicBezTo>
                  <a:cubicBezTo>
                    <a:pt x="2" y="61"/>
                    <a:pt x="5" y="61"/>
                    <a:pt x="7" y="61"/>
                  </a:cubicBezTo>
                  <a:cubicBezTo>
                    <a:pt x="13" y="61"/>
                    <a:pt x="18" y="59"/>
                    <a:pt x="22" y="55"/>
                  </a:cubicBezTo>
                  <a:cubicBezTo>
                    <a:pt x="29" y="59"/>
                    <a:pt x="36" y="60"/>
                    <a:pt x="46" y="61"/>
                  </a:cubicBezTo>
                  <a:cubicBezTo>
                    <a:pt x="46" y="60"/>
                    <a:pt x="46" y="59"/>
                    <a:pt x="4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19D448-0D5A-4E71-A517-A917098DD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6175" y="1231900"/>
              <a:ext cx="268288" cy="177800"/>
            </a:xfrm>
            <a:custGeom>
              <a:avLst/>
              <a:gdLst>
                <a:gd name="T0" fmla="*/ 62 w 73"/>
                <a:gd name="T1" fmla="*/ 39 h 47"/>
                <a:gd name="T2" fmla="*/ 71 w 73"/>
                <a:gd name="T3" fmla="*/ 24 h 47"/>
                <a:gd name="T4" fmla="*/ 35 w 73"/>
                <a:gd name="T5" fmla="*/ 0 h 47"/>
                <a:gd name="T6" fmla="*/ 0 w 73"/>
                <a:gd name="T7" fmla="*/ 24 h 47"/>
                <a:gd name="T8" fmla="*/ 35 w 73"/>
                <a:gd name="T9" fmla="*/ 47 h 47"/>
                <a:gd name="T10" fmla="*/ 56 w 73"/>
                <a:gd name="T11" fmla="*/ 43 h 47"/>
                <a:gd name="T12" fmla="*/ 67 w 73"/>
                <a:gd name="T13" fmla="*/ 47 h 47"/>
                <a:gd name="T14" fmla="*/ 73 w 73"/>
                <a:gd name="T15" fmla="*/ 47 h 47"/>
                <a:gd name="T16" fmla="*/ 62 w 73"/>
                <a:gd name="T17" fmla="*/ 39 h 47"/>
                <a:gd name="T18" fmla="*/ 22 w 73"/>
                <a:gd name="T19" fmla="*/ 28 h 47"/>
                <a:gd name="T20" fmla="*/ 18 w 73"/>
                <a:gd name="T21" fmla="*/ 24 h 47"/>
                <a:gd name="T22" fmla="*/ 22 w 73"/>
                <a:gd name="T23" fmla="*/ 20 h 47"/>
                <a:gd name="T24" fmla="*/ 26 w 73"/>
                <a:gd name="T25" fmla="*/ 24 h 47"/>
                <a:gd name="T26" fmla="*/ 22 w 73"/>
                <a:gd name="T27" fmla="*/ 28 h 47"/>
                <a:gd name="T28" fmla="*/ 36 w 73"/>
                <a:gd name="T29" fmla="*/ 28 h 47"/>
                <a:gd name="T30" fmla="*/ 32 w 73"/>
                <a:gd name="T31" fmla="*/ 24 h 47"/>
                <a:gd name="T32" fmla="*/ 36 w 73"/>
                <a:gd name="T33" fmla="*/ 20 h 47"/>
                <a:gd name="T34" fmla="*/ 41 w 73"/>
                <a:gd name="T35" fmla="*/ 24 h 47"/>
                <a:gd name="T36" fmla="*/ 36 w 73"/>
                <a:gd name="T37" fmla="*/ 28 h 47"/>
                <a:gd name="T38" fmla="*/ 51 w 73"/>
                <a:gd name="T39" fmla="*/ 28 h 47"/>
                <a:gd name="T40" fmla="*/ 47 w 73"/>
                <a:gd name="T41" fmla="*/ 24 h 47"/>
                <a:gd name="T42" fmla="*/ 51 w 73"/>
                <a:gd name="T43" fmla="*/ 20 h 47"/>
                <a:gd name="T44" fmla="*/ 55 w 73"/>
                <a:gd name="T45" fmla="*/ 24 h 47"/>
                <a:gd name="T46" fmla="*/ 51 w 73"/>
                <a:gd name="T4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47">
                  <a:moveTo>
                    <a:pt x="62" y="39"/>
                  </a:moveTo>
                  <a:cubicBezTo>
                    <a:pt x="67" y="35"/>
                    <a:pt x="71" y="30"/>
                    <a:pt x="71" y="24"/>
                  </a:cubicBezTo>
                  <a:cubicBezTo>
                    <a:pt x="71" y="11"/>
                    <a:pt x="55" y="0"/>
                    <a:pt x="35" y="0"/>
                  </a:cubicBezTo>
                  <a:cubicBezTo>
                    <a:pt x="16" y="0"/>
                    <a:pt x="0" y="11"/>
                    <a:pt x="0" y="24"/>
                  </a:cubicBezTo>
                  <a:cubicBezTo>
                    <a:pt x="0" y="37"/>
                    <a:pt x="16" y="47"/>
                    <a:pt x="35" y="47"/>
                  </a:cubicBezTo>
                  <a:cubicBezTo>
                    <a:pt x="43" y="47"/>
                    <a:pt x="50" y="46"/>
                    <a:pt x="56" y="43"/>
                  </a:cubicBezTo>
                  <a:cubicBezTo>
                    <a:pt x="59" y="46"/>
                    <a:pt x="63" y="47"/>
                    <a:pt x="67" y="47"/>
                  </a:cubicBezTo>
                  <a:cubicBezTo>
                    <a:pt x="69" y="47"/>
                    <a:pt x="71" y="47"/>
                    <a:pt x="73" y="47"/>
                  </a:cubicBezTo>
                  <a:cubicBezTo>
                    <a:pt x="68" y="45"/>
                    <a:pt x="65" y="43"/>
                    <a:pt x="62" y="39"/>
                  </a:cubicBezTo>
                  <a:close/>
                  <a:moveTo>
                    <a:pt x="22" y="28"/>
                  </a:moveTo>
                  <a:cubicBezTo>
                    <a:pt x="20" y="28"/>
                    <a:pt x="18" y="26"/>
                    <a:pt x="18" y="24"/>
                  </a:cubicBezTo>
                  <a:cubicBezTo>
                    <a:pt x="18" y="22"/>
                    <a:pt x="20" y="20"/>
                    <a:pt x="22" y="20"/>
                  </a:cubicBezTo>
                  <a:cubicBezTo>
                    <a:pt x="24" y="20"/>
                    <a:pt x="26" y="22"/>
                    <a:pt x="26" y="24"/>
                  </a:cubicBezTo>
                  <a:cubicBezTo>
                    <a:pt x="26" y="26"/>
                    <a:pt x="24" y="28"/>
                    <a:pt x="22" y="28"/>
                  </a:cubicBezTo>
                  <a:close/>
                  <a:moveTo>
                    <a:pt x="36" y="28"/>
                  </a:moveTo>
                  <a:cubicBezTo>
                    <a:pt x="34" y="28"/>
                    <a:pt x="32" y="26"/>
                    <a:pt x="32" y="24"/>
                  </a:cubicBezTo>
                  <a:cubicBezTo>
                    <a:pt x="32" y="22"/>
                    <a:pt x="34" y="20"/>
                    <a:pt x="36" y="20"/>
                  </a:cubicBezTo>
                  <a:cubicBezTo>
                    <a:pt x="39" y="20"/>
                    <a:pt x="41" y="22"/>
                    <a:pt x="41" y="24"/>
                  </a:cubicBezTo>
                  <a:cubicBezTo>
                    <a:pt x="41" y="26"/>
                    <a:pt x="39" y="28"/>
                    <a:pt x="36" y="28"/>
                  </a:cubicBezTo>
                  <a:close/>
                  <a:moveTo>
                    <a:pt x="51" y="28"/>
                  </a:moveTo>
                  <a:cubicBezTo>
                    <a:pt x="48" y="28"/>
                    <a:pt x="47" y="26"/>
                    <a:pt x="47" y="24"/>
                  </a:cubicBezTo>
                  <a:cubicBezTo>
                    <a:pt x="47" y="22"/>
                    <a:pt x="48" y="20"/>
                    <a:pt x="51" y="20"/>
                  </a:cubicBezTo>
                  <a:cubicBezTo>
                    <a:pt x="53" y="20"/>
                    <a:pt x="55" y="22"/>
                    <a:pt x="55" y="24"/>
                  </a:cubicBezTo>
                  <a:cubicBezTo>
                    <a:pt x="55" y="26"/>
                    <a:pt x="53" y="28"/>
                    <a:pt x="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8163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6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5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5BCF018A-D48B-4760-ACC8-7ABE3BFFD15A}"/>
              </a:ext>
            </a:extLst>
          </p:cNvPr>
          <p:cNvSpPr>
            <a:spLocks/>
          </p:cNvSpPr>
          <p:nvPr/>
        </p:nvSpPr>
        <p:spPr bwMode="auto">
          <a:xfrm>
            <a:off x="1438805" y="5235575"/>
            <a:ext cx="1206500" cy="1203325"/>
          </a:xfrm>
          <a:custGeom>
            <a:avLst/>
            <a:gdLst>
              <a:gd name="T0" fmla="*/ 392 w 440"/>
              <a:gd name="T1" fmla="*/ 440 h 440"/>
              <a:gd name="T2" fmla="*/ 48 w 440"/>
              <a:gd name="T3" fmla="*/ 440 h 440"/>
              <a:gd name="T4" fmla="*/ 0 w 440"/>
              <a:gd name="T5" fmla="*/ 392 h 440"/>
              <a:gd name="T6" fmla="*/ 0 w 440"/>
              <a:gd name="T7" fmla="*/ 48 h 440"/>
              <a:gd name="T8" fmla="*/ 48 w 440"/>
              <a:gd name="T9" fmla="*/ 0 h 440"/>
              <a:gd name="T10" fmla="*/ 392 w 440"/>
              <a:gd name="T11" fmla="*/ 0 h 440"/>
              <a:gd name="T12" fmla="*/ 440 w 440"/>
              <a:gd name="T13" fmla="*/ 48 h 440"/>
              <a:gd name="T14" fmla="*/ 440 w 440"/>
              <a:gd name="T15" fmla="*/ 392 h 440"/>
              <a:gd name="T16" fmla="*/ 392 w 440"/>
              <a:gd name="T1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440">
                <a:moveTo>
                  <a:pt x="392" y="440"/>
                </a:moveTo>
                <a:cubicBezTo>
                  <a:pt x="48" y="440"/>
                  <a:pt x="48" y="440"/>
                  <a:pt x="48" y="440"/>
                </a:cubicBezTo>
                <a:cubicBezTo>
                  <a:pt x="22" y="440"/>
                  <a:pt x="0" y="418"/>
                  <a:pt x="0" y="3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18" y="0"/>
                  <a:pt x="440" y="21"/>
                  <a:pt x="440" y="48"/>
                </a:cubicBezTo>
                <a:cubicBezTo>
                  <a:pt x="440" y="392"/>
                  <a:pt x="440" y="392"/>
                  <a:pt x="440" y="392"/>
                </a:cubicBezTo>
                <a:cubicBezTo>
                  <a:pt x="440" y="418"/>
                  <a:pt x="418" y="440"/>
                  <a:pt x="392" y="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B617BDD-BB0E-461E-BA56-F77B5ECE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805" y="6235700"/>
            <a:ext cx="1206500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67AEA4EC-6778-4DFB-854E-13C9F9496DBF}"/>
              </a:ext>
            </a:extLst>
          </p:cNvPr>
          <p:cNvSpPr>
            <a:spLocks/>
          </p:cNvSpPr>
          <p:nvPr/>
        </p:nvSpPr>
        <p:spPr bwMode="auto">
          <a:xfrm>
            <a:off x="3487738" y="4879975"/>
            <a:ext cx="1206500" cy="1203325"/>
          </a:xfrm>
          <a:custGeom>
            <a:avLst/>
            <a:gdLst>
              <a:gd name="T0" fmla="*/ 392 w 440"/>
              <a:gd name="T1" fmla="*/ 440 h 440"/>
              <a:gd name="T2" fmla="*/ 48 w 440"/>
              <a:gd name="T3" fmla="*/ 440 h 440"/>
              <a:gd name="T4" fmla="*/ 0 w 440"/>
              <a:gd name="T5" fmla="*/ 392 h 440"/>
              <a:gd name="T6" fmla="*/ 0 w 440"/>
              <a:gd name="T7" fmla="*/ 48 h 440"/>
              <a:gd name="T8" fmla="*/ 48 w 440"/>
              <a:gd name="T9" fmla="*/ 0 h 440"/>
              <a:gd name="T10" fmla="*/ 392 w 440"/>
              <a:gd name="T11" fmla="*/ 0 h 440"/>
              <a:gd name="T12" fmla="*/ 440 w 440"/>
              <a:gd name="T13" fmla="*/ 48 h 440"/>
              <a:gd name="T14" fmla="*/ 440 w 440"/>
              <a:gd name="T15" fmla="*/ 392 h 440"/>
              <a:gd name="T16" fmla="*/ 392 w 440"/>
              <a:gd name="T1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440">
                <a:moveTo>
                  <a:pt x="392" y="440"/>
                </a:moveTo>
                <a:cubicBezTo>
                  <a:pt x="48" y="440"/>
                  <a:pt x="48" y="440"/>
                  <a:pt x="48" y="440"/>
                </a:cubicBezTo>
                <a:cubicBezTo>
                  <a:pt x="22" y="440"/>
                  <a:pt x="0" y="418"/>
                  <a:pt x="0" y="3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18" y="0"/>
                  <a:pt x="440" y="21"/>
                  <a:pt x="440" y="48"/>
                </a:cubicBezTo>
                <a:cubicBezTo>
                  <a:pt x="440" y="392"/>
                  <a:pt x="440" y="392"/>
                  <a:pt x="440" y="392"/>
                </a:cubicBezTo>
                <a:cubicBezTo>
                  <a:pt x="440" y="418"/>
                  <a:pt x="418" y="440"/>
                  <a:pt x="392" y="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9FA5DF-6BFF-413C-9D3D-70DD6C467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5880100"/>
            <a:ext cx="1206500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F690B38-C1C1-4950-8CFC-112BDCA5492A}"/>
              </a:ext>
            </a:extLst>
          </p:cNvPr>
          <p:cNvSpPr>
            <a:spLocks/>
          </p:cNvSpPr>
          <p:nvPr/>
        </p:nvSpPr>
        <p:spPr bwMode="auto">
          <a:xfrm>
            <a:off x="5536671" y="4502679"/>
            <a:ext cx="1206500" cy="1203325"/>
          </a:xfrm>
          <a:custGeom>
            <a:avLst/>
            <a:gdLst>
              <a:gd name="T0" fmla="*/ 392 w 440"/>
              <a:gd name="T1" fmla="*/ 440 h 440"/>
              <a:gd name="T2" fmla="*/ 48 w 440"/>
              <a:gd name="T3" fmla="*/ 440 h 440"/>
              <a:gd name="T4" fmla="*/ 0 w 440"/>
              <a:gd name="T5" fmla="*/ 392 h 440"/>
              <a:gd name="T6" fmla="*/ 0 w 440"/>
              <a:gd name="T7" fmla="*/ 48 h 440"/>
              <a:gd name="T8" fmla="*/ 48 w 440"/>
              <a:gd name="T9" fmla="*/ 0 h 440"/>
              <a:gd name="T10" fmla="*/ 392 w 440"/>
              <a:gd name="T11" fmla="*/ 0 h 440"/>
              <a:gd name="T12" fmla="*/ 440 w 440"/>
              <a:gd name="T13" fmla="*/ 48 h 440"/>
              <a:gd name="T14" fmla="*/ 440 w 440"/>
              <a:gd name="T15" fmla="*/ 392 h 440"/>
              <a:gd name="T16" fmla="*/ 392 w 440"/>
              <a:gd name="T1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440">
                <a:moveTo>
                  <a:pt x="392" y="440"/>
                </a:moveTo>
                <a:cubicBezTo>
                  <a:pt x="48" y="440"/>
                  <a:pt x="48" y="440"/>
                  <a:pt x="48" y="440"/>
                </a:cubicBezTo>
                <a:cubicBezTo>
                  <a:pt x="22" y="440"/>
                  <a:pt x="0" y="418"/>
                  <a:pt x="0" y="3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18" y="0"/>
                  <a:pt x="440" y="21"/>
                  <a:pt x="440" y="48"/>
                </a:cubicBezTo>
                <a:cubicBezTo>
                  <a:pt x="440" y="392"/>
                  <a:pt x="440" y="392"/>
                  <a:pt x="440" y="392"/>
                </a:cubicBezTo>
                <a:cubicBezTo>
                  <a:pt x="440" y="418"/>
                  <a:pt x="418" y="440"/>
                  <a:pt x="392" y="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55A09DA-9B5B-459E-B955-D967FE9CA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671" y="5502804"/>
            <a:ext cx="1206500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384BB9-E6F7-4F19-A250-31C284EC198A}"/>
              </a:ext>
            </a:extLst>
          </p:cNvPr>
          <p:cNvSpPr>
            <a:spLocks/>
          </p:cNvSpPr>
          <p:nvPr/>
        </p:nvSpPr>
        <p:spPr bwMode="auto">
          <a:xfrm>
            <a:off x="7585604" y="4147079"/>
            <a:ext cx="1206500" cy="1203325"/>
          </a:xfrm>
          <a:custGeom>
            <a:avLst/>
            <a:gdLst>
              <a:gd name="T0" fmla="*/ 392 w 440"/>
              <a:gd name="T1" fmla="*/ 440 h 440"/>
              <a:gd name="T2" fmla="*/ 48 w 440"/>
              <a:gd name="T3" fmla="*/ 440 h 440"/>
              <a:gd name="T4" fmla="*/ 0 w 440"/>
              <a:gd name="T5" fmla="*/ 392 h 440"/>
              <a:gd name="T6" fmla="*/ 0 w 440"/>
              <a:gd name="T7" fmla="*/ 48 h 440"/>
              <a:gd name="T8" fmla="*/ 48 w 440"/>
              <a:gd name="T9" fmla="*/ 0 h 440"/>
              <a:gd name="T10" fmla="*/ 392 w 440"/>
              <a:gd name="T11" fmla="*/ 0 h 440"/>
              <a:gd name="T12" fmla="*/ 440 w 440"/>
              <a:gd name="T13" fmla="*/ 48 h 440"/>
              <a:gd name="T14" fmla="*/ 440 w 440"/>
              <a:gd name="T15" fmla="*/ 392 h 440"/>
              <a:gd name="T16" fmla="*/ 392 w 440"/>
              <a:gd name="T1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440">
                <a:moveTo>
                  <a:pt x="392" y="440"/>
                </a:moveTo>
                <a:cubicBezTo>
                  <a:pt x="48" y="440"/>
                  <a:pt x="48" y="440"/>
                  <a:pt x="48" y="440"/>
                </a:cubicBezTo>
                <a:cubicBezTo>
                  <a:pt x="22" y="440"/>
                  <a:pt x="0" y="418"/>
                  <a:pt x="0" y="3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18" y="0"/>
                  <a:pt x="440" y="21"/>
                  <a:pt x="440" y="48"/>
                </a:cubicBezTo>
                <a:cubicBezTo>
                  <a:pt x="440" y="392"/>
                  <a:pt x="440" y="392"/>
                  <a:pt x="440" y="392"/>
                </a:cubicBezTo>
                <a:cubicBezTo>
                  <a:pt x="440" y="418"/>
                  <a:pt x="418" y="440"/>
                  <a:pt x="392" y="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B7C9B54A-D5F8-45C5-9796-98749AC6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604" y="5147204"/>
            <a:ext cx="1206500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8264B032-26A6-42B1-A4B4-FDE1DE32E489}"/>
              </a:ext>
            </a:extLst>
          </p:cNvPr>
          <p:cNvSpPr>
            <a:spLocks/>
          </p:cNvSpPr>
          <p:nvPr/>
        </p:nvSpPr>
        <p:spPr bwMode="auto">
          <a:xfrm>
            <a:off x="9634537" y="3791479"/>
            <a:ext cx="1206500" cy="1203325"/>
          </a:xfrm>
          <a:custGeom>
            <a:avLst/>
            <a:gdLst>
              <a:gd name="T0" fmla="*/ 392 w 440"/>
              <a:gd name="T1" fmla="*/ 440 h 440"/>
              <a:gd name="T2" fmla="*/ 48 w 440"/>
              <a:gd name="T3" fmla="*/ 440 h 440"/>
              <a:gd name="T4" fmla="*/ 0 w 440"/>
              <a:gd name="T5" fmla="*/ 392 h 440"/>
              <a:gd name="T6" fmla="*/ 0 w 440"/>
              <a:gd name="T7" fmla="*/ 48 h 440"/>
              <a:gd name="T8" fmla="*/ 48 w 440"/>
              <a:gd name="T9" fmla="*/ 0 h 440"/>
              <a:gd name="T10" fmla="*/ 392 w 440"/>
              <a:gd name="T11" fmla="*/ 0 h 440"/>
              <a:gd name="T12" fmla="*/ 440 w 440"/>
              <a:gd name="T13" fmla="*/ 48 h 440"/>
              <a:gd name="T14" fmla="*/ 440 w 440"/>
              <a:gd name="T15" fmla="*/ 392 h 440"/>
              <a:gd name="T16" fmla="*/ 392 w 440"/>
              <a:gd name="T17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440">
                <a:moveTo>
                  <a:pt x="392" y="440"/>
                </a:moveTo>
                <a:cubicBezTo>
                  <a:pt x="48" y="440"/>
                  <a:pt x="48" y="440"/>
                  <a:pt x="48" y="440"/>
                </a:cubicBezTo>
                <a:cubicBezTo>
                  <a:pt x="22" y="440"/>
                  <a:pt x="0" y="418"/>
                  <a:pt x="0" y="3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2" y="0"/>
                  <a:pt x="48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418" y="0"/>
                  <a:pt x="440" y="21"/>
                  <a:pt x="440" y="48"/>
                </a:cubicBezTo>
                <a:cubicBezTo>
                  <a:pt x="440" y="392"/>
                  <a:pt x="440" y="392"/>
                  <a:pt x="440" y="392"/>
                </a:cubicBezTo>
                <a:cubicBezTo>
                  <a:pt x="440" y="418"/>
                  <a:pt x="418" y="440"/>
                  <a:pt x="392" y="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C3A9A594-3191-42CD-BE21-F31F4E440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7" y="4791604"/>
            <a:ext cx="1206500" cy="2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AA2826-47FF-4A9E-8557-D1C1626DA1D0}"/>
              </a:ext>
            </a:extLst>
          </p:cNvPr>
          <p:cNvSpPr txBox="1"/>
          <p:nvPr/>
        </p:nvSpPr>
        <p:spPr>
          <a:xfrm>
            <a:off x="2708649" y="3437105"/>
            <a:ext cx="198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8293D1-F4DA-4D9A-BE9A-56870124D081}"/>
              </a:ext>
            </a:extLst>
          </p:cNvPr>
          <p:cNvSpPr txBox="1"/>
          <p:nvPr/>
        </p:nvSpPr>
        <p:spPr>
          <a:xfrm>
            <a:off x="2548295" y="3005936"/>
            <a:ext cx="215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latin typeface="+mj-lt"/>
                <a:ea typeface="Roboto" pitchFamily="2" charset="0"/>
              </a:rPr>
              <a:t>Step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35C6BE-6779-4C13-896D-9C481993FF51}"/>
              </a:ext>
            </a:extLst>
          </p:cNvPr>
          <p:cNvSpPr txBox="1"/>
          <p:nvPr/>
        </p:nvSpPr>
        <p:spPr>
          <a:xfrm>
            <a:off x="4757582" y="3014334"/>
            <a:ext cx="198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B6545C-248C-4B25-A315-AD2085060839}"/>
              </a:ext>
            </a:extLst>
          </p:cNvPr>
          <p:cNvSpPr txBox="1"/>
          <p:nvPr/>
        </p:nvSpPr>
        <p:spPr>
          <a:xfrm>
            <a:off x="4597228" y="2583165"/>
            <a:ext cx="215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latin typeface="+mj-lt"/>
                <a:ea typeface="Roboto" pitchFamily="2" charset="0"/>
              </a:rPr>
              <a:t>Step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F1EBED-EB45-4749-BC4D-73F5E949897F}"/>
              </a:ext>
            </a:extLst>
          </p:cNvPr>
          <p:cNvSpPr txBox="1"/>
          <p:nvPr/>
        </p:nvSpPr>
        <p:spPr>
          <a:xfrm>
            <a:off x="659716" y="3777017"/>
            <a:ext cx="198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57997F-C039-40F7-BADE-4EBF6FB6BEB8}"/>
              </a:ext>
            </a:extLst>
          </p:cNvPr>
          <p:cNvSpPr txBox="1"/>
          <p:nvPr/>
        </p:nvSpPr>
        <p:spPr>
          <a:xfrm>
            <a:off x="499362" y="3345848"/>
            <a:ext cx="215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latin typeface="+mj-lt"/>
                <a:ea typeface="Roboto" pitchFamily="2" charset="0"/>
              </a:rPr>
              <a:t>Step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E0BC9C-127C-4987-8BD7-EFFE511897D2}"/>
              </a:ext>
            </a:extLst>
          </p:cNvPr>
          <p:cNvSpPr txBox="1"/>
          <p:nvPr/>
        </p:nvSpPr>
        <p:spPr>
          <a:xfrm>
            <a:off x="6806515" y="2613480"/>
            <a:ext cx="198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340820-153D-488F-831D-11DEEAA42965}"/>
              </a:ext>
            </a:extLst>
          </p:cNvPr>
          <p:cNvSpPr txBox="1"/>
          <p:nvPr/>
        </p:nvSpPr>
        <p:spPr>
          <a:xfrm>
            <a:off x="6646161" y="2182311"/>
            <a:ext cx="215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latin typeface="+mj-lt"/>
                <a:ea typeface="Roboto" pitchFamily="2" charset="0"/>
              </a:rPr>
              <a:t>Step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8C7528-3F7A-49DB-A3E6-88B0EB6FDFAC}"/>
              </a:ext>
            </a:extLst>
          </p:cNvPr>
          <p:cNvSpPr txBox="1"/>
          <p:nvPr/>
        </p:nvSpPr>
        <p:spPr>
          <a:xfrm>
            <a:off x="8849893" y="2203547"/>
            <a:ext cx="198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ea typeface="Roboto" pitchFamily="2" charset="0"/>
              </a:rPr>
              <a:t>Lorem ipsum dolor sit </a:t>
            </a:r>
            <a:r>
              <a:rPr lang="en-US" sz="1200" dirty="0" err="1">
                <a:ea typeface="Roboto" pitchFamily="2" charset="0"/>
              </a:rPr>
              <a:t>amet</a:t>
            </a:r>
            <a:r>
              <a:rPr lang="en-US" sz="1200" dirty="0">
                <a:ea typeface="Roboto" pitchFamily="2" charset="0"/>
              </a:rPr>
              <a:t>, </a:t>
            </a:r>
            <a:r>
              <a:rPr lang="en-US" sz="1200" dirty="0" err="1">
                <a:ea typeface="Roboto" pitchFamily="2" charset="0"/>
              </a:rPr>
              <a:t>consectetuer</a:t>
            </a:r>
            <a:r>
              <a:rPr lang="en-US" sz="1200" dirty="0">
                <a:ea typeface="Roboto" pitchFamily="2" charset="0"/>
              </a:rPr>
              <a:t> </a:t>
            </a:r>
            <a:r>
              <a:rPr lang="en-US" sz="1200" dirty="0" err="1">
                <a:ea typeface="Roboto" pitchFamily="2" charset="0"/>
              </a:rPr>
              <a:t>elit</a:t>
            </a:r>
            <a:r>
              <a:rPr lang="en-US" sz="1200" dirty="0">
                <a:ea typeface="Roboto" pitchFamily="2" charset="0"/>
              </a:rPr>
              <a:t>. ligula </a:t>
            </a:r>
            <a:r>
              <a:rPr lang="en-US" sz="1200" dirty="0" err="1">
                <a:ea typeface="Roboto" pitchFamily="2" charset="0"/>
              </a:rPr>
              <a:t>eget</a:t>
            </a:r>
            <a:r>
              <a:rPr lang="en-US" sz="1200" dirty="0">
                <a:ea typeface="Roboto" pitchFamily="2" charset="0"/>
              </a:rPr>
              <a:t> dolor.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7D98F9-3D0E-436A-80DB-6F6DFD584D9B}"/>
              </a:ext>
            </a:extLst>
          </p:cNvPr>
          <p:cNvSpPr txBox="1"/>
          <p:nvPr/>
        </p:nvSpPr>
        <p:spPr>
          <a:xfrm>
            <a:off x="8689539" y="1772378"/>
            <a:ext cx="2151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latin typeface="+mj-lt"/>
                <a:ea typeface="Roboto" pitchFamily="2" charset="0"/>
              </a:rPr>
              <a:t>Step 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CFD6B6-3197-49FD-8880-B93797E4E6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7825" y="1000147"/>
            <a:ext cx="5142905" cy="1754326"/>
          </a:xfrm>
        </p:spPr>
        <p:txBody>
          <a:bodyPr/>
          <a:lstStyle/>
          <a:p>
            <a:r>
              <a:rPr lang="en-US" dirty="0"/>
              <a:t>STEP</a:t>
            </a:r>
          </a:p>
          <a:p>
            <a:r>
              <a:rPr lang="en-US" dirty="0"/>
              <a:t>PROCESS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31E2C6-FE95-43E5-8C29-0582E164E920}"/>
              </a:ext>
            </a:extLst>
          </p:cNvPr>
          <p:cNvGrpSpPr/>
          <p:nvPr/>
        </p:nvGrpSpPr>
        <p:grpSpPr>
          <a:xfrm>
            <a:off x="3892551" y="5205435"/>
            <a:ext cx="396874" cy="401637"/>
            <a:chOff x="5614988" y="1189038"/>
            <a:chExt cx="396874" cy="401637"/>
          </a:xfrm>
          <a:solidFill>
            <a:schemeClr val="bg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7981F4-AB0A-477F-BA3B-2B4EA080A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8" y="1382713"/>
              <a:ext cx="261937" cy="207962"/>
            </a:xfrm>
            <a:custGeom>
              <a:avLst/>
              <a:gdLst>
                <a:gd name="T0" fmla="*/ 35 w 72"/>
                <a:gd name="T1" fmla="*/ 0 h 56"/>
                <a:gd name="T2" fmla="*/ 0 w 72"/>
                <a:gd name="T3" fmla="*/ 42 h 56"/>
                <a:gd name="T4" fmla="*/ 70 w 72"/>
                <a:gd name="T5" fmla="*/ 45 h 56"/>
                <a:gd name="T6" fmla="*/ 35 w 7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6">
                  <a:moveTo>
                    <a:pt x="35" y="0"/>
                  </a:moveTo>
                  <a:cubicBezTo>
                    <a:pt x="2" y="0"/>
                    <a:pt x="0" y="42"/>
                    <a:pt x="0" y="42"/>
                  </a:cubicBezTo>
                  <a:cubicBezTo>
                    <a:pt x="20" y="56"/>
                    <a:pt x="70" y="45"/>
                    <a:pt x="70" y="45"/>
                  </a:cubicBezTo>
                  <a:cubicBezTo>
                    <a:pt x="71" y="44"/>
                    <a:pt x="72" y="2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CC809E5-2EE5-4C7E-952D-B249A31E2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025" y="1233488"/>
              <a:ext cx="149225" cy="138112"/>
            </a:xfrm>
            <a:custGeom>
              <a:avLst/>
              <a:gdLst>
                <a:gd name="T0" fmla="*/ 31 w 41"/>
                <a:gd name="T1" fmla="*/ 4 h 37"/>
                <a:gd name="T2" fmla="*/ 18 w 41"/>
                <a:gd name="T3" fmla="*/ 0 h 37"/>
                <a:gd name="T4" fmla="*/ 1 w 41"/>
                <a:gd name="T5" fmla="*/ 20 h 37"/>
                <a:gd name="T6" fmla="*/ 21 w 41"/>
                <a:gd name="T7" fmla="*/ 36 h 37"/>
                <a:gd name="T8" fmla="*/ 36 w 41"/>
                <a:gd name="T9" fmla="*/ 25 h 37"/>
                <a:gd name="T10" fmla="*/ 31 w 41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31" y="4"/>
                  </a:moveTo>
                  <a:cubicBezTo>
                    <a:pt x="28" y="1"/>
                    <a:pt x="23" y="0"/>
                    <a:pt x="18" y="0"/>
                  </a:cubicBezTo>
                  <a:cubicBezTo>
                    <a:pt x="8" y="2"/>
                    <a:pt x="0" y="10"/>
                    <a:pt x="1" y="20"/>
                  </a:cubicBezTo>
                  <a:cubicBezTo>
                    <a:pt x="2" y="30"/>
                    <a:pt x="11" y="37"/>
                    <a:pt x="21" y="36"/>
                  </a:cubicBezTo>
                  <a:cubicBezTo>
                    <a:pt x="28" y="35"/>
                    <a:pt x="34" y="31"/>
                    <a:pt x="36" y="25"/>
                  </a:cubicBezTo>
                  <a:cubicBezTo>
                    <a:pt x="41" y="13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7FF15BD-6937-4FE1-9C39-7EF0CB52B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8500" y="1189038"/>
              <a:ext cx="233362" cy="190500"/>
            </a:xfrm>
            <a:custGeom>
              <a:avLst/>
              <a:gdLst>
                <a:gd name="T0" fmla="*/ 42 w 64"/>
                <a:gd name="T1" fmla="*/ 0 h 51"/>
                <a:gd name="T2" fmla="*/ 20 w 64"/>
                <a:gd name="T3" fmla="*/ 0 h 51"/>
                <a:gd name="T4" fmla="*/ 0 w 64"/>
                <a:gd name="T5" fmla="*/ 13 h 51"/>
                <a:gd name="T6" fmla="*/ 8 w 64"/>
                <a:gd name="T7" fmla="*/ 23 h 51"/>
                <a:gd name="T8" fmla="*/ 7 w 64"/>
                <a:gd name="T9" fmla="*/ 39 h 51"/>
                <a:gd name="T10" fmla="*/ 15 w 64"/>
                <a:gd name="T11" fmla="*/ 43 h 51"/>
                <a:gd name="T12" fmla="*/ 8 w 64"/>
                <a:gd name="T13" fmla="*/ 51 h 51"/>
                <a:gd name="T14" fmla="*/ 27 w 64"/>
                <a:gd name="T15" fmla="*/ 44 h 51"/>
                <a:gd name="T16" fmla="*/ 42 w 64"/>
                <a:gd name="T17" fmla="*/ 44 h 51"/>
                <a:gd name="T18" fmla="*/ 64 w 64"/>
                <a:gd name="T19" fmla="*/ 23 h 51"/>
                <a:gd name="T20" fmla="*/ 64 w 64"/>
                <a:gd name="T21" fmla="*/ 22 h 51"/>
                <a:gd name="T22" fmla="*/ 42 w 64"/>
                <a:gd name="T23" fmla="*/ 0 h 51"/>
                <a:gd name="T24" fmla="*/ 48 w 64"/>
                <a:gd name="T25" fmla="*/ 28 h 51"/>
                <a:gd name="T26" fmla="*/ 14 w 64"/>
                <a:gd name="T27" fmla="*/ 28 h 51"/>
                <a:gd name="T28" fmla="*/ 14 w 64"/>
                <a:gd name="T29" fmla="*/ 24 h 51"/>
                <a:gd name="T30" fmla="*/ 48 w 64"/>
                <a:gd name="T31" fmla="*/ 24 h 51"/>
                <a:gd name="T32" fmla="*/ 48 w 64"/>
                <a:gd name="T33" fmla="*/ 28 h 51"/>
                <a:gd name="T34" fmla="*/ 48 w 64"/>
                <a:gd name="T35" fmla="*/ 20 h 51"/>
                <a:gd name="T36" fmla="*/ 14 w 64"/>
                <a:gd name="T37" fmla="*/ 20 h 51"/>
                <a:gd name="T38" fmla="*/ 14 w 64"/>
                <a:gd name="T39" fmla="*/ 16 h 51"/>
                <a:gd name="T40" fmla="*/ 48 w 64"/>
                <a:gd name="T41" fmla="*/ 16 h 51"/>
                <a:gd name="T42" fmla="*/ 48 w 64"/>
                <a:gd name="T4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1">
                  <a:moveTo>
                    <a:pt x="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1" y="0"/>
                    <a:pt x="4" y="6"/>
                    <a:pt x="0" y="13"/>
                  </a:cubicBezTo>
                  <a:cubicBezTo>
                    <a:pt x="2" y="14"/>
                    <a:pt x="7" y="18"/>
                    <a:pt x="8" y="23"/>
                  </a:cubicBezTo>
                  <a:cubicBezTo>
                    <a:pt x="10" y="29"/>
                    <a:pt x="10" y="35"/>
                    <a:pt x="7" y="39"/>
                  </a:cubicBezTo>
                  <a:cubicBezTo>
                    <a:pt x="9" y="41"/>
                    <a:pt x="11" y="43"/>
                    <a:pt x="15" y="4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54" y="44"/>
                    <a:pt x="64" y="35"/>
                    <a:pt x="64" y="2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0"/>
                    <a:pt x="54" y="0"/>
                    <a:pt x="42" y="0"/>
                  </a:cubicBezTo>
                  <a:close/>
                  <a:moveTo>
                    <a:pt x="48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8" y="28"/>
                  </a:lnTo>
                  <a:close/>
                  <a:moveTo>
                    <a:pt x="48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48" y="16"/>
                    <a:pt x="48" y="16"/>
                    <a:pt x="48" y="16"/>
                  </a:cubicBezTo>
                  <a:lnTo>
                    <a:pt x="4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A66D2C-9080-42D8-A3CB-BED69FF68872}"/>
              </a:ext>
            </a:extLst>
          </p:cNvPr>
          <p:cNvGrpSpPr/>
          <p:nvPr/>
        </p:nvGrpSpPr>
        <p:grpSpPr>
          <a:xfrm>
            <a:off x="10094118" y="4016390"/>
            <a:ext cx="287337" cy="442913"/>
            <a:chOff x="7748588" y="1114425"/>
            <a:chExt cx="287337" cy="442913"/>
          </a:xfrm>
          <a:solidFill>
            <a:schemeClr val="bg2"/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00B31BC-0EC9-463A-B15F-3B5CEF7B8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1114425"/>
              <a:ext cx="228600" cy="290512"/>
            </a:xfrm>
            <a:custGeom>
              <a:avLst/>
              <a:gdLst>
                <a:gd name="T0" fmla="*/ 28 w 63"/>
                <a:gd name="T1" fmla="*/ 21 h 78"/>
                <a:gd name="T2" fmla="*/ 0 w 63"/>
                <a:gd name="T3" fmla="*/ 20 h 78"/>
                <a:gd name="T4" fmla="*/ 0 w 63"/>
                <a:gd name="T5" fmla="*/ 67 h 78"/>
                <a:gd name="T6" fmla="*/ 29 w 63"/>
                <a:gd name="T7" fmla="*/ 60 h 78"/>
                <a:gd name="T8" fmla="*/ 63 w 63"/>
                <a:gd name="T9" fmla="*/ 64 h 78"/>
                <a:gd name="T10" fmla="*/ 63 w 63"/>
                <a:gd name="T11" fmla="*/ 25 h 78"/>
                <a:gd name="T12" fmla="*/ 28 w 63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8">
                  <a:moveTo>
                    <a:pt x="28" y="21"/>
                  </a:moveTo>
                  <a:cubicBezTo>
                    <a:pt x="28" y="21"/>
                    <a:pt x="10" y="35"/>
                    <a:pt x="0" y="2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9" y="78"/>
                    <a:pt x="29" y="60"/>
                  </a:cubicBezTo>
                  <a:cubicBezTo>
                    <a:pt x="29" y="60"/>
                    <a:pt x="56" y="39"/>
                    <a:pt x="63" y="64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56" y="0"/>
                    <a:pt x="2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1D27406-F570-4D67-9706-67170161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1185863"/>
              <a:ext cx="42862" cy="371475"/>
            </a:xfrm>
            <a:custGeom>
              <a:avLst/>
              <a:gdLst>
                <a:gd name="T0" fmla="*/ 6 w 12"/>
                <a:gd name="T1" fmla="*/ 0 h 100"/>
                <a:gd name="T2" fmla="*/ 0 w 12"/>
                <a:gd name="T3" fmla="*/ 2 h 100"/>
                <a:gd name="T4" fmla="*/ 0 w 12"/>
                <a:gd name="T5" fmla="*/ 98 h 100"/>
                <a:gd name="T6" fmla="*/ 6 w 12"/>
                <a:gd name="T7" fmla="*/ 100 h 100"/>
                <a:gd name="T8" fmla="*/ 12 w 12"/>
                <a:gd name="T9" fmla="*/ 98 h 100"/>
                <a:gd name="T10" fmla="*/ 12 w 12"/>
                <a:gd name="T11" fmla="*/ 2 h 100"/>
                <a:gd name="T12" fmla="*/ 6 w 12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0">
                  <a:moveTo>
                    <a:pt x="6" y="0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3" y="100"/>
                    <a:pt x="6" y="100"/>
                  </a:cubicBezTo>
                  <a:cubicBezTo>
                    <a:pt x="10" y="100"/>
                    <a:pt x="12" y="99"/>
                    <a:pt x="12" y="9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10">
            <a:extLst>
              <a:ext uri="{FF2B5EF4-FFF2-40B4-BE49-F238E27FC236}">
                <a16:creationId xmlns:a16="http://schemas.microsoft.com/office/drawing/2014/main" id="{A65A627C-14B2-49A7-A47A-2A985327A2A2}"/>
              </a:ext>
            </a:extLst>
          </p:cNvPr>
          <p:cNvSpPr>
            <a:spLocks noEditPoints="1"/>
          </p:cNvSpPr>
          <p:nvPr/>
        </p:nvSpPr>
        <p:spPr bwMode="auto">
          <a:xfrm>
            <a:off x="1847586" y="5510766"/>
            <a:ext cx="388937" cy="379412"/>
          </a:xfrm>
          <a:custGeom>
            <a:avLst/>
            <a:gdLst>
              <a:gd name="T0" fmla="*/ 104 w 107"/>
              <a:gd name="T1" fmla="*/ 85 h 102"/>
              <a:gd name="T2" fmla="*/ 77 w 107"/>
              <a:gd name="T3" fmla="*/ 61 h 102"/>
              <a:gd name="T4" fmla="*/ 75 w 107"/>
              <a:gd name="T5" fmla="*/ 60 h 102"/>
              <a:gd name="T6" fmla="*/ 80 w 107"/>
              <a:gd name="T7" fmla="*/ 40 h 102"/>
              <a:gd name="T8" fmla="*/ 40 w 107"/>
              <a:gd name="T9" fmla="*/ 0 h 102"/>
              <a:gd name="T10" fmla="*/ 0 w 107"/>
              <a:gd name="T11" fmla="*/ 40 h 102"/>
              <a:gd name="T12" fmla="*/ 40 w 107"/>
              <a:gd name="T13" fmla="*/ 80 h 102"/>
              <a:gd name="T14" fmla="*/ 62 w 107"/>
              <a:gd name="T15" fmla="*/ 73 h 102"/>
              <a:gd name="T16" fmla="*/ 64 w 107"/>
              <a:gd name="T17" fmla="*/ 76 h 102"/>
              <a:gd name="T18" fmla="*/ 90 w 107"/>
              <a:gd name="T19" fmla="*/ 99 h 102"/>
              <a:gd name="T20" fmla="*/ 102 w 107"/>
              <a:gd name="T21" fmla="*/ 99 h 102"/>
              <a:gd name="T22" fmla="*/ 104 w 107"/>
              <a:gd name="T23" fmla="*/ 96 h 102"/>
              <a:gd name="T24" fmla="*/ 104 w 107"/>
              <a:gd name="T25" fmla="*/ 85 h 102"/>
              <a:gd name="T26" fmla="*/ 40 w 107"/>
              <a:gd name="T27" fmla="*/ 64 h 102"/>
              <a:gd name="T28" fmla="*/ 16 w 107"/>
              <a:gd name="T29" fmla="*/ 40 h 102"/>
              <a:gd name="T30" fmla="*/ 40 w 107"/>
              <a:gd name="T31" fmla="*/ 15 h 102"/>
              <a:gd name="T32" fmla="*/ 65 w 107"/>
              <a:gd name="T33" fmla="*/ 40 h 102"/>
              <a:gd name="T34" fmla="*/ 40 w 107"/>
              <a:gd name="T35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7" h="102">
                <a:moveTo>
                  <a:pt x="104" y="85"/>
                </a:moveTo>
                <a:cubicBezTo>
                  <a:pt x="77" y="61"/>
                  <a:pt x="77" y="61"/>
                  <a:pt x="77" y="61"/>
                </a:cubicBezTo>
                <a:cubicBezTo>
                  <a:pt x="76" y="61"/>
                  <a:pt x="76" y="60"/>
                  <a:pt x="75" y="60"/>
                </a:cubicBezTo>
                <a:cubicBezTo>
                  <a:pt x="78" y="54"/>
                  <a:pt x="80" y="47"/>
                  <a:pt x="80" y="40"/>
                </a:cubicBezTo>
                <a:cubicBezTo>
                  <a:pt x="80" y="18"/>
                  <a:pt x="62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48" y="80"/>
                  <a:pt x="56" y="78"/>
                  <a:pt x="62" y="73"/>
                </a:cubicBezTo>
                <a:cubicBezTo>
                  <a:pt x="62" y="74"/>
                  <a:pt x="63" y="75"/>
                  <a:pt x="64" y="76"/>
                </a:cubicBezTo>
                <a:cubicBezTo>
                  <a:pt x="90" y="99"/>
                  <a:pt x="90" y="99"/>
                  <a:pt x="90" y="99"/>
                </a:cubicBezTo>
                <a:cubicBezTo>
                  <a:pt x="94" y="102"/>
                  <a:pt x="99" y="102"/>
                  <a:pt x="102" y="99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07" y="93"/>
                  <a:pt x="107" y="88"/>
                  <a:pt x="104" y="85"/>
                </a:cubicBezTo>
                <a:close/>
                <a:moveTo>
                  <a:pt x="40" y="64"/>
                </a:moveTo>
                <a:cubicBezTo>
                  <a:pt x="27" y="64"/>
                  <a:pt x="16" y="53"/>
                  <a:pt x="16" y="40"/>
                </a:cubicBezTo>
                <a:cubicBezTo>
                  <a:pt x="16" y="26"/>
                  <a:pt x="27" y="15"/>
                  <a:pt x="40" y="15"/>
                </a:cubicBezTo>
                <a:cubicBezTo>
                  <a:pt x="54" y="15"/>
                  <a:pt x="65" y="26"/>
                  <a:pt x="65" y="40"/>
                </a:cubicBezTo>
                <a:cubicBezTo>
                  <a:pt x="65" y="53"/>
                  <a:pt x="54" y="64"/>
                  <a:pt x="40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D1AF3007-E6B7-4E37-B855-8BDBABC73997}"/>
              </a:ext>
            </a:extLst>
          </p:cNvPr>
          <p:cNvSpPr>
            <a:spLocks noEditPoints="1"/>
          </p:cNvSpPr>
          <p:nvPr/>
        </p:nvSpPr>
        <p:spPr bwMode="auto">
          <a:xfrm>
            <a:off x="8043598" y="4412192"/>
            <a:ext cx="290512" cy="425450"/>
          </a:xfrm>
          <a:custGeom>
            <a:avLst/>
            <a:gdLst>
              <a:gd name="T0" fmla="*/ 65 w 80"/>
              <a:gd name="T1" fmla="*/ 47 h 114"/>
              <a:gd name="T2" fmla="*/ 23 w 80"/>
              <a:gd name="T3" fmla="*/ 47 h 114"/>
              <a:gd name="T4" fmla="*/ 22 w 80"/>
              <a:gd name="T5" fmla="*/ 44 h 114"/>
              <a:gd name="T6" fmla="*/ 22 w 80"/>
              <a:gd name="T7" fmla="*/ 33 h 114"/>
              <a:gd name="T8" fmla="*/ 39 w 80"/>
              <a:gd name="T9" fmla="*/ 11 h 114"/>
              <a:gd name="T10" fmla="*/ 56 w 80"/>
              <a:gd name="T11" fmla="*/ 33 h 114"/>
              <a:gd name="T12" fmla="*/ 66 w 80"/>
              <a:gd name="T13" fmla="*/ 33 h 114"/>
              <a:gd name="T14" fmla="*/ 66 w 80"/>
              <a:gd name="T15" fmla="*/ 32 h 114"/>
              <a:gd name="T16" fmla="*/ 39 w 80"/>
              <a:gd name="T17" fmla="*/ 0 h 114"/>
              <a:gd name="T18" fmla="*/ 12 w 80"/>
              <a:gd name="T19" fmla="*/ 32 h 114"/>
              <a:gd name="T20" fmla="*/ 12 w 80"/>
              <a:gd name="T21" fmla="*/ 48 h 114"/>
              <a:gd name="T22" fmla="*/ 0 w 80"/>
              <a:gd name="T23" fmla="*/ 62 h 114"/>
              <a:gd name="T24" fmla="*/ 0 w 80"/>
              <a:gd name="T25" fmla="*/ 100 h 114"/>
              <a:gd name="T26" fmla="*/ 14 w 80"/>
              <a:gd name="T27" fmla="*/ 114 h 114"/>
              <a:gd name="T28" fmla="*/ 66 w 80"/>
              <a:gd name="T29" fmla="*/ 114 h 114"/>
              <a:gd name="T30" fmla="*/ 80 w 80"/>
              <a:gd name="T31" fmla="*/ 100 h 114"/>
              <a:gd name="T32" fmla="*/ 80 w 80"/>
              <a:gd name="T33" fmla="*/ 62 h 114"/>
              <a:gd name="T34" fmla="*/ 65 w 80"/>
              <a:gd name="T35" fmla="*/ 47 h 114"/>
              <a:gd name="T36" fmla="*/ 45 w 80"/>
              <a:gd name="T37" fmla="*/ 80 h 114"/>
              <a:gd name="T38" fmla="*/ 48 w 80"/>
              <a:gd name="T39" fmla="*/ 94 h 114"/>
              <a:gd name="T40" fmla="*/ 41 w 80"/>
              <a:gd name="T41" fmla="*/ 103 h 114"/>
              <a:gd name="T42" fmla="*/ 33 w 80"/>
              <a:gd name="T43" fmla="*/ 94 h 114"/>
              <a:gd name="T44" fmla="*/ 36 w 80"/>
              <a:gd name="T45" fmla="*/ 80 h 114"/>
              <a:gd name="T46" fmla="*/ 31 w 80"/>
              <a:gd name="T47" fmla="*/ 72 h 114"/>
              <a:gd name="T48" fmla="*/ 40 w 80"/>
              <a:gd name="T49" fmla="*/ 63 h 114"/>
              <a:gd name="T50" fmla="*/ 50 w 80"/>
              <a:gd name="T51" fmla="*/ 72 h 114"/>
              <a:gd name="T52" fmla="*/ 45 w 80"/>
              <a:gd name="T53" fmla="*/ 80 h 114"/>
              <a:gd name="T54" fmla="*/ 45 w 80"/>
              <a:gd name="T55" fmla="*/ 8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4">
                <a:moveTo>
                  <a:pt x="65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6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4"/>
                  <a:pt x="54" y="0"/>
                  <a:pt x="39" y="0"/>
                </a:cubicBezTo>
                <a:cubicBezTo>
                  <a:pt x="24" y="0"/>
                  <a:pt x="12" y="14"/>
                  <a:pt x="12" y="32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4"/>
                  <a:pt x="14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7"/>
                  <a:pt x="65" y="47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1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8"/>
                  <a:pt x="31" y="75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5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44D63F3A-D9A6-435D-8564-D06DB040E223}"/>
              </a:ext>
            </a:extLst>
          </p:cNvPr>
          <p:cNvSpPr>
            <a:spLocks/>
          </p:cNvSpPr>
          <p:nvPr/>
        </p:nvSpPr>
        <p:spPr bwMode="auto">
          <a:xfrm>
            <a:off x="5904706" y="4837642"/>
            <a:ext cx="382587" cy="309562"/>
          </a:xfrm>
          <a:custGeom>
            <a:avLst/>
            <a:gdLst>
              <a:gd name="T0" fmla="*/ 98 w 105"/>
              <a:gd name="T1" fmla="*/ 0 h 83"/>
              <a:gd name="T2" fmla="*/ 94 w 105"/>
              <a:gd name="T3" fmla="*/ 6 h 83"/>
              <a:gd name="T4" fmla="*/ 40 w 105"/>
              <a:gd name="T5" fmla="*/ 25 h 83"/>
              <a:gd name="T6" fmla="*/ 40 w 105"/>
              <a:gd name="T7" fmla="*/ 24 h 83"/>
              <a:gd name="T8" fmla="*/ 37 w 105"/>
              <a:gd name="T9" fmla="*/ 22 h 83"/>
              <a:gd name="T10" fmla="*/ 3 w 105"/>
              <a:gd name="T11" fmla="*/ 22 h 83"/>
              <a:gd name="T12" fmla="*/ 0 w 105"/>
              <a:gd name="T13" fmla="*/ 24 h 83"/>
              <a:gd name="T14" fmla="*/ 0 w 105"/>
              <a:gd name="T15" fmla="*/ 51 h 83"/>
              <a:gd name="T16" fmla="*/ 3 w 105"/>
              <a:gd name="T17" fmla="*/ 54 h 83"/>
              <a:gd name="T18" fmla="*/ 9 w 105"/>
              <a:gd name="T19" fmla="*/ 54 h 83"/>
              <a:gd name="T20" fmla="*/ 17 w 105"/>
              <a:gd name="T21" fmla="*/ 77 h 83"/>
              <a:gd name="T22" fmla="*/ 25 w 105"/>
              <a:gd name="T23" fmla="*/ 82 h 83"/>
              <a:gd name="T24" fmla="*/ 26 w 105"/>
              <a:gd name="T25" fmla="*/ 82 h 83"/>
              <a:gd name="T26" fmla="*/ 26 w 105"/>
              <a:gd name="T27" fmla="*/ 81 h 83"/>
              <a:gd name="T28" fmla="*/ 33 w 105"/>
              <a:gd name="T29" fmla="*/ 79 h 83"/>
              <a:gd name="T30" fmla="*/ 34 w 105"/>
              <a:gd name="T31" fmla="*/ 76 h 83"/>
              <a:gd name="T32" fmla="*/ 33 w 105"/>
              <a:gd name="T33" fmla="*/ 74 h 83"/>
              <a:gd name="T34" fmla="*/ 29 w 105"/>
              <a:gd name="T35" fmla="*/ 71 h 83"/>
              <a:gd name="T36" fmla="*/ 30 w 105"/>
              <a:gd name="T37" fmla="*/ 67 h 83"/>
              <a:gd name="T38" fmla="*/ 26 w 105"/>
              <a:gd name="T39" fmla="*/ 64 h 83"/>
              <a:gd name="T40" fmla="*/ 28 w 105"/>
              <a:gd name="T41" fmla="*/ 60 h 83"/>
              <a:gd name="T42" fmla="*/ 24 w 105"/>
              <a:gd name="T43" fmla="*/ 57 h 83"/>
              <a:gd name="T44" fmla="*/ 24 w 105"/>
              <a:gd name="T45" fmla="*/ 54 h 83"/>
              <a:gd name="T46" fmla="*/ 37 w 105"/>
              <a:gd name="T47" fmla="*/ 54 h 83"/>
              <a:gd name="T48" fmla="*/ 40 w 105"/>
              <a:gd name="T49" fmla="*/ 51 h 83"/>
              <a:gd name="T50" fmla="*/ 40 w 105"/>
              <a:gd name="T51" fmla="*/ 49 h 83"/>
              <a:gd name="T52" fmla="*/ 94 w 105"/>
              <a:gd name="T53" fmla="*/ 69 h 83"/>
              <a:gd name="T54" fmla="*/ 98 w 105"/>
              <a:gd name="T55" fmla="*/ 74 h 83"/>
              <a:gd name="T56" fmla="*/ 105 w 105"/>
              <a:gd name="T57" fmla="*/ 37 h 83"/>
              <a:gd name="T58" fmla="*/ 98 w 105"/>
              <a:gd name="T5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5" h="83">
                <a:moveTo>
                  <a:pt x="98" y="0"/>
                </a:moveTo>
                <a:cubicBezTo>
                  <a:pt x="97" y="0"/>
                  <a:pt x="95" y="2"/>
                  <a:pt x="94" y="6"/>
                </a:cubicBezTo>
                <a:cubicBezTo>
                  <a:pt x="80" y="17"/>
                  <a:pt x="51" y="23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3"/>
                  <a:pt x="38" y="22"/>
                  <a:pt x="37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1" y="22"/>
                  <a:pt x="0" y="23"/>
                  <a:pt x="0" y="24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3"/>
                  <a:pt x="1" y="54"/>
                  <a:pt x="3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7" y="77"/>
                  <a:pt x="17" y="77"/>
                  <a:pt x="17" y="77"/>
                </a:cubicBezTo>
                <a:cubicBezTo>
                  <a:pt x="18" y="81"/>
                  <a:pt x="22" y="83"/>
                  <a:pt x="25" y="82"/>
                </a:cubicBezTo>
                <a:cubicBezTo>
                  <a:pt x="25" y="82"/>
                  <a:pt x="26" y="82"/>
                  <a:pt x="26" y="82"/>
                </a:cubicBezTo>
                <a:cubicBezTo>
                  <a:pt x="26" y="82"/>
                  <a:pt x="26" y="82"/>
                  <a:pt x="26" y="81"/>
                </a:cubicBezTo>
                <a:cubicBezTo>
                  <a:pt x="33" y="79"/>
                  <a:pt x="33" y="79"/>
                  <a:pt x="33" y="79"/>
                </a:cubicBezTo>
                <a:cubicBezTo>
                  <a:pt x="34" y="79"/>
                  <a:pt x="34" y="78"/>
                  <a:pt x="34" y="76"/>
                </a:cubicBezTo>
                <a:cubicBezTo>
                  <a:pt x="33" y="74"/>
                  <a:pt x="33" y="74"/>
                  <a:pt x="33" y="74"/>
                </a:cubicBezTo>
                <a:cubicBezTo>
                  <a:pt x="31" y="74"/>
                  <a:pt x="29" y="73"/>
                  <a:pt x="29" y="71"/>
                </a:cubicBezTo>
                <a:cubicBezTo>
                  <a:pt x="28" y="69"/>
                  <a:pt x="29" y="68"/>
                  <a:pt x="30" y="67"/>
                </a:cubicBezTo>
                <a:cubicBezTo>
                  <a:pt x="28" y="67"/>
                  <a:pt x="27" y="66"/>
                  <a:pt x="26" y="64"/>
                </a:cubicBezTo>
                <a:cubicBezTo>
                  <a:pt x="26" y="62"/>
                  <a:pt x="26" y="61"/>
                  <a:pt x="28" y="60"/>
                </a:cubicBezTo>
                <a:cubicBezTo>
                  <a:pt x="26" y="60"/>
                  <a:pt x="24" y="59"/>
                  <a:pt x="24" y="57"/>
                </a:cubicBezTo>
                <a:cubicBezTo>
                  <a:pt x="23" y="56"/>
                  <a:pt x="23" y="55"/>
                  <a:pt x="24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40" y="53"/>
                  <a:pt x="40" y="51"/>
                </a:cubicBezTo>
                <a:cubicBezTo>
                  <a:pt x="40" y="49"/>
                  <a:pt x="40" y="49"/>
                  <a:pt x="40" y="49"/>
                </a:cubicBezTo>
                <a:cubicBezTo>
                  <a:pt x="55" y="49"/>
                  <a:pt x="86" y="64"/>
                  <a:pt x="94" y="69"/>
                </a:cubicBezTo>
                <a:cubicBezTo>
                  <a:pt x="95" y="72"/>
                  <a:pt x="97" y="74"/>
                  <a:pt x="98" y="74"/>
                </a:cubicBezTo>
                <a:cubicBezTo>
                  <a:pt x="102" y="74"/>
                  <a:pt x="105" y="58"/>
                  <a:pt x="105" y="37"/>
                </a:cubicBezTo>
                <a:cubicBezTo>
                  <a:pt x="105" y="16"/>
                  <a:pt x="102" y="0"/>
                  <a:pt x="9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3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" presetClass="entr" presetSubtype="4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" presetClass="entr" presetSubtype="4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2" grpId="0" build="p"/>
      <p:bldP spid="29" grpId="0" animBg="1"/>
      <p:bldP spid="30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A05024"/>
      </a:hlink>
      <a:folHlink>
        <a:srgbClr val="FEC037"/>
      </a:folHlink>
    </a:clrScheme>
    <a:fontScheme name="PITCH DECK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639</Words>
  <Application>Microsoft Office PowerPoint</Application>
  <PresentationFormat>Widescreen</PresentationFormat>
  <Paragraphs>109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Roboto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Dracarys</dc:creator>
  <cp:lastModifiedBy>Anab zahid</cp:lastModifiedBy>
  <cp:revision>187</cp:revision>
  <dcterms:created xsi:type="dcterms:W3CDTF">2018-01-10T07:21:55Z</dcterms:created>
  <dcterms:modified xsi:type="dcterms:W3CDTF">2019-07-20T10:48:13Z</dcterms:modified>
</cp:coreProperties>
</file>