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3" r:id="rId2"/>
    <p:sldId id="257" r:id="rId3"/>
    <p:sldId id="258" r:id="rId4"/>
    <p:sldId id="259" r:id="rId5"/>
    <p:sldId id="260" r:id="rId6"/>
    <p:sldId id="261" r:id="rId7"/>
    <p:sldId id="306" r:id="rId8"/>
    <p:sldId id="307" r:id="rId9"/>
    <p:sldId id="308" r:id="rId10"/>
    <p:sldId id="309" r:id="rId11"/>
    <p:sldId id="310" r:id="rId12"/>
    <p:sldId id="263" r:id="rId13"/>
    <p:sldId id="264" r:id="rId14"/>
    <p:sldId id="265" r:id="rId15"/>
    <p:sldId id="279" r:id="rId16"/>
    <p:sldId id="280" r:id="rId17"/>
    <p:sldId id="281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87D1"/>
    <a:srgbClr val="0080C9"/>
    <a:srgbClr val="006AAE"/>
    <a:srgbClr val="0092D8"/>
    <a:srgbClr val="252525"/>
    <a:srgbClr val="1F1C1B"/>
    <a:srgbClr val="4BADF3"/>
    <a:srgbClr val="F4F4F4"/>
    <a:srgbClr val="35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/>
    <p:restoredTop sz="90280"/>
  </p:normalViewPr>
  <p:slideViewPr>
    <p:cSldViewPr snapToGrid="0" snapToObjects="1">
      <p:cViewPr varScale="1">
        <p:scale>
          <a:sx n="74" d="100"/>
          <a:sy n="74" d="100"/>
        </p:scale>
        <p:origin x="14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46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37B2-3BD3-4A40-A107-82DDF6B58D50}" type="datetimeFigureOut">
              <a:rPr lang="en-US" smtClean="0"/>
              <a:t>29-May-19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93467-818A-C940-8286-79481011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4A6BB-D63A-DA4C-B319-DB34321016AA}" type="datetimeFigureOut">
              <a:rPr lang="en-US" smtClean="0"/>
              <a:t>29-May-19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7EFA-29CC-A246-980C-45E8B3219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2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3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0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8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5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79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5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7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07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4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0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165" y="678906"/>
            <a:ext cx="2879570" cy="5625342"/>
          </a:xfrm>
          <a:prstGeom prst="rect">
            <a:avLst/>
          </a:prstGeom>
          <a:effectLst>
            <a:outerShdw blurRad="635000" dist="2794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8646" y="1545087"/>
            <a:ext cx="2181112" cy="389386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425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37" y="842120"/>
            <a:ext cx="2546502" cy="5191623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63003" y="1503021"/>
            <a:ext cx="2194147" cy="38950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1021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390" y="842120"/>
            <a:ext cx="2546502" cy="5191623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419556" y="1503021"/>
            <a:ext cx="2194147" cy="38950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229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4" y="-1706863"/>
            <a:ext cx="6461254" cy="11044878"/>
          </a:xfrm>
          <a:prstGeom prst="rect">
            <a:avLst/>
          </a:prstGeom>
          <a:effectLst>
            <a:outerShdw blurRad="1092200" dist="342900" dir="5400000" algn="t" rotWithShape="0">
              <a:prstClr val="black">
                <a:alpha val="2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27" y="1018478"/>
            <a:ext cx="2350604" cy="479224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59" y="163551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156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44" y="275528"/>
            <a:ext cx="2350604" cy="479224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20976" y="89256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277" y="1855681"/>
            <a:ext cx="2730100" cy="5362697"/>
          </a:xfrm>
          <a:prstGeom prst="rect">
            <a:avLst/>
          </a:prstGeom>
          <a:effectLst>
            <a:outerShdw blurRad="2540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422272" y="2455301"/>
            <a:ext cx="2362737" cy="41611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8766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55497" y="1517904"/>
            <a:ext cx="3822192" cy="3822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0995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79426" y="0"/>
            <a:ext cx="6694415" cy="6858000"/>
          </a:xfrm>
          <a:custGeom>
            <a:avLst/>
            <a:gdLst>
              <a:gd name="connsiteX0" fmla="*/ 4503486 w 6694415"/>
              <a:gd name="connsiteY0" fmla="*/ 2951742 h 6858000"/>
              <a:gd name="connsiteX1" fmla="*/ 5459785 w 6694415"/>
              <a:gd name="connsiteY1" fmla="*/ 3347853 h 6858000"/>
              <a:gd name="connsiteX2" fmla="*/ 5459785 w 6694415"/>
              <a:gd name="connsiteY2" fmla="*/ 5260450 h 6858000"/>
              <a:gd name="connsiteX3" fmla="*/ 3862235 w 6694415"/>
              <a:gd name="connsiteY3" fmla="*/ 6858000 h 6858000"/>
              <a:gd name="connsiteX4" fmla="*/ 37042 w 6694415"/>
              <a:gd name="connsiteY4" fmla="*/ 6858000 h 6858000"/>
              <a:gd name="connsiteX5" fmla="*/ 3547188 w 6694415"/>
              <a:gd name="connsiteY5" fmla="*/ 3347853 h 6858000"/>
              <a:gd name="connsiteX6" fmla="*/ 4503486 w 6694415"/>
              <a:gd name="connsiteY6" fmla="*/ 2951742 h 6858000"/>
              <a:gd name="connsiteX7" fmla="*/ 2871192 w 6694415"/>
              <a:gd name="connsiteY7" fmla="*/ 0 h 6858000"/>
              <a:gd name="connsiteX8" fmla="*/ 6694415 w 6694415"/>
              <a:gd name="connsiteY8" fmla="*/ 0 h 6858000"/>
              <a:gd name="connsiteX9" fmla="*/ 6675887 w 6694415"/>
              <a:gd name="connsiteY9" fmla="*/ 20498 h 6858000"/>
              <a:gd name="connsiteX10" fmla="*/ 2308708 w 6694415"/>
              <a:gd name="connsiteY10" fmla="*/ 4387676 h 6858000"/>
              <a:gd name="connsiteX11" fmla="*/ 396110 w 6694415"/>
              <a:gd name="connsiteY11" fmla="*/ 4387676 h 6858000"/>
              <a:gd name="connsiteX12" fmla="*/ 396112 w 6694415"/>
              <a:gd name="connsiteY12" fmla="*/ 4387677 h 6858000"/>
              <a:gd name="connsiteX13" fmla="*/ 396112 w 6694415"/>
              <a:gd name="connsiteY13" fmla="*/ 2475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4415" h="6858000">
                <a:moveTo>
                  <a:pt x="4503486" y="2951742"/>
                </a:moveTo>
                <a:cubicBezTo>
                  <a:pt x="4849599" y="2951742"/>
                  <a:pt x="5195711" y="3083779"/>
                  <a:pt x="5459785" y="3347853"/>
                </a:cubicBezTo>
                <a:cubicBezTo>
                  <a:pt x="5987933" y="3876002"/>
                  <a:pt x="5987933" y="4732301"/>
                  <a:pt x="5459785" y="5260450"/>
                </a:cubicBezTo>
                <a:lnTo>
                  <a:pt x="3862235" y="6858000"/>
                </a:lnTo>
                <a:lnTo>
                  <a:pt x="37042" y="6858000"/>
                </a:lnTo>
                <a:lnTo>
                  <a:pt x="3547188" y="3347853"/>
                </a:lnTo>
                <a:cubicBezTo>
                  <a:pt x="3811262" y="3083779"/>
                  <a:pt x="4157375" y="2951742"/>
                  <a:pt x="4503486" y="2951742"/>
                </a:cubicBezTo>
                <a:close/>
                <a:moveTo>
                  <a:pt x="2871192" y="0"/>
                </a:moveTo>
                <a:lnTo>
                  <a:pt x="6694415" y="0"/>
                </a:lnTo>
                <a:lnTo>
                  <a:pt x="6675887" y="20498"/>
                </a:lnTo>
                <a:lnTo>
                  <a:pt x="2308708" y="4387676"/>
                </a:lnTo>
                <a:cubicBezTo>
                  <a:pt x="1780559" y="4915824"/>
                  <a:pt x="924258" y="4915825"/>
                  <a:pt x="396110" y="4387676"/>
                </a:cubicBezTo>
                <a:cubicBezTo>
                  <a:pt x="396111" y="4387676"/>
                  <a:pt x="396111" y="4387677"/>
                  <a:pt x="396112" y="4387677"/>
                </a:cubicBezTo>
                <a:cubicBezTo>
                  <a:pt x="-132037" y="3859529"/>
                  <a:pt x="-132037" y="3003229"/>
                  <a:pt x="396112" y="247508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419100" dist="342900" dir="5400000" sx="89000" sy="89000" algn="t" rotWithShape="0">
              <a:prstClr val="black">
                <a:alpha val="1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7905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951912" y="1034031"/>
            <a:ext cx="4344379" cy="4786905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3922330 h 4786905"/>
              <a:gd name="connsiteX3" fmla="*/ 0 w 7804115"/>
              <a:gd name="connsiteY3" fmla="*/ 3922330 h 4786905"/>
              <a:gd name="connsiteX4" fmla="*/ 0 w 7804115"/>
              <a:gd name="connsiteY4" fmla="*/ 900900 h 4786905"/>
              <a:gd name="connsiteX5" fmla="*/ 36326 w 7804115"/>
              <a:gd name="connsiteY5" fmla="*/ 864574 h 4786905"/>
              <a:gd name="connsiteX6" fmla="*/ 3459736 w 7804115"/>
              <a:gd name="connsiteY6" fmla="*/ 0 h 4786905"/>
              <a:gd name="connsiteX7" fmla="*/ 7786607 w 7804115"/>
              <a:gd name="connsiteY7" fmla="*/ 0 h 4786905"/>
              <a:gd name="connsiteX8" fmla="*/ 7804115 w 7804115"/>
              <a:gd name="connsiteY8" fmla="*/ 17508 h 4786905"/>
              <a:gd name="connsiteX9" fmla="*/ 7804115 w 7804115"/>
              <a:gd name="connsiteY9" fmla="*/ 4769397 h 4786905"/>
              <a:gd name="connsiteX10" fmla="*/ 7786607 w 7804115"/>
              <a:gd name="connsiteY10" fmla="*/ 4786905 h 4786905"/>
              <a:gd name="connsiteX11" fmla="*/ 3459736 w 7804115"/>
              <a:gd name="connsiteY11" fmla="*/ 4786905 h 4786905"/>
              <a:gd name="connsiteX12" fmla="*/ 3459736 w 7804115"/>
              <a:gd name="connsiteY12" fmla="*/ 0 h 4786905"/>
              <a:gd name="connsiteX0" fmla="*/ 36326 w 7804115"/>
              <a:gd name="connsiteY0" fmla="*/ 864574 h 4786905"/>
              <a:gd name="connsiteX1" fmla="*/ 2589152 w 7804115"/>
              <a:gd name="connsiteY1" fmla="*/ 3922330 h 4786905"/>
              <a:gd name="connsiteX2" fmla="*/ 0 w 7804115"/>
              <a:gd name="connsiteY2" fmla="*/ 3922330 h 4786905"/>
              <a:gd name="connsiteX3" fmla="*/ 0 w 7804115"/>
              <a:gd name="connsiteY3" fmla="*/ 900900 h 4786905"/>
              <a:gd name="connsiteX4" fmla="*/ 36326 w 7804115"/>
              <a:gd name="connsiteY4" fmla="*/ 864574 h 4786905"/>
              <a:gd name="connsiteX5" fmla="*/ 3459736 w 7804115"/>
              <a:gd name="connsiteY5" fmla="*/ 0 h 4786905"/>
              <a:gd name="connsiteX6" fmla="*/ 7786607 w 7804115"/>
              <a:gd name="connsiteY6" fmla="*/ 0 h 4786905"/>
              <a:gd name="connsiteX7" fmla="*/ 7804115 w 7804115"/>
              <a:gd name="connsiteY7" fmla="*/ 17508 h 4786905"/>
              <a:gd name="connsiteX8" fmla="*/ 7804115 w 7804115"/>
              <a:gd name="connsiteY8" fmla="*/ 4769397 h 4786905"/>
              <a:gd name="connsiteX9" fmla="*/ 7786607 w 7804115"/>
              <a:gd name="connsiteY9" fmla="*/ 4786905 h 4786905"/>
              <a:gd name="connsiteX10" fmla="*/ 3459736 w 7804115"/>
              <a:gd name="connsiteY10" fmla="*/ 4786905 h 4786905"/>
              <a:gd name="connsiteX11" fmla="*/ 3459736 w 7804115"/>
              <a:gd name="connsiteY11" fmla="*/ 0 h 4786905"/>
              <a:gd name="connsiteX0" fmla="*/ 36326 w 7804115"/>
              <a:gd name="connsiteY0" fmla="*/ 864574 h 4786905"/>
              <a:gd name="connsiteX1" fmla="*/ 0 w 7804115"/>
              <a:gd name="connsiteY1" fmla="*/ 3922330 h 4786905"/>
              <a:gd name="connsiteX2" fmla="*/ 0 w 7804115"/>
              <a:gd name="connsiteY2" fmla="*/ 900900 h 4786905"/>
              <a:gd name="connsiteX3" fmla="*/ 36326 w 7804115"/>
              <a:gd name="connsiteY3" fmla="*/ 864574 h 4786905"/>
              <a:gd name="connsiteX4" fmla="*/ 3459736 w 7804115"/>
              <a:gd name="connsiteY4" fmla="*/ 0 h 4786905"/>
              <a:gd name="connsiteX5" fmla="*/ 7786607 w 7804115"/>
              <a:gd name="connsiteY5" fmla="*/ 0 h 4786905"/>
              <a:gd name="connsiteX6" fmla="*/ 7804115 w 7804115"/>
              <a:gd name="connsiteY6" fmla="*/ 17508 h 4786905"/>
              <a:gd name="connsiteX7" fmla="*/ 7804115 w 7804115"/>
              <a:gd name="connsiteY7" fmla="*/ 4769397 h 4786905"/>
              <a:gd name="connsiteX8" fmla="*/ 7786607 w 7804115"/>
              <a:gd name="connsiteY8" fmla="*/ 4786905 h 4786905"/>
              <a:gd name="connsiteX9" fmla="*/ 3459736 w 7804115"/>
              <a:gd name="connsiteY9" fmla="*/ 4786905 h 4786905"/>
              <a:gd name="connsiteX10" fmla="*/ 3459736 w 7804115"/>
              <a:gd name="connsiteY10" fmla="*/ 0 h 4786905"/>
              <a:gd name="connsiteX0" fmla="*/ 36326 w 7804115"/>
              <a:gd name="connsiteY0" fmla="*/ 864574 h 4786905"/>
              <a:gd name="connsiteX1" fmla="*/ 0 w 7804115"/>
              <a:gd name="connsiteY1" fmla="*/ 900900 h 4786905"/>
              <a:gd name="connsiteX2" fmla="*/ 36326 w 7804115"/>
              <a:gd name="connsiteY2" fmla="*/ 864574 h 4786905"/>
              <a:gd name="connsiteX3" fmla="*/ 3459736 w 7804115"/>
              <a:gd name="connsiteY3" fmla="*/ 0 h 4786905"/>
              <a:gd name="connsiteX4" fmla="*/ 7786607 w 7804115"/>
              <a:gd name="connsiteY4" fmla="*/ 0 h 4786905"/>
              <a:gd name="connsiteX5" fmla="*/ 7804115 w 7804115"/>
              <a:gd name="connsiteY5" fmla="*/ 17508 h 4786905"/>
              <a:gd name="connsiteX6" fmla="*/ 7804115 w 7804115"/>
              <a:gd name="connsiteY6" fmla="*/ 4769397 h 4786905"/>
              <a:gd name="connsiteX7" fmla="*/ 7786607 w 7804115"/>
              <a:gd name="connsiteY7" fmla="*/ 4786905 h 4786905"/>
              <a:gd name="connsiteX8" fmla="*/ 3459736 w 7804115"/>
              <a:gd name="connsiteY8" fmla="*/ 4786905 h 4786905"/>
              <a:gd name="connsiteX9" fmla="*/ 3459736 w 7804115"/>
              <a:gd name="connsiteY9" fmla="*/ 0 h 4786905"/>
              <a:gd name="connsiteX0" fmla="*/ 0 w 4344379"/>
              <a:gd name="connsiteY0" fmla="*/ 0 h 4786905"/>
              <a:gd name="connsiteX1" fmla="*/ 4326871 w 4344379"/>
              <a:gd name="connsiteY1" fmla="*/ 0 h 4786905"/>
              <a:gd name="connsiteX2" fmla="*/ 4344379 w 4344379"/>
              <a:gd name="connsiteY2" fmla="*/ 17508 h 4786905"/>
              <a:gd name="connsiteX3" fmla="*/ 4344379 w 4344379"/>
              <a:gd name="connsiteY3" fmla="*/ 4769397 h 4786905"/>
              <a:gd name="connsiteX4" fmla="*/ 4326871 w 4344379"/>
              <a:gd name="connsiteY4" fmla="*/ 4786905 h 4786905"/>
              <a:gd name="connsiteX5" fmla="*/ 0 w 4344379"/>
              <a:gd name="connsiteY5" fmla="*/ 4786905 h 4786905"/>
              <a:gd name="connsiteX6" fmla="*/ 0 w 4344379"/>
              <a:gd name="connsiteY6" fmla="*/ 0 h 478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4175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1950" y="3418811"/>
            <a:ext cx="5036440" cy="2573111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115509" y="819656"/>
            <a:ext cx="5036440" cy="2599152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5986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83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84904" y="1517904"/>
            <a:ext cx="3822192" cy="3822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334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69885" y="581722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583211" y="581722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669885" y="2506572"/>
            <a:ext cx="5655451" cy="3753651"/>
          </a:xfrm>
          <a:custGeom>
            <a:avLst/>
            <a:gdLst>
              <a:gd name="connsiteX0" fmla="*/ 3873761 w 5655451"/>
              <a:gd name="connsiteY0" fmla="*/ 0 h 3753651"/>
              <a:gd name="connsiteX1" fmla="*/ 5608341 w 5655451"/>
              <a:gd name="connsiteY1" fmla="*/ 0 h 3753651"/>
              <a:gd name="connsiteX2" fmla="*/ 5655451 w 5655451"/>
              <a:gd name="connsiteY2" fmla="*/ 47110 h 3753651"/>
              <a:gd name="connsiteX3" fmla="*/ 5655451 w 5655451"/>
              <a:gd name="connsiteY3" fmla="*/ 3706541 h 3753651"/>
              <a:gd name="connsiteX4" fmla="*/ 5608341 w 5655451"/>
              <a:gd name="connsiteY4" fmla="*/ 3753651 h 3753651"/>
              <a:gd name="connsiteX5" fmla="*/ 3873761 w 5655451"/>
              <a:gd name="connsiteY5" fmla="*/ 3753651 h 3753651"/>
              <a:gd name="connsiteX6" fmla="*/ 3826651 w 5655451"/>
              <a:gd name="connsiteY6" fmla="*/ 3706541 h 3753651"/>
              <a:gd name="connsiteX7" fmla="*/ 3826651 w 5655451"/>
              <a:gd name="connsiteY7" fmla="*/ 47110 h 3753651"/>
              <a:gd name="connsiteX8" fmla="*/ 3873761 w 5655451"/>
              <a:gd name="connsiteY8" fmla="*/ 0 h 3753651"/>
              <a:gd name="connsiteX9" fmla="*/ 47110 w 5655451"/>
              <a:gd name="connsiteY9" fmla="*/ 0 h 3753651"/>
              <a:gd name="connsiteX10" fmla="*/ 3695016 w 5655451"/>
              <a:gd name="connsiteY10" fmla="*/ 0 h 3753651"/>
              <a:gd name="connsiteX11" fmla="*/ 3742126 w 5655451"/>
              <a:gd name="connsiteY11" fmla="*/ 47110 h 3753651"/>
              <a:gd name="connsiteX12" fmla="*/ 3742126 w 5655451"/>
              <a:gd name="connsiteY12" fmla="*/ 1781690 h 3753651"/>
              <a:gd name="connsiteX13" fmla="*/ 3695016 w 5655451"/>
              <a:gd name="connsiteY13" fmla="*/ 1828800 h 3753651"/>
              <a:gd name="connsiteX14" fmla="*/ 47110 w 5655451"/>
              <a:gd name="connsiteY14" fmla="*/ 1828800 h 3753651"/>
              <a:gd name="connsiteX15" fmla="*/ 0 w 5655451"/>
              <a:gd name="connsiteY15" fmla="*/ 1781690 h 3753651"/>
              <a:gd name="connsiteX16" fmla="*/ 0 w 5655451"/>
              <a:gd name="connsiteY16" fmla="*/ 47110 h 3753651"/>
              <a:gd name="connsiteX17" fmla="*/ 47110 w 5655451"/>
              <a:gd name="connsiteY17" fmla="*/ 0 h 37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55451" h="3753651">
                <a:moveTo>
                  <a:pt x="3873761" y="0"/>
                </a:moveTo>
                <a:lnTo>
                  <a:pt x="5608341" y="0"/>
                </a:lnTo>
                <a:cubicBezTo>
                  <a:pt x="5634359" y="0"/>
                  <a:pt x="5655451" y="21092"/>
                  <a:pt x="5655451" y="47110"/>
                </a:cubicBezTo>
                <a:lnTo>
                  <a:pt x="5655451" y="3706541"/>
                </a:lnTo>
                <a:cubicBezTo>
                  <a:pt x="5655451" y="3732559"/>
                  <a:pt x="5634359" y="3753651"/>
                  <a:pt x="5608341" y="3753651"/>
                </a:cubicBezTo>
                <a:lnTo>
                  <a:pt x="3873761" y="3753651"/>
                </a:lnTo>
                <a:cubicBezTo>
                  <a:pt x="3847743" y="3753651"/>
                  <a:pt x="3826651" y="3732559"/>
                  <a:pt x="3826651" y="3706541"/>
                </a:cubicBezTo>
                <a:lnTo>
                  <a:pt x="3826651" y="47110"/>
                </a:lnTo>
                <a:cubicBezTo>
                  <a:pt x="3826651" y="21092"/>
                  <a:pt x="3847743" y="0"/>
                  <a:pt x="3873761" y="0"/>
                </a:cubicBezTo>
                <a:close/>
                <a:moveTo>
                  <a:pt x="47110" y="0"/>
                </a:moveTo>
                <a:lnTo>
                  <a:pt x="3695016" y="0"/>
                </a:lnTo>
                <a:cubicBezTo>
                  <a:pt x="3721034" y="0"/>
                  <a:pt x="3742126" y="21092"/>
                  <a:pt x="3742126" y="47110"/>
                </a:cubicBezTo>
                <a:lnTo>
                  <a:pt x="3742126" y="1781690"/>
                </a:lnTo>
                <a:cubicBezTo>
                  <a:pt x="3742126" y="1807708"/>
                  <a:pt x="3721034" y="1828800"/>
                  <a:pt x="3695016" y="1828800"/>
                </a:cubicBezTo>
                <a:lnTo>
                  <a:pt x="47110" y="1828800"/>
                </a:lnTo>
                <a:cubicBezTo>
                  <a:pt x="21092" y="1828800"/>
                  <a:pt x="0" y="1807708"/>
                  <a:pt x="0" y="1781690"/>
                </a:cubicBezTo>
                <a:lnTo>
                  <a:pt x="0" y="47110"/>
                </a:lnTo>
                <a:cubicBezTo>
                  <a:pt x="0" y="21092"/>
                  <a:pt x="21092" y="0"/>
                  <a:pt x="471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9885" y="4431423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583211" y="4431423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7278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491" y="487051"/>
            <a:ext cx="4082143" cy="5667768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339" y="2103121"/>
            <a:ext cx="2019986" cy="411820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0255" y="2628952"/>
            <a:ext cx="1740484" cy="309020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814516" y="1165911"/>
            <a:ext cx="3233046" cy="43089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388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49490" y="726698"/>
            <a:ext cx="4271367" cy="5566172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58896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204" y="801112"/>
            <a:ext cx="6444258" cy="5417344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60582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68094" y="726698"/>
            <a:ext cx="4740175" cy="5566172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28417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45311" y="801112"/>
            <a:ext cx="4528095" cy="5417344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00682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243841"/>
            <a:ext cx="6614159" cy="661416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88803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3841"/>
            <a:ext cx="6614160" cy="661416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614160" cy="661415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565498" y="3255866"/>
            <a:ext cx="2367449" cy="148457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30393" y="2095093"/>
            <a:ext cx="3350028" cy="188735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16770" y="3645834"/>
            <a:ext cx="865493" cy="11427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53926" y="4012788"/>
            <a:ext cx="461882" cy="8319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08959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1"/>
            <a:ext cx="6614159" cy="6614159"/>
          </a:xfrm>
          <a:custGeom>
            <a:avLst/>
            <a:gdLst>
              <a:gd name="connsiteX0" fmla="*/ 0 w 6614159"/>
              <a:gd name="connsiteY0" fmla="*/ 0 h 6614159"/>
              <a:gd name="connsiteX1" fmla="*/ 3418064 w 6614159"/>
              <a:gd name="connsiteY1" fmla="*/ 0 h 6614159"/>
              <a:gd name="connsiteX2" fmla="*/ 6614159 w 6614159"/>
              <a:gd name="connsiteY2" fmla="*/ 3196094 h 6614159"/>
              <a:gd name="connsiteX3" fmla="*/ 6614159 w 6614159"/>
              <a:gd name="connsiteY3" fmla="*/ 6614159 h 6614159"/>
              <a:gd name="connsiteX4" fmla="*/ 0 w 6614159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59">
                <a:moveTo>
                  <a:pt x="0" y="0"/>
                </a:moveTo>
                <a:lnTo>
                  <a:pt x="3418064" y="0"/>
                </a:lnTo>
                <a:cubicBezTo>
                  <a:pt x="3418064" y="1765154"/>
                  <a:pt x="4849004" y="3196094"/>
                  <a:pt x="6614159" y="3196094"/>
                </a:cubicBezTo>
                <a:lnTo>
                  <a:pt x="6614159" y="6614159"/>
                </a:lnTo>
                <a:cubicBezTo>
                  <a:pt x="2961259" y="6614159"/>
                  <a:pt x="0" y="3652899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7203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28394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87842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47289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8290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4579776" y="0"/>
            <a:ext cx="7013473" cy="6858000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41300" dist="38100" dir="5400000" algn="t" rotWithShape="0">
              <a:prstClr val="black">
                <a:alpha val="1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717295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1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466572" y="0"/>
            <a:ext cx="347368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6448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8" y="1366411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69093" y="1366411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05575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26068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8465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380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1754" y="0"/>
            <a:ext cx="752024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785550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680202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1250085"/>
            <a:ext cx="340980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60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1754" y="0"/>
            <a:ext cx="752024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87856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961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155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17274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17274" y="464072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69048" y="1033955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035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151418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0188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"/>
            <a:ext cx="12191999" cy="37241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51574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496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228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32213" y="-24938"/>
            <a:ext cx="12281793" cy="6924092"/>
          </a:xfrm>
          <a:custGeom>
            <a:avLst/>
            <a:gdLst>
              <a:gd name="connsiteX0" fmla="*/ 0 w 2589153"/>
              <a:gd name="connsiteY0" fmla="*/ 0 h 2348970"/>
              <a:gd name="connsiteX1" fmla="*/ 2589153 w 2589153"/>
              <a:gd name="connsiteY1" fmla="*/ 0 h 2348970"/>
              <a:gd name="connsiteX2" fmla="*/ 2589153 w 2589153"/>
              <a:gd name="connsiteY2" fmla="*/ 2348970 h 2348970"/>
              <a:gd name="connsiteX3" fmla="*/ 0 w 2589153"/>
              <a:gd name="connsiteY3" fmla="*/ 2348970 h 2348970"/>
              <a:gd name="connsiteX4" fmla="*/ 0 w 2589153"/>
              <a:gd name="connsiteY4" fmla="*/ 0 h 2348970"/>
              <a:gd name="connsiteX0" fmla="*/ 0 w 8009051"/>
              <a:gd name="connsiteY0" fmla="*/ 0 h 3296621"/>
              <a:gd name="connsiteX1" fmla="*/ 8009051 w 8009051"/>
              <a:gd name="connsiteY1" fmla="*/ 947651 h 3296621"/>
              <a:gd name="connsiteX2" fmla="*/ 8009051 w 8009051"/>
              <a:gd name="connsiteY2" fmla="*/ 3296621 h 3296621"/>
              <a:gd name="connsiteX3" fmla="*/ 5419898 w 8009051"/>
              <a:gd name="connsiteY3" fmla="*/ 3296621 h 3296621"/>
              <a:gd name="connsiteX4" fmla="*/ 0 w 8009051"/>
              <a:gd name="connsiteY4" fmla="*/ 0 h 3296621"/>
              <a:gd name="connsiteX0" fmla="*/ 0 w 10773295"/>
              <a:gd name="connsiteY0" fmla="*/ 0 h 6480395"/>
              <a:gd name="connsiteX1" fmla="*/ 8009051 w 10773295"/>
              <a:gd name="connsiteY1" fmla="*/ 947651 h 6480395"/>
              <a:gd name="connsiteX2" fmla="*/ 8009051 w 10773295"/>
              <a:gd name="connsiteY2" fmla="*/ 3296621 h 6480395"/>
              <a:gd name="connsiteX3" fmla="*/ 10773295 w 10773295"/>
              <a:gd name="connsiteY3" fmla="*/ 6480395 h 6480395"/>
              <a:gd name="connsiteX4" fmla="*/ 0 w 10773295"/>
              <a:gd name="connsiteY4" fmla="*/ 0 h 6480395"/>
              <a:gd name="connsiteX0" fmla="*/ 0 w 12281793"/>
              <a:gd name="connsiteY0" fmla="*/ 0 h 6480395"/>
              <a:gd name="connsiteX1" fmla="*/ 8009051 w 12281793"/>
              <a:gd name="connsiteY1" fmla="*/ 947651 h 6480395"/>
              <a:gd name="connsiteX2" fmla="*/ 12281793 w 12281793"/>
              <a:gd name="connsiteY2" fmla="*/ 5366490 h 6480395"/>
              <a:gd name="connsiteX3" fmla="*/ 10773295 w 12281793"/>
              <a:gd name="connsiteY3" fmla="*/ 6480395 h 6480395"/>
              <a:gd name="connsiteX4" fmla="*/ 0 w 12281793"/>
              <a:gd name="connsiteY4" fmla="*/ 0 h 6480395"/>
              <a:gd name="connsiteX0" fmla="*/ 0 w 12281793"/>
              <a:gd name="connsiteY0" fmla="*/ 432262 h 6912657"/>
              <a:gd name="connsiteX1" fmla="*/ 8624193 w 12281793"/>
              <a:gd name="connsiteY1" fmla="*/ 0 h 6912657"/>
              <a:gd name="connsiteX2" fmla="*/ 12281793 w 12281793"/>
              <a:gd name="connsiteY2" fmla="*/ 5798752 h 6912657"/>
              <a:gd name="connsiteX3" fmla="*/ 10773295 w 12281793"/>
              <a:gd name="connsiteY3" fmla="*/ 6912657 h 6912657"/>
              <a:gd name="connsiteX4" fmla="*/ 0 w 12281793"/>
              <a:gd name="connsiteY4" fmla="*/ 432262 h 6912657"/>
              <a:gd name="connsiteX0" fmla="*/ 0 w 12281793"/>
              <a:gd name="connsiteY0" fmla="*/ 432262 h 6912657"/>
              <a:gd name="connsiteX1" fmla="*/ 381348 w 12281793"/>
              <a:gd name="connsiteY1" fmla="*/ 412514 h 6912657"/>
              <a:gd name="connsiteX2" fmla="*/ 8624193 w 12281793"/>
              <a:gd name="connsiteY2" fmla="*/ 0 h 6912657"/>
              <a:gd name="connsiteX3" fmla="*/ 12281793 w 12281793"/>
              <a:gd name="connsiteY3" fmla="*/ 5798752 h 6912657"/>
              <a:gd name="connsiteX4" fmla="*/ 10773295 w 12281793"/>
              <a:gd name="connsiteY4" fmla="*/ 6912657 h 6912657"/>
              <a:gd name="connsiteX5" fmla="*/ 0 w 12281793"/>
              <a:gd name="connsiteY5" fmla="*/ 432262 h 6912657"/>
              <a:gd name="connsiteX0" fmla="*/ 0 w 12281793"/>
              <a:gd name="connsiteY0" fmla="*/ 443697 h 6924092"/>
              <a:gd name="connsiteX1" fmla="*/ 32214 w 12281793"/>
              <a:gd name="connsiteY1" fmla="*/ 0 h 6924092"/>
              <a:gd name="connsiteX2" fmla="*/ 8624193 w 12281793"/>
              <a:gd name="connsiteY2" fmla="*/ 11435 h 6924092"/>
              <a:gd name="connsiteX3" fmla="*/ 12281793 w 12281793"/>
              <a:gd name="connsiteY3" fmla="*/ 5810187 h 6924092"/>
              <a:gd name="connsiteX4" fmla="*/ 10773295 w 12281793"/>
              <a:gd name="connsiteY4" fmla="*/ 6924092 h 6924092"/>
              <a:gd name="connsiteX5" fmla="*/ 0 w 12281793"/>
              <a:gd name="connsiteY5" fmla="*/ 443697 h 6924092"/>
              <a:gd name="connsiteX0" fmla="*/ 0 w 12281793"/>
              <a:gd name="connsiteY0" fmla="*/ 443697 h 6924092"/>
              <a:gd name="connsiteX1" fmla="*/ 32214 w 12281793"/>
              <a:gd name="connsiteY1" fmla="*/ 0 h 6924092"/>
              <a:gd name="connsiteX2" fmla="*/ 8624193 w 12281793"/>
              <a:gd name="connsiteY2" fmla="*/ 11435 h 6924092"/>
              <a:gd name="connsiteX3" fmla="*/ 12281793 w 12281793"/>
              <a:gd name="connsiteY3" fmla="*/ 5810187 h 6924092"/>
              <a:gd name="connsiteX4" fmla="*/ 11478838 w 12281793"/>
              <a:gd name="connsiteY4" fmla="*/ 6392487 h 6924092"/>
              <a:gd name="connsiteX5" fmla="*/ 10773295 w 12281793"/>
              <a:gd name="connsiteY5" fmla="*/ 6924092 h 6924092"/>
              <a:gd name="connsiteX6" fmla="*/ 0 w 12281793"/>
              <a:gd name="connsiteY6" fmla="*/ 443697 h 6924092"/>
              <a:gd name="connsiteX0" fmla="*/ 0 w 12281793"/>
              <a:gd name="connsiteY0" fmla="*/ 443697 h 6924092"/>
              <a:gd name="connsiteX1" fmla="*/ 32214 w 12281793"/>
              <a:gd name="connsiteY1" fmla="*/ 0 h 6924092"/>
              <a:gd name="connsiteX2" fmla="*/ 8624193 w 12281793"/>
              <a:gd name="connsiteY2" fmla="*/ 11435 h 6924092"/>
              <a:gd name="connsiteX3" fmla="*/ 12281793 w 12281793"/>
              <a:gd name="connsiteY3" fmla="*/ 5810187 h 6924092"/>
              <a:gd name="connsiteX4" fmla="*/ 12243609 w 12281793"/>
              <a:gd name="connsiteY4" fmla="*/ 6907876 h 6924092"/>
              <a:gd name="connsiteX5" fmla="*/ 10773295 w 12281793"/>
              <a:gd name="connsiteY5" fmla="*/ 6924092 h 6924092"/>
              <a:gd name="connsiteX6" fmla="*/ 0 w 12281793"/>
              <a:gd name="connsiteY6" fmla="*/ 443697 h 69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1793" h="6924092">
                <a:moveTo>
                  <a:pt x="0" y="443697"/>
                </a:moveTo>
                <a:lnTo>
                  <a:pt x="32214" y="0"/>
                </a:lnTo>
                <a:lnTo>
                  <a:pt x="8624193" y="11435"/>
                </a:lnTo>
                <a:lnTo>
                  <a:pt x="12281793" y="5810187"/>
                </a:lnTo>
                <a:lnTo>
                  <a:pt x="12243609" y="6907876"/>
                </a:lnTo>
                <a:lnTo>
                  <a:pt x="10773295" y="6924092"/>
                </a:lnTo>
                <a:lnTo>
                  <a:pt x="0" y="44369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14440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02713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90986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679259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02713" y="246999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9679259" y="246999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790986" y="435826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679259" y="435826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642304" y="2321312"/>
            <a:ext cx="2126164" cy="212616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17500" dist="25400" dir="5400000" sx="105000" sy="105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2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5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31608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257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67884" y="611459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49699" y="2529468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14225" y="4447477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333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835592" y="581722"/>
            <a:ext cx="3739375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54967" y="2514600"/>
            <a:ext cx="5687123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832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tx1">
                    <a:alpha val="1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tx1">
                  <a:alpha val="1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788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28478" y="1394220"/>
            <a:ext cx="1191756" cy="11917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829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123308" y="1349450"/>
            <a:ext cx="4339048" cy="4339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" fmla="*/ 24941 w 5024146"/>
              <a:gd name="connsiteY0" fmla="*/ 1246253 h 2498048"/>
              <a:gd name="connsiteX1" fmla="*/ 1819423 w 5024146"/>
              <a:gd name="connsiteY1" fmla="*/ 1246253 h 2498048"/>
              <a:gd name="connsiteX2" fmla="*/ 922182 w 5024146"/>
              <a:gd name="connsiteY2" fmla="*/ 2143494 h 2498048"/>
              <a:gd name="connsiteX3" fmla="*/ 24941 w 5024146"/>
              <a:gd name="connsiteY3" fmla="*/ 1246253 h 2498048"/>
              <a:gd name="connsiteX4" fmla="*/ 3775122 w 5024146"/>
              <a:gd name="connsiteY4" fmla="*/ 0 h 2498048"/>
              <a:gd name="connsiteX5" fmla="*/ 4302934 w 5024146"/>
              <a:gd name="connsiteY5" fmla="*/ 218627 h 2498048"/>
              <a:gd name="connsiteX6" fmla="*/ 4805519 w 5024146"/>
              <a:gd name="connsiteY6" fmla="*/ 721212 h 2498048"/>
              <a:gd name="connsiteX7" fmla="*/ 4805519 w 5024146"/>
              <a:gd name="connsiteY7" fmla="*/ 1776836 h 2498048"/>
              <a:gd name="connsiteX8" fmla="*/ 4302934 w 5024146"/>
              <a:gd name="connsiteY8" fmla="*/ 2279421 h 2498048"/>
              <a:gd name="connsiteX9" fmla="*/ 3247310 w 5024146"/>
              <a:gd name="connsiteY9" fmla="*/ 2279421 h 2498048"/>
              <a:gd name="connsiteX10" fmla="*/ 2744726 w 5024146"/>
              <a:gd name="connsiteY10" fmla="*/ 1776836 h 2498048"/>
              <a:gd name="connsiteX11" fmla="*/ 2744726 w 5024146"/>
              <a:gd name="connsiteY11" fmla="*/ 721212 h 2498048"/>
              <a:gd name="connsiteX12" fmla="*/ 3247310 w 5024146"/>
              <a:gd name="connsiteY12" fmla="*/ 218627 h 2498048"/>
              <a:gd name="connsiteX13" fmla="*/ 3775122 w 5024146"/>
              <a:gd name="connsiteY13" fmla="*/ 0 h 2498048"/>
              <a:gd name="connsiteX0" fmla="*/ 24941 w 5024146"/>
              <a:gd name="connsiteY0" fmla="*/ 1246253 h 2498048"/>
              <a:gd name="connsiteX1" fmla="*/ 922182 w 5024146"/>
              <a:gd name="connsiteY1" fmla="*/ 2143494 h 2498048"/>
              <a:gd name="connsiteX2" fmla="*/ 24941 w 5024146"/>
              <a:gd name="connsiteY2" fmla="*/ 1246253 h 2498048"/>
              <a:gd name="connsiteX3" fmla="*/ 3775122 w 5024146"/>
              <a:gd name="connsiteY3" fmla="*/ 0 h 2498048"/>
              <a:gd name="connsiteX4" fmla="*/ 4302934 w 5024146"/>
              <a:gd name="connsiteY4" fmla="*/ 218627 h 2498048"/>
              <a:gd name="connsiteX5" fmla="*/ 4805519 w 5024146"/>
              <a:gd name="connsiteY5" fmla="*/ 721212 h 2498048"/>
              <a:gd name="connsiteX6" fmla="*/ 4805519 w 5024146"/>
              <a:gd name="connsiteY6" fmla="*/ 1776836 h 2498048"/>
              <a:gd name="connsiteX7" fmla="*/ 4302934 w 5024146"/>
              <a:gd name="connsiteY7" fmla="*/ 2279421 h 2498048"/>
              <a:gd name="connsiteX8" fmla="*/ 3247310 w 5024146"/>
              <a:gd name="connsiteY8" fmla="*/ 2279421 h 2498048"/>
              <a:gd name="connsiteX9" fmla="*/ 2744726 w 5024146"/>
              <a:gd name="connsiteY9" fmla="*/ 1776836 h 2498048"/>
              <a:gd name="connsiteX10" fmla="*/ 2744726 w 5024146"/>
              <a:gd name="connsiteY10" fmla="*/ 721212 h 2498048"/>
              <a:gd name="connsiteX11" fmla="*/ 3247310 w 5024146"/>
              <a:gd name="connsiteY11" fmla="*/ 218627 h 2498048"/>
              <a:gd name="connsiteX12" fmla="*/ 3775122 w 5024146"/>
              <a:gd name="connsiteY12" fmla="*/ 0 h 2498048"/>
              <a:gd name="connsiteX0" fmla="*/ 1249024 w 2498048"/>
              <a:gd name="connsiteY0" fmla="*/ 0 h 2498048"/>
              <a:gd name="connsiteX1" fmla="*/ 1776836 w 2498048"/>
              <a:gd name="connsiteY1" fmla="*/ 218627 h 2498048"/>
              <a:gd name="connsiteX2" fmla="*/ 2279421 w 2498048"/>
              <a:gd name="connsiteY2" fmla="*/ 721212 h 2498048"/>
              <a:gd name="connsiteX3" fmla="*/ 2279421 w 2498048"/>
              <a:gd name="connsiteY3" fmla="*/ 1776836 h 2498048"/>
              <a:gd name="connsiteX4" fmla="*/ 1776836 w 2498048"/>
              <a:gd name="connsiteY4" fmla="*/ 2279421 h 2498048"/>
              <a:gd name="connsiteX5" fmla="*/ 721212 w 2498048"/>
              <a:gd name="connsiteY5" fmla="*/ 2279421 h 2498048"/>
              <a:gd name="connsiteX6" fmla="*/ 218628 w 2498048"/>
              <a:gd name="connsiteY6" fmla="*/ 1776836 h 2498048"/>
              <a:gd name="connsiteX7" fmla="*/ 218628 w 2498048"/>
              <a:gd name="connsiteY7" fmla="*/ 721212 h 2498048"/>
              <a:gd name="connsiteX8" fmla="*/ 721212 w 2498048"/>
              <a:gd name="connsiteY8" fmla="*/ 218627 h 2498048"/>
              <a:gd name="connsiteX9" fmla="*/ 1249024 w 2498048"/>
              <a:gd name="connsiteY9" fmla="*/ 0 h 249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41027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549698" y="955737"/>
            <a:ext cx="3478829" cy="4946526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" fmla="*/ 0 w 3749408"/>
              <a:gd name="connsiteY0" fmla="*/ 47392 h 4946526"/>
              <a:gd name="connsiteX1" fmla="*/ 47392 w 3749408"/>
              <a:gd name="connsiteY1" fmla="*/ 0 h 4946526"/>
              <a:gd name="connsiteX2" fmla="*/ 3478829 w 3749408"/>
              <a:gd name="connsiteY2" fmla="*/ 0 h 4946526"/>
              <a:gd name="connsiteX3" fmla="*/ 3526221 w 3749408"/>
              <a:gd name="connsiteY3" fmla="*/ 4899134 h 4946526"/>
              <a:gd name="connsiteX4" fmla="*/ 3478829 w 3749408"/>
              <a:gd name="connsiteY4" fmla="*/ 4946526 h 4946526"/>
              <a:gd name="connsiteX5" fmla="*/ 47392 w 3749408"/>
              <a:gd name="connsiteY5" fmla="*/ 4946526 h 4946526"/>
              <a:gd name="connsiteX6" fmla="*/ 0 w 3749408"/>
              <a:gd name="connsiteY6" fmla="*/ 4899134 h 4946526"/>
              <a:gd name="connsiteX7" fmla="*/ 0 w 3749408"/>
              <a:gd name="connsiteY7" fmla="*/ 47392 h 4946526"/>
              <a:gd name="connsiteX0" fmla="*/ 0 w 3907758"/>
              <a:gd name="connsiteY0" fmla="*/ 47392 h 4946526"/>
              <a:gd name="connsiteX1" fmla="*/ 47392 w 3907758"/>
              <a:gd name="connsiteY1" fmla="*/ 0 h 4946526"/>
              <a:gd name="connsiteX2" fmla="*/ 3478829 w 3907758"/>
              <a:gd name="connsiteY2" fmla="*/ 0 h 4946526"/>
              <a:gd name="connsiteX3" fmla="*/ 3478829 w 3907758"/>
              <a:gd name="connsiteY3" fmla="*/ 4946526 h 4946526"/>
              <a:gd name="connsiteX4" fmla="*/ 47392 w 3907758"/>
              <a:gd name="connsiteY4" fmla="*/ 4946526 h 4946526"/>
              <a:gd name="connsiteX5" fmla="*/ 0 w 3907758"/>
              <a:gd name="connsiteY5" fmla="*/ 4899134 h 4946526"/>
              <a:gd name="connsiteX6" fmla="*/ 0 w 3907758"/>
              <a:gd name="connsiteY6" fmla="*/ 47392 h 4946526"/>
              <a:gd name="connsiteX0" fmla="*/ 0 w 3478829"/>
              <a:gd name="connsiteY0" fmla="*/ 47392 h 4946526"/>
              <a:gd name="connsiteX1" fmla="*/ 47392 w 3478829"/>
              <a:gd name="connsiteY1" fmla="*/ 0 h 4946526"/>
              <a:gd name="connsiteX2" fmla="*/ 3478829 w 3478829"/>
              <a:gd name="connsiteY2" fmla="*/ 0 h 4946526"/>
              <a:gd name="connsiteX3" fmla="*/ 3478829 w 3478829"/>
              <a:gd name="connsiteY3" fmla="*/ 4946526 h 4946526"/>
              <a:gd name="connsiteX4" fmla="*/ 47392 w 3478829"/>
              <a:gd name="connsiteY4" fmla="*/ 4946526 h 4946526"/>
              <a:gd name="connsiteX5" fmla="*/ 0 w 3478829"/>
              <a:gd name="connsiteY5" fmla="*/ 4899134 h 4946526"/>
              <a:gd name="connsiteX6" fmla="*/ 0 w 3478829"/>
              <a:gd name="connsiteY6" fmla="*/ 47392 h 49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9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68457" y="1210253"/>
            <a:ext cx="1274220" cy="16708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268857" y="1210253"/>
            <a:ext cx="1274220" cy="16708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61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43657" y="2248787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69787" y="2157845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56759" y="2248787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43657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156759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27417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136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89878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6296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2714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351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6048" y="1964515"/>
            <a:ext cx="9699901" cy="2840242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596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3416531"/>
            <a:ext cx="10058400" cy="6030254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257473" y="3891934"/>
            <a:ext cx="7676236" cy="47945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13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62" y="1977051"/>
            <a:ext cx="7067859" cy="4237352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301462" y="2305451"/>
            <a:ext cx="5393806" cy="33804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01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5451" y="2152029"/>
            <a:ext cx="4691967" cy="48831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055640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5451" y="0"/>
            <a:ext cx="4691967" cy="48831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295314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-1992261" y="-3008671"/>
            <a:ext cx="4939393" cy="68580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9791347" y="1666570"/>
            <a:ext cx="4939393" cy="68580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19800000">
            <a:off x="-1487012" y="-2193956"/>
            <a:ext cx="3932123" cy="52343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9800000">
            <a:off x="10294981" y="2478418"/>
            <a:ext cx="3932123" cy="52343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-180909" y="351948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3600000">
            <a:off x="-51730" y="404108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9672655" y="-1738399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3600000">
            <a:off x="9810147" y="-1216807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8628400" y="5250261"/>
            <a:ext cx="1243445" cy="240431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8862614" y="5972938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235196" y="371364"/>
            <a:ext cx="6115272" cy="6115272"/>
          </a:xfrm>
          <a:custGeom>
            <a:avLst/>
            <a:gdLst>
              <a:gd name="connsiteX0" fmla="*/ 1277912 w 2555824"/>
              <a:gd name="connsiteY0" fmla="*/ 201629 h 2555824"/>
              <a:gd name="connsiteX1" fmla="*/ 201629 w 2555824"/>
              <a:gd name="connsiteY1" fmla="*/ 1277912 h 2555824"/>
              <a:gd name="connsiteX2" fmla="*/ 1277912 w 2555824"/>
              <a:gd name="connsiteY2" fmla="*/ 2354195 h 2555824"/>
              <a:gd name="connsiteX3" fmla="*/ 2354195 w 2555824"/>
              <a:gd name="connsiteY3" fmla="*/ 1277912 h 2555824"/>
              <a:gd name="connsiteX4" fmla="*/ 1277912 w 2555824"/>
              <a:gd name="connsiteY4" fmla="*/ 201629 h 2555824"/>
              <a:gd name="connsiteX5" fmla="*/ 1277912 w 2555824"/>
              <a:gd name="connsiteY5" fmla="*/ 0 h 2555824"/>
              <a:gd name="connsiteX6" fmla="*/ 2555824 w 2555824"/>
              <a:gd name="connsiteY6" fmla="*/ 1277912 h 2555824"/>
              <a:gd name="connsiteX7" fmla="*/ 1277912 w 2555824"/>
              <a:gd name="connsiteY7" fmla="*/ 2555824 h 2555824"/>
              <a:gd name="connsiteX8" fmla="*/ 0 w 2555824"/>
              <a:gd name="connsiteY8" fmla="*/ 1277912 h 2555824"/>
              <a:gd name="connsiteX9" fmla="*/ 1277912 w 2555824"/>
              <a:gd name="connsiteY9" fmla="*/ 0 h 2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824" h="2555824">
                <a:moveTo>
                  <a:pt x="1277912" y="201629"/>
                </a:moveTo>
                <a:cubicBezTo>
                  <a:pt x="683497" y="201629"/>
                  <a:pt x="201629" y="683497"/>
                  <a:pt x="201629" y="1277912"/>
                </a:cubicBezTo>
                <a:cubicBezTo>
                  <a:pt x="201629" y="1872327"/>
                  <a:pt x="683497" y="2354195"/>
                  <a:pt x="1277912" y="2354195"/>
                </a:cubicBezTo>
                <a:cubicBezTo>
                  <a:pt x="1872327" y="2354195"/>
                  <a:pt x="2354195" y="1872327"/>
                  <a:pt x="2354195" y="1277912"/>
                </a:cubicBezTo>
                <a:cubicBezTo>
                  <a:pt x="2354195" y="683497"/>
                  <a:pt x="1872327" y="201629"/>
                  <a:pt x="1277912" y="201629"/>
                </a:cubicBezTo>
                <a:close/>
                <a:moveTo>
                  <a:pt x="1277912" y="0"/>
                </a:moveTo>
                <a:cubicBezTo>
                  <a:pt x="1983683" y="0"/>
                  <a:pt x="2555824" y="572141"/>
                  <a:pt x="2555824" y="1277912"/>
                </a:cubicBezTo>
                <a:cubicBezTo>
                  <a:pt x="2555824" y="1983683"/>
                  <a:pt x="1983683" y="2555824"/>
                  <a:pt x="1277912" y="2555824"/>
                </a:cubicBezTo>
                <a:cubicBezTo>
                  <a:pt x="572141" y="2555824"/>
                  <a:pt x="0" y="1983683"/>
                  <a:pt x="0" y="1277912"/>
                </a:cubicBezTo>
                <a:cubicBezTo>
                  <a:pt x="0" y="572141"/>
                  <a:pt x="572141" y="0"/>
                  <a:pt x="127791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470" y="1916473"/>
            <a:ext cx="1942648" cy="3960529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26" y="-336977"/>
            <a:ext cx="5339879" cy="9127998"/>
          </a:xfrm>
          <a:prstGeom prst="rect">
            <a:avLst/>
          </a:prstGeom>
          <a:effectLst>
            <a:outerShdw blurRad="495300" dist="304800" dir="5400000" algn="t" rotWithShape="0">
              <a:prstClr val="black">
                <a:alpha val="12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241742" y="2420582"/>
            <a:ext cx="1675186" cy="297641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69115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69616" y="628716"/>
            <a:ext cx="4939393" cy="685800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088" y="219165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619" y="1941731"/>
            <a:ext cx="2175811" cy="432525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08" y="4040025"/>
            <a:ext cx="1243445" cy="240431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02580" y="271325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265039" y="2344106"/>
            <a:ext cx="2001318" cy="35530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822122" y="4762702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929390" y="2102019"/>
            <a:ext cx="5221112" cy="39147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34691" y="2156691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709" y="219165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812" y="1941731"/>
            <a:ext cx="2175811" cy="432525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16201" y="271325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475232" y="2344106"/>
            <a:ext cx="2001318" cy="35530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145517" y="2156691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1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318852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05744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93234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1019277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343873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331363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01" y="1909104"/>
            <a:ext cx="2160396" cy="4404458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66140" y="2473174"/>
            <a:ext cx="1861466" cy="33045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755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48189" y="2210372"/>
            <a:ext cx="3920051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075420" y="2210372"/>
            <a:ext cx="1943100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56310" y="221037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56310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065865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6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25429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33895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42361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25429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533895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842361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959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59422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58833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58244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146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33247" y="2159870"/>
            <a:ext cx="4385662" cy="3359781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303817" y="2159870"/>
            <a:ext cx="4385662" cy="3359781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517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899461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39656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9855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220052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660249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99461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339656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779855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220052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54639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318670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54743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668648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578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846975" y="2180244"/>
            <a:ext cx="2498048" cy="2498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" fmla="*/ 24941 w 5024146"/>
              <a:gd name="connsiteY0" fmla="*/ 1246253 h 2498048"/>
              <a:gd name="connsiteX1" fmla="*/ 1819423 w 5024146"/>
              <a:gd name="connsiteY1" fmla="*/ 1246253 h 2498048"/>
              <a:gd name="connsiteX2" fmla="*/ 922182 w 5024146"/>
              <a:gd name="connsiteY2" fmla="*/ 2143494 h 2498048"/>
              <a:gd name="connsiteX3" fmla="*/ 24941 w 5024146"/>
              <a:gd name="connsiteY3" fmla="*/ 1246253 h 2498048"/>
              <a:gd name="connsiteX4" fmla="*/ 3775122 w 5024146"/>
              <a:gd name="connsiteY4" fmla="*/ 0 h 2498048"/>
              <a:gd name="connsiteX5" fmla="*/ 4302934 w 5024146"/>
              <a:gd name="connsiteY5" fmla="*/ 218627 h 2498048"/>
              <a:gd name="connsiteX6" fmla="*/ 4805519 w 5024146"/>
              <a:gd name="connsiteY6" fmla="*/ 721212 h 2498048"/>
              <a:gd name="connsiteX7" fmla="*/ 4805519 w 5024146"/>
              <a:gd name="connsiteY7" fmla="*/ 1776836 h 2498048"/>
              <a:gd name="connsiteX8" fmla="*/ 4302934 w 5024146"/>
              <a:gd name="connsiteY8" fmla="*/ 2279421 h 2498048"/>
              <a:gd name="connsiteX9" fmla="*/ 3247310 w 5024146"/>
              <a:gd name="connsiteY9" fmla="*/ 2279421 h 2498048"/>
              <a:gd name="connsiteX10" fmla="*/ 2744726 w 5024146"/>
              <a:gd name="connsiteY10" fmla="*/ 1776836 h 2498048"/>
              <a:gd name="connsiteX11" fmla="*/ 2744726 w 5024146"/>
              <a:gd name="connsiteY11" fmla="*/ 721212 h 2498048"/>
              <a:gd name="connsiteX12" fmla="*/ 3247310 w 5024146"/>
              <a:gd name="connsiteY12" fmla="*/ 218627 h 2498048"/>
              <a:gd name="connsiteX13" fmla="*/ 3775122 w 5024146"/>
              <a:gd name="connsiteY13" fmla="*/ 0 h 2498048"/>
              <a:gd name="connsiteX0" fmla="*/ 24941 w 5024146"/>
              <a:gd name="connsiteY0" fmla="*/ 1246253 h 2498048"/>
              <a:gd name="connsiteX1" fmla="*/ 922182 w 5024146"/>
              <a:gd name="connsiteY1" fmla="*/ 2143494 h 2498048"/>
              <a:gd name="connsiteX2" fmla="*/ 24941 w 5024146"/>
              <a:gd name="connsiteY2" fmla="*/ 1246253 h 2498048"/>
              <a:gd name="connsiteX3" fmla="*/ 3775122 w 5024146"/>
              <a:gd name="connsiteY3" fmla="*/ 0 h 2498048"/>
              <a:gd name="connsiteX4" fmla="*/ 4302934 w 5024146"/>
              <a:gd name="connsiteY4" fmla="*/ 218627 h 2498048"/>
              <a:gd name="connsiteX5" fmla="*/ 4805519 w 5024146"/>
              <a:gd name="connsiteY5" fmla="*/ 721212 h 2498048"/>
              <a:gd name="connsiteX6" fmla="*/ 4805519 w 5024146"/>
              <a:gd name="connsiteY6" fmla="*/ 1776836 h 2498048"/>
              <a:gd name="connsiteX7" fmla="*/ 4302934 w 5024146"/>
              <a:gd name="connsiteY7" fmla="*/ 2279421 h 2498048"/>
              <a:gd name="connsiteX8" fmla="*/ 3247310 w 5024146"/>
              <a:gd name="connsiteY8" fmla="*/ 2279421 h 2498048"/>
              <a:gd name="connsiteX9" fmla="*/ 2744726 w 5024146"/>
              <a:gd name="connsiteY9" fmla="*/ 1776836 h 2498048"/>
              <a:gd name="connsiteX10" fmla="*/ 2744726 w 5024146"/>
              <a:gd name="connsiteY10" fmla="*/ 721212 h 2498048"/>
              <a:gd name="connsiteX11" fmla="*/ 3247310 w 5024146"/>
              <a:gd name="connsiteY11" fmla="*/ 218627 h 2498048"/>
              <a:gd name="connsiteX12" fmla="*/ 3775122 w 5024146"/>
              <a:gd name="connsiteY12" fmla="*/ 0 h 2498048"/>
              <a:gd name="connsiteX0" fmla="*/ 1249024 w 2498048"/>
              <a:gd name="connsiteY0" fmla="*/ 0 h 2498048"/>
              <a:gd name="connsiteX1" fmla="*/ 1776836 w 2498048"/>
              <a:gd name="connsiteY1" fmla="*/ 218627 h 2498048"/>
              <a:gd name="connsiteX2" fmla="*/ 2279421 w 2498048"/>
              <a:gd name="connsiteY2" fmla="*/ 721212 h 2498048"/>
              <a:gd name="connsiteX3" fmla="*/ 2279421 w 2498048"/>
              <a:gd name="connsiteY3" fmla="*/ 1776836 h 2498048"/>
              <a:gd name="connsiteX4" fmla="*/ 1776836 w 2498048"/>
              <a:gd name="connsiteY4" fmla="*/ 2279421 h 2498048"/>
              <a:gd name="connsiteX5" fmla="*/ 721212 w 2498048"/>
              <a:gd name="connsiteY5" fmla="*/ 2279421 h 2498048"/>
              <a:gd name="connsiteX6" fmla="*/ 218628 w 2498048"/>
              <a:gd name="connsiteY6" fmla="*/ 1776836 h 2498048"/>
              <a:gd name="connsiteX7" fmla="*/ 218628 w 2498048"/>
              <a:gd name="connsiteY7" fmla="*/ 721212 h 2498048"/>
              <a:gd name="connsiteX8" fmla="*/ 721212 w 2498048"/>
              <a:gd name="connsiteY8" fmla="*/ 218627 h 2498048"/>
              <a:gd name="connsiteX9" fmla="*/ 1249024 w 2498048"/>
              <a:gd name="connsiteY9" fmla="*/ 0 h 249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565414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964369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964369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964369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4369208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4369208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4369208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7774046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7774046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774046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" fmla="*/ 688166 w 2253938"/>
              <a:gd name="connsiteY0" fmla="*/ 3720987 h 3720987"/>
              <a:gd name="connsiteX1" fmla="*/ 2253938 w 2253938"/>
              <a:gd name="connsiteY1" fmla="*/ 3720987 h 3720987"/>
              <a:gd name="connsiteX2" fmla="*/ 688166 w 2253938"/>
              <a:gd name="connsiteY2" fmla="*/ 3720987 h 3720987"/>
              <a:gd name="connsiteX3" fmla="*/ 46127 w 2253938"/>
              <a:gd name="connsiteY3" fmla="*/ 0 h 3720987"/>
              <a:gd name="connsiteX4" fmla="*/ 1670834 w 2253938"/>
              <a:gd name="connsiteY4" fmla="*/ 0 h 3720987"/>
              <a:gd name="connsiteX5" fmla="*/ 1670834 w 2253938"/>
              <a:gd name="connsiteY5" fmla="*/ 1274220 h 3720987"/>
              <a:gd name="connsiteX6" fmla="*/ 46127 w 2253938"/>
              <a:gd name="connsiteY6" fmla="*/ 1274220 h 3720987"/>
              <a:gd name="connsiteX7" fmla="*/ 0 w 2253938"/>
              <a:gd name="connsiteY7" fmla="*/ 1228093 h 3720987"/>
              <a:gd name="connsiteX8" fmla="*/ 0 w 2253938"/>
              <a:gd name="connsiteY8" fmla="*/ 46127 h 3720987"/>
              <a:gd name="connsiteX9" fmla="*/ 46127 w 2253938"/>
              <a:gd name="connsiteY9" fmla="*/ 0 h 3720987"/>
              <a:gd name="connsiteX0" fmla="*/ 46127 w 1670834"/>
              <a:gd name="connsiteY0" fmla="*/ 0 h 1274220"/>
              <a:gd name="connsiteX1" fmla="*/ 1670834 w 1670834"/>
              <a:gd name="connsiteY1" fmla="*/ 0 h 1274220"/>
              <a:gd name="connsiteX2" fmla="*/ 1670834 w 1670834"/>
              <a:gd name="connsiteY2" fmla="*/ 1274220 h 1274220"/>
              <a:gd name="connsiteX3" fmla="*/ 46127 w 1670834"/>
              <a:gd name="connsiteY3" fmla="*/ 1274220 h 1274220"/>
              <a:gd name="connsiteX4" fmla="*/ 0 w 1670834"/>
              <a:gd name="connsiteY4" fmla="*/ 1228093 h 1274220"/>
              <a:gd name="connsiteX5" fmla="*/ 0 w 1670834"/>
              <a:gd name="connsiteY5" fmla="*/ 46127 h 1274220"/>
              <a:gd name="connsiteX6" fmla="*/ 46127 w 1670834"/>
              <a:gd name="connsiteY6" fmla="*/ 0 h 127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5036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7494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9176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0858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9627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>
                    <a:alpha val="2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>
                  <a:alpha val="2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bg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62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37696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>
                    <a:alpha val="2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>
                  <a:alpha val="2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bg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95103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36503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991582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18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893735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33889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999210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42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335192" y="0"/>
            <a:ext cx="2856807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494714" y="0"/>
            <a:ext cx="669728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213416" cy="6858000"/>
          </a:xfrm>
          <a:custGeom>
            <a:avLst/>
            <a:gdLst/>
            <a:ahLst/>
            <a:cxnLst/>
            <a:rect l="l" t="t" r="r" b="b"/>
            <a:pathLst>
              <a:path w="10213416" h="6858000">
                <a:moveTo>
                  <a:pt x="3161802" y="4171890"/>
                </a:moveTo>
                <a:cubicBezTo>
                  <a:pt x="3020099" y="4292600"/>
                  <a:pt x="2867899" y="4465793"/>
                  <a:pt x="2757685" y="4665227"/>
                </a:cubicBezTo>
                <a:cubicBezTo>
                  <a:pt x="2537257" y="5064096"/>
                  <a:pt x="2458533" y="5546938"/>
                  <a:pt x="2594989" y="5662400"/>
                </a:cubicBezTo>
                <a:cubicBezTo>
                  <a:pt x="2741940" y="5783110"/>
                  <a:pt x="3062085" y="5599420"/>
                  <a:pt x="3319251" y="5116579"/>
                </a:cubicBezTo>
                <a:cubicBezTo>
                  <a:pt x="3397975" y="4969627"/>
                  <a:pt x="3460954" y="4822676"/>
                  <a:pt x="3502940" y="4696717"/>
                </a:cubicBezTo>
                <a:cubicBezTo>
                  <a:pt x="3466202" y="4680972"/>
                  <a:pt x="3434713" y="4659979"/>
                  <a:pt x="3403223" y="4633738"/>
                </a:cubicBezTo>
                <a:cubicBezTo>
                  <a:pt x="3293009" y="4549765"/>
                  <a:pt x="3167050" y="4366076"/>
                  <a:pt x="3161802" y="4171890"/>
                </a:cubicBezTo>
                <a:close/>
                <a:moveTo>
                  <a:pt x="3515202" y="4054140"/>
                </a:moveTo>
                <a:cubicBezTo>
                  <a:pt x="3478646" y="4049355"/>
                  <a:pt x="3438977" y="4096774"/>
                  <a:pt x="3424216" y="4182386"/>
                </a:cubicBezTo>
                <a:cubicBezTo>
                  <a:pt x="3397975" y="4324090"/>
                  <a:pt x="3455705" y="4476289"/>
                  <a:pt x="3539678" y="4555014"/>
                </a:cubicBezTo>
                <a:cubicBezTo>
                  <a:pt x="3581664" y="4392317"/>
                  <a:pt x="3597409" y="4261110"/>
                  <a:pt x="3581664" y="4166641"/>
                </a:cubicBezTo>
                <a:cubicBezTo>
                  <a:pt x="3570183" y="4093165"/>
                  <a:pt x="3543634" y="4057863"/>
                  <a:pt x="3515202" y="4054140"/>
                </a:cubicBezTo>
                <a:close/>
                <a:moveTo>
                  <a:pt x="2001027" y="3753453"/>
                </a:moveTo>
                <a:cubicBezTo>
                  <a:pt x="2016895" y="3754160"/>
                  <a:pt x="2033131" y="3762524"/>
                  <a:pt x="2050844" y="3778269"/>
                </a:cubicBezTo>
                <a:cubicBezTo>
                  <a:pt x="2124320" y="3872738"/>
                  <a:pt x="2166306" y="4098414"/>
                  <a:pt x="2029851" y="4366076"/>
                </a:cubicBezTo>
                <a:cubicBezTo>
                  <a:pt x="1872403" y="4670476"/>
                  <a:pt x="1552258" y="5300269"/>
                  <a:pt x="1331831" y="5809351"/>
                </a:cubicBezTo>
                <a:cubicBezTo>
                  <a:pt x="1690025" y="5616477"/>
                  <a:pt x="1971874" y="5363330"/>
                  <a:pt x="2177377" y="5109680"/>
                </a:cubicBezTo>
                <a:lnTo>
                  <a:pt x="2233299" y="5036884"/>
                </a:lnTo>
                <a:lnTo>
                  <a:pt x="2235967" y="5016887"/>
                </a:lnTo>
                <a:cubicBezTo>
                  <a:pt x="2266274" y="4834956"/>
                  <a:pt x="2339463" y="4644234"/>
                  <a:pt x="2442789" y="4460545"/>
                </a:cubicBezTo>
                <a:cubicBezTo>
                  <a:pt x="2642223" y="4103662"/>
                  <a:pt x="2962367" y="3799262"/>
                  <a:pt x="3277264" y="3778269"/>
                </a:cubicBezTo>
                <a:cubicBezTo>
                  <a:pt x="3439961" y="3767773"/>
                  <a:pt x="3529181" y="3815007"/>
                  <a:pt x="3634147" y="3956710"/>
                </a:cubicBezTo>
                <a:cubicBezTo>
                  <a:pt x="3754857" y="4119407"/>
                  <a:pt x="3912305" y="4156145"/>
                  <a:pt x="3880815" y="4534020"/>
                </a:cubicBezTo>
                <a:cubicBezTo>
                  <a:pt x="3875568" y="4576007"/>
                  <a:pt x="3875568" y="4612745"/>
                  <a:pt x="3870319" y="4654731"/>
                </a:cubicBezTo>
                <a:cubicBezTo>
                  <a:pt x="3901809" y="4654731"/>
                  <a:pt x="3933299" y="4644234"/>
                  <a:pt x="3975285" y="4644234"/>
                </a:cubicBezTo>
                <a:cubicBezTo>
                  <a:pt x="4012023" y="4644234"/>
                  <a:pt x="4012023" y="4670476"/>
                  <a:pt x="3991030" y="4696717"/>
                </a:cubicBezTo>
                <a:cubicBezTo>
                  <a:pt x="3954292" y="4738703"/>
                  <a:pt x="3901809" y="4759697"/>
                  <a:pt x="3849326" y="4764945"/>
                </a:cubicBezTo>
                <a:cubicBezTo>
                  <a:pt x="3739113" y="5211048"/>
                  <a:pt x="3408471" y="5741124"/>
                  <a:pt x="3020099" y="5872331"/>
                </a:cubicBezTo>
                <a:cubicBezTo>
                  <a:pt x="2831161" y="5935310"/>
                  <a:pt x="2568747" y="5914317"/>
                  <a:pt x="2358816" y="5641407"/>
                </a:cubicBezTo>
                <a:cubicBezTo>
                  <a:pt x="2301085" y="5565307"/>
                  <a:pt x="2262707" y="5479694"/>
                  <a:pt x="2241304" y="5387521"/>
                </a:cubicBezTo>
                <a:lnTo>
                  <a:pt x="2232898" y="5341726"/>
                </a:lnTo>
                <a:lnTo>
                  <a:pt x="2210017" y="5375574"/>
                </a:lnTo>
                <a:cubicBezTo>
                  <a:pt x="1999407" y="5666254"/>
                  <a:pt x="1650991" y="5851994"/>
                  <a:pt x="1242610" y="6019283"/>
                </a:cubicBezTo>
                <a:cubicBezTo>
                  <a:pt x="1132396" y="6283008"/>
                  <a:pt x="1011112" y="6566661"/>
                  <a:pt x="879587" y="6827066"/>
                </a:cubicBezTo>
                <a:lnTo>
                  <a:pt x="862964" y="6858000"/>
                </a:lnTo>
                <a:lnTo>
                  <a:pt x="445995" y="6858000"/>
                </a:lnTo>
                <a:lnTo>
                  <a:pt x="448712" y="6853407"/>
                </a:lnTo>
                <a:cubicBezTo>
                  <a:pt x="556644" y="6665681"/>
                  <a:pt x="668580" y="6444065"/>
                  <a:pt x="770265" y="6202972"/>
                </a:cubicBezTo>
                <a:cubicBezTo>
                  <a:pt x="514412" y="6350580"/>
                  <a:pt x="321292" y="6543946"/>
                  <a:pt x="184816" y="6734913"/>
                </a:cubicBezTo>
                <a:lnTo>
                  <a:pt x="107835" y="6858000"/>
                </a:lnTo>
                <a:lnTo>
                  <a:pt x="0" y="6858000"/>
                </a:lnTo>
                <a:lnTo>
                  <a:pt x="0" y="6535613"/>
                </a:lnTo>
                <a:lnTo>
                  <a:pt x="23913" y="6507013"/>
                </a:lnTo>
                <a:cubicBezTo>
                  <a:pt x="238713" y="6281450"/>
                  <a:pt x="534749" y="6110471"/>
                  <a:pt x="859486" y="5982545"/>
                </a:cubicBezTo>
                <a:cubicBezTo>
                  <a:pt x="911968" y="5861834"/>
                  <a:pt x="964451" y="5730627"/>
                  <a:pt x="1022182" y="5604669"/>
                </a:cubicBezTo>
                <a:cubicBezTo>
                  <a:pt x="859486" y="5772614"/>
                  <a:pt x="660051" y="5909069"/>
                  <a:pt x="450120" y="5893324"/>
                </a:cubicBezTo>
                <a:cubicBezTo>
                  <a:pt x="72245" y="5861834"/>
                  <a:pt x="61748" y="5478710"/>
                  <a:pt x="182458" y="5132324"/>
                </a:cubicBezTo>
                <a:cubicBezTo>
                  <a:pt x="297920" y="4796434"/>
                  <a:pt x="555086" y="4276855"/>
                  <a:pt x="896224" y="3804510"/>
                </a:cubicBezTo>
                <a:cubicBezTo>
                  <a:pt x="938210" y="3746780"/>
                  <a:pt x="990693" y="3752028"/>
                  <a:pt x="1027430" y="3804510"/>
                </a:cubicBezTo>
                <a:cubicBezTo>
                  <a:pt x="1153389" y="3972455"/>
                  <a:pt x="1121899" y="4192883"/>
                  <a:pt x="927713" y="4502531"/>
                </a:cubicBezTo>
                <a:cubicBezTo>
                  <a:pt x="738775" y="4806931"/>
                  <a:pt x="623313" y="5022110"/>
                  <a:pt x="523596" y="5268779"/>
                </a:cubicBezTo>
                <a:cubicBezTo>
                  <a:pt x="418631" y="5525945"/>
                  <a:pt x="429127" y="5709634"/>
                  <a:pt x="549837" y="5720131"/>
                </a:cubicBezTo>
                <a:cubicBezTo>
                  <a:pt x="754520" y="5735876"/>
                  <a:pt x="1016934" y="5399986"/>
                  <a:pt x="1284596" y="4943386"/>
                </a:cubicBezTo>
                <a:cubicBezTo>
                  <a:pt x="1510272" y="4555014"/>
                  <a:pt x="1735948" y="4082669"/>
                  <a:pt x="1919638" y="3815007"/>
                </a:cubicBezTo>
                <a:cubicBezTo>
                  <a:pt x="1949159" y="3772365"/>
                  <a:pt x="1974580" y="3752274"/>
                  <a:pt x="2001027" y="3753453"/>
                </a:cubicBezTo>
                <a:close/>
                <a:moveTo>
                  <a:pt x="5834928" y="3730051"/>
                </a:moveTo>
                <a:cubicBezTo>
                  <a:pt x="5850304" y="3732019"/>
                  <a:pt x="5865311" y="3742843"/>
                  <a:pt x="5881056" y="3762524"/>
                </a:cubicBezTo>
                <a:cubicBezTo>
                  <a:pt x="5959780" y="3856993"/>
                  <a:pt x="6001766" y="4087917"/>
                  <a:pt x="5875807" y="4350331"/>
                </a:cubicBezTo>
                <a:cubicBezTo>
                  <a:pt x="5760346" y="4586503"/>
                  <a:pt x="5497931" y="4980124"/>
                  <a:pt x="5377221" y="5247786"/>
                </a:cubicBezTo>
                <a:cubicBezTo>
                  <a:pt x="5240766" y="5546938"/>
                  <a:pt x="5261760" y="5767365"/>
                  <a:pt x="5450697" y="5756869"/>
                </a:cubicBezTo>
                <a:cubicBezTo>
                  <a:pt x="5671125" y="5746372"/>
                  <a:pt x="5938787" y="5399986"/>
                  <a:pt x="6143469" y="5032607"/>
                </a:cubicBezTo>
                <a:cubicBezTo>
                  <a:pt x="6169711" y="4985372"/>
                  <a:pt x="6216946" y="4980124"/>
                  <a:pt x="6237939" y="5027358"/>
                </a:cubicBezTo>
                <a:cubicBezTo>
                  <a:pt x="6258931" y="5069344"/>
                  <a:pt x="6264180" y="5211048"/>
                  <a:pt x="6190704" y="5358000"/>
                </a:cubicBezTo>
                <a:cubicBezTo>
                  <a:pt x="6038504" y="5651903"/>
                  <a:pt x="5713111" y="5919565"/>
                  <a:pt x="5403463" y="5919565"/>
                </a:cubicBezTo>
                <a:cubicBezTo>
                  <a:pt x="5062325" y="5919565"/>
                  <a:pt x="4925870" y="5704386"/>
                  <a:pt x="4967856" y="5399986"/>
                </a:cubicBezTo>
                <a:cubicBezTo>
                  <a:pt x="4784167" y="5646655"/>
                  <a:pt x="4506008" y="5914317"/>
                  <a:pt x="4212105" y="5893324"/>
                </a:cubicBezTo>
                <a:cubicBezTo>
                  <a:pt x="3839478" y="5867083"/>
                  <a:pt x="3828981" y="5478710"/>
                  <a:pt x="3944443" y="5132324"/>
                </a:cubicBezTo>
                <a:cubicBezTo>
                  <a:pt x="4059905" y="4785938"/>
                  <a:pt x="4327567" y="4271607"/>
                  <a:pt x="4668705" y="3794014"/>
                </a:cubicBezTo>
                <a:cubicBezTo>
                  <a:pt x="4710691" y="3736283"/>
                  <a:pt x="4763174" y="3741531"/>
                  <a:pt x="4805160" y="3788766"/>
                </a:cubicBezTo>
                <a:cubicBezTo>
                  <a:pt x="4920622" y="3961959"/>
                  <a:pt x="4894380" y="4198131"/>
                  <a:pt x="4705442" y="4497283"/>
                </a:cubicBezTo>
                <a:cubicBezTo>
                  <a:pt x="4511256" y="4806931"/>
                  <a:pt x="4406291" y="5016862"/>
                  <a:pt x="4296077" y="5268779"/>
                </a:cubicBezTo>
                <a:cubicBezTo>
                  <a:pt x="4185864" y="5525945"/>
                  <a:pt x="4201608" y="5714883"/>
                  <a:pt x="4322318" y="5725379"/>
                </a:cubicBezTo>
                <a:cubicBezTo>
                  <a:pt x="4527001" y="5741124"/>
                  <a:pt x="4815656" y="5373744"/>
                  <a:pt x="5099063" y="4917145"/>
                </a:cubicBezTo>
                <a:cubicBezTo>
                  <a:pt x="5429704" y="4381820"/>
                  <a:pt x="5581905" y="4019689"/>
                  <a:pt x="5749849" y="3794014"/>
                </a:cubicBezTo>
                <a:cubicBezTo>
                  <a:pt x="5782651" y="3748092"/>
                  <a:pt x="5809302" y="3726770"/>
                  <a:pt x="5834928" y="3730051"/>
                </a:cubicBezTo>
                <a:close/>
                <a:moveTo>
                  <a:pt x="5354245" y="1489879"/>
                </a:moveTo>
                <a:cubicBezTo>
                  <a:pt x="5178814" y="1496016"/>
                  <a:pt x="4810522" y="1830306"/>
                  <a:pt x="4530888" y="2282806"/>
                </a:cubicBezTo>
                <a:cubicBezTo>
                  <a:pt x="4252729" y="2734158"/>
                  <a:pt x="4184502" y="3196006"/>
                  <a:pt x="4389184" y="3201254"/>
                </a:cubicBezTo>
                <a:cubicBezTo>
                  <a:pt x="4604363" y="3206502"/>
                  <a:pt x="4877273" y="2870613"/>
                  <a:pt x="5144936" y="2408765"/>
                </a:cubicBezTo>
                <a:cubicBezTo>
                  <a:pt x="5475576" y="1831454"/>
                  <a:pt x="5522811" y="1506061"/>
                  <a:pt x="5370611" y="1490316"/>
                </a:cubicBezTo>
                <a:cubicBezTo>
                  <a:pt x="5365363" y="1489824"/>
                  <a:pt x="5359905" y="1489681"/>
                  <a:pt x="5354245" y="1489879"/>
                </a:cubicBezTo>
                <a:close/>
                <a:moveTo>
                  <a:pt x="2449713" y="68034"/>
                </a:moveTo>
                <a:cubicBezTo>
                  <a:pt x="2670141" y="73282"/>
                  <a:pt x="2869575" y="131013"/>
                  <a:pt x="2948299" y="335696"/>
                </a:cubicBezTo>
                <a:cubicBezTo>
                  <a:pt x="2964044" y="377682"/>
                  <a:pt x="2953547" y="419668"/>
                  <a:pt x="2885320" y="414420"/>
                </a:cubicBezTo>
                <a:cubicBezTo>
                  <a:pt x="2628155" y="388179"/>
                  <a:pt x="2297513" y="440661"/>
                  <a:pt x="1993113" y="493144"/>
                </a:cubicBezTo>
                <a:cubicBezTo>
                  <a:pt x="1998362" y="619103"/>
                  <a:pt x="1961624" y="792296"/>
                  <a:pt x="1819920" y="1049461"/>
                </a:cubicBezTo>
                <a:cubicBezTo>
                  <a:pt x="1505024" y="1621523"/>
                  <a:pt x="1058920" y="2356282"/>
                  <a:pt x="649555" y="3316716"/>
                </a:cubicBezTo>
                <a:cubicBezTo>
                  <a:pt x="628562" y="3369199"/>
                  <a:pt x="602320" y="3369199"/>
                  <a:pt x="565583" y="3332461"/>
                </a:cubicBezTo>
                <a:cubicBezTo>
                  <a:pt x="492106" y="3264233"/>
                  <a:pt x="429127" y="3106785"/>
                  <a:pt x="497355" y="2854868"/>
                </a:cubicBezTo>
                <a:cubicBezTo>
                  <a:pt x="618065" y="2424509"/>
                  <a:pt x="1184879" y="1285634"/>
                  <a:pt x="1672969" y="545627"/>
                </a:cubicBezTo>
                <a:cubicBezTo>
                  <a:pt x="1552258" y="566620"/>
                  <a:pt x="1447293" y="577117"/>
                  <a:pt x="1352824" y="582365"/>
                </a:cubicBezTo>
                <a:cubicBezTo>
                  <a:pt x="1037927" y="592861"/>
                  <a:pt x="812251" y="477399"/>
                  <a:pt x="754520" y="283213"/>
                </a:cubicBezTo>
                <a:cubicBezTo>
                  <a:pt x="738776" y="235979"/>
                  <a:pt x="759769" y="209737"/>
                  <a:pt x="812251" y="214985"/>
                </a:cubicBezTo>
                <a:cubicBezTo>
                  <a:pt x="1279348" y="251723"/>
                  <a:pt x="2150561" y="57537"/>
                  <a:pt x="2449713" y="68034"/>
                </a:cubicBezTo>
                <a:close/>
                <a:moveTo>
                  <a:pt x="3428701" y="0"/>
                </a:moveTo>
                <a:lnTo>
                  <a:pt x="3677255" y="0"/>
                </a:lnTo>
                <a:lnTo>
                  <a:pt x="3680445" y="18503"/>
                </a:lnTo>
                <a:cubicBezTo>
                  <a:pt x="3695452" y="172015"/>
                  <a:pt x="3649201" y="381618"/>
                  <a:pt x="3499626" y="629599"/>
                </a:cubicBezTo>
                <a:cubicBezTo>
                  <a:pt x="3373667" y="839530"/>
                  <a:pt x="3095508" y="1264641"/>
                  <a:pt x="2869833" y="1616275"/>
                </a:cubicBezTo>
                <a:cubicBezTo>
                  <a:pt x="3085012" y="1406344"/>
                  <a:pt x="3357922" y="1233151"/>
                  <a:pt x="3499626" y="1248896"/>
                </a:cubicBezTo>
                <a:cubicBezTo>
                  <a:pt x="3678067" y="1269889"/>
                  <a:pt x="3840763" y="1532303"/>
                  <a:pt x="3704308" y="1799965"/>
                </a:cubicBezTo>
                <a:cubicBezTo>
                  <a:pt x="3588846" y="2030889"/>
                  <a:pt x="3336929" y="2414013"/>
                  <a:pt x="3216218" y="2686923"/>
                </a:cubicBezTo>
                <a:cubicBezTo>
                  <a:pt x="3085012" y="2991323"/>
                  <a:pt x="3111253" y="3237992"/>
                  <a:pt x="3305439" y="3227495"/>
                </a:cubicBezTo>
                <a:cubicBezTo>
                  <a:pt x="3493721" y="3218311"/>
                  <a:pt x="3738258" y="2927852"/>
                  <a:pt x="3905444" y="2630361"/>
                </a:cubicBezTo>
                <a:lnTo>
                  <a:pt x="3950752" y="2543780"/>
                </a:lnTo>
                <a:lnTo>
                  <a:pt x="3989716" y="2428806"/>
                </a:lnTo>
                <a:cubicBezTo>
                  <a:pt x="4034721" y="2312123"/>
                  <a:pt x="4097577" y="2191945"/>
                  <a:pt x="4179254" y="2072875"/>
                </a:cubicBezTo>
                <a:cubicBezTo>
                  <a:pt x="4604363" y="1453578"/>
                  <a:pt x="5018977" y="1217406"/>
                  <a:pt x="5281390" y="1217406"/>
                </a:cubicBezTo>
                <a:cubicBezTo>
                  <a:pt x="5507066" y="1217406"/>
                  <a:pt x="5612031" y="1390599"/>
                  <a:pt x="5601535" y="1595282"/>
                </a:cubicBezTo>
                <a:cubicBezTo>
                  <a:pt x="5669763" y="1469324"/>
                  <a:pt x="5732743" y="1359110"/>
                  <a:pt x="5790473" y="1275137"/>
                </a:cubicBezTo>
                <a:cubicBezTo>
                  <a:pt x="5837707" y="1206910"/>
                  <a:pt x="5879694" y="1196413"/>
                  <a:pt x="5916432" y="1243647"/>
                </a:cubicBezTo>
                <a:cubicBezTo>
                  <a:pt x="5995156" y="1338116"/>
                  <a:pt x="6037142" y="1563792"/>
                  <a:pt x="5911184" y="1826206"/>
                </a:cubicBezTo>
                <a:cubicBezTo>
                  <a:pt x="5795721" y="2062379"/>
                  <a:pt x="5533307" y="2455999"/>
                  <a:pt x="5407349" y="2734158"/>
                </a:cubicBezTo>
                <a:cubicBezTo>
                  <a:pt x="5276142" y="3028061"/>
                  <a:pt x="5270894" y="3253737"/>
                  <a:pt x="5449335" y="3243240"/>
                </a:cubicBezTo>
                <a:cubicBezTo>
                  <a:pt x="5570374" y="3237336"/>
                  <a:pt x="5714660" y="3121833"/>
                  <a:pt x="5850436" y="2957446"/>
                </a:cubicBezTo>
                <a:lnTo>
                  <a:pt x="5878320" y="2922345"/>
                </a:lnTo>
                <a:lnTo>
                  <a:pt x="5882576" y="2901897"/>
                </a:lnTo>
                <a:cubicBezTo>
                  <a:pt x="5889546" y="2871843"/>
                  <a:pt x="5898239" y="2840435"/>
                  <a:pt x="5908735" y="2807633"/>
                </a:cubicBezTo>
                <a:cubicBezTo>
                  <a:pt x="6013701" y="2476992"/>
                  <a:pt x="6417818" y="1747482"/>
                  <a:pt x="6748459" y="1259392"/>
                </a:cubicBezTo>
                <a:cubicBezTo>
                  <a:pt x="6785197" y="1201661"/>
                  <a:pt x="6827183" y="1206910"/>
                  <a:pt x="6858673" y="1259392"/>
                </a:cubicBezTo>
                <a:cubicBezTo>
                  <a:pt x="6937397" y="1390599"/>
                  <a:pt x="6932149" y="1569041"/>
                  <a:pt x="6874418" y="1757978"/>
                </a:cubicBezTo>
                <a:cubicBezTo>
                  <a:pt x="7110591" y="1506061"/>
                  <a:pt x="7467473" y="1217406"/>
                  <a:pt x="7640666" y="1243647"/>
                </a:cubicBezTo>
                <a:cubicBezTo>
                  <a:pt x="7813859" y="1269889"/>
                  <a:pt x="7976556" y="1527054"/>
                  <a:pt x="7845349" y="1799965"/>
                </a:cubicBezTo>
                <a:cubicBezTo>
                  <a:pt x="7735135" y="2030889"/>
                  <a:pt x="7477970" y="2419261"/>
                  <a:pt x="7357259" y="2692171"/>
                </a:cubicBezTo>
                <a:cubicBezTo>
                  <a:pt x="7220804" y="2996571"/>
                  <a:pt x="7252294" y="3243240"/>
                  <a:pt x="7441231" y="3232744"/>
                </a:cubicBezTo>
                <a:cubicBezTo>
                  <a:pt x="7629514" y="3223559"/>
                  <a:pt x="7849941" y="2957209"/>
                  <a:pt x="8035711" y="2644650"/>
                </a:cubicBezTo>
                <a:lnTo>
                  <a:pt x="8072553" y="2579751"/>
                </a:lnTo>
                <a:lnTo>
                  <a:pt x="8076753" y="2568828"/>
                </a:lnTo>
                <a:cubicBezTo>
                  <a:pt x="8308555" y="1981557"/>
                  <a:pt x="8986795" y="651051"/>
                  <a:pt x="9419464" y="12829"/>
                </a:cubicBezTo>
                <a:lnTo>
                  <a:pt x="9428494" y="0"/>
                </a:lnTo>
                <a:lnTo>
                  <a:pt x="9669784" y="0"/>
                </a:lnTo>
                <a:lnTo>
                  <a:pt x="9674152" y="19405"/>
                </a:lnTo>
                <a:cubicBezTo>
                  <a:pt x="9694079" y="162831"/>
                  <a:pt x="9646845" y="352753"/>
                  <a:pt x="9481525" y="640096"/>
                </a:cubicBezTo>
                <a:cubicBezTo>
                  <a:pt x="9355566" y="855275"/>
                  <a:pt x="9150883" y="1222654"/>
                  <a:pt x="9009180" y="1479820"/>
                </a:cubicBezTo>
                <a:cubicBezTo>
                  <a:pt x="9177125" y="1317123"/>
                  <a:pt x="9339821" y="1227903"/>
                  <a:pt x="9476276" y="1180668"/>
                </a:cubicBezTo>
                <a:cubicBezTo>
                  <a:pt x="9675711" y="1112441"/>
                  <a:pt x="9801670" y="1191165"/>
                  <a:pt x="9906635" y="1411592"/>
                </a:cubicBezTo>
                <a:cubicBezTo>
                  <a:pt x="10006353" y="1616275"/>
                  <a:pt x="9990607" y="1836703"/>
                  <a:pt x="9796421" y="2025640"/>
                </a:cubicBezTo>
                <a:cubicBezTo>
                  <a:pt x="9617980" y="2198833"/>
                  <a:pt x="9397552" y="2351034"/>
                  <a:pt x="9066911" y="2450751"/>
                </a:cubicBezTo>
                <a:cubicBezTo>
                  <a:pt x="9087904" y="2881109"/>
                  <a:pt x="9234855" y="3180261"/>
                  <a:pt x="9434290" y="3201254"/>
                </a:cubicBezTo>
                <a:cubicBezTo>
                  <a:pt x="9649470" y="3222247"/>
                  <a:pt x="9938125" y="2818130"/>
                  <a:pt x="10095573" y="2492737"/>
                </a:cubicBezTo>
                <a:cubicBezTo>
                  <a:pt x="10127063" y="2429758"/>
                  <a:pt x="10174297" y="2424509"/>
                  <a:pt x="10200538" y="2487489"/>
                </a:cubicBezTo>
                <a:cubicBezTo>
                  <a:pt x="10226780" y="2550468"/>
                  <a:pt x="10216283" y="2676427"/>
                  <a:pt x="10137558" y="2807633"/>
                </a:cubicBezTo>
                <a:cubicBezTo>
                  <a:pt x="10011600" y="3028061"/>
                  <a:pt x="9770180" y="3363951"/>
                  <a:pt x="9355566" y="3358702"/>
                </a:cubicBezTo>
                <a:cubicBezTo>
                  <a:pt x="8988187" y="3353454"/>
                  <a:pt x="8678538" y="3054302"/>
                  <a:pt x="8689035" y="2345786"/>
                </a:cubicBezTo>
                <a:cubicBezTo>
                  <a:pt x="8689035" y="2251316"/>
                  <a:pt x="8699532" y="2235572"/>
                  <a:pt x="8799249" y="2204082"/>
                </a:cubicBezTo>
                <a:cubicBezTo>
                  <a:pt x="9450035" y="1988903"/>
                  <a:pt x="9796421" y="1532303"/>
                  <a:pt x="9717697" y="1395848"/>
                </a:cubicBezTo>
                <a:cubicBezTo>
                  <a:pt x="9659966" y="1301379"/>
                  <a:pt x="9429042" y="1359110"/>
                  <a:pt x="9150883" y="1574289"/>
                </a:cubicBezTo>
                <a:cubicBezTo>
                  <a:pt x="8757262" y="1873441"/>
                  <a:pt x="8521090" y="2335289"/>
                  <a:pt x="8116973" y="3300971"/>
                </a:cubicBezTo>
                <a:cubicBezTo>
                  <a:pt x="8101228" y="3342957"/>
                  <a:pt x="8059243" y="3353454"/>
                  <a:pt x="8022504" y="3311468"/>
                </a:cubicBezTo>
                <a:cubicBezTo>
                  <a:pt x="7988063" y="3272434"/>
                  <a:pt x="7963666" y="3218331"/>
                  <a:pt x="7955469" y="3143008"/>
                </a:cubicBezTo>
                <a:lnTo>
                  <a:pt x="7953342" y="3114470"/>
                </a:lnTo>
                <a:lnTo>
                  <a:pt x="7927220" y="3140714"/>
                </a:lnTo>
                <a:cubicBezTo>
                  <a:pt x="7769003" y="3290885"/>
                  <a:pt x="7568503" y="3395440"/>
                  <a:pt x="7378253" y="3395440"/>
                </a:cubicBezTo>
                <a:cubicBezTo>
                  <a:pt x="6932149" y="3395440"/>
                  <a:pt x="6827183" y="3070048"/>
                  <a:pt x="6979383" y="2613447"/>
                </a:cubicBezTo>
                <a:cubicBezTo>
                  <a:pt x="7152576" y="2099116"/>
                  <a:pt x="7614425" y="1542799"/>
                  <a:pt x="7519956" y="1500813"/>
                </a:cubicBezTo>
                <a:cubicBezTo>
                  <a:pt x="7467473" y="1479820"/>
                  <a:pt x="7163073" y="1626772"/>
                  <a:pt x="6827183" y="1994151"/>
                </a:cubicBezTo>
                <a:cubicBezTo>
                  <a:pt x="6517535" y="2330041"/>
                  <a:pt x="6286611" y="2833875"/>
                  <a:pt x="6060935" y="3327213"/>
                </a:cubicBezTo>
                <a:cubicBezTo>
                  <a:pt x="6039943" y="3374447"/>
                  <a:pt x="6008453" y="3395440"/>
                  <a:pt x="5961218" y="3348206"/>
                </a:cubicBezTo>
                <a:cubicBezTo>
                  <a:pt x="5934977" y="3321964"/>
                  <a:pt x="5913328" y="3291459"/>
                  <a:pt x="5896927" y="3256361"/>
                </a:cubicBezTo>
                <a:lnTo>
                  <a:pt x="5878871" y="3207122"/>
                </a:lnTo>
                <a:lnTo>
                  <a:pt x="5852796" y="3228808"/>
                </a:lnTo>
                <a:cubicBezTo>
                  <a:pt x="5716997" y="3335085"/>
                  <a:pt x="5562173" y="3403312"/>
                  <a:pt x="5417846" y="3395440"/>
                </a:cubicBezTo>
                <a:cubicBezTo>
                  <a:pt x="5134439" y="3379695"/>
                  <a:pt x="4987487" y="3211750"/>
                  <a:pt x="4987487" y="2965082"/>
                </a:cubicBezTo>
                <a:cubicBezTo>
                  <a:pt x="4819542" y="3180261"/>
                  <a:pt x="4583370" y="3374447"/>
                  <a:pt x="4331453" y="3374447"/>
                </a:cubicBezTo>
                <a:cubicBezTo>
                  <a:pt x="4102661" y="3374447"/>
                  <a:pt x="3959205" y="3227993"/>
                  <a:pt x="3916220" y="3006977"/>
                </a:cubicBezTo>
                <a:lnTo>
                  <a:pt x="3913126" y="2987707"/>
                </a:lnTo>
                <a:lnTo>
                  <a:pt x="3874139" y="3037328"/>
                </a:lnTo>
                <a:cubicBezTo>
                  <a:pt x="3707588" y="3237336"/>
                  <a:pt x="3469448" y="3384944"/>
                  <a:pt x="3237211" y="3384944"/>
                </a:cubicBezTo>
                <a:cubicBezTo>
                  <a:pt x="2796357" y="3384944"/>
                  <a:pt x="2686143" y="3064799"/>
                  <a:pt x="2843591" y="2608199"/>
                </a:cubicBezTo>
                <a:cubicBezTo>
                  <a:pt x="3016784" y="2099116"/>
                  <a:pt x="3473384" y="1553296"/>
                  <a:pt x="3389412" y="1506061"/>
                </a:cubicBezTo>
                <a:cubicBezTo>
                  <a:pt x="3315935" y="1464075"/>
                  <a:pt x="2743874" y="1820958"/>
                  <a:pt x="2439474" y="2319544"/>
                </a:cubicBezTo>
                <a:cubicBezTo>
                  <a:pt x="2250536" y="2629192"/>
                  <a:pt x="2056350" y="2996571"/>
                  <a:pt x="1930391" y="3316716"/>
                </a:cubicBezTo>
                <a:cubicBezTo>
                  <a:pt x="1909398" y="3363951"/>
                  <a:pt x="1872660" y="3374447"/>
                  <a:pt x="1841171" y="3337709"/>
                </a:cubicBezTo>
                <a:cubicBezTo>
                  <a:pt x="1757198" y="3243240"/>
                  <a:pt x="1709963" y="3096289"/>
                  <a:pt x="1820177" y="2781392"/>
                </a:cubicBezTo>
                <a:cubicBezTo>
                  <a:pt x="1980906" y="2322168"/>
                  <a:pt x="2836785" y="850355"/>
                  <a:pt x="3333034" y="13446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09443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63907" y="2144684"/>
            <a:ext cx="6301882" cy="1379260"/>
          </a:xfrm>
          <a:custGeom>
            <a:avLst/>
            <a:gdLst/>
            <a:ahLst/>
            <a:cxnLst/>
            <a:rect l="l" t="t" r="r" b="b"/>
            <a:pathLst>
              <a:path w="5434278" h="1189372">
                <a:moveTo>
                  <a:pt x="4403533" y="605551"/>
                </a:moveTo>
                <a:cubicBezTo>
                  <a:pt x="4356213" y="645861"/>
                  <a:pt x="4305388" y="703697"/>
                  <a:pt x="4268583" y="770296"/>
                </a:cubicBezTo>
                <a:cubicBezTo>
                  <a:pt x="4194973" y="903493"/>
                  <a:pt x="4168685" y="1064732"/>
                  <a:pt x="4214252" y="1103290"/>
                </a:cubicBezTo>
                <a:cubicBezTo>
                  <a:pt x="4263325" y="1143599"/>
                  <a:pt x="4370234" y="1082258"/>
                  <a:pt x="4456111" y="921019"/>
                </a:cubicBezTo>
                <a:cubicBezTo>
                  <a:pt x="4482400" y="871946"/>
                  <a:pt x="4503431" y="822874"/>
                  <a:pt x="4517452" y="780811"/>
                </a:cubicBezTo>
                <a:cubicBezTo>
                  <a:pt x="4505184" y="775553"/>
                  <a:pt x="4494669" y="768543"/>
                  <a:pt x="4484153" y="759780"/>
                </a:cubicBezTo>
                <a:cubicBezTo>
                  <a:pt x="4447348" y="731738"/>
                  <a:pt x="4405286" y="670397"/>
                  <a:pt x="4403533" y="605551"/>
                </a:cubicBezTo>
                <a:close/>
                <a:moveTo>
                  <a:pt x="4517452" y="566337"/>
                </a:moveTo>
                <a:cubicBezTo>
                  <a:pt x="4506499" y="568308"/>
                  <a:pt x="4495545" y="583644"/>
                  <a:pt x="4491163" y="609056"/>
                </a:cubicBezTo>
                <a:cubicBezTo>
                  <a:pt x="4482400" y="656377"/>
                  <a:pt x="4501679" y="707202"/>
                  <a:pt x="4529720" y="733491"/>
                </a:cubicBezTo>
                <a:cubicBezTo>
                  <a:pt x="4543741" y="679160"/>
                  <a:pt x="4548999" y="635345"/>
                  <a:pt x="4543741" y="603799"/>
                </a:cubicBezTo>
                <a:cubicBezTo>
                  <a:pt x="4539359" y="575757"/>
                  <a:pt x="4528406" y="564365"/>
                  <a:pt x="4517452" y="566337"/>
                </a:cubicBezTo>
                <a:close/>
                <a:moveTo>
                  <a:pt x="1628558" y="552973"/>
                </a:moveTo>
                <a:cubicBezTo>
                  <a:pt x="1572475" y="547715"/>
                  <a:pt x="1444535" y="661634"/>
                  <a:pt x="1348142" y="817616"/>
                </a:cubicBezTo>
                <a:cubicBezTo>
                  <a:pt x="1255254" y="968340"/>
                  <a:pt x="1232470" y="1122568"/>
                  <a:pt x="1300822" y="1124321"/>
                </a:cubicBezTo>
                <a:cubicBezTo>
                  <a:pt x="1372678" y="1126073"/>
                  <a:pt x="1463813" y="1013907"/>
                  <a:pt x="1553196" y="859678"/>
                </a:cubicBezTo>
                <a:cubicBezTo>
                  <a:pt x="1663610" y="666892"/>
                  <a:pt x="1679383" y="558231"/>
                  <a:pt x="1628558" y="552973"/>
                </a:cubicBezTo>
                <a:close/>
                <a:moveTo>
                  <a:pt x="4461372" y="473719"/>
                </a:moveTo>
                <a:cubicBezTo>
                  <a:pt x="4503952" y="475037"/>
                  <a:pt x="4530597" y="492289"/>
                  <a:pt x="4561267" y="533695"/>
                </a:cubicBezTo>
                <a:cubicBezTo>
                  <a:pt x="4601577" y="588025"/>
                  <a:pt x="4654155" y="600293"/>
                  <a:pt x="4643639" y="726481"/>
                </a:cubicBezTo>
                <a:cubicBezTo>
                  <a:pt x="4641887" y="740501"/>
                  <a:pt x="4641887" y="752770"/>
                  <a:pt x="4640134" y="766790"/>
                </a:cubicBezTo>
                <a:cubicBezTo>
                  <a:pt x="4650650" y="766790"/>
                  <a:pt x="4661165" y="763285"/>
                  <a:pt x="4675186" y="763285"/>
                </a:cubicBezTo>
                <a:cubicBezTo>
                  <a:pt x="4687454" y="763285"/>
                  <a:pt x="4687454" y="772048"/>
                  <a:pt x="4680444" y="780811"/>
                </a:cubicBezTo>
                <a:cubicBezTo>
                  <a:pt x="4668176" y="794832"/>
                  <a:pt x="4650650" y="801842"/>
                  <a:pt x="4633123" y="803595"/>
                </a:cubicBezTo>
                <a:cubicBezTo>
                  <a:pt x="4596319" y="952566"/>
                  <a:pt x="4485905" y="1129579"/>
                  <a:pt x="4356213" y="1173394"/>
                </a:cubicBezTo>
                <a:cubicBezTo>
                  <a:pt x="4293119" y="1194425"/>
                  <a:pt x="4205489" y="1187414"/>
                  <a:pt x="4135385" y="1096279"/>
                </a:cubicBezTo>
                <a:cubicBezTo>
                  <a:pt x="4058271" y="994628"/>
                  <a:pt x="4084560" y="842152"/>
                  <a:pt x="4163427" y="701944"/>
                </a:cubicBezTo>
                <a:cubicBezTo>
                  <a:pt x="4230026" y="582767"/>
                  <a:pt x="4336935" y="481117"/>
                  <a:pt x="4442090" y="474106"/>
                </a:cubicBezTo>
                <a:cubicBezTo>
                  <a:pt x="4448882" y="473668"/>
                  <a:pt x="4455290" y="473531"/>
                  <a:pt x="4461372" y="473719"/>
                </a:cubicBezTo>
                <a:close/>
                <a:moveTo>
                  <a:pt x="5295138" y="458004"/>
                </a:moveTo>
                <a:cubicBezTo>
                  <a:pt x="5300273" y="458661"/>
                  <a:pt x="5305284" y="462276"/>
                  <a:pt x="5310542" y="468848"/>
                </a:cubicBezTo>
                <a:cubicBezTo>
                  <a:pt x="5336830" y="500395"/>
                  <a:pt x="5350851" y="577510"/>
                  <a:pt x="5308789" y="665140"/>
                </a:cubicBezTo>
                <a:cubicBezTo>
                  <a:pt x="5270232" y="744007"/>
                  <a:pt x="5182602" y="875452"/>
                  <a:pt x="5142292" y="964834"/>
                </a:cubicBezTo>
                <a:cubicBezTo>
                  <a:pt x="5096725" y="1064732"/>
                  <a:pt x="5103735" y="1138342"/>
                  <a:pt x="5166828" y="1134837"/>
                </a:cubicBezTo>
                <a:cubicBezTo>
                  <a:pt x="5240437" y="1131331"/>
                  <a:pt x="5329820" y="1015660"/>
                  <a:pt x="5398172" y="892978"/>
                </a:cubicBezTo>
                <a:cubicBezTo>
                  <a:pt x="5406935" y="877204"/>
                  <a:pt x="5422708" y="875452"/>
                  <a:pt x="5429718" y="891225"/>
                </a:cubicBezTo>
                <a:cubicBezTo>
                  <a:pt x="5436729" y="905246"/>
                  <a:pt x="5438482" y="952566"/>
                  <a:pt x="5413945" y="1001639"/>
                </a:cubicBezTo>
                <a:cubicBezTo>
                  <a:pt x="5363119" y="1099784"/>
                  <a:pt x="5254459" y="1189167"/>
                  <a:pt x="5151055" y="1189167"/>
                </a:cubicBezTo>
                <a:cubicBezTo>
                  <a:pt x="5037136" y="1189167"/>
                  <a:pt x="4991568" y="1117310"/>
                  <a:pt x="5005590" y="1015660"/>
                </a:cubicBezTo>
                <a:cubicBezTo>
                  <a:pt x="4944249" y="1098032"/>
                  <a:pt x="4851361" y="1187414"/>
                  <a:pt x="4753215" y="1180404"/>
                </a:cubicBezTo>
                <a:cubicBezTo>
                  <a:pt x="4628780" y="1171641"/>
                  <a:pt x="4625275" y="1041949"/>
                  <a:pt x="4663832" y="926277"/>
                </a:cubicBezTo>
                <a:cubicBezTo>
                  <a:pt x="4702390" y="810605"/>
                  <a:pt x="4791772" y="638851"/>
                  <a:pt x="4905691" y="479364"/>
                </a:cubicBezTo>
                <a:cubicBezTo>
                  <a:pt x="4919712" y="460085"/>
                  <a:pt x="4937238" y="461838"/>
                  <a:pt x="4951259" y="477611"/>
                </a:cubicBezTo>
                <a:cubicBezTo>
                  <a:pt x="4989816" y="535447"/>
                  <a:pt x="4981053" y="614314"/>
                  <a:pt x="4917960" y="714212"/>
                </a:cubicBezTo>
                <a:cubicBezTo>
                  <a:pt x="4853114" y="817616"/>
                  <a:pt x="4818061" y="887720"/>
                  <a:pt x="4781256" y="971845"/>
                </a:cubicBezTo>
                <a:cubicBezTo>
                  <a:pt x="4744452" y="1057722"/>
                  <a:pt x="4749710" y="1120816"/>
                  <a:pt x="4790020" y="1124321"/>
                </a:cubicBezTo>
                <a:cubicBezTo>
                  <a:pt x="4858371" y="1129579"/>
                  <a:pt x="4954764" y="1006897"/>
                  <a:pt x="5049404" y="854421"/>
                </a:cubicBezTo>
                <a:cubicBezTo>
                  <a:pt x="5159818" y="675655"/>
                  <a:pt x="5210643" y="554726"/>
                  <a:pt x="5266726" y="479364"/>
                </a:cubicBezTo>
                <a:cubicBezTo>
                  <a:pt x="5277680" y="464029"/>
                  <a:pt x="5286580" y="456909"/>
                  <a:pt x="5295138" y="458004"/>
                </a:cubicBezTo>
                <a:close/>
                <a:moveTo>
                  <a:pt x="661733" y="78019"/>
                </a:moveTo>
                <a:cubicBezTo>
                  <a:pt x="735342" y="79771"/>
                  <a:pt x="801940" y="99050"/>
                  <a:pt x="828229" y="167401"/>
                </a:cubicBezTo>
                <a:cubicBezTo>
                  <a:pt x="833487" y="181422"/>
                  <a:pt x="829982" y="195443"/>
                  <a:pt x="807198" y="193690"/>
                </a:cubicBezTo>
                <a:cubicBezTo>
                  <a:pt x="721321" y="184927"/>
                  <a:pt x="610907" y="202453"/>
                  <a:pt x="509256" y="219979"/>
                </a:cubicBezTo>
                <a:cubicBezTo>
                  <a:pt x="511009" y="262041"/>
                  <a:pt x="498740" y="319877"/>
                  <a:pt x="451420" y="405755"/>
                </a:cubicBezTo>
                <a:cubicBezTo>
                  <a:pt x="346264" y="596788"/>
                  <a:pt x="197293" y="842152"/>
                  <a:pt x="60590" y="1162878"/>
                </a:cubicBezTo>
                <a:cubicBezTo>
                  <a:pt x="53580" y="1180404"/>
                  <a:pt x="44817" y="1180404"/>
                  <a:pt x="32549" y="1168136"/>
                </a:cubicBezTo>
                <a:cubicBezTo>
                  <a:pt x="8012" y="1145352"/>
                  <a:pt x="-13019" y="1092774"/>
                  <a:pt x="9765" y="1008649"/>
                </a:cubicBezTo>
                <a:cubicBezTo>
                  <a:pt x="50075" y="864936"/>
                  <a:pt x="239356" y="484622"/>
                  <a:pt x="402348" y="237505"/>
                </a:cubicBezTo>
                <a:cubicBezTo>
                  <a:pt x="362038" y="244516"/>
                  <a:pt x="326986" y="248021"/>
                  <a:pt x="295439" y="249773"/>
                </a:cubicBezTo>
                <a:cubicBezTo>
                  <a:pt x="190283" y="253279"/>
                  <a:pt x="114921" y="214721"/>
                  <a:pt x="95643" y="149875"/>
                </a:cubicBezTo>
                <a:cubicBezTo>
                  <a:pt x="90385" y="134102"/>
                  <a:pt x="97395" y="125339"/>
                  <a:pt x="114921" y="127091"/>
                </a:cubicBezTo>
                <a:cubicBezTo>
                  <a:pt x="270903" y="139359"/>
                  <a:pt x="561834" y="74513"/>
                  <a:pt x="661733" y="78019"/>
                </a:cubicBezTo>
                <a:close/>
                <a:moveTo>
                  <a:pt x="4443448" y="75787"/>
                </a:moveTo>
                <a:cubicBezTo>
                  <a:pt x="4452211" y="75171"/>
                  <a:pt x="4458235" y="81743"/>
                  <a:pt x="4461521" y="93792"/>
                </a:cubicBezTo>
                <a:cubicBezTo>
                  <a:pt x="4475542" y="144617"/>
                  <a:pt x="4458016" y="221732"/>
                  <a:pt x="4354613" y="323383"/>
                </a:cubicBezTo>
                <a:cubicBezTo>
                  <a:pt x="4228425" y="446065"/>
                  <a:pt x="4077702" y="579262"/>
                  <a:pt x="3862132" y="812358"/>
                </a:cubicBezTo>
                <a:cubicBezTo>
                  <a:pt x="3788523" y="943803"/>
                  <a:pt x="3732439" y="1069990"/>
                  <a:pt x="3695635" y="1175146"/>
                </a:cubicBezTo>
                <a:cubicBezTo>
                  <a:pt x="3688625" y="1192672"/>
                  <a:pt x="3676356" y="1192672"/>
                  <a:pt x="3662336" y="1180404"/>
                </a:cubicBezTo>
                <a:cubicBezTo>
                  <a:pt x="3636047" y="1157620"/>
                  <a:pt x="3618521" y="1096279"/>
                  <a:pt x="3644810" y="1005144"/>
                </a:cubicBezTo>
                <a:cubicBezTo>
                  <a:pt x="3664088" y="942050"/>
                  <a:pt x="3704398" y="849163"/>
                  <a:pt x="3753471" y="751017"/>
                </a:cubicBezTo>
                <a:cubicBezTo>
                  <a:pt x="3756976" y="537200"/>
                  <a:pt x="3770997" y="269052"/>
                  <a:pt x="3804296" y="102555"/>
                </a:cubicBezTo>
                <a:cubicBezTo>
                  <a:pt x="3809554" y="74513"/>
                  <a:pt x="3825327" y="72761"/>
                  <a:pt x="3841101" y="83276"/>
                </a:cubicBezTo>
                <a:cubicBezTo>
                  <a:pt x="3883163" y="109565"/>
                  <a:pt x="3909452" y="160391"/>
                  <a:pt x="3902442" y="286578"/>
                </a:cubicBezTo>
                <a:cubicBezTo>
                  <a:pt x="3897184" y="384724"/>
                  <a:pt x="3883163" y="498643"/>
                  <a:pt x="3876153" y="630087"/>
                </a:cubicBezTo>
                <a:cubicBezTo>
                  <a:pt x="4039145" y="449570"/>
                  <a:pt x="4286261" y="207711"/>
                  <a:pt x="4424717" y="85029"/>
                </a:cubicBezTo>
                <a:cubicBezTo>
                  <a:pt x="4431946" y="79114"/>
                  <a:pt x="4438190" y="76156"/>
                  <a:pt x="4443448" y="75787"/>
                </a:cubicBezTo>
                <a:close/>
                <a:moveTo>
                  <a:pt x="1038808" y="28"/>
                </a:moveTo>
                <a:cubicBezTo>
                  <a:pt x="1046257" y="466"/>
                  <a:pt x="1052829" y="6162"/>
                  <a:pt x="1057210" y="16677"/>
                </a:cubicBezTo>
                <a:cubicBezTo>
                  <a:pt x="1079994" y="67503"/>
                  <a:pt x="1074736" y="155133"/>
                  <a:pt x="1008137" y="265547"/>
                </a:cubicBezTo>
                <a:cubicBezTo>
                  <a:pt x="966076" y="335651"/>
                  <a:pt x="873187" y="477611"/>
                  <a:pt x="797825" y="595036"/>
                </a:cubicBezTo>
                <a:cubicBezTo>
                  <a:pt x="869682" y="524932"/>
                  <a:pt x="960817" y="467096"/>
                  <a:pt x="1008137" y="472354"/>
                </a:cubicBezTo>
                <a:cubicBezTo>
                  <a:pt x="1067726" y="479364"/>
                  <a:pt x="1122056" y="566994"/>
                  <a:pt x="1076489" y="656377"/>
                </a:cubicBezTo>
                <a:cubicBezTo>
                  <a:pt x="1037932" y="733491"/>
                  <a:pt x="953807" y="861431"/>
                  <a:pt x="913497" y="952566"/>
                </a:cubicBezTo>
                <a:cubicBezTo>
                  <a:pt x="869682" y="1054217"/>
                  <a:pt x="878445" y="1136589"/>
                  <a:pt x="943291" y="1133084"/>
                </a:cubicBezTo>
                <a:cubicBezTo>
                  <a:pt x="1006166" y="1130017"/>
                  <a:pt x="1087826" y="1033021"/>
                  <a:pt x="1143656" y="933678"/>
                </a:cubicBezTo>
                <a:lnTo>
                  <a:pt x="1150549" y="920505"/>
                </a:lnTo>
                <a:lnTo>
                  <a:pt x="1154371" y="904890"/>
                </a:lnTo>
                <a:cubicBezTo>
                  <a:pt x="1169158" y="854201"/>
                  <a:pt x="1194351" y="800528"/>
                  <a:pt x="1230717" y="747512"/>
                </a:cubicBezTo>
                <a:cubicBezTo>
                  <a:pt x="1372678" y="540705"/>
                  <a:pt x="1511134" y="461838"/>
                  <a:pt x="1598764" y="461838"/>
                </a:cubicBezTo>
                <a:cubicBezTo>
                  <a:pt x="1674126" y="461838"/>
                  <a:pt x="1709177" y="519674"/>
                  <a:pt x="1705672" y="588025"/>
                </a:cubicBezTo>
                <a:cubicBezTo>
                  <a:pt x="1728456" y="545963"/>
                  <a:pt x="1749487" y="509158"/>
                  <a:pt x="1768766" y="481117"/>
                </a:cubicBezTo>
                <a:cubicBezTo>
                  <a:pt x="1784539" y="458333"/>
                  <a:pt x="1798560" y="454828"/>
                  <a:pt x="1810828" y="470601"/>
                </a:cubicBezTo>
                <a:cubicBezTo>
                  <a:pt x="1837117" y="502148"/>
                  <a:pt x="1851138" y="577510"/>
                  <a:pt x="1809075" y="665140"/>
                </a:cubicBezTo>
                <a:cubicBezTo>
                  <a:pt x="1770519" y="744007"/>
                  <a:pt x="1682888" y="875452"/>
                  <a:pt x="1640826" y="968340"/>
                </a:cubicBezTo>
                <a:cubicBezTo>
                  <a:pt x="1597011" y="1066485"/>
                  <a:pt x="1595258" y="1141847"/>
                  <a:pt x="1654847" y="1138342"/>
                </a:cubicBezTo>
                <a:cubicBezTo>
                  <a:pt x="1690775" y="1136589"/>
                  <a:pt x="1732838" y="1105918"/>
                  <a:pt x="1773586" y="1060570"/>
                </a:cubicBezTo>
                <a:lnTo>
                  <a:pt x="1800804" y="1027634"/>
                </a:lnTo>
                <a:lnTo>
                  <a:pt x="1801407" y="1024354"/>
                </a:lnTo>
                <a:cubicBezTo>
                  <a:pt x="1803735" y="1014318"/>
                  <a:pt x="1806637" y="1003830"/>
                  <a:pt x="1810142" y="992876"/>
                </a:cubicBezTo>
                <a:cubicBezTo>
                  <a:pt x="1845195" y="882462"/>
                  <a:pt x="1980145" y="638851"/>
                  <a:pt x="2090558" y="475859"/>
                </a:cubicBezTo>
                <a:cubicBezTo>
                  <a:pt x="2102827" y="456580"/>
                  <a:pt x="2116847" y="458333"/>
                  <a:pt x="2127363" y="475859"/>
                </a:cubicBezTo>
                <a:cubicBezTo>
                  <a:pt x="2153652" y="519674"/>
                  <a:pt x="2151899" y="579262"/>
                  <a:pt x="2132621" y="642356"/>
                </a:cubicBezTo>
                <a:cubicBezTo>
                  <a:pt x="2211488" y="558231"/>
                  <a:pt x="2330665" y="461838"/>
                  <a:pt x="2388501" y="470601"/>
                </a:cubicBezTo>
                <a:cubicBezTo>
                  <a:pt x="2446336" y="479364"/>
                  <a:pt x="2500667" y="565241"/>
                  <a:pt x="2456852" y="656377"/>
                </a:cubicBezTo>
                <a:cubicBezTo>
                  <a:pt x="2420047" y="733491"/>
                  <a:pt x="2334170" y="863183"/>
                  <a:pt x="2293860" y="954319"/>
                </a:cubicBezTo>
                <a:cubicBezTo>
                  <a:pt x="2248292" y="1055969"/>
                  <a:pt x="2258808" y="1138342"/>
                  <a:pt x="2321902" y="1134837"/>
                </a:cubicBezTo>
                <a:cubicBezTo>
                  <a:pt x="2384776" y="1131769"/>
                  <a:pt x="2458385" y="1042825"/>
                  <a:pt x="2520421" y="938449"/>
                </a:cubicBezTo>
                <a:lnTo>
                  <a:pt x="2539247" y="905287"/>
                </a:lnTo>
                <a:lnTo>
                  <a:pt x="2545215" y="890506"/>
                </a:lnTo>
                <a:cubicBezTo>
                  <a:pt x="2635909" y="670397"/>
                  <a:pt x="2875713" y="205739"/>
                  <a:pt x="3012197" y="20183"/>
                </a:cubicBezTo>
                <a:cubicBezTo>
                  <a:pt x="3027971" y="-848"/>
                  <a:pt x="3045497" y="-2601"/>
                  <a:pt x="3056012" y="18430"/>
                </a:cubicBezTo>
                <a:cubicBezTo>
                  <a:pt x="3082301" y="71008"/>
                  <a:pt x="3078796" y="141112"/>
                  <a:pt x="3005187" y="269052"/>
                </a:cubicBezTo>
                <a:cubicBezTo>
                  <a:pt x="2963124" y="340908"/>
                  <a:pt x="2894773" y="463591"/>
                  <a:pt x="2847453" y="549468"/>
                </a:cubicBezTo>
                <a:cubicBezTo>
                  <a:pt x="2903536" y="495137"/>
                  <a:pt x="2957867" y="465343"/>
                  <a:pt x="3003435" y="449570"/>
                </a:cubicBezTo>
                <a:cubicBezTo>
                  <a:pt x="3070033" y="426786"/>
                  <a:pt x="3112095" y="453075"/>
                  <a:pt x="3147147" y="526684"/>
                </a:cubicBezTo>
                <a:cubicBezTo>
                  <a:pt x="3180447" y="595036"/>
                  <a:pt x="3175189" y="668645"/>
                  <a:pt x="3110343" y="731738"/>
                </a:cubicBezTo>
                <a:cubicBezTo>
                  <a:pt x="3050754" y="789574"/>
                  <a:pt x="2977145" y="840400"/>
                  <a:pt x="2866731" y="873699"/>
                </a:cubicBezTo>
                <a:cubicBezTo>
                  <a:pt x="2873742" y="1017412"/>
                  <a:pt x="2922814" y="1117310"/>
                  <a:pt x="2989413" y="1124321"/>
                </a:cubicBezTo>
                <a:cubicBezTo>
                  <a:pt x="3061270" y="1131331"/>
                  <a:pt x="3157663" y="996381"/>
                  <a:pt x="3210241" y="887720"/>
                </a:cubicBezTo>
                <a:cubicBezTo>
                  <a:pt x="3220757" y="866689"/>
                  <a:pt x="3236530" y="864936"/>
                  <a:pt x="3245293" y="885967"/>
                </a:cubicBezTo>
                <a:cubicBezTo>
                  <a:pt x="3254056" y="906998"/>
                  <a:pt x="3250551" y="949061"/>
                  <a:pt x="3224262" y="992876"/>
                </a:cubicBezTo>
                <a:cubicBezTo>
                  <a:pt x="3182200" y="1066485"/>
                  <a:pt x="3101580" y="1178651"/>
                  <a:pt x="2963124" y="1176899"/>
                </a:cubicBezTo>
                <a:cubicBezTo>
                  <a:pt x="2840443" y="1175146"/>
                  <a:pt x="2737039" y="1075248"/>
                  <a:pt x="2740544" y="838647"/>
                </a:cubicBezTo>
                <a:cubicBezTo>
                  <a:pt x="2740544" y="807100"/>
                  <a:pt x="2744049" y="801842"/>
                  <a:pt x="2777349" y="791327"/>
                </a:cubicBezTo>
                <a:cubicBezTo>
                  <a:pt x="2994671" y="719470"/>
                  <a:pt x="3110343" y="566994"/>
                  <a:pt x="3084054" y="521426"/>
                </a:cubicBezTo>
                <a:cubicBezTo>
                  <a:pt x="3064776" y="489880"/>
                  <a:pt x="2987661" y="509158"/>
                  <a:pt x="2894773" y="581015"/>
                </a:cubicBezTo>
                <a:cubicBezTo>
                  <a:pt x="2763328" y="680913"/>
                  <a:pt x="2684461" y="835142"/>
                  <a:pt x="2549511" y="1157620"/>
                </a:cubicBezTo>
                <a:cubicBezTo>
                  <a:pt x="2544254" y="1171641"/>
                  <a:pt x="2530232" y="1175146"/>
                  <a:pt x="2517964" y="1161125"/>
                </a:cubicBezTo>
                <a:cubicBezTo>
                  <a:pt x="2504820" y="1146228"/>
                  <a:pt x="2496057" y="1124759"/>
                  <a:pt x="2494742" y="1093650"/>
                </a:cubicBezTo>
                <a:lnTo>
                  <a:pt x="2494756" y="1092870"/>
                </a:lnTo>
                <a:lnTo>
                  <a:pt x="2484192" y="1104104"/>
                </a:lnTo>
                <a:cubicBezTo>
                  <a:pt x="2431357" y="1154252"/>
                  <a:pt x="2364402" y="1189167"/>
                  <a:pt x="2300870" y="1189167"/>
                </a:cubicBezTo>
                <a:cubicBezTo>
                  <a:pt x="2151899" y="1189167"/>
                  <a:pt x="2116847" y="1080506"/>
                  <a:pt x="2167673" y="928030"/>
                </a:cubicBezTo>
                <a:cubicBezTo>
                  <a:pt x="2225509" y="756275"/>
                  <a:pt x="2379737" y="570499"/>
                  <a:pt x="2348190" y="556478"/>
                </a:cubicBezTo>
                <a:cubicBezTo>
                  <a:pt x="2330665" y="549468"/>
                  <a:pt x="2229014" y="598541"/>
                  <a:pt x="2116847" y="721223"/>
                </a:cubicBezTo>
                <a:cubicBezTo>
                  <a:pt x="2013444" y="833389"/>
                  <a:pt x="1936330" y="1001639"/>
                  <a:pt x="1860968" y="1166383"/>
                </a:cubicBezTo>
                <a:cubicBezTo>
                  <a:pt x="1853958" y="1182157"/>
                  <a:pt x="1843442" y="1189167"/>
                  <a:pt x="1827669" y="1173394"/>
                </a:cubicBezTo>
                <a:cubicBezTo>
                  <a:pt x="1818906" y="1164631"/>
                  <a:pt x="1811676" y="1154444"/>
                  <a:pt x="1806199" y="1142723"/>
                </a:cubicBezTo>
                <a:lnTo>
                  <a:pt x="1799589" y="1124696"/>
                </a:lnTo>
                <a:lnTo>
                  <a:pt x="1789578" y="1133522"/>
                </a:lnTo>
                <a:cubicBezTo>
                  <a:pt x="1744229" y="1169012"/>
                  <a:pt x="1692528" y="1191796"/>
                  <a:pt x="1644331" y="1189167"/>
                </a:cubicBezTo>
                <a:cubicBezTo>
                  <a:pt x="1549691" y="1183909"/>
                  <a:pt x="1500618" y="1127826"/>
                  <a:pt x="1500618" y="1045454"/>
                </a:cubicBezTo>
                <a:cubicBezTo>
                  <a:pt x="1444535" y="1117310"/>
                  <a:pt x="1365668" y="1182157"/>
                  <a:pt x="1281543" y="1182157"/>
                </a:cubicBezTo>
                <a:cubicBezTo>
                  <a:pt x="1210234" y="1182157"/>
                  <a:pt x="1163749" y="1139553"/>
                  <a:pt x="1146198" y="1073866"/>
                </a:cubicBezTo>
                <a:lnTo>
                  <a:pt x="1142834" y="1056571"/>
                </a:lnTo>
                <a:lnTo>
                  <a:pt x="1133202" y="1069579"/>
                </a:lnTo>
                <a:cubicBezTo>
                  <a:pt x="1077585" y="1136370"/>
                  <a:pt x="998060" y="1185662"/>
                  <a:pt x="920507" y="1185662"/>
                </a:cubicBezTo>
                <a:cubicBezTo>
                  <a:pt x="773289" y="1185662"/>
                  <a:pt x="736485" y="1078753"/>
                  <a:pt x="789063" y="926277"/>
                </a:cubicBezTo>
                <a:cubicBezTo>
                  <a:pt x="846898" y="756275"/>
                  <a:pt x="999375" y="574004"/>
                  <a:pt x="971333" y="558231"/>
                </a:cubicBezTo>
                <a:cubicBezTo>
                  <a:pt x="946796" y="544210"/>
                  <a:pt x="755763" y="663387"/>
                  <a:pt x="654112" y="829884"/>
                </a:cubicBezTo>
                <a:cubicBezTo>
                  <a:pt x="591019" y="933288"/>
                  <a:pt x="526173" y="1055969"/>
                  <a:pt x="484110" y="1162878"/>
                </a:cubicBezTo>
                <a:cubicBezTo>
                  <a:pt x="477100" y="1178651"/>
                  <a:pt x="464831" y="1182157"/>
                  <a:pt x="454316" y="1169888"/>
                </a:cubicBezTo>
                <a:cubicBezTo>
                  <a:pt x="426274" y="1138342"/>
                  <a:pt x="410501" y="1089269"/>
                  <a:pt x="447306" y="984113"/>
                </a:cubicBezTo>
                <a:cubicBezTo>
                  <a:pt x="508647" y="808853"/>
                  <a:pt x="873187" y="191938"/>
                  <a:pt x="1015148" y="14925"/>
                </a:cubicBezTo>
                <a:cubicBezTo>
                  <a:pt x="1023034" y="4409"/>
                  <a:pt x="1031359" y="-410"/>
                  <a:pt x="1038808" y="2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003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345818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73733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01645" y="2274849"/>
            <a:ext cx="1794482" cy="1794482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1821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511991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30781" y="2248930"/>
            <a:ext cx="4340782" cy="236014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4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777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3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8524" y="2283949"/>
            <a:ext cx="4009767" cy="448782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18900000" algn="b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8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29-May-19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820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84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413" y="1079577"/>
            <a:ext cx="8240252" cy="4838189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239991" y="1416203"/>
            <a:ext cx="6209059" cy="38814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014320" y="5488068"/>
            <a:ext cx="660400" cy="133927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4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23" r:id="rId3"/>
    <p:sldLayoutId id="2147483722" r:id="rId4"/>
    <p:sldLayoutId id="2147483718" r:id="rId5"/>
    <p:sldLayoutId id="2147483741" r:id="rId6"/>
    <p:sldLayoutId id="2147483717" r:id="rId7"/>
    <p:sldLayoutId id="2147483715" r:id="rId8"/>
    <p:sldLayoutId id="2147483695" r:id="rId9"/>
    <p:sldLayoutId id="2147483690" r:id="rId10"/>
    <p:sldLayoutId id="2147483691" r:id="rId11"/>
    <p:sldLayoutId id="2147483692" r:id="rId12"/>
    <p:sldLayoutId id="2147483693" r:id="rId13"/>
    <p:sldLayoutId id="2147483696" r:id="rId14"/>
    <p:sldLayoutId id="2147483678" r:id="rId15"/>
    <p:sldLayoutId id="2147483675" r:id="rId16"/>
    <p:sldLayoutId id="2147483687" r:id="rId17"/>
    <p:sldLayoutId id="2147483688" r:id="rId18"/>
    <p:sldLayoutId id="2147483721" r:id="rId19"/>
    <p:sldLayoutId id="2147483720" r:id="rId20"/>
    <p:sldLayoutId id="2147483716" r:id="rId21"/>
    <p:sldLayoutId id="2147483698" r:id="rId22"/>
    <p:sldLayoutId id="2147483679" r:id="rId23"/>
    <p:sldLayoutId id="2147483680" r:id="rId24"/>
    <p:sldLayoutId id="2147483681" r:id="rId25"/>
    <p:sldLayoutId id="2147483682" r:id="rId26"/>
    <p:sldLayoutId id="2147483701" r:id="rId27"/>
    <p:sldLayoutId id="2147483704" r:id="rId28"/>
    <p:sldLayoutId id="2147483702" r:id="rId29"/>
    <p:sldLayoutId id="2147483703" r:id="rId30"/>
    <p:sldLayoutId id="2147483677" r:id="rId31"/>
    <p:sldLayoutId id="2147483676" r:id="rId32"/>
    <p:sldLayoutId id="2147483674" r:id="rId33"/>
    <p:sldLayoutId id="2147483673" r:id="rId34"/>
    <p:sldLayoutId id="2147483672" r:id="rId35"/>
    <p:sldLayoutId id="2147483669" r:id="rId36"/>
    <p:sldLayoutId id="2147483666" r:id="rId37"/>
    <p:sldLayoutId id="2147483714" r:id="rId38"/>
    <p:sldLayoutId id="2147483667" r:id="rId39"/>
    <p:sldLayoutId id="2147483719" r:id="rId40"/>
    <p:sldLayoutId id="2147483705" r:id="rId41"/>
    <p:sldLayoutId id="2147483668" r:id="rId42"/>
    <p:sldLayoutId id="2147483665" r:id="rId43"/>
    <p:sldLayoutId id="2147483663" r:id="rId44"/>
    <p:sldLayoutId id="2147483661" r:id="rId45"/>
    <p:sldLayoutId id="2147483660" r:id="rId46"/>
    <p:sldLayoutId id="2147483659" r:id="rId47"/>
    <p:sldLayoutId id="2147483658" r:id="rId48"/>
    <p:sldLayoutId id="2147483654" r:id="rId49"/>
    <p:sldLayoutId id="2147483652" r:id="rId50"/>
    <p:sldLayoutId id="2147483653" r:id="rId51"/>
    <p:sldLayoutId id="2147483711" r:id="rId52"/>
    <p:sldLayoutId id="2147483707" r:id="rId53"/>
    <p:sldLayoutId id="2147483706" r:id="rId54"/>
    <p:sldLayoutId id="2147483699" r:id="rId55"/>
    <p:sldLayoutId id="2147483710" r:id="rId56"/>
    <p:sldLayoutId id="2147483708" r:id="rId57"/>
    <p:sldLayoutId id="2147483709" r:id="rId58"/>
    <p:sldLayoutId id="2147483700" r:id="rId59"/>
    <p:sldLayoutId id="2147483697" r:id="rId60"/>
    <p:sldLayoutId id="2147483694" r:id="rId61"/>
    <p:sldLayoutId id="2147483712" r:id="rId62"/>
    <p:sldLayoutId id="2147483689" r:id="rId63"/>
    <p:sldLayoutId id="2147483686" r:id="rId64"/>
    <p:sldLayoutId id="2147483683" r:id="rId65"/>
    <p:sldLayoutId id="2147483684" r:id="rId66"/>
    <p:sldLayoutId id="2147483685" r:id="rId67"/>
    <p:sldLayoutId id="2147483671" r:id="rId68"/>
    <p:sldLayoutId id="2147483670" r:id="rId69"/>
    <p:sldLayoutId id="2147483664" r:id="rId70"/>
    <p:sldLayoutId id="2147483662" r:id="rId71"/>
    <p:sldLayoutId id="2147483656" r:id="rId72"/>
    <p:sldLayoutId id="2147483713" r:id="rId73"/>
    <p:sldLayoutId id="2147483657" r:id="rId74"/>
    <p:sldLayoutId id="2147483655" r:id="rId75"/>
    <p:sldLayoutId id="2147483650" r:id="rId76"/>
    <p:sldLayoutId id="2147483724" r:id="rId77"/>
    <p:sldLayoutId id="2147483726" r:id="rId78"/>
    <p:sldLayoutId id="2147483725" r:id="rId79"/>
    <p:sldLayoutId id="2147483728" r:id="rId80"/>
    <p:sldLayoutId id="2147483733" r:id="rId81"/>
    <p:sldLayoutId id="2147483729" r:id="rId82"/>
    <p:sldLayoutId id="2147483730" r:id="rId83"/>
    <p:sldLayoutId id="2147483731" r:id="rId84"/>
    <p:sldLayoutId id="2147483732" r:id="rId85"/>
    <p:sldLayoutId id="2147483742" r:id="rId86"/>
    <p:sldLayoutId id="2147483745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>
            <a:extLst>
              <a:ext uri="{FF2B5EF4-FFF2-40B4-BE49-F238E27FC236}">
                <a16:creationId xmlns:a16="http://schemas.microsoft.com/office/drawing/2014/main" id="{9E7A6E9C-9F32-41AF-8E54-878248B90FE9}"/>
              </a:ext>
            </a:extLst>
          </p:cNvPr>
          <p:cNvSpPr>
            <a:spLocks/>
          </p:cNvSpPr>
          <p:nvPr/>
        </p:nvSpPr>
        <p:spPr bwMode="auto">
          <a:xfrm>
            <a:off x="811015" y="4282142"/>
            <a:ext cx="750234" cy="749111"/>
          </a:xfrm>
          <a:custGeom>
            <a:avLst/>
            <a:gdLst>
              <a:gd name="T0" fmla="*/ 450 w 472"/>
              <a:gd name="T1" fmla="*/ 196 h 471"/>
              <a:gd name="T2" fmla="*/ 275 w 472"/>
              <a:gd name="T3" fmla="*/ 450 h 471"/>
              <a:gd name="T4" fmla="*/ 22 w 472"/>
              <a:gd name="T5" fmla="*/ 275 h 471"/>
              <a:gd name="T6" fmla="*/ 197 w 472"/>
              <a:gd name="T7" fmla="*/ 22 h 471"/>
              <a:gd name="T8" fmla="*/ 450 w 472"/>
              <a:gd name="T9" fmla="*/ 1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471">
                <a:moveTo>
                  <a:pt x="450" y="196"/>
                </a:moveTo>
                <a:cubicBezTo>
                  <a:pt x="472" y="314"/>
                  <a:pt x="394" y="428"/>
                  <a:pt x="275" y="450"/>
                </a:cubicBezTo>
                <a:cubicBezTo>
                  <a:pt x="157" y="471"/>
                  <a:pt x="44" y="393"/>
                  <a:pt x="22" y="275"/>
                </a:cubicBezTo>
                <a:cubicBezTo>
                  <a:pt x="0" y="157"/>
                  <a:pt x="78" y="43"/>
                  <a:pt x="197" y="22"/>
                </a:cubicBezTo>
                <a:cubicBezTo>
                  <a:pt x="315" y="0"/>
                  <a:pt x="428" y="78"/>
                  <a:pt x="450" y="196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27E68C7C-D0BF-4421-A840-E117198F417E}"/>
              </a:ext>
            </a:extLst>
          </p:cNvPr>
          <p:cNvSpPr>
            <a:spLocks/>
          </p:cNvSpPr>
          <p:nvPr/>
        </p:nvSpPr>
        <p:spPr bwMode="auto">
          <a:xfrm>
            <a:off x="-542829" y="1476340"/>
            <a:ext cx="750234" cy="751555"/>
          </a:xfrm>
          <a:custGeom>
            <a:avLst/>
            <a:gdLst>
              <a:gd name="T0" fmla="*/ 450 w 472"/>
              <a:gd name="T1" fmla="*/ 196 h 472"/>
              <a:gd name="T2" fmla="*/ 275 w 472"/>
              <a:gd name="T3" fmla="*/ 450 h 472"/>
              <a:gd name="T4" fmla="*/ 22 w 472"/>
              <a:gd name="T5" fmla="*/ 275 h 472"/>
              <a:gd name="T6" fmla="*/ 197 w 472"/>
              <a:gd name="T7" fmla="*/ 22 h 472"/>
              <a:gd name="T8" fmla="*/ 450 w 472"/>
              <a:gd name="T9" fmla="*/ 19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472">
                <a:moveTo>
                  <a:pt x="450" y="196"/>
                </a:moveTo>
                <a:cubicBezTo>
                  <a:pt x="472" y="315"/>
                  <a:pt x="394" y="428"/>
                  <a:pt x="275" y="450"/>
                </a:cubicBezTo>
                <a:cubicBezTo>
                  <a:pt x="157" y="472"/>
                  <a:pt x="44" y="393"/>
                  <a:pt x="22" y="275"/>
                </a:cubicBezTo>
                <a:cubicBezTo>
                  <a:pt x="0" y="157"/>
                  <a:pt x="78" y="43"/>
                  <a:pt x="197" y="22"/>
                </a:cubicBezTo>
                <a:cubicBezTo>
                  <a:pt x="315" y="0"/>
                  <a:pt x="428" y="78"/>
                  <a:pt x="450" y="196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94C037A-830C-4EBB-8CD9-2C1060D87D37}"/>
              </a:ext>
            </a:extLst>
          </p:cNvPr>
          <p:cNvSpPr>
            <a:spLocks/>
          </p:cNvSpPr>
          <p:nvPr/>
        </p:nvSpPr>
        <p:spPr bwMode="auto">
          <a:xfrm>
            <a:off x="3615228" y="1027852"/>
            <a:ext cx="4395103" cy="4399341"/>
          </a:xfrm>
          <a:custGeom>
            <a:avLst/>
            <a:gdLst>
              <a:gd name="T0" fmla="*/ 2519 w 2765"/>
              <a:gd name="T1" fmla="*/ 937 h 2765"/>
              <a:gd name="T2" fmla="*/ 1828 w 2765"/>
              <a:gd name="T3" fmla="*/ 2519 h 2765"/>
              <a:gd name="T4" fmla="*/ 246 w 2765"/>
              <a:gd name="T5" fmla="*/ 1828 h 2765"/>
              <a:gd name="T6" fmla="*/ 937 w 2765"/>
              <a:gd name="T7" fmla="*/ 246 h 2765"/>
              <a:gd name="T8" fmla="*/ 2519 w 2765"/>
              <a:gd name="T9" fmla="*/ 937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5" h="2765">
                <a:moveTo>
                  <a:pt x="2519" y="937"/>
                </a:moveTo>
                <a:cubicBezTo>
                  <a:pt x="2765" y="1565"/>
                  <a:pt x="2456" y="2273"/>
                  <a:pt x="1828" y="2519"/>
                </a:cubicBezTo>
                <a:cubicBezTo>
                  <a:pt x="1200" y="2765"/>
                  <a:pt x="492" y="2455"/>
                  <a:pt x="246" y="1828"/>
                </a:cubicBezTo>
                <a:cubicBezTo>
                  <a:pt x="0" y="1200"/>
                  <a:pt x="310" y="492"/>
                  <a:pt x="937" y="246"/>
                </a:cubicBezTo>
                <a:cubicBezTo>
                  <a:pt x="1565" y="0"/>
                  <a:pt x="2273" y="310"/>
                  <a:pt x="2519" y="937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FB85A45-718D-4DB7-904E-5D6764DF31B1}"/>
              </a:ext>
            </a:extLst>
          </p:cNvPr>
          <p:cNvSpPr>
            <a:spLocks/>
          </p:cNvSpPr>
          <p:nvPr/>
        </p:nvSpPr>
        <p:spPr bwMode="auto">
          <a:xfrm>
            <a:off x="4642830" y="1587546"/>
            <a:ext cx="7180989" cy="7148929"/>
          </a:xfrm>
          <a:custGeom>
            <a:avLst/>
            <a:gdLst>
              <a:gd name="T0" fmla="*/ 3375 w 4517"/>
              <a:gd name="T1" fmla="*/ 2663 h 4493"/>
              <a:gd name="T2" fmla="*/ 4395 w 4517"/>
              <a:gd name="T3" fmla="*/ 1706 h 4493"/>
              <a:gd name="T4" fmla="*/ 3421 w 4517"/>
              <a:gd name="T5" fmla="*/ 320 h 4493"/>
              <a:gd name="T6" fmla="*/ 2269 w 4517"/>
              <a:gd name="T7" fmla="*/ 802 h 4493"/>
              <a:gd name="T8" fmla="*/ 1787 w 4517"/>
              <a:gd name="T9" fmla="*/ 974 h 4493"/>
              <a:gd name="T10" fmla="*/ 1781 w 4517"/>
              <a:gd name="T11" fmla="*/ 972 h 4493"/>
              <a:gd name="T12" fmla="*/ 1463 w 4517"/>
              <a:gd name="T13" fmla="*/ 632 h 4493"/>
              <a:gd name="T14" fmla="*/ 1001 w 4517"/>
              <a:gd name="T15" fmla="*/ 110 h 4493"/>
              <a:gd name="T16" fmla="*/ 153 w 4517"/>
              <a:gd name="T17" fmla="*/ 496 h 4493"/>
              <a:gd name="T18" fmla="*/ 543 w 4517"/>
              <a:gd name="T19" fmla="*/ 1409 h 4493"/>
              <a:gd name="T20" fmla="*/ 1223 w 4517"/>
              <a:gd name="T21" fmla="*/ 1298 h 4493"/>
              <a:gd name="T22" fmla="*/ 1620 w 4517"/>
              <a:gd name="T23" fmla="*/ 1220 h 4493"/>
              <a:gd name="T24" fmla="*/ 1740 w 4517"/>
              <a:gd name="T25" fmla="*/ 1255 h 4493"/>
              <a:gd name="T26" fmla="*/ 2056 w 4517"/>
              <a:gd name="T27" fmla="*/ 1626 h 4493"/>
              <a:gd name="T28" fmla="*/ 2567 w 4517"/>
              <a:gd name="T29" fmla="*/ 2467 h 4493"/>
              <a:gd name="T30" fmla="*/ 2741 w 4517"/>
              <a:gd name="T31" fmla="*/ 2894 h 4493"/>
              <a:gd name="T32" fmla="*/ 2729 w 4517"/>
              <a:gd name="T33" fmla="*/ 2957 h 4493"/>
              <a:gd name="T34" fmla="*/ 2477 w 4517"/>
              <a:gd name="T35" fmla="*/ 3272 h 4493"/>
              <a:gd name="T36" fmla="*/ 2114 w 4517"/>
              <a:gd name="T37" fmla="*/ 3765 h 4493"/>
              <a:gd name="T38" fmla="*/ 2558 w 4517"/>
              <a:gd name="T39" fmla="*/ 4405 h 4493"/>
              <a:gd name="T40" fmla="*/ 3300 w 4517"/>
              <a:gd name="T41" fmla="*/ 3935 h 4493"/>
              <a:gd name="T42" fmla="*/ 3128 w 4517"/>
              <a:gd name="T43" fmla="*/ 3395 h 4493"/>
              <a:gd name="T44" fmla="*/ 3008 w 4517"/>
              <a:gd name="T45" fmla="*/ 3010 h 4493"/>
              <a:gd name="T46" fmla="*/ 3008 w 4517"/>
              <a:gd name="T47" fmla="*/ 3010 h 4493"/>
              <a:gd name="T48" fmla="*/ 3375 w 4517"/>
              <a:gd name="T49" fmla="*/ 2663 h 4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17" h="4493">
                <a:moveTo>
                  <a:pt x="3375" y="2663"/>
                </a:moveTo>
                <a:cubicBezTo>
                  <a:pt x="3873" y="2603"/>
                  <a:pt x="4297" y="2226"/>
                  <a:pt x="4395" y="1706"/>
                </a:cubicBezTo>
                <a:cubicBezTo>
                  <a:pt x="4517" y="1055"/>
                  <a:pt x="4079" y="428"/>
                  <a:pt x="3421" y="320"/>
                </a:cubicBezTo>
                <a:cubicBezTo>
                  <a:pt x="2966" y="246"/>
                  <a:pt x="2524" y="447"/>
                  <a:pt x="2269" y="802"/>
                </a:cubicBezTo>
                <a:cubicBezTo>
                  <a:pt x="2160" y="955"/>
                  <a:pt x="1968" y="1025"/>
                  <a:pt x="1787" y="974"/>
                </a:cubicBezTo>
                <a:cubicBezTo>
                  <a:pt x="1781" y="972"/>
                  <a:pt x="1781" y="972"/>
                  <a:pt x="1781" y="972"/>
                </a:cubicBezTo>
                <a:cubicBezTo>
                  <a:pt x="1620" y="926"/>
                  <a:pt x="1495" y="796"/>
                  <a:pt x="1463" y="632"/>
                </a:cubicBezTo>
                <a:cubicBezTo>
                  <a:pt x="1416" y="397"/>
                  <a:pt x="1248" y="192"/>
                  <a:pt x="1001" y="110"/>
                </a:cubicBezTo>
                <a:cubicBezTo>
                  <a:pt x="663" y="0"/>
                  <a:pt x="291" y="169"/>
                  <a:pt x="153" y="496"/>
                </a:cubicBezTo>
                <a:cubicBezTo>
                  <a:pt x="0" y="858"/>
                  <a:pt x="179" y="1271"/>
                  <a:pt x="543" y="1409"/>
                </a:cubicBezTo>
                <a:cubicBezTo>
                  <a:pt x="781" y="1499"/>
                  <a:pt x="1038" y="1449"/>
                  <a:pt x="1223" y="1298"/>
                </a:cubicBezTo>
                <a:cubicBezTo>
                  <a:pt x="1333" y="1208"/>
                  <a:pt x="1483" y="1181"/>
                  <a:pt x="1620" y="1220"/>
                </a:cubicBezTo>
                <a:cubicBezTo>
                  <a:pt x="1740" y="1255"/>
                  <a:pt x="1740" y="1255"/>
                  <a:pt x="1740" y="1255"/>
                </a:cubicBezTo>
                <a:cubicBezTo>
                  <a:pt x="1911" y="1304"/>
                  <a:pt x="2036" y="1450"/>
                  <a:pt x="2056" y="1626"/>
                </a:cubicBezTo>
                <a:cubicBezTo>
                  <a:pt x="2097" y="1968"/>
                  <a:pt x="2285" y="2276"/>
                  <a:pt x="2567" y="2467"/>
                </a:cubicBezTo>
                <a:cubicBezTo>
                  <a:pt x="2705" y="2561"/>
                  <a:pt x="2772" y="2730"/>
                  <a:pt x="2741" y="2894"/>
                </a:cubicBezTo>
                <a:cubicBezTo>
                  <a:pt x="2729" y="2957"/>
                  <a:pt x="2729" y="2957"/>
                  <a:pt x="2729" y="2957"/>
                </a:cubicBezTo>
                <a:cubicBezTo>
                  <a:pt x="2703" y="3098"/>
                  <a:pt x="2609" y="3217"/>
                  <a:pt x="2477" y="3272"/>
                </a:cubicBezTo>
                <a:cubicBezTo>
                  <a:pt x="2284" y="3354"/>
                  <a:pt x="2137" y="3536"/>
                  <a:pt x="2114" y="3765"/>
                </a:cubicBezTo>
                <a:cubicBezTo>
                  <a:pt x="2084" y="4057"/>
                  <a:pt x="2275" y="4331"/>
                  <a:pt x="2558" y="4405"/>
                </a:cubicBezTo>
                <a:cubicBezTo>
                  <a:pt x="2898" y="4493"/>
                  <a:pt x="3236" y="4274"/>
                  <a:pt x="3300" y="3935"/>
                </a:cubicBezTo>
                <a:cubicBezTo>
                  <a:pt x="3338" y="3730"/>
                  <a:pt x="3267" y="3530"/>
                  <a:pt x="3128" y="3395"/>
                </a:cubicBezTo>
                <a:cubicBezTo>
                  <a:pt x="3026" y="3295"/>
                  <a:pt x="2981" y="3150"/>
                  <a:pt x="3008" y="3010"/>
                </a:cubicBezTo>
                <a:cubicBezTo>
                  <a:pt x="3008" y="3010"/>
                  <a:pt x="3008" y="3010"/>
                  <a:pt x="3008" y="3010"/>
                </a:cubicBezTo>
                <a:cubicBezTo>
                  <a:pt x="3042" y="2827"/>
                  <a:pt x="3190" y="2686"/>
                  <a:pt x="3375" y="2663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0D17A8-3277-409D-A978-57EE2C6D4B30}"/>
              </a:ext>
            </a:extLst>
          </p:cNvPr>
          <p:cNvSpPr txBox="1"/>
          <p:nvPr/>
        </p:nvSpPr>
        <p:spPr>
          <a:xfrm>
            <a:off x="4844389" y="3021197"/>
            <a:ext cx="2503231" cy="1400373"/>
          </a:xfrm>
          <a:prstGeom prst="rect">
            <a:avLst/>
          </a:prstGeom>
          <a:noFill/>
        </p:spPr>
        <p:txBody>
          <a:bodyPr wrap="none" lIns="45711" tIns="22855" rIns="45711" bIns="22855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Meeting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56D208-7794-47E2-AA1D-DD66B0AA1F0F}"/>
              </a:ext>
            </a:extLst>
          </p:cNvPr>
          <p:cNvSpPr txBox="1"/>
          <p:nvPr/>
        </p:nvSpPr>
        <p:spPr>
          <a:xfrm>
            <a:off x="5639473" y="5196371"/>
            <a:ext cx="913052" cy="230822"/>
          </a:xfrm>
          <a:prstGeom prst="rect">
            <a:avLst/>
          </a:prstGeom>
          <a:noFill/>
        </p:spPr>
        <p:txBody>
          <a:bodyPr wrap="none" lIns="45711" tIns="22855" rIns="45711" bIns="22855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ROADMAP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CEEC1C2-605C-4626-AA3B-BF2987D9BA99}"/>
              </a:ext>
            </a:extLst>
          </p:cNvPr>
          <p:cNvSpPr>
            <a:spLocks/>
          </p:cNvSpPr>
          <p:nvPr/>
        </p:nvSpPr>
        <p:spPr bwMode="auto">
          <a:xfrm>
            <a:off x="1414313" y="5487073"/>
            <a:ext cx="2953284" cy="2956113"/>
          </a:xfrm>
          <a:custGeom>
            <a:avLst/>
            <a:gdLst>
              <a:gd name="T0" fmla="*/ 1772 w 1858"/>
              <a:gd name="T1" fmla="*/ 774 h 1858"/>
              <a:gd name="T2" fmla="*/ 1084 w 1858"/>
              <a:gd name="T3" fmla="*/ 1772 h 1858"/>
              <a:gd name="T4" fmla="*/ 86 w 1858"/>
              <a:gd name="T5" fmla="*/ 1084 h 1858"/>
              <a:gd name="T6" fmla="*/ 774 w 1858"/>
              <a:gd name="T7" fmla="*/ 86 h 1858"/>
              <a:gd name="T8" fmla="*/ 1772 w 1858"/>
              <a:gd name="T9" fmla="*/ 774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8" h="1858">
                <a:moveTo>
                  <a:pt x="1772" y="774"/>
                </a:moveTo>
                <a:cubicBezTo>
                  <a:pt x="1858" y="1239"/>
                  <a:pt x="1550" y="1686"/>
                  <a:pt x="1084" y="1772"/>
                </a:cubicBezTo>
                <a:cubicBezTo>
                  <a:pt x="619" y="1858"/>
                  <a:pt x="172" y="1550"/>
                  <a:pt x="86" y="1084"/>
                </a:cubicBezTo>
                <a:cubicBezTo>
                  <a:pt x="0" y="618"/>
                  <a:pt x="308" y="171"/>
                  <a:pt x="774" y="86"/>
                </a:cubicBezTo>
                <a:cubicBezTo>
                  <a:pt x="1239" y="0"/>
                  <a:pt x="1686" y="308"/>
                  <a:pt x="1772" y="774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F12460F-38BF-49B1-9E3E-A174FDABEBF4}"/>
              </a:ext>
            </a:extLst>
          </p:cNvPr>
          <p:cNvSpPr>
            <a:spLocks/>
          </p:cNvSpPr>
          <p:nvPr/>
        </p:nvSpPr>
        <p:spPr bwMode="auto">
          <a:xfrm>
            <a:off x="897684" y="312348"/>
            <a:ext cx="3251423" cy="3251847"/>
          </a:xfrm>
          <a:custGeom>
            <a:avLst/>
            <a:gdLst>
              <a:gd name="T0" fmla="*/ 1969 w 2045"/>
              <a:gd name="T1" fmla="*/ 884 h 2044"/>
              <a:gd name="T2" fmla="*/ 1160 w 2045"/>
              <a:gd name="T3" fmla="*/ 1968 h 2044"/>
              <a:gd name="T4" fmla="*/ 76 w 2045"/>
              <a:gd name="T5" fmla="*/ 1160 h 2044"/>
              <a:gd name="T6" fmla="*/ 884 w 2045"/>
              <a:gd name="T7" fmla="*/ 76 h 2044"/>
              <a:gd name="T8" fmla="*/ 1969 w 2045"/>
              <a:gd name="T9" fmla="*/ 884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5" h="2044">
                <a:moveTo>
                  <a:pt x="1969" y="884"/>
                </a:moveTo>
                <a:cubicBezTo>
                  <a:pt x="2045" y="1407"/>
                  <a:pt x="1683" y="1892"/>
                  <a:pt x="1160" y="1968"/>
                </a:cubicBezTo>
                <a:cubicBezTo>
                  <a:pt x="638" y="2044"/>
                  <a:pt x="152" y="1683"/>
                  <a:pt x="76" y="1160"/>
                </a:cubicBezTo>
                <a:cubicBezTo>
                  <a:pt x="0" y="637"/>
                  <a:pt x="362" y="152"/>
                  <a:pt x="884" y="76"/>
                </a:cubicBezTo>
                <a:cubicBezTo>
                  <a:pt x="1407" y="0"/>
                  <a:pt x="1892" y="361"/>
                  <a:pt x="1969" y="884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8EB3057D-63A5-422B-A9B1-35ACBBCD5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674" y="5127793"/>
            <a:ext cx="3093800" cy="3096647"/>
          </a:xfrm>
          <a:prstGeom prst="ellipse">
            <a:avLst/>
          </a:pr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6331DCD-84A0-43A8-89FF-E208B21C06D0}"/>
              </a:ext>
            </a:extLst>
          </p:cNvPr>
          <p:cNvSpPr>
            <a:spLocks/>
          </p:cNvSpPr>
          <p:nvPr/>
        </p:nvSpPr>
        <p:spPr bwMode="auto">
          <a:xfrm>
            <a:off x="-5237902" y="1707306"/>
            <a:ext cx="7641637" cy="7029169"/>
          </a:xfrm>
          <a:custGeom>
            <a:avLst/>
            <a:gdLst>
              <a:gd name="T0" fmla="*/ 1722 w 4807"/>
              <a:gd name="T1" fmla="*/ 3019 h 4418"/>
              <a:gd name="T2" fmla="*/ 2492 w 4807"/>
              <a:gd name="T3" fmla="*/ 4187 h 4418"/>
              <a:gd name="T4" fmla="*/ 4023 w 4807"/>
              <a:gd name="T5" fmla="*/ 3463 h 4418"/>
              <a:gd name="T6" fmla="*/ 3744 w 4807"/>
              <a:gd name="T7" fmla="*/ 2246 h 4418"/>
              <a:gd name="T8" fmla="*/ 3656 w 4807"/>
              <a:gd name="T9" fmla="*/ 1742 h 4418"/>
              <a:gd name="T10" fmla="*/ 3659 w 4807"/>
              <a:gd name="T11" fmla="*/ 1736 h 4418"/>
              <a:gd name="T12" fmla="*/ 4048 w 4807"/>
              <a:gd name="T13" fmla="*/ 1480 h 4418"/>
              <a:gd name="T14" fmla="*/ 4641 w 4807"/>
              <a:gd name="T15" fmla="*/ 1114 h 4418"/>
              <a:gd name="T16" fmla="*/ 4405 w 4807"/>
              <a:gd name="T17" fmla="*/ 212 h 4418"/>
              <a:gd name="T18" fmla="*/ 3439 w 4807"/>
              <a:gd name="T19" fmla="*/ 442 h 4418"/>
              <a:gd name="T20" fmla="*/ 3432 w 4807"/>
              <a:gd name="T21" fmla="*/ 1130 h 4418"/>
              <a:gd name="T22" fmla="*/ 3441 w 4807"/>
              <a:gd name="T23" fmla="*/ 1536 h 4418"/>
              <a:gd name="T24" fmla="*/ 3387 w 4807"/>
              <a:gd name="T25" fmla="*/ 1648 h 4418"/>
              <a:gd name="T26" fmla="*/ 2967 w 4807"/>
              <a:gd name="T27" fmla="*/ 1896 h 4418"/>
              <a:gd name="T28" fmla="*/ 2052 w 4807"/>
              <a:gd name="T29" fmla="*/ 2257 h 4418"/>
              <a:gd name="T30" fmla="*/ 1602 w 4807"/>
              <a:gd name="T31" fmla="*/ 2356 h 4418"/>
              <a:gd name="T32" fmla="*/ 1542 w 4807"/>
              <a:gd name="T33" fmla="*/ 2334 h 4418"/>
              <a:gd name="T34" fmla="*/ 1274 w 4807"/>
              <a:gd name="T35" fmla="*/ 2031 h 4418"/>
              <a:gd name="T36" fmla="*/ 850 w 4807"/>
              <a:gd name="T37" fmla="*/ 1590 h 4418"/>
              <a:gd name="T38" fmla="*/ 144 w 4807"/>
              <a:gd name="T39" fmla="*/ 1919 h 4418"/>
              <a:gd name="T40" fmla="*/ 481 w 4807"/>
              <a:gd name="T41" fmla="*/ 2730 h 4418"/>
              <a:gd name="T42" fmla="*/ 1043 w 4807"/>
              <a:gd name="T43" fmla="*/ 2653 h 4418"/>
              <a:gd name="T44" fmla="*/ 1442 w 4807"/>
              <a:gd name="T45" fmla="*/ 2599 h 4418"/>
              <a:gd name="T46" fmla="*/ 1442 w 4807"/>
              <a:gd name="T47" fmla="*/ 2599 h 4418"/>
              <a:gd name="T48" fmla="*/ 1722 w 4807"/>
              <a:gd name="T49" fmla="*/ 3019 h 4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07" h="4418">
                <a:moveTo>
                  <a:pt x="1722" y="3019"/>
                </a:moveTo>
                <a:cubicBezTo>
                  <a:pt x="1697" y="3521"/>
                  <a:pt x="1996" y="4003"/>
                  <a:pt x="2492" y="4187"/>
                </a:cubicBezTo>
                <a:cubicBezTo>
                  <a:pt x="3113" y="4418"/>
                  <a:pt x="3805" y="4094"/>
                  <a:pt x="4023" y="3463"/>
                </a:cubicBezTo>
                <a:cubicBezTo>
                  <a:pt x="4173" y="3027"/>
                  <a:pt x="4050" y="2557"/>
                  <a:pt x="3744" y="2246"/>
                </a:cubicBezTo>
                <a:cubicBezTo>
                  <a:pt x="3612" y="2112"/>
                  <a:pt x="3575" y="1911"/>
                  <a:pt x="3656" y="1742"/>
                </a:cubicBezTo>
                <a:cubicBezTo>
                  <a:pt x="3659" y="1736"/>
                  <a:pt x="3659" y="1736"/>
                  <a:pt x="3659" y="1736"/>
                </a:cubicBezTo>
                <a:cubicBezTo>
                  <a:pt x="3732" y="1586"/>
                  <a:pt x="3881" y="1484"/>
                  <a:pt x="4048" y="1480"/>
                </a:cubicBezTo>
                <a:cubicBezTo>
                  <a:pt x="4288" y="1474"/>
                  <a:pt x="4519" y="1343"/>
                  <a:pt x="4641" y="1114"/>
                </a:cubicBezTo>
                <a:cubicBezTo>
                  <a:pt x="4807" y="800"/>
                  <a:pt x="4704" y="404"/>
                  <a:pt x="4405" y="212"/>
                </a:cubicBezTo>
                <a:cubicBezTo>
                  <a:pt x="4074" y="0"/>
                  <a:pt x="3636" y="106"/>
                  <a:pt x="3439" y="442"/>
                </a:cubicBezTo>
                <a:cubicBezTo>
                  <a:pt x="3309" y="661"/>
                  <a:pt x="3315" y="923"/>
                  <a:pt x="3432" y="1130"/>
                </a:cubicBezTo>
                <a:cubicBezTo>
                  <a:pt x="3502" y="1255"/>
                  <a:pt x="3504" y="1407"/>
                  <a:pt x="3441" y="1536"/>
                </a:cubicBezTo>
                <a:cubicBezTo>
                  <a:pt x="3387" y="1648"/>
                  <a:pt x="3387" y="1648"/>
                  <a:pt x="3387" y="1648"/>
                </a:cubicBezTo>
                <a:cubicBezTo>
                  <a:pt x="3310" y="1808"/>
                  <a:pt x="3145" y="1906"/>
                  <a:pt x="2967" y="1896"/>
                </a:cubicBezTo>
                <a:cubicBezTo>
                  <a:pt x="2623" y="1878"/>
                  <a:pt x="2289" y="2012"/>
                  <a:pt x="2052" y="2257"/>
                </a:cubicBezTo>
                <a:cubicBezTo>
                  <a:pt x="1936" y="2377"/>
                  <a:pt x="1758" y="2414"/>
                  <a:pt x="1602" y="2356"/>
                </a:cubicBezTo>
                <a:cubicBezTo>
                  <a:pt x="1542" y="2334"/>
                  <a:pt x="1542" y="2334"/>
                  <a:pt x="1542" y="2334"/>
                </a:cubicBezTo>
                <a:cubicBezTo>
                  <a:pt x="1408" y="2284"/>
                  <a:pt x="1307" y="2171"/>
                  <a:pt x="1274" y="2031"/>
                </a:cubicBezTo>
                <a:cubicBezTo>
                  <a:pt x="1226" y="1827"/>
                  <a:pt x="1072" y="1652"/>
                  <a:pt x="850" y="1590"/>
                </a:cubicBezTo>
                <a:cubicBezTo>
                  <a:pt x="568" y="1511"/>
                  <a:pt x="265" y="1653"/>
                  <a:pt x="144" y="1919"/>
                </a:cubicBezTo>
                <a:cubicBezTo>
                  <a:pt x="0" y="2239"/>
                  <a:pt x="158" y="2610"/>
                  <a:pt x="481" y="2730"/>
                </a:cubicBezTo>
                <a:cubicBezTo>
                  <a:pt x="677" y="2802"/>
                  <a:pt x="886" y="2767"/>
                  <a:pt x="1043" y="2653"/>
                </a:cubicBezTo>
                <a:cubicBezTo>
                  <a:pt x="1158" y="2569"/>
                  <a:pt x="1309" y="2549"/>
                  <a:pt x="1442" y="2599"/>
                </a:cubicBezTo>
                <a:cubicBezTo>
                  <a:pt x="1442" y="2599"/>
                  <a:pt x="1442" y="2599"/>
                  <a:pt x="1442" y="2599"/>
                </a:cubicBezTo>
                <a:cubicBezTo>
                  <a:pt x="1617" y="2664"/>
                  <a:pt x="1731" y="2833"/>
                  <a:pt x="1722" y="3019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42900"/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925BAB4-6261-48E5-AB4B-61FDBA09CA30}"/>
              </a:ext>
            </a:extLst>
          </p:cNvPr>
          <p:cNvSpPr>
            <a:spLocks/>
          </p:cNvSpPr>
          <p:nvPr/>
        </p:nvSpPr>
        <p:spPr bwMode="auto">
          <a:xfrm>
            <a:off x="4207840" y="-2121343"/>
            <a:ext cx="6629921" cy="4459221"/>
          </a:xfrm>
          <a:custGeom>
            <a:avLst/>
            <a:gdLst>
              <a:gd name="T0" fmla="*/ 3766 w 4171"/>
              <a:gd name="T1" fmla="*/ 1443 h 2802"/>
              <a:gd name="T2" fmla="*/ 2971 w 4171"/>
              <a:gd name="T3" fmla="*/ 1505 h 2802"/>
              <a:gd name="T4" fmla="*/ 2583 w 4171"/>
              <a:gd name="T5" fmla="*/ 1577 h 2802"/>
              <a:gd name="T6" fmla="*/ 2577 w 4171"/>
              <a:gd name="T7" fmla="*/ 1574 h 2802"/>
              <a:gd name="T8" fmla="*/ 2326 w 4171"/>
              <a:gd name="T9" fmla="*/ 1215 h 2802"/>
              <a:gd name="T10" fmla="*/ 1575 w 4171"/>
              <a:gd name="T11" fmla="*/ 172 h 2802"/>
              <a:gd name="T12" fmla="*/ 246 w 4171"/>
              <a:gd name="T13" fmla="*/ 774 h 2802"/>
              <a:gd name="T14" fmla="*/ 860 w 4171"/>
              <a:gd name="T15" fmla="*/ 2219 h 2802"/>
              <a:gd name="T16" fmla="*/ 2061 w 4171"/>
              <a:gd name="T17" fmla="*/ 1915 h 2802"/>
              <a:gd name="T18" fmla="*/ 2487 w 4171"/>
              <a:gd name="T19" fmla="*/ 1804 h 2802"/>
              <a:gd name="T20" fmla="*/ 2496 w 4171"/>
              <a:gd name="T21" fmla="*/ 1807 h 2802"/>
              <a:gd name="T22" fmla="*/ 2739 w 4171"/>
              <a:gd name="T23" fmla="*/ 2108 h 2802"/>
              <a:gd name="T24" fmla="*/ 3077 w 4171"/>
              <a:gd name="T25" fmla="*/ 2610 h 2802"/>
              <a:gd name="T26" fmla="*/ 4023 w 4171"/>
              <a:gd name="T27" fmla="*/ 2311 h 2802"/>
              <a:gd name="T28" fmla="*/ 3766 w 4171"/>
              <a:gd name="T29" fmla="*/ 1443 h 2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71" h="2802">
                <a:moveTo>
                  <a:pt x="3766" y="1443"/>
                </a:moveTo>
                <a:cubicBezTo>
                  <a:pt x="3508" y="1284"/>
                  <a:pt x="3188" y="1320"/>
                  <a:pt x="2971" y="1505"/>
                </a:cubicBezTo>
                <a:cubicBezTo>
                  <a:pt x="2863" y="1597"/>
                  <a:pt x="2716" y="1627"/>
                  <a:pt x="2583" y="1577"/>
                </a:cubicBezTo>
                <a:cubicBezTo>
                  <a:pt x="2577" y="1574"/>
                  <a:pt x="2577" y="1574"/>
                  <a:pt x="2577" y="1574"/>
                </a:cubicBezTo>
                <a:cubicBezTo>
                  <a:pt x="2427" y="1518"/>
                  <a:pt x="2325" y="1375"/>
                  <a:pt x="2326" y="1215"/>
                </a:cubicBezTo>
                <a:cubicBezTo>
                  <a:pt x="2331" y="756"/>
                  <a:pt x="2042" y="323"/>
                  <a:pt x="1575" y="172"/>
                </a:cubicBezTo>
                <a:cubicBezTo>
                  <a:pt x="1046" y="0"/>
                  <a:pt x="466" y="263"/>
                  <a:pt x="246" y="774"/>
                </a:cubicBezTo>
                <a:cubicBezTo>
                  <a:pt x="0" y="1346"/>
                  <a:pt x="283" y="2002"/>
                  <a:pt x="860" y="2219"/>
                </a:cubicBezTo>
                <a:cubicBezTo>
                  <a:pt x="1297" y="2383"/>
                  <a:pt x="1773" y="2248"/>
                  <a:pt x="2061" y="1915"/>
                </a:cubicBezTo>
                <a:cubicBezTo>
                  <a:pt x="2167" y="1793"/>
                  <a:pt x="2336" y="1747"/>
                  <a:pt x="2487" y="1804"/>
                </a:cubicBezTo>
                <a:cubicBezTo>
                  <a:pt x="2496" y="1807"/>
                  <a:pt x="2496" y="1807"/>
                  <a:pt x="2496" y="1807"/>
                </a:cubicBezTo>
                <a:cubicBezTo>
                  <a:pt x="2625" y="1856"/>
                  <a:pt x="2721" y="1971"/>
                  <a:pt x="2739" y="2108"/>
                </a:cubicBezTo>
                <a:cubicBezTo>
                  <a:pt x="2766" y="2312"/>
                  <a:pt x="2885" y="2501"/>
                  <a:pt x="3077" y="2610"/>
                </a:cubicBezTo>
                <a:cubicBezTo>
                  <a:pt x="3417" y="2802"/>
                  <a:pt x="3852" y="2669"/>
                  <a:pt x="4023" y="2311"/>
                </a:cubicBezTo>
                <a:cubicBezTo>
                  <a:pt x="4171" y="2001"/>
                  <a:pt x="4059" y="1623"/>
                  <a:pt x="3766" y="1443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46304B5-5510-4E85-A134-59AA6D832EB1}"/>
              </a:ext>
            </a:extLst>
          </p:cNvPr>
          <p:cNvSpPr>
            <a:spLocks/>
          </p:cNvSpPr>
          <p:nvPr/>
        </p:nvSpPr>
        <p:spPr bwMode="auto">
          <a:xfrm>
            <a:off x="10619045" y="2469858"/>
            <a:ext cx="1683751" cy="2993996"/>
          </a:xfrm>
          <a:custGeom>
            <a:avLst/>
            <a:gdLst>
              <a:gd name="T0" fmla="*/ 996 w 1059"/>
              <a:gd name="T1" fmla="*/ 1576 h 1882"/>
              <a:gd name="T2" fmla="*/ 795 w 1059"/>
              <a:gd name="T3" fmla="*/ 1273 h 1882"/>
              <a:gd name="T4" fmla="*/ 680 w 1059"/>
              <a:gd name="T5" fmla="*/ 1134 h 1882"/>
              <a:gd name="T6" fmla="*/ 680 w 1059"/>
              <a:gd name="T7" fmla="*/ 1131 h 1882"/>
              <a:gd name="T8" fmla="*/ 767 w 1059"/>
              <a:gd name="T9" fmla="*/ 952 h 1882"/>
              <a:gd name="T10" fmla="*/ 1016 w 1059"/>
              <a:gd name="T11" fmla="*/ 421 h 1882"/>
              <a:gd name="T12" fmla="*/ 481 w 1059"/>
              <a:gd name="T13" fmla="*/ 25 h 1882"/>
              <a:gd name="T14" fmla="*/ 42 w 1059"/>
              <a:gd name="T15" fmla="*/ 590 h 1882"/>
              <a:gd name="T16" fmla="*/ 430 w 1059"/>
              <a:gd name="T17" fmla="*/ 1001 h 1882"/>
              <a:gd name="T18" fmla="*/ 568 w 1059"/>
              <a:gd name="T19" fmla="*/ 1146 h 1882"/>
              <a:gd name="T20" fmla="*/ 569 w 1059"/>
              <a:gd name="T21" fmla="*/ 1151 h 1882"/>
              <a:gd name="T22" fmla="*/ 503 w 1059"/>
              <a:gd name="T23" fmla="*/ 1314 h 1882"/>
              <a:gd name="T24" fmla="*/ 378 w 1059"/>
              <a:gd name="T25" fmla="*/ 1560 h 1882"/>
              <a:gd name="T26" fmla="*/ 707 w 1059"/>
              <a:gd name="T27" fmla="*/ 1870 h 1882"/>
              <a:gd name="T28" fmla="*/ 996 w 1059"/>
              <a:gd name="T29" fmla="*/ 1576 h 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59" h="1882">
                <a:moveTo>
                  <a:pt x="996" y="1576"/>
                </a:moveTo>
                <a:cubicBezTo>
                  <a:pt x="1002" y="1437"/>
                  <a:pt x="916" y="1318"/>
                  <a:pt x="795" y="1273"/>
                </a:cubicBezTo>
                <a:cubicBezTo>
                  <a:pt x="734" y="1250"/>
                  <a:pt x="690" y="1198"/>
                  <a:pt x="680" y="1134"/>
                </a:cubicBezTo>
                <a:cubicBezTo>
                  <a:pt x="680" y="1131"/>
                  <a:pt x="680" y="1131"/>
                  <a:pt x="680" y="1131"/>
                </a:cubicBezTo>
                <a:cubicBezTo>
                  <a:pt x="669" y="1059"/>
                  <a:pt x="703" y="986"/>
                  <a:pt x="767" y="952"/>
                </a:cubicBezTo>
                <a:cubicBezTo>
                  <a:pt x="951" y="852"/>
                  <a:pt x="1059" y="640"/>
                  <a:pt x="1016" y="421"/>
                </a:cubicBezTo>
                <a:cubicBezTo>
                  <a:pt x="967" y="172"/>
                  <a:pt x="733" y="0"/>
                  <a:pt x="481" y="25"/>
                </a:cubicBezTo>
                <a:cubicBezTo>
                  <a:pt x="198" y="54"/>
                  <a:pt x="0" y="313"/>
                  <a:pt x="42" y="590"/>
                </a:cubicBezTo>
                <a:cubicBezTo>
                  <a:pt x="73" y="801"/>
                  <a:pt x="233" y="960"/>
                  <a:pt x="430" y="1001"/>
                </a:cubicBezTo>
                <a:cubicBezTo>
                  <a:pt x="502" y="1016"/>
                  <a:pt x="557" y="1074"/>
                  <a:pt x="568" y="1146"/>
                </a:cubicBezTo>
                <a:cubicBezTo>
                  <a:pt x="569" y="1151"/>
                  <a:pt x="569" y="1151"/>
                  <a:pt x="569" y="1151"/>
                </a:cubicBezTo>
                <a:cubicBezTo>
                  <a:pt x="578" y="1213"/>
                  <a:pt x="554" y="1277"/>
                  <a:pt x="503" y="1314"/>
                </a:cubicBezTo>
                <a:cubicBezTo>
                  <a:pt x="428" y="1370"/>
                  <a:pt x="379" y="1459"/>
                  <a:pt x="378" y="1560"/>
                </a:cubicBezTo>
                <a:cubicBezTo>
                  <a:pt x="377" y="1738"/>
                  <a:pt x="527" y="1882"/>
                  <a:pt x="707" y="1870"/>
                </a:cubicBezTo>
                <a:cubicBezTo>
                  <a:pt x="863" y="1861"/>
                  <a:pt x="989" y="1732"/>
                  <a:pt x="996" y="1576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873FDD2-246F-4E1E-AE47-6386DE04AE3A}"/>
              </a:ext>
            </a:extLst>
          </p:cNvPr>
          <p:cNvSpPr>
            <a:spLocks/>
          </p:cNvSpPr>
          <p:nvPr/>
        </p:nvSpPr>
        <p:spPr bwMode="auto">
          <a:xfrm>
            <a:off x="9558453" y="-1824387"/>
            <a:ext cx="4022429" cy="4025397"/>
          </a:xfrm>
          <a:custGeom>
            <a:avLst/>
            <a:gdLst>
              <a:gd name="T0" fmla="*/ 2413 w 2530"/>
              <a:gd name="T1" fmla="*/ 1053 h 2530"/>
              <a:gd name="T2" fmla="*/ 1477 w 2530"/>
              <a:gd name="T3" fmla="*/ 2413 h 2530"/>
              <a:gd name="T4" fmla="*/ 117 w 2530"/>
              <a:gd name="T5" fmla="*/ 1476 h 2530"/>
              <a:gd name="T6" fmla="*/ 1054 w 2530"/>
              <a:gd name="T7" fmla="*/ 117 h 2530"/>
              <a:gd name="T8" fmla="*/ 2413 w 2530"/>
              <a:gd name="T9" fmla="*/ 1053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0" h="2530">
                <a:moveTo>
                  <a:pt x="2413" y="1053"/>
                </a:moveTo>
                <a:cubicBezTo>
                  <a:pt x="2530" y="1687"/>
                  <a:pt x="2111" y="2296"/>
                  <a:pt x="1477" y="2413"/>
                </a:cubicBezTo>
                <a:cubicBezTo>
                  <a:pt x="843" y="2530"/>
                  <a:pt x="234" y="2110"/>
                  <a:pt x="117" y="1476"/>
                </a:cubicBezTo>
                <a:cubicBezTo>
                  <a:pt x="0" y="842"/>
                  <a:pt x="420" y="233"/>
                  <a:pt x="1054" y="117"/>
                </a:cubicBezTo>
                <a:cubicBezTo>
                  <a:pt x="1688" y="0"/>
                  <a:pt x="2297" y="419"/>
                  <a:pt x="2413" y="1053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17500"/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16702FA-5DE7-4F95-A560-64F632EA24E2}"/>
              </a:ext>
            </a:extLst>
          </p:cNvPr>
          <p:cNvSpPr>
            <a:spLocks/>
          </p:cNvSpPr>
          <p:nvPr/>
        </p:nvSpPr>
        <p:spPr bwMode="auto">
          <a:xfrm>
            <a:off x="1693212" y="134395"/>
            <a:ext cx="962842" cy="964189"/>
          </a:xfrm>
          <a:custGeom>
            <a:avLst/>
            <a:gdLst>
              <a:gd name="T0" fmla="*/ 578 w 606"/>
              <a:gd name="T1" fmla="*/ 252 h 606"/>
              <a:gd name="T2" fmla="*/ 354 w 606"/>
              <a:gd name="T3" fmla="*/ 578 h 606"/>
              <a:gd name="T4" fmla="*/ 28 w 606"/>
              <a:gd name="T5" fmla="*/ 354 h 606"/>
              <a:gd name="T6" fmla="*/ 252 w 606"/>
              <a:gd name="T7" fmla="*/ 28 h 606"/>
              <a:gd name="T8" fmla="*/ 578 w 606"/>
              <a:gd name="T9" fmla="*/ 2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578" y="252"/>
                </a:moveTo>
                <a:cubicBezTo>
                  <a:pt x="606" y="404"/>
                  <a:pt x="506" y="550"/>
                  <a:pt x="354" y="578"/>
                </a:cubicBezTo>
                <a:cubicBezTo>
                  <a:pt x="202" y="606"/>
                  <a:pt x="56" y="506"/>
                  <a:pt x="28" y="354"/>
                </a:cubicBezTo>
                <a:cubicBezTo>
                  <a:pt x="0" y="202"/>
                  <a:pt x="100" y="56"/>
                  <a:pt x="252" y="28"/>
                </a:cubicBezTo>
                <a:cubicBezTo>
                  <a:pt x="404" y="0"/>
                  <a:pt x="550" y="100"/>
                  <a:pt x="578" y="252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5E993C8-45A8-4485-9309-F188D3B39932}"/>
              </a:ext>
            </a:extLst>
          </p:cNvPr>
          <p:cNvSpPr>
            <a:spLocks/>
          </p:cNvSpPr>
          <p:nvPr/>
        </p:nvSpPr>
        <p:spPr bwMode="auto">
          <a:xfrm>
            <a:off x="8563843" y="-709888"/>
            <a:ext cx="1098470" cy="1099835"/>
          </a:xfrm>
          <a:custGeom>
            <a:avLst/>
            <a:gdLst>
              <a:gd name="T0" fmla="*/ 659 w 691"/>
              <a:gd name="T1" fmla="*/ 288 h 691"/>
              <a:gd name="T2" fmla="*/ 403 w 691"/>
              <a:gd name="T3" fmla="*/ 659 h 691"/>
              <a:gd name="T4" fmla="*/ 32 w 691"/>
              <a:gd name="T5" fmla="*/ 403 h 691"/>
              <a:gd name="T6" fmla="*/ 288 w 691"/>
              <a:gd name="T7" fmla="*/ 32 h 691"/>
              <a:gd name="T8" fmla="*/ 659 w 691"/>
              <a:gd name="T9" fmla="*/ 288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1" h="691">
                <a:moveTo>
                  <a:pt x="659" y="288"/>
                </a:moveTo>
                <a:cubicBezTo>
                  <a:pt x="691" y="461"/>
                  <a:pt x="577" y="627"/>
                  <a:pt x="403" y="659"/>
                </a:cubicBezTo>
                <a:cubicBezTo>
                  <a:pt x="230" y="691"/>
                  <a:pt x="64" y="577"/>
                  <a:pt x="32" y="403"/>
                </a:cubicBezTo>
                <a:cubicBezTo>
                  <a:pt x="0" y="230"/>
                  <a:pt x="114" y="64"/>
                  <a:pt x="288" y="32"/>
                </a:cubicBezTo>
                <a:cubicBezTo>
                  <a:pt x="461" y="0"/>
                  <a:pt x="627" y="114"/>
                  <a:pt x="659" y="288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81DF378-E919-4381-9659-B636948EA96E}"/>
              </a:ext>
            </a:extLst>
          </p:cNvPr>
          <p:cNvSpPr>
            <a:spLocks/>
          </p:cNvSpPr>
          <p:nvPr/>
        </p:nvSpPr>
        <p:spPr bwMode="auto">
          <a:xfrm>
            <a:off x="2126613" y="-1393008"/>
            <a:ext cx="2606270" cy="2606610"/>
          </a:xfrm>
          <a:custGeom>
            <a:avLst/>
            <a:gdLst>
              <a:gd name="T0" fmla="*/ 377 w 1639"/>
              <a:gd name="T1" fmla="*/ 245 h 1639"/>
              <a:gd name="T2" fmla="*/ 1394 w 1639"/>
              <a:gd name="T3" fmla="*/ 377 h 1639"/>
              <a:gd name="T4" fmla="*/ 1262 w 1639"/>
              <a:gd name="T5" fmla="*/ 1394 h 1639"/>
              <a:gd name="T6" fmla="*/ 245 w 1639"/>
              <a:gd name="T7" fmla="*/ 1262 h 1639"/>
              <a:gd name="T8" fmla="*/ 377 w 1639"/>
              <a:gd name="T9" fmla="*/ 245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9" h="1639">
                <a:moveTo>
                  <a:pt x="377" y="245"/>
                </a:moveTo>
                <a:cubicBezTo>
                  <a:pt x="694" y="0"/>
                  <a:pt x="1150" y="59"/>
                  <a:pt x="1394" y="377"/>
                </a:cubicBezTo>
                <a:cubicBezTo>
                  <a:pt x="1639" y="694"/>
                  <a:pt x="1580" y="1150"/>
                  <a:pt x="1262" y="1394"/>
                </a:cubicBezTo>
                <a:cubicBezTo>
                  <a:pt x="945" y="1639"/>
                  <a:pt x="489" y="1580"/>
                  <a:pt x="245" y="1262"/>
                </a:cubicBezTo>
                <a:cubicBezTo>
                  <a:pt x="0" y="945"/>
                  <a:pt x="59" y="489"/>
                  <a:pt x="377" y="245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5D945E34-F925-4EE1-9259-99044F79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4858" y="-1005621"/>
            <a:ext cx="2217713" cy="2219223"/>
          </a:xfrm>
          <a:prstGeom prst="ellipse">
            <a:avLst/>
          </a:pr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266700"/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98EE84CC-F829-40ED-AF46-776DB771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150" y="5744923"/>
            <a:ext cx="2095525" cy="2097019"/>
          </a:xfrm>
          <a:prstGeom prst="ellipse">
            <a:avLst/>
          </a:pr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165100"/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D3121E-2FD3-480F-A921-51C3DCE3B77B}"/>
              </a:ext>
            </a:extLst>
          </p:cNvPr>
          <p:cNvSpPr/>
          <p:nvPr/>
        </p:nvSpPr>
        <p:spPr>
          <a:xfrm>
            <a:off x="4396365" y="1163340"/>
            <a:ext cx="3399270" cy="4531321"/>
          </a:xfrm>
          <a:prstGeom prst="rect">
            <a:avLst/>
          </a:prstGeom>
          <a:noFill/>
          <a:ln w="317500" cap="sq">
            <a:solidFill>
              <a:schemeClr val="tx1"/>
            </a:solidFill>
            <a:miter lim="800000"/>
          </a:ln>
          <a:effectLst>
            <a:outerShdw blurRad="3302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17F9A67-A3E0-4792-8E44-A839183211F5}"/>
              </a:ext>
            </a:extLst>
          </p:cNvPr>
          <p:cNvSpPr>
            <a:spLocks/>
          </p:cNvSpPr>
          <p:nvPr/>
        </p:nvSpPr>
        <p:spPr bwMode="auto">
          <a:xfrm>
            <a:off x="7528911" y="1091398"/>
            <a:ext cx="1780280" cy="1780512"/>
          </a:xfrm>
          <a:custGeom>
            <a:avLst/>
            <a:gdLst>
              <a:gd name="T0" fmla="*/ 1068 w 1120"/>
              <a:gd name="T1" fmla="*/ 466 h 1119"/>
              <a:gd name="T2" fmla="*/ 654 w 1120"/>
              <a:gd name="T3" fmla="*/ 1068 h 1119"/>
              <a:gd name="T4" fmla="*/ 52 w 1120"/>
              <a:gd name="T5" fmla="*/ 653 h 1119"/>
              <a:gd name="T6" fmla="*/ 467 w 1120"/>
              <a:gd name="T7" fmla="*/ 52 h 1119"/>
              <a:gd name="T8" fmla="*/ 1068 w 1120"/>
              <a:gd name="T9" fmla="*/ 466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0" h="1119">
                <a:moveTo>
                  <a:pt x="1068" y="466"/>
                </a:moveTo>
                <a:cubicBezTo>
                  <a:pt x="1120" y="747"/>
                  <a:pt x="934" y="1016"/>
                  <a:pt x="654" y="1068"/>
                </a:cubicBezTo>
                <a:cubicBezTo>
                  <a:pt x="373" y="1119"/>
                  <a:pt x="104" y="934"/>
                  <a:pt x="52" y="653"/>
                </a:cubicBezTo>
                <a:cubicBezTo>
                  <a:pt x="0" y="373"/>
                  <a:pt x="186" y="103"/>
                  <a:pt x="467" y="52"/>
                </a:cubicBezTo>
                <a:cubicBezTo>
                  <a:pt x="747" y="0"/>
                  <a:pt x="1017" y="186"/>
                  <a:pt x="1068" y="466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873A73F-42E6-4751-8B0D-C594C3935321}"/>
              </a:ext>
            </a:extLst>
          </p:cNvPr>
          <p:cNvSpPr>
            <a:spLocks/>
          </p:cNvSpPr>
          <p:nvPr/>
        </p:nvSpPr>
        <p:spPr bwMode="auto">
          <a:xfrm>
            <a:off x="7225884" y="4568099"/>
            <a:ext cx="1693525" cy="1694969"/>
          </a:xfrm>
          <a:custGeom>
            <a:avLst/>
            <a:gdLst>
              <a:gd name="T0" fmla="*/ 1015 w 1065"/>
              <a:gd name="T1" fmla="*/ 444 h 1065"/>
              <a:gd name="T2" fmla="*/ 621 w 1065"/>
              <a:gd name="T3" fmla="*/ 1016 h 1065"/>
              <a:gd name="T4" fmla="*/ 49 w 1065"/>
              <a:gd name="T5" fmla="*/ 622 h 1065"/>
              <a:gd name="T6" fmla="*/ 443 w 1065"/>
              <a:gd name="T7" fmla="*/ 50 h 1065"/>
              <a:gd name="T8" fmla="*/ 1015 w 1065"/>
              <a:gd name="T9" fmla="*/ 444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5" h="1065">
                <a:moveTo>
                  <a:pt x="1015" y="444"/>
                </a:moveTo>
                <a:cubicBezTo>
                  <a:pt x="1065" y="711"/>
                  <a:pt x="888" y="967"/>
                  <a:pt x="621" y="1016"/>
                </a:cubicBezTo>
                <a:cubicBezTo>
                  <a:pt x="354" y="1065"/>
                  <a:pt x="98" y="889"/>
                  <a:pt x="49" y="622"/>
                </a:cubicBezTo>
                <a:cubicBezTo>
                  <a:pt x="0" y="355"/>
                  <a:pt x="176" y="99"/>
                  <a:pt x="443" y="50"/>
                </a:cubicBezTo>
                <a:cubicBezTo>
                  <a:pt x="710" y="0"/>
                  <a:pt x="966" y="177"/>
                  <a:pt x="1015" y="444"/>
                </a:cubicBezTo>
                <a:close/>
              </a:path>
            </a:pathLst>
          </a:custGeom>
          <a:gradFill flip="none" rotWithShape="1">
            <a:gsLst>
              <a:gs pos="3700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42900"/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D2B0957-7041-4C27-BE5F-5990E65C9B8B}"/>
              </a:ext>
            </a:extLst>
          </p:cNvPr>
          <p:cNvSpPr>
            <a:spLocks/>
          </p:cNvSpPr>
          <p:nvPr/>
        </p:nvSpPr>
        <p:spPr bwMode="auto">
          <a:xfrm>
            <a:off x="1298544" y="3003915"/>
            <a:ext cx="4406099" cy="3392381"/>
          </a:xfrm>
          <a:custGeom>
            <a:avLst/>
            <a:gdLst>
              <a:gd name="T0" fmla="*/ 2656 w 2772"/>
              <a:gd name="T1" fmla="*/ 1351 h 2132"/>
              <a:gd name="T2" fmla="*/ 2222 w 2772"/>
              <a:gd name="T3" fmla="*/ 1213 h 2132"/>
              <a:gd name="T4" fmla="*/ 2000 w 2772"/>
              <a:gd name="T5" fmla="*/ 1167 h 2132"/>
              <a:gd name="T6" fmla="*/ 1997 w 2772"/>
              <a:gd name="T7" fmla="*/ 1164 h 2132"/>
              <a:gd name="T8" fmla="*/ 1942 w 2772"/>
              <a:gd name="T9" fmla="*/ 920 h 2132"/>
              <a:gd name="T10" fmla="*/ 1769 w 2772"/>
              <a:gd name="T11" fmla="*/ 205 h 2132"/>
              <a:gd name="T12" fmla="*/ 935 w 2772"/>
              <a:gd name="T13" fmla="*/ 238 h 2132"/>
              <a:gd name="T14" fmla="*/ 829 w 2772"/>
              <a:gd name="T15" fmla="*/ 985 h 2132"/>
              <a:gd name="T16" fmla="*/ 807 w 2772"/>
              <a:gd name="T17" fmla="*/ 1190 h 2132"/>
              <a:gd name="T18" fmla="*/ 803 w 2772"/>
              <a:gd name="T19" fmla="*/ 1194 h 2132"/>
              <a:gd name="T20" fmla="*/ 618 w 2772"/>
              <a:gd name="T21" fmla="*/ 1240 h 2132"/>
              <a:gd name="T22" fmla="*/ 147 w 2772"/>
              <a:gd name="T23" fmla="*/ 1368 h 2132"/>
              <a:gd name="T24" fmla="*/ 169 w 2772"/>
              <a:gd name="T25" fmla="*/ 1957 h 2132"/>
              <a:gd name="T26" fmla="*/ 795 w 2772"/>
              <a:gd name="T27" fmla="*/ 1945 h 2132"/>
              <a:gd name="T28" fmla="*/ 878 w 2772"/>
              <a:gd name="T29" fmla="*/ 1486 h 2132"/>
              <a:gd name="T30" fmla="*/ 912 w 2772"/>
              <a:gd name="T31" fmla="*/ 1304 h 2132"/>
              <a:gd name="T32" fmla="*/ 925 w 2772"/>
              <a:gd name="T33" fmla="*/ 1290 h 2132"/>
              <a:gd name="T34" fmla="*/ 1123 w 2772"/>
              <a:gd name="T35" fmla="*/ 1250 h 2132"/>
              <a:gd name="T36" fmla="*/ 1654 w 2772"/>
              <a:gd name="T37" fmla="*/ 1232 h 2132"/>
              <a:gd name="T38" fmla="*/ 1901 w 2772"/>
              <a:gd name="T39" fmla="*/ 1268 h 2132"/>
              <a:gd name="T40" fmla="*/ 1904 w 2772"/>
              <a:gd name="T41" fmla="*/ 1271 h 2132"/>
              <a:gd name="T42" fmla="*/ 1969 w 2772"/>
              <a:gd name="T43" fmla="*/ 1482 h 2132"/>
              <a:gd name="T44" fmla="*/ 2039 w 2772"/>
              <a:gd name="T45" fmla="*/ 1821 h 2132"/>
              <a:gd name="T46" fmla="*/ 2605 w 2772"/>
              <a:gd name="T47" fmla="*/ 1867 h 2132"/>
              <a:gd name="T48" fmla="*/ 2656 w 2772"/>
              <a:gd name="T49" fmla="*/ 1351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72" h="2132">
                <a:moveTo>
                  <a:pt x="2656" y="1351"/>
                </a:moveTo>
                <a:cubicBezTo>
                  <a:pt x="2553" y="1211"/>
                  <a:pt x="2376" y="1161"/>
                  <a:pt x="2222" y="1213"/>
                </a:cubicBezTo>
                <a:cubicBezTo>
                  <a:pt x="2144" y="1238"/>
                  <a:pt x="2060" y="1222"/>
                  <a:pt x="2000" y="1167"/>
                </a:cubicBezTo>
                <a:cubicBezTo>
                  <a:pt x="1997" y="1164"/>
                  <a:pt x="1997" y="1164"/>
                  <a:pt x="1997" y="1164"/>
                </a:cubicBezTo>
                <a:cubicBezTo>
                  <a:pt x="1930" y="1102"/>
                  <a:pt x="1907" y="1005"/>
                  <a:pt x="1942" y="920"/>
                </a:cubicBezTo>
                <a:cubicBezTo>
                  <a:pt x="2044" y="678"/>
                  <a:pt x="1984" y="386"/>
                  <a:pt x="1769" y="205"/>
                </a:cubicBezTo>
                <a:cubicBezTo>
                  <a:pt x="1525" y="0"/>
                  <a:pt x="1161" y="15"/>
                  <a:pt x="935" y="238"/>
                </a:cubicBezTo>
                <a:cubicBezTo>
                  <a:pt x="729" y="441"/>
                  <a:pt x="696" y="748"/>
                  <a:pt x="829" y="985"/>
                </a:cubicBezTo>
                <a:cubicBezTo>
                  <a:pt x="867" y="1051"/>
                  <a:pt x="859" y="1134"/>
                  <a:pt x="807" y="1190"/>
                </a:cubicBezTo>
                <a:cubicBezTo>
                  <a:pt x="803" y="1194"/>
                  <a:pt x="803" y="1194"/>
                  <a:pt x="803" y="1194"/>
                </a:cubicBezTo>
                <a:cubicBezTo>
                  <a:pt x="756" y="1245"/>
                  <a:pt x="683" y="1262"/>
                  <a:pt x="618" y="1240"/>
                </a:cubicBezTo>
                <a:cubicBezTo>
                  <a:pt x="455" y="1184"/>
                  <a:pt x="267" y="1228"/>
                  <a:pt x="147" y="1368"/>
                </a:cubicBezTo>
                <a:cubicBezTo>
                  <a:pt x="0" y="1539"/>
                  <a:pt x="10" y="1798"/>
                  <a:pt x="169" y="1957"/>
                </a:cubicBezTo>
                <a:cubicBezTo>
                  <a:pt x="345" y="2132"/>
                  <a:pt x="629" y="2125"/>
                  <a:pt x="795" y="1945"/>
                </a:cubicBezTo>
                <a:cubicBezTo>
                  <a:pt x="914" y="1817"/>
                  <a:pt x="940" y="1637"/>
                  <a:pt x="878" y="1486"/>
                </a:cubicBezTo>
                <a:cubicBezTo>
                  <a:pt x="853" y="1424"/>
                  <a:pt x="867" y="1353"/>
                  <a:pt x="912" y="1304"/>
                </a:cubicBezTo>
                <a:cubicBezTo>
                  <a:pt x="925" y="1290"/>
                  <a:pt x="925" y="1290"/>
                  <a:pt x="925" y="1290"/>
                </a:cubicBezTo>
                <a:cubicBezTo>
                  <a:pt x="976" y="1236"/>
                  <a:pt x="1055" y="1220"/>
                  <a:pt x="1123" y="1250"/>
                </a:cubicBezTo>
                <a:cubicBezTo>
                  <a:pt x="1293" y="1323"/>
                  <a:pt x="1489" y="1317"/>
                  <a:pt x="1654" y="1232"/>
                </a:cubicBezTo>
                <a:cubicBezTo>
                  <a:pt x="1735" y="1190"/>
                  <a:pt x="1834" y="1206"/>
                  <a:pt x="1901" y="1268"/>
                </a:cubicBezTo>
                <a:cubicBezTo>
                  <a:pt x="1904" y="1271"/>
                  <a:pt x="1904" y="1271"/>
                  <a:pt x="1904" y="1271"/>
                </a:cubicBezTo>
                <a:cubicBezTo>
                  <a:pt x="1962" y="1324"/>
                  <a:pt x="1989" y="1406"/>
                  <a:pt x="1969" y="1482"/>
                </a:cubicBezTo>
                <a:cubicBezTo>
                  <a:pt x="1939" y="1596"/>
                  <a:pt x="1961" y="1722"/>
                  <a:pt x="2039" y="1821"/>
                </a:cubicBezTo>
                <a:cubicBezTo>
                  <a:pt x="2178" y="1996"/>
                  <a:pt x="2437" y="2019"/>
                  <a:pt x="2605" y="1867"/>
                </a:cubicBezTo>
                <a:cubicBezTo>
                  <a:pt x="2750" y="1734"/>
                  <a:pt x="2772" y="1510"/>
                  <a:pt x="2656" y="1351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sx="102000" sy="102000" algn="ctr" rotWithShape="0">
              <a:schemeClr val="bg2">
                <a:lumMod val="50000"/>
                <a:alpha val="40000"/>
              </a:schemeClr>
            </a:outerShdw>
            <a:softEdge rad="330200"/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C26AB4-B47C-446F-A9E3-A25CB7C72A91}"/>
              </a:ext>
            </a:extLst>
          </p:cNvPr>
          <p:cNvSpPr txBox="1"/>
          <p:nvPr/>
        </p:nvSpPr>
        <p:spPr>
          <a:xfrm>
            <a:off x="5691976" y="5157430"/>
            <a:ext cx="861756" cy="230822"/>
          </a:xfrm>
          <a:prstGeom prst="rect">
            <a:avLst/>
          </a:prstGeom>
          <a:noFill/>
        </p:spPr>
        <p:txBody>
          <a:bodyPr wrap="none" lIns="45711" tIns="22855" rIns="45711" bIns="22855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5288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1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1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8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8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9" presetClass="path" presetSubtype="0" repeatCount="indefinite" accel="50000" decel="5000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2.19242E-6 -4.81481E-6 L 0.07981 0.39075 " pathEditMode="relative" rAng="0" ptsTypes="AA">
                                          <p:cBhvr>
                                            <p:cTn id="94" dur="20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0" y="19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49" presetClass="path" presetSubtype="0" repeatCount="indefinite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-2.96185E-6 -9.25926E-7 L 0.20603 -0.06227 " pathEditMode="relative" rAng="0" ptsTypes="AA">
                                          <p:cBhvr>
                                            <p:cTn id="96" dur="3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98" y="-31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9" presetClass="path" presetSubtype="0" repeatCount="indefinite" accel="50000" decel="5000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4.80927E-6 -3.14815E-6 L 0.35068 -0.08437 " pathEditMode="relative" rAng="0" ptsTypes="AA">
                                          <p:cBhvr>
                                            <p:cTn id="98" dur="4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30" y="-42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repeatCount="indefinite" accel="47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5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36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5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59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48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5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2" dur="58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5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6" dur="8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8" dur="6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0" dur="9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2" dur="10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4" dur="8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6" grpId="0" animBg="1"/>
          <p:bldP spid="26" grpId="1" animBg="1"/>
          <p:bldP spid="6" grpId="0" animBg="1"/>
          <p:bldP spid="6" grpId="1" animBg="1"/>
          <p:bldP spid="12" grpId="0" animBg="1"/>
          <p:bldP spid="12" grpId="1" animBg="1"/>
          <p:bldP spid="34" grpId="0"/>
          <p:bldP spid="36" grpId="0"/>
          <p:bldP spid="5" grpId="0" animBg="1"/>
          <p:bldP spid="5" grpId="1" animBg="1"/>
          <p:bldP spid="8" grpId="0" animBg="1"/>
          <p:bldP spid="8" grpId="1" animBg="1"/>
          <p:bldP spid="9" grpId="0" animBg="1"/>
          <p:bldP spid="13" grpId="0" animBg="1"/>
          <p:bldP spid="13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2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21" grpId="0" animBg="1"/>
          <p:bldP spid="21" grpId="1" animBg="1"/>
          <p:bldP spid="18" grpId="0" animBg="1"/>
          <p:bldP spid="11" grpId="0" animBg="1"/>
          <p:bldP spid="11" grpId="1" animBg="1"/>
          <p:bldP spid="35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3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1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1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8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8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9" presetClass="path" presetSubtype="0" repeatCount="indefinite" accel="50000" decel="5000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2.19242E-6 -4.81481E-6 L 0.07981 0.39075 " pathEditMode="relative" rAng="0" ptsTypes="AA">
                                          <p:cBhvr>
                                            <p:cTn id="94" dur="20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0" y="19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49" presetClass="path" presetSubtype="0" repeatCount="indefinite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-2.96185E-6 -9.25926E-7 L 0.20603 -0.06227 " pathEditMode="relative" rAng="0" ptsTypes="AA">
                                          <p:cBhvr>
                                            <p:cTn id="96" dur="3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98" y="-31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9" presetClass="path" presetSubtype="0" repeatCount="indefinite" accel="50000" decel="5000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4.80927E-6 -3.14815E-6 L 0.35068 -0.08437 " pathEditMode="relative" rAng="0" ptsTypes="AA">
                                          <p:cBhvr>
                                            <p:cTn id="98" dur="4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30" y="-42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repeatCount="indefinite" accel="47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5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36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5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59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48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5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2" dur="58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repeatCount="indefinite" accel="52000" decel="48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5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6" dur="8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8" dur="6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0" dur="9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2" dur="10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4" dur="8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4" grpId="1" animBg="1"/>
          <p:bldP spid="26" grpId="0" animBg="1"/>
          <p:bldP spid="26" grpId="1" animBg="1"/>
          <p:bldP spid="6" grpId="0" animBg="1"/>
          <p:bldP spid="6" grpId="1" animBg="1"/>
          <p:bldP spid="12" grpId="0" animBg="1"/>
          <p:bldP spid="12" grpId="1" animBg="1"/>
          <p:bldP spid="34" grpId="0"/>
          <p:bldP spid="36" grpId="0"/>
          <p:bldP spid="5" grpId="0" animBg="1"/>
          <p:bldP spid="5" grpId="1" animBg="1"/>
          <p:bldP spid="8" grpId="0" animBg="1"/>
          <p:bldP spid="8" grpId="1" animBg="1"/>
          <p:bldP spid="9" grpId="0" animBg="1"/>
          <p:bldP spid="13" grpId="0" animBg="1"/>
          <p:bldP spid="13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2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21" grpId="0" animBg="1"/>
          <p:bldP spid="21" grpId="1" animBg="1"/>
          <p:bldP spid="18" grpId="0" animBg="1"/>
          <p:bldP spid="11" grpId="0" animBg="1"/>
          <p:bldP spid="11" grpId="1" animBg="1"/>
          <p:bldP spid="3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08502"/>
              </p:ext>
            </p:extLst>
          </p:nvPr>
        </p:nvGraphicFramePr>
        <p:xfrm>
          <a:off x="842061" y="1024859"/>
          <a:ext cx="10507878" cy="539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42">
                  <a:extLst>
                    <a:ext uri="{9D8B030D-6E8A-4147-A177-3AD203B41FA5}">
                      <a16:colId xmlns:a16="http://schemas.microsoft.com/office/drawing/2014/main" val="2706821968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1300565837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569105154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1450614653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2942311061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3178764417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3769978490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175741210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2485061855"/>
                    </a:ext>
                  </a:extLst>
                </a:gridCol>
              </a:tblGrid>
              <a:tr h="399923">
                <a:tc>
                  <a:txBody>
                    <a:bodyPr/>
                    <a:lstStyle/>
                    <a:p>
                      <a:pPr algn="ctr"/>
                      <a:endParaRPr lang="en-US" sz="1200" b="0"/>
                    </a:p>
                  </a:txBody>
                  <a:tcPr marL="91428" marR="91428" anchor="ctr">
                    <a:lnR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Column 1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Column 2</a:t>
                      </a:r>
                    </a:p>
                  </a:txBody>
                  <a:tcPr marL="91428" marR="91428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Column 3 </a:t>
                      </a:r>
                    </a:p>
                  </a:txBody>
                  <a:tcPr marL="91428" marR="91428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Column</a:t>
                      </a:r>
                      <a:r>
                        <a:rPr lang="en-US" sz="1200" b="0" baseline="0"/>
                        <a:t> 4</a:t>
                      </a:r>
                      <a:endParaRPr lang="en-US" sz="1200" b="0"/>
                    </a:p>
                  </a:txBody>
                  <a:tcPr marL="91428" marR="91428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Column 5</a:t>
                      </a:r>
                    </a:p>
                  </a:txBody>
                  <a:tcPr marL="91428" marR="91428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Column 6</a:t>
                      </a:r>
                    </a:p>
                  </a:txBody>
                  <a:tcPr marL="91428" marR="91428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Column 7</a:t>
                      </a:r>
                    </a:p>
                  </a:txBody>
                  <a:tcPr marL="91428" marR="91428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Column 8</a:t>
                      </a:r>
                    </a:p>
                  </a:txBody>
                  <a:tcPr marL="91428" marR="91428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51886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01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7607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02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899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5003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03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670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990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24684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04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238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957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832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877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957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238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980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05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05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34812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06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899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86443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07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670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03410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08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238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957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832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877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957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238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957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552045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09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899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51177"/>
                  </a:ext>
                </a:extLst>
              </a:tr>
              <a:tr h="399923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2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endParaRPr lang="en-US" sz="12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670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990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633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1500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25000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1200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3100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8000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6700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2345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9000</a:t>
                      </a:r>
                    </a:p>
                  </a:txBody>
                  <a:tcPr marL="91428" marR="91428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38177"/>
                  </a:ext>
                </a:extLst>
              </a:tr>
              <a:tr h="661914">
                <a:tc gridSpan="9"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lang="en-US" sz="2400" b="0" cap="none" spc="0" baseline="0" dirty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– 150,987,500</a:t>
                      </a:r>
                      <a:endParaRPr lang="en-US" sz="2400" b="0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08631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15074" y="194598"/>
            <a:ext cx="10361851" cy="817561"/>
          </a:xfrm>
          <a:prstGeom prst="rect">
            <a:avLst/>
          </a:prstGeom>
        </p:spPr>
        <p:txBody>
          <a:bodyPr lIns="45711" tIns="22855" rIns="45711" bIns="2285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chemeClr val="tx1">
                    <a:lumMod val="90000"/>
                    <a:lumOff val="10000"/>
                  </a:schemeClr>
                </a:solidFill>
              </a:rPr>
              <a:t>Very Large Column Table</a:t>
            </a:r>
          </a:p>
          <a:p>
            <a:pPr algn="ctr"/>
            <a:r>
              <a:rPr lang="en-US" sz="1600">
                <a:solidFill>
                  <a:schemeClr val="tx1">
                    <a:lumMod val="90000"/>
                    <a:lumOff val="10000"/>
                  </a:schemeClr>
                </a:solidFill>
              </a:rPr>
              <a:t>With smooth animations to enhance your story</a:t>
            </a:r>
          </a:p>
          <a:p>
            <a:pPr algn="ctr"/>
            <a:endParaRPr lang="en-US" sz="32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2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54724"/>
              </p:ext>
            </p:extLst>
          </p:nvPr>
        </p:nvGraphicFramePr>
        <p:xfrm>
          <a:off x="209486" y="220335"/>
          <a:ext cx="11773027" cy="596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1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18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056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  <a:latin typeface="+mj-lt"/>
                        </a:rPr>
                        <a:t>Month</a:t>
                      </a:r>
                    </a:p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Sunday</a:t>
                      </a:r>
                    </a:p>
                  </a:txBody>
                  <a:tcPr marL="76404" marR="76404" marT="38207" marB="382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Monday</a:t>
                      </a:r>
                    </a:p>
                  </a:txBody>
                  <a:tcPr marL="76404" marR="76404" marT="38207" marB="382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Tuesday</a:t>
                      </a:r>
                    </a:p>
                  </a:txBody>
                  <a:tcPr marL="76404" marR="76404" marT="38207" marB="382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Wednesday</a:t>
                      </a:r>
                    </a:p>
                  </a:txBody>
                  <a:tcPr marL="76404" marR="76404" marT="38207" marB="382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Thursday</a:t>
                      </a:r>
                    </a:p>
                  </a:txBody>
                  <a:tcPr marL="76404" marR="76404" marT="38207" marB="382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Friday</a:t>
                      </a:r>
                    </a:p>
                  </a:txBody>
                  <a:tcPr marL="76404" marR="76404" marT="38207" marB="382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en-US" sz="12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  <a:latin typeface="+mj-lt"/>
                        </a:rPr>
                        <a:t>Saturday</a:t>
                      </a:r>
                    </a:p>
                  </a:txBody>
                  <a:tcPr marL="76404" marR="76404" marT="38207" marB="382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833">
                <a:tc>
                  <a:txBody>
                    <a:bodyPr/>
                    <a:lstStyle/>
                    <a:p>
                      <a:r>
                        <a:rPr lang="en-US" sz="1400">
                          <a:latin typeface="+mj-lt"/>
                        </a:rPr>
                        <a:t>Start</a:t>
                      </a:r>
                      <a:r>
                        <a:rPr lang="en-US" sz="90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900">
                          <a:latin typeface="+mj-lt"/>
                        </a:rPr>
                        <a:t>Your</a:t>
                      </a:r>
                      <a:r>
                        <a:rPr lang="en-US" sz="900" baseline="0">
                          <a:latin typeface="+mj-lt"/>
                        </a:rPr>
                        <a:t> working name</a:t>
                      </a:r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833"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833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189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6833"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Start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082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6833"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working name</a:t>
                      </a:r>
                      <a:endParaRPr lang="en-US" sz="9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 marL="76404" marR="76404" marT="38207" marB="38207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2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15510" y="2050353"/>
            <a:ext cx="3169324" cy="1758388"/>
            <a:chOff x="964369" y="2050353"/>
            <a:chExt cx="3169324" cy="1758388"/>
          </a:xfrm>
        </p:grpSpPr>
        <p:sp>
          <p:nvSpPr>
            <p:cNvPr id="5" name="Rounded Rectangle 4"/>
            <p:cNvSpPr/>
            <p:nvPr/>
          </p:nvSpPr>
          <p:spPr>
            <a:xfrm>
              <a:off x="964369" y="2050353"/>
              <a:ext cx="3169324" cy="1758388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1649500" y="2466148"/>
              <a:ext cx="206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Designer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1649500" y="2274592"/>
              <a:ext cx="206855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Medium" charset="0"/>
                  <a:ea typeface="Roboto Medium" charset="0"/>
                  <a:cs typeface="Roboto Medium" charset="0"/>
                </a:rPr>
                <a:t>Samee Ullah</a:t>
              </a:r>
              <a:endParaRPr lang="en-US" sz="5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1095769" y="2774297"/>
              <a:ext cx="2871669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Quotes are memorable.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76136" y="2108760"/>
              <a:ext cx="460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4BADF3"/>
                  </a:solidFill>
                  <a:latin typeface="Socialico" charset="0"/>
                  <a:ea typeface="Socialico" charset="0"/>
                  <a:cs typeface="Socialico" charset="0"/>
                </a:rPr>
                <a:t>L</a:t>
              </a:r>
              <a:endParaRPr lang="en-US" sz="2800" dirty="0">
                <a:solidFill>
                  <a:srgbClr val="4BADF3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5510" y="4037851"/>
            <a:ext cx="3169324" cy="1758388"/>
            <a:chOff x="964369" y="2050353"/>
            <a:chExt cx="3169324" cy="1758388"/>
          </a:xfrm>
        </p:grpSpPr>
        <p:sp>
          <p:nvSpPr>
            <p:cNvPr id="15" name="Rounded Rectangle 14"/>
            <p:cNvSpPr/>
            <p:nvPr/>
          </p:nvSpPr>
          <p:spPr>
            <a:xfrm>
              <a:off x="964369" y="2050353"/>
              <a:ext cx="3169324" cy="1758388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1649500" y="2466148"/>
              <a:ext cx="206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Designer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7" name="Title 3"/>
            <p:cNvSpPr txBox="1">
              <a:spLocks/>
            </p:cNvSpPr>
            <p:nvPr/>
          </p:nvSpPr>
          <p:spPr>
            <a:xfrm>
              <a:off x="1649500" y="2274592"/>
              <a:ext cx="206855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Medium" charset="0"/>
                  <a:ea typeface="Roboto Medium" charset="0"/>
                  <a:cs typeface="Roboto Medium" charset="0"/>
                </a:rPr>
                <a:t>Samee Ullah</a:t>
              </a:r>
              <a:endParaRPr lang="en-US" sz="5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1095769" y="2774297"/>
              <a:ext cx="2871669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Tie the quotes to the main agenda item/s.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76136" y="2108760"/>
              <a:ext cx="460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4BADF3"/>
                  </a:solidFill>
                  <a:latin typeface="Socialico" charset="0"/>
                  <a:ea typeface="Socialico" charset="0"/>
                  <a:cs typeface="Socialico" charset="0"/>
                </a:rPr>
                <a:t>L</a:t>
              </a:r>
              <a:endParaRPr lang="en-US" sz="2800" dirty="0">
                <a:solidFill>
                  <a:srgbClr val="4BADF3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4030" y="1964826"/>
            <a:ext cx="3473606" cy="1971792"/>
            <a:chOff x="812228" y="1964826"/>
            <a:chExt cx="3473606" cy="1971792"/>
          </a:xfrm>
        </p:grpSpPr>
        <p:sp>
          <p:nvSpPr>
            <p:cNvPr id="21" name="Rounded Rectangle 20"/>
            <p:cNvSpPr/>
            <p:nvPr/>
          </p:nvSpPr>
          <p:spPr>
            <a:xfrm>
              <a:off x="812228" y="1964826"/>
              <a:ext cx="3473606" cy="1971792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016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1481398" y="2381214"/>
              <a:ext cx="206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Designer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3" name="Title 3"/>
            <p:cNvSpPr txBox="1">
              <a:spLocks/>
            </p:cNvSpPr>
            <p:nvPr/>
          </p:nvSpPr>
          <p:spPr>
            <a:xfrm>
              <a:off x="1481398" y="2189658"/>
              <a:ext cx="206855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Medium" charset="0"/>
                  <a:ea typeface="Roboto Medium" charset="0"/>
                  <a:cs typeface="Roboto Medium" charset="0"/>
                </a:rPr>
                <a:t>Samee Ullah</a:t>
              </a:r>
              <a:endParaRPr lang="en-US" sz="5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24" name="Title 3"/>
            <p:cNvSpPr txBox="1">
              <a:spLocks/>
            </p:cNvSpPr>
            <p:nvPr/>
          </p:nvSpPr>
          <p:spPr>
            <a:xfrm>
              <a:off x="927667" y="2774297"/>
              <a:ext cx="2871669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Highlight key stakeholder views.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87702" y="2023826"/>
              <a:ext cx="460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4BADF3"/>
                  </a:solidFill>
                  <a:latin typeface="Socialico" charset="0"/>
                  <a:ea typeface="Socialico" charset="0"/>
                  <a:cs typeface="Socialico" charset="0"/>
                </a:rPr>
                <a:t>L</a:t>
              </a:r>
              <a:endParaRPr lang="en-US" sz="2800" dirty="0">
                <a:solidFill>
                  <a:srgbClr val="4BADF3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6171" y="4037851"/>
            <a:ext cx="3169324" cy="1758388"/>
            <a:chOff x="964369" y="2050353"/>
            <a:chExt cx="3169324" cy="1758388"/>
          </a:xfrm>
        </p:grpSpPr>
        <p:sp>
          <p:nvSpPr>
            <p:cNvPr id="27" name="Rounded Rectangle 26"/>
            <p:cNvSpPr/>
            <p:nvPr/>
          </p:nvSpPr>
          <p:spPr>
            <a:xfrm>
              <a:off x="964369" y="2050353"/>
              <a:ext cx="3169324" cy="1758388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1649500" y="2466148"/>
              <a:ext cx="206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Designer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9" name="Title 3"/>
            <p:cNvSpPr txBox="1">
              <a:spLocks/>
            </p:cNvSpPr>
            <p:nvPr/>
          </p:nvSpPr>
          <p:spPr>
            <a:xfrm>
              <a:off x="1649500" y="2274592"/>
              <a:ext cx="206855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Medium" charset="0"/>
                  <a:ea typeface="Roboto Medium" charset="0"/>
                  <a:cs typeface="Roboto Medium" charset="0"/>
                </a:rPr>
                <a:t>Samee Ullah</a:t>
              </a:r>
              <a:endParaRPr lang="en-US" sz="5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30" name="Title 3"/>
            <p:cNvSpPr txBox="1">
              <a:spLocks/>
            </p:cNvSpPr>
            <p:nvPr/>
          </p:nvSpPr>
          <p:spPr>
            <a:xfrm>
              <a:off x="1095769" y="2774297"/>
              <a:ext cx="2871669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Quotes can show the range of stakeholders affected by the issue under discussion.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76136" y="2108760"/>
              <a:ext cx="460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4BADF3"/>
                  </a:solidFill>
                  <a:latin typeface="Socialico" charset="0"/>
                  <a:ea typeface="Socialico" charset="0"/>
                  <a:cs typeface="Socialico" charset="0"/>
                </a:rPr>
                <a:t>L</a:t>
              </a:r>
              <a:endParaRPr lang="en-US" sz="2800" dirty="0">
                <a:solidFill>
                  <a:srgbClr val="4BADF3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16832" y="2050353"/>
            <a:ext cx="3169324" cy="1758388"/>
            <a:chOff x="964369" y="2050353"/>
            <a:chExt cx="3169324" cy="1758388"/>
          </a:xfrm>
        </p:grpSpPr>
        <p:sp>
          <p:nvSpPr>
            <p:cNvPr id="33" name="Rounded Rectangle 32"/>
            <p:cNvSpPr/>
            <p:nvPr/>
          </p:nvSpPr>
          <p:spPr>
            <a:xfrm>
              <a:off x="964369" y="2050353"/>
              <a:ext cx="3169324" cy="1758388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1649500" y="2466148"/>
              <a:ext cx="206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Designer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5" name="Title 3"/>
            <p:cNvSpPr txBox="1">
              <a:spLocks/>
            </p:cNvSpPr>
            <p:nvPr/>
          </p:nvSpPr>
          <p:spPr>
            <a:xfrm>
              <a:off x="1649500" y="2274592"/>
              <a:ext cx="206855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Medium" charset="0"/>
                  <a:ea typeface="Roboto Medium" charset="0"/>
                  <a:cs typeface="Roboto Medium" charset="0"/>
                </a:rPr>
                <a:t>Samee Ullah</a:t>
              </a:r>
              <a:endParaRPr lang="en-US" sz="5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36" name="Title 3"/>
            <p:cNvSpPr txBox="1">
              <a:spLocks/>
            </p:cNvSpPr>
            <p:nvPr/>
          </p:nvSpPr>
          <p:spPr>
            <a:xfrm>
              <a:off x="1095769" y="2774297"/>
              <a:ext cx="2871669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Note positive views but also highlight key challenges. 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76136" y="2108760"/>
              <a:ext cx="460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4BADF3"/>
                  </a:solidFill>
                  <a:latin typeface="Socialico" charset="0"/>
                  <a:ea typeface="Socialico" charset="0"/>
                  <a:cs typeface="Socialico" charset="0"/>
                </a:rPr>
                <a:t>L</a:t>
              </a:r>
              <a:endParaRPr lang="en-US" sz="2800" dirty="0">
                <a:solidFill>
                  <a:srgbClr val="4BADF3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16832" y="4037851"/>
            <a:ext cx="3169324" cy="1758388"/>
            <a:chOff x="964369" y="2050353"/>
            <a:chExt cx="3169324" cy="1758388"/>
          </a:xfrm>
        </p:grpSpPr>
        <p:sp>
          <p:nvSpPr>
            <p:cNvPr id="39" name="Rounded Rectangle 38"/>
            <p:cNvSpPr/>
            <p:nvPr/>
          </p:nvSpPr>
          <p:spPr>
            <a:xfrm>
              <a:off x="964369" y="2050353"/>
              <a:ext cx="3169324" cy="1758388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itle 3"/>
            <p:cNvSpPr txBox="1">
              <a:spLocks/>
            </p:cNvSpPr>
            <p:nvPr/>
          </p:nvSpPr>
          <p:spPr>
            <a:xfrm>
              <a:off x="1649500" y="2466148"/>
              <a:ext cx="206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Designer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1" name="Title 3"/>
            <p:cNvSpPr txBox="1">
              <a:spLocks/>
            </p:cNvSpPr>
            <p:nvPr/>
          </p:nvSpPr>
          <p:spPr>
            <a:xfrm>
              <a:off x="1649500" y="2274592"/>
              <a:ext cx="2068555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Medium" charset="0"/>
                  <a:ea typeface="Roboto Medium" charset="0"/>
                  <a:cs typeface="Roboto Medium" charset="0"/>
                </a:rPr>
                <a:t>Samee Ullah</a:t>
              </a:r>
              <a:endParaRPr lang="en-US" sz="5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42" name="Title 3"/>
            <p:cNvSpPr txBox="1">
              <a:spLocks/>
            </p:cNvSpPr>
            <p:nvPr/>
          </p:nvSpPr>
          <p:spPr>
            <a:xfrm>
              <a:off x="1095769" y="2774297"/>
              <a:ext cx="2871669" cy="5455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Quotes can be used to illustrate the importance of the topic.</a:t>
              </a:r>
              <a:endParaRPr lang="en-US" sz="7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76136" y="2108760"/>
              <a:ext cx="460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4BADF3"/>
                  </a:solidFill>
                  <a:latin typeface="Socialico" charset="0"/>
                  <a:ea typeface="Socialico" charset="0"/>
                  <a:cs typeface="Socialico" charset="0"/>
                </a:rPr>
                <a:t>L</a:t>
              </a:r>
              <a:endParaRPr lang="en-US" sz="2800" dirty="0">
                <a:solidFill>
                  <a:srgbClr val="4BADF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From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PEOPLE ARE SAYING</a:t>
            </a:r>
          </a:p>
        </p:txBody>
      </p:sp>
      <p:pic>
        <p:nvPicPr>
          <p:cNvPr id="47" name="Picture Placeholder 4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1375938" y="2248787"/>
            <a:ext cx="370158" cy="434721"/>
          </a:xfrm>
        </p:spPr>
      </p:pic>
      <p:pic>
        <p:nvPicPr>
          <p:cNvPr id="50" name="Picture Placeholder 49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1375938" y="4258033"/>
            <a:ext cx="370158" cy="434721"/>
          </a:xfrm>
        </p:spPr>
      </p:pic>
      <p:pic>
        <p:nvPicPr>
          <p:cNvPr id="48" name="Picture Placeholder 47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4602068" y="2157845"/>
            <a:ext cx="370158" cy="434721"/>
          </a:xfrm>
        </p:spPr>
      </p:pic>
      <p:pic>
        <p:nvPicPr>
          <p:cNvPr id="51" name="Picture Placeholder 50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4759698" y="4258033"/>
            <a:ext cx="370158" cy="434721"/>
          </a:xfrm>
        </p:spPr>
      </p:pic>
      <p:pic>
        <p:nvPicPr>
          <p:cNvPr id="49" name="Picture Placeholder 4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8189040" y="2248787"/>
            <a:ext cx="370158" cy="434721"/>
          </a:xfrm>
        </p:spPr>
      </p:pic>
      <p:pic>
        <p:nvPicPr>
          <p:cNvPr id="52" name="Picture Placeholder 51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8189040" y="4258033"/>
            <a:ext cx="370158" cy="434721"/>
          </a:xfrm>
        </p:spPr>
      </p:pic>
    </p:spTree>
    <p:extLst>
      <p:ext uri="{BB962C8B-B14F-4D97-AF65-F5344CB8AC3E}">
        <p14:creationId xmlns:p14="http://schemas.microsoft.com/office/powerpoint/2010/main" val="8520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64368" y="870480"/>
            <a:ext cx="10332897" cy="2352041"/>
            <a:chOff x="964368" y="870480"/>
            <a:chExt cx="10332897" cy="2352041"/>
          </a:xfrm>
        </p:grpSpPr>
        <p:sp>
          <p:nvSpPr>
            <p:cNvPr id="3" name="Rounded Rectangle 2"/>
            <p:cNvSpPr/>
            <p:nvPr/>
          </p:nvSpPr>
          <p:spPr>
            <a:xfrm>
              <a:off x="964369" y="870480"/>
              <a:ext cx="10332896" cy="2352041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3"/>
            <p:cNvSpPr txBox="1">
              <a:spLocks/>
            </p:cNvSpPr>
            <p:nvPr/>
          </p:nvSpPr>
          <p:spPr>
            <a:xfrm>
              <a:off x="964368" y="1068156"/>
              <a:ext cx="10332897" cy="26673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200" spc="300" dirty="0">
                  <a:latin typeface="Roboto Light" charset="0"/>
                  <a:ea typeface="Roboto Light" charset="0"/>
                  <a:cs typeface="Roboto Light" charset="0"/>
                </a:rPr>
                <a:t>STARTING POINT</a:t>
              </a:r>
              <a:endParaRPr lang="en-US" sz="600" spc="3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13834" y="1663470"/>
              <a:ext cx="2900026" cy="1216322"/>
              <a:chOff x="1313834" y="1663470"/>
              <a:chExt cx="2900026" cy="1216322"/>
            </a:xfrm>
          </p:grpSpPr>
          <p:sp>
            <p:nvSpPr>
              <p:cNvPr id="5" name="Title 3"/>
              <p:cNvSpPr txBox="1">
                <a:spLocks/>
              </p:cNvSpPr>
              <p:nvPr/>
            </p:nvSpPr>
            <p:spPr>
              <a:xfrm>
                <a:off x="1313834" y="2615750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Learn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9" name="Title 3"/>
              <p:cNvSpPr txBox="1">
                <a:spLocks/>
              </p:cNvSpPr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Roboto Medium" charset="0"/>
                    <a:ea typeface="Roboto Medium" charset="0"/>
                    <a:cs typeface="Roboto Medium" charset="0"/>
                  </a:rPr>
                  <a:t>What We Have</a:t>
                </a:r>
                <a:endParaRPr lang="en-US" sz="500" b="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0" name="Title 3"/>
              <p:cNvSpPr txBox="1">
                <a:spLocks/>
              </p:cNvSpPr>
              <p:nvPr/>
            </p:nvSpPr>
            <p:spPr>
              <a:xfrm>
                <a:off x="1313834" y="1995323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Give a clear summary of the current status.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latin typeface="Roboto Medium" charset="0"/>
                    <a:ea typeface="Roboto Medium" charset="0"/>
                    <a:cs typeface="Roboto Medium" charset="0"/>
                  </a:rPr>
                  <a:t>1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623127" y="1663470"/>
              <a:ext cx="2900026" cy="1216322"/>
              <a:chOff x="1313834" y="1663470"/>
              <a:chExt cx="2900026" cy="1216322"/>
            </a:xfrm>
          </p:grpSpPr>
          <p:sp>
            <p:nvSpPr>
              <p:cNvPr id="17" name="Title 3"/>
              <p:cNvSpPr txBox="1">
                <a:spLocks/>
              </p:cNvSpPr>
              <p:nvPr/>
            </p:nvSpPr>
            <p:spPr>
              <a:xfrm>
                <a:off x="1313834" y="2615750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Learn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18" name="Title 3"/>
              <p:cNvSpPr txBox="1">
                <a:spLocks/>
              </p:cNvSpPr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Roboto Medium" charset="0"/>
                    <a:ea typeface="Roboto Medium" charset="0"/>
                    <a:cs typeface="Roboto Medium" charset="0"/>
                  </a:rPr>
                  <a:t>What Challenges Us</a:t>
                </a:r>
                <a:endParaRPr lang="en-US" sz="500" b="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9" name="Title 3"/>
              <p:cNvSpPr txBox="1">
                <a:spLocks/>
              </p:cNvSpPr>
              <p:nvPr/>
            </p:nvSpPr>
            <p:spPr>
              <a:xfrm>
                <a:off x="1313834" y="1995323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This allows everyone to start from the same page.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Roboto Medium" charset="0"/>
                    <a:ea typeface="Roboto Medium" charset="0"/>
                    <a:cs typeface="Roboto Medium" charset="0"/>
                  </a:rPr>
                  <a:t>2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932420" y="1663470"/>
              <a:ext cx="2900026" cy="1216322"/>
              <a:chOff x="1313834" y="1663470"/>
              <a:chExt cx="2900026" cy="1216322"/>
            </a:xfrm>
          </p:grpSpPr>
          <p:sp>
            <p:nvSpPr>
              <p:cNvPr id="22" name="Title 3"/>
              <p:cNvSpPr txBox="1">
                <a:spLocks/>
              </p:cNvSpPr>
              <p:nvPr/>
            </p:nvSpPr>
            <p:spPr>
              <a:xfrm>
                <a:off x="1313834" y="2615750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Learn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23" name="Title 3"/>
              <p:cNvSpPr txBox="1">
                <a:spLocks/>
              </p:cNvSpPr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Roboto Medium" charset="0"/>
                    <a:ea typeface="Roboto Medium" charset="0"/>
                    <a:cs typeface="Roboto Medium" charset="0"/>
                  </a:rPr>
                  <a:t>The Costs</a:t>
                </a:r>
                <a:endParaRPr lang="en-US" sz="500" b="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24" name="Title 3"/>
              <p:cNvSpPr txBox="1">
                <a:spLocks/>
              </p:cNvSpPr>
              <p:nvPr/>
            </p:nvSpPr>
            <p:spPr>
              <a:xfrm>
                <a:off x="1313834" y="1995323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Keep the summary brief and focused on the key issues.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Roboto Medium" charset="0"/>
                    <a:ea typeface="Roboto Medium" charset="0"/>
                    <a:cs typeface="Roboto Medium" charset="0"/>
                  </a:rPr>
                  <a:t>3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4327082" y="1663470"/>
              <a:ext cx="0" cy="115126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72262" y="1663470"/>
              <a:ext cx="0" cy="115126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64368" y="3537480"/>
            <a:ext cx="10332897" cy="2352041"/>
            <a:chOff x="964368" y="870480"/>
            <a:chExt cx="10332897" cy="2352041"/>
          </a:xfrm>
        </p:grpSpPr>
        <p:sp>
          <p:nvSpPr>
            <p:cNvPr id="31" name="Rounded Rectangle 30"/>
            <p:cNvSpPr/>
            <p:nvPr/>
          </p:nvSpPr>
          <p:spPr>
            <a:xfrm>
              <a:off x="964369" y="870480"/>
              <a:ext cx="10332896" cy="2352041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itle 3"/>
            <p:cNvSpPr txBox="1">
              <a:spLocks/>
            </p:cNvSpPr>
            <p:nvPr/>
          </p:nvSpPr>
          <p:spPr>
            <a:xfrm>
              <a:off x="964368" y="1068156"/>
              <a:ext cx="10332897" cy="26673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200" spc="300" dirty="0">
                  <a:latin typeface="Roboto Light" charset="0"/>
                  <a:ea typeface="Roboto Light" charset="0"/>
                  <a:cs typeface="Roboto Light" charset="0"/>
                </a:rPr>
                <a:t>FUTURE PLAN</a:t>
              </a:r>
              <a:endParaRPr lang="en-US" sz="600" spc="3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313834" y="1663470"/>
              <a:ext cx="2900026" cy="1216322"/>
              <a:chOff x="1313834" y="1663470"/>
              <a:chExt cx="2900026" cy="1216322"/>
            </a:xfrm>
          </p:grpSpPr>
          <p:sp>
            <p:nvSpPr>
              <p:cNvPr id="46" name="Title 3"/>
              <p:cNvSpPr txBox="1">
                <a:spLocks/>
              </p:cNvSpPr>
              <p:nvPr/>
            </p:nvSpPr>
            <p:spPr>
              <a:xfrm>
                <a:off x="1313834" y="2615750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Learn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47" name="Title 3"/>
              <p:cNvSpPr txBox="1">
                <a:spLocks/>
              </p:cNvSpPr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Roboto Medium" charset="0"/>
                    <a:ea typeface="Roboto Medium" charset="0"/>
                    <a:cs typeface="Roboto Medium" charset="0"/>
                  </a:rPr>
                  <a:t>Where We Want To Be</a:t>
                </a:r>
                <a:endParaRPr lang="en-US" sz="500" b="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48" name="Title 3"/>
              <p:cNvSpPr txBox="1">
                <a:spLocks/>
              </p:cNvSpPr>
              <p:nvPr/>
            </p:nvSpPr>
            <p:spPr>
              <a:xfrm>
                <a:off x="1313834" y="1995323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Give a clear summary of the ultimate goal.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latin typeface="Roboto Medium" charset="0"/>
                    <a:ea typeface="Roboto Medium" charset="0"/>
                    <a:cs typeface="Roboto Medium" charset="0"/>
                  </a:rPr>
                  <a:t>1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623127" y="1663470"/>
              <a:ext cx="2900026" cy="1216322"/>
              <a:chOff x="1313834" y="1663470"/>
              <a:chExt cx="2900026" cy="1216322"/>
            </a:xfrm>
          </p:grpSpPr>
          <p:sp>
            <p:nvSpPr>
              <p:cNvPr id="42" name="Title 3"/>
              <p:cNvSpPr txBox="1">
                <a:spLocks/>
              </p:cNvSpPr>
              <p:nvPr/>
            </p:nvSpPr>
            <p:spPr>
              <a:xfrm>
                <a:off x="1313834" y="2615750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Learn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43" name="Title 3"/>
              <p:cNvSpPr txBox="1">
                <a:spLocks/>
              </p:cNvSpPr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Roboto Medium" charset="0"/>
                    <a:ea typeface="Roboto Medium" charset="0"/>
                    <a:cs typeface="Roboto Medium" charset="0"/>
                  </a:rPr>
                  <a:t>What We Have To Overcome</a:t>
                </a:r>
                <a:endParaRPr lang="en-US" sz="500" b="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44" name="Title 3"/>
              <p:cNvSpPr txBox="1">
                <a:spLocks/>
              </p:cNvSpPr>
              <p:nvPr/>
            </p:nvSpPr>
            <p:spPr>
              <a:xfrm>
                <a:off x="1313834" y="1995323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Be as specific as possible but also realistic.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Roboto Medium" charset="0"/>
                    <a:ea typeface="Roboto Medium" charset="0"/>
                    <a:cs typeface="Roboto Medium" charset="0"/>
                  </a:rPr>
                  <a:t>2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932420" y="1663470"/>
              <a:ext cx="2900026" cy="1216322"/>
              <a:chOff x="1313834" y="1663470"/>
              <a:chExt cx="2900026" cy="1216322"/>
            </a:xfrm>
          </p:grpSpPr>
          <p:sp>
            <p:nvSpPr>
              <p:cNvPr id="38" name="Title 3"/>
              <p:cNvSpPr txBox="1">
                <a:spLocks/>
              </p:cNvSpPr>
              <p:nvPr/>
            </p:nvSpPr>
            <p:spPr>
              <a:xfrm>
                <a:off x="1313834" y="2615750"/>
                <a:ext cx="290002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9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Learn more</a:t>
                </a:r>
                <a:endParaRPr lang="en-US" sz="2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39" name="Title 3"/>
              <p:cNvSpPr txBox="1">
                <a:spLocks/>
              </p:cNvSpPr>
              <p:nvPr/>
            </p:nvSpPr>
            <p:spPr>
              <a:xfrm>
                <a:off x="1645920" y="1673940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latin typeface="Roboto Medium" charset="0"/>
                    <a:ea typeface="Roboto Medium" charset="0"/>
                    <a:cs typeface="Roboto Medium" charset="0"/>
                  </a:rPr>
                  <a:t>What We Need To Implement</a:t>
                </a:r>
                <a:endParaRPr lang="en-US" sz="500" b="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40" name="Title 3"/>
              <p:cNvSpPr txBox="1">
                <a:spLocks/>
              </p:cNvSpPr>
              <p:nvPr/>
            </p:nvSpPr>
            <p:spPr>
              <a:xfrm>
                <a:off x="1313834" y="1995323"/>
                <a:ext cx="2900026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b="0" dirty="0">
                    <a:solidFill>
                      <a:schemeClr val="tx1">
                        <a:alpha val="7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Connect these points to the main issue of the meeting.</a:t>
                </a:r>
                <a:endParaRPr lang="en-US" sz="7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10393" y="1663470"/>
                <a:ext cx="235527" cy="23552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latin typeface="Roboto Medium" charset="0"/>
                    <a:ea typeface="Roboto Medium" charset="0"/>
                    <a:cs typeface="Roboto Medium" charset="0"/>
                  </a:rPr>
                  <a:t>3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4327082" y="1663470"/>
              <a:ext cx="0" cy="115126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72262" y="1663470"/>
              <a:ext cx="0" cy="115126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3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964369" y="870480"/>
            <a:ext cx="10332896" cy="2352041"/>
            <a:chOff x="964369" y="870480"/>
            <a:chExt cx="10332896" cy="2352041"/>
          </a:xfrm>
        </p:grpSpPr>
        <p:sp>
          <p:nvSpPr>
            <p:cNvPr id="4" name="Rounded Rectangle 3"/>
            <p:cNvSpPr/>
            <p:nvPr/>
          </p:nvSpPr>
          <p:spPr>
            <a:xfrm>
              <a:off x="964369" y="870480"/>
              <a:ext cx="10332896" cy="2352041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>
            <a:xfrm>
              <a:off x="1313834" y="1526270"/>
              <a:ext cx="2166785" cy="69336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800" b="0" dirty="0">
                  <a:latin typeface="Roboto Light" charset="0"/>
                  <a:ea typeface="Roboto Light" charset="0"/>
                  <a:cs typeface="Roboto Light" charset="0"/>
                </a:rPr>
                <a:t>Meeting</a:t>
              </a:r>
            </a:p>
            <a:p>
              <a:pPr>
                <a:lnSpc>
                  <a:spcPct val="80000"/>
                </a:lnSpc>
              </a:pPr>
              <a:r>
                <a:rPr lang="en-US" sz="2800" b="0" dirty="0">
                  <a:latin typeface="Roboto Light" charset="0"/>
                  <a:ea typeface="Roboto Light" charset="0"/>
                  <a:cs typeface="Roboto Light" charset="0"/>
                </a:rPr>
                <a:t>Members</a:t>
              </a:r>
              <a:endParaRPr lang="en-US" sz="11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1313834" y="2325013"/>
              <a:ext cx="1853171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Useful reference if members do not know each other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480619" y="870480"/>
              <a:ext cx="0" cy="928823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3801185" y="2538811"/>
              <a:ext cx="1316446" cy="410866"/>
              <a:chOff x="3801185" y="2450321"/>
              <a:chExt cx="1316446" cy="410866"/>
            </a:xfrm>
          </p:grpSpPr>
          <p:sp>
            <p:nvSpPr>
              <p:cNvPr id="18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19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Marketing Director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41382" y="2538811"/>
              <a:ext cx="1316446" cy="410866"/>
              <a:chOff x="3801185" y="2450321"/>
              <a:chExt cx="1316446" cy="410866"/>
            </a:xfrm>
          </p:grpSpPr>
          <p:sp>
            <p:nvSpPr>
              <p:cNvPr id="22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23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Social Manager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681579" y="2538811"/>
              <a:ext cx="1316446" cy="410866"/>
              <a:chOff x="3801185" y="2450321"/>
              <a:chExt cx="1316446" cy="410866"/>
            </a:xfrm>
          </p:grpSpPr>
          <p:sp>
            <p:nvSpPr>
              <p:cNvPr id="25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26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Support Manager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121776" y="2538811"/>
              <a:ext cx="1316446" cy="410866"/>
              <a:chOff x="3801185" y="2450321"/>
              <a:chExt cx="1316446" cy="410866"/>
            </a:xfrm>
          </p:grpSpPr>
          <p:sp>
            <p:nvSpPr>
              <p:cNvPr id="28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29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SPY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561975" y="2538811"/>
              <a:ext cx="1316446" cy="410866"/>
              <a:chOff x="3801185" y="2450321"/>
              <a:chExt cx="1316446" cy="410866"/>
            </a:xfrm>
          </p:grpSpPr>
          <p:sp>
            <p:nvSpPr>
              <p:cNvPr id="31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32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Search World Manager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964369" y="3562061"/>
            <a:ext cx="10332896" cy="2352041"/>
            <a:chOff x="964369" y="3562061"/>
            <a:chExt cx="10332896" cy="2352041"/>
          </a:xfrm>
        </p:grpSpPr>
        <p:sp>
          <p:nvSpPr>
            <p:cNvPr id="33" name="Rounded Rectangle 32"/>
            <p:cNvSpPr/>
            <p:nvPr/>
          </p:nvSpPr>
          <p:spPr>
            <a:xfrm>
              <a:off x="964369" y="3562061"/>
              <a:ext cx="10332896" cy="2352041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1165123" y="4217851"/>
              <a:ext cx="2394207" cy="69336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800" b="0" dirty="0">
                  <a:latin typeface="Roboto Light" charset="0"/>
                  <a:ea typeface="Roboto Light" charset="0"/>
                  <a:cs typeface="Roboto Light" charset="0"/>
                </a:rPr>
                <a:t>External</a:t>
              </a:r>
            </a:p>
            <a:p>
              <a:pPr>
                <a:lnSpc>
                  <a:spcPct val="80000"/>
                </a:lnSpc>
              </a:pPr>
              <a:r>
                <a:rPr lang="en-US" sz="2800" b="0" dirty="0">
                  <a:latin typeface="Roboto Light" charset="0"/>
                  <a:ea typeface="Roboto Light" charset="0"/>
                  <a:cs typeface="Roboto Light" charset="0"/>
                </a:rPr>
                <a:t>Stakeholders</a:t>
              </a:r>
              <a:endParaRPr lang="en-US" sz="11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5" name="Title 3"/>
            <p:cNvSpPr txBox="1">
              <a:spLocks/>
            </p:cNvSpPr>
            <p:nvPr/>
          </p:nvSpPr>
          <p:spPr>
            <a:xfrm>
              <a:off x="1313834" y="5016594"/>
              <a:ext cx="1853171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9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Remind everyone who is involved</a:t>
              </a:r>
              <a:endParaRPr lang="en-US" sz="2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480619" y="3562061"/>
              <a:ext cx="0" cy="928823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3801185" y="5230392"/>
              <a:ext cx="1316446" cy="410866"/>
              <a:chOff x="3801185" y="2450321"/>
              <a:chExt cx="1316446" cy="410866"/>
            </a:xfrm>
          </p:grpSpPr>
          <p:sp>
            <p:nvSpPr>
              <p:cNvPr id="43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44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Marketing Director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41382" y="5230392"/>
              <a:ext cx="1316446" cy="410866"/>
              <a:chOff x="3801185" y="2450321"/>
              <a:chExt cx="1316446" cy="410866"/>
            </a:xfrm>
          </p:grpSpPr>
          <p:sp>
            <p:nvSpPr>
              <p:cNvPr id="46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47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Social Manager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681579" y="5230392"/>
              <a:ext cx="1316446" cy="410866"/>
              <a:chOff x="3801185" y="2450321"/>
              <a:chExt cx="1316446" cy="410866"/>
            </a:xfrm>
          </p:grpSpPr>
          <p:sp>
            <p:nvSpPr>
              <p:cNvPr id="49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50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Support Manager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121776" y="5230392"/>
              <a:ext cx="1316446" cy="410866"/>
              <a:chOff x="3801185" y="2450321"/>
              <a:chExt cx="1316446" cy="410866"/>
            </a:xfrm>
          </p:grpSpPr>
          <p:sp>
            <p:nvSpPr>
              <p:cNvPr id="52" name="Title 3"/>
              <p:cNvSpPr txBox="1">
                <a:spLocks/>
              </p:cNvSpPr>
              <p:nvPr/>
            </p:nvSpPr>
            <p:spPr>
              <a:xfrm>
                <a:off x="3801185" y="2450321"/>
                <a:ext cx="1316446" cy="23388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dirty="0">
                    <a:latin typeface="Roboto" charset="0"/>
                    <a:ea typeface="Roboto" charset="0"/>
                    <a:cs typeface="Roboto" charset="0"/>
                  </a:rPr>
                  <a:t>Presenter</a:t>
                </a:r>
                <a:endParaRPr lang="en-US" sz="500" dirty="0">
                  <a:latin typeface="Roboto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53" name="Title 3"/>
              <p:cNvSpPr txBox="1">
                <a:spLocks/>
              </p:cNvSpPr>
              <p:nvPr/>
            </p:nvSpPr>
            <p:spPr>
              <a:xfrm>
                <a:off x="3801185" y="2654710"/>
                <a:ext cx="1316446" cy="20647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chemeClr val="tx1">
                        <a:alpha val="50000"/>
                      </a:schemeClr>
                    </a:solidFill>
                    <a:latin typeface="Roboto" charset="0"/>
                    <a:ea typeface="Roboto" charset="0"/>
                    <a:cs typeface="Roboto" charset="0"/>
                  </a:rPr>
                  <a:t>SPY</a:t>
                </a:r>
                <a:endParaRPr lang="en-US" sz="100" dirty="0">
                  <a:solidFill>
                    <a:schemeClr val="tx1">
                      <a:alpha val="50000"/>
                    </a:schemeClr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</p:grpSp>
      <p:pic>
        <p:nvPicPr>
          <p:cNvPr id="15" name="Picture Placeholder 14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3989919" y="1238864"/>
            <a:ext cx="1037253" cy="1218170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5430114" y="1238864"/>
            <a:ext cx="1037253" cy="1218170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870313" y="1238864"/>
            <a:ext cx="1037253" cy="1218170"/>
          </a:xfrm>
        </p:spPr>
      </p:pic>
      <p:pic>
        <p:nvPicPr>
          <p:cNvPr id="38" name="Picture Placeholder 37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8310510" y="1238864"/>
            <a:ext cx="1037253" cy="1218170"/>
          </a:xfrm>
        </p:spPr>
      </p:pic>
      <p:pic>
        <p:nvPicPr>
          <p:cNvPr id="39" name="Picture Placeholder 38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9750707" y="1238864"/>
            <a:ext cx="1037253" cy="1218170"/>
          </a:xfrm>
        </p:spPr>
      </p:pic>
      <p:pic>
        <p:nvPicPr>
          <p:cNvPr id="56" name="Picture Placeholder 55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tretch>
            <a:fillRect/>
          </a:stretch>
        </p:blipFill>
        <p:spPr>
          <a:xfrm>
            <a:off x="8310510" y="3930445"/>
            <a:ext cx="1037253" cy="1218170"/>
          </a:xfrm>
        </p:spPr>
      </p:pic>
      <p:pic>
        <p:nvPicPr>
          <p:cNvPr id="55" name="Picture Placeholder 54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6870313" y="3930445"/>
            <a:ext cx="1037253" cy="1218170"/>
          </a:xfrm>
        </p:spPr>
      </p:pic>
      <p:pic>
        <p:nvPicPr>
          <p:cNvPr id="41" name="Picture Placeholder 40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5430114" y="3930445"/>
            <a:ext cx="1037253" cy="1218170"/>
          </a:xfrm>
        </p:spPr>
      </p:pic>
      <p:pic>
        <p:nvPicPr>
          <p:cNvPr id="40" name="Picture Placeholder 39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3989919" y="3930445"/>
            <a:ext cx="1037253" cy="1218170"/>
          </a:xfrm>
        </p:spPr>
      </p:pic>
    </p:spTree>
    <p:extLst>
      <p:ext uri="{BB962C8B-B14F-4D97-AF65-F5344CB8AC3E}">
        <p14:creationId xmlns:p14="http://schemas.microsoft.com/office/powerpoint/2010/main" val="34833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411214" y="2962016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1214" y="4328991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35612" y="2261008"/>
            <a:ext cx="525917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A clean, simple agenda outline can be very effective.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12" y="1773570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Item Name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7434" y="1749524"/>
            <a:ext cx="1040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01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35612" y="3656340"/>
            <a:ext cx="525917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Make sure each topic has a name that really illustrates the issue to be discussed or the decision to be made.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5612" y="3168903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Item Name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7434" y="3144857"/>
            <a:ext cx="1040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35612" y="5051673"/>
            <a:ext cx="525917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Items can be decisions to be made; information to share; or brainstorming and gathering opinions.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5612" y="4564235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Item Name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7434" y="4540189"/>
            <a:ext cx="1040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03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89815" y="311582"/>
            <a:ext cx="3867463" cy="1461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800" b="1" dirty="0">
                <a:latin typeface="Roboto" charset="0"/>
                <a:ea typeface="Roboto" charset="0"/>
                <a:cs typeface="Roboto" charset="0"/>
              </a:rPr>
              <a:t>Agenda With Three Items</a:t>
            </a:r>
          </a:p>
        </p:txBody>
      </p:sp>
    </p:spTree>
    <p:extLst>
      <p:ext uri="{BB962C8B-B14F-4D97-AF65-F5344CB8AC3E}">
        <p14:creationId xmlns:p14="http://schemas.microsoft.com/office/powerpoint/2010/main" val="49736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635832" y="2278923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5832" y="3608964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60230" y="1624105"/>
            <a:ext cx="525917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595959"/>
                </a:solidFill>
                <a:latin typeface="Roboto Light"/>
                <a:cs typeface="Roboto Light"/>
              </a:rPr>
              <a:t>If the meeting requires a series of decisions to be made, clarify them with specific agenda items.</a:t>
            </a:r>
            <a:endParaRPr lang="en-US" sz="14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230" y="1136667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Decision on X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2052" y="1112621"/>
            <a:ext cx="1040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rgbClr val="595959"/>
                </a:solidFill>
                <a:latin typeface="Roboto Light"/>
                <a:cs typeface="Roboto Light"/>
              </a:rPr>
              <a:t>01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0230" y="2963280"/>
            <a:ext cx="525917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595959"/>
                </a:solidFill>
                <a:latin typeface="Roboto Light"/>
                <a:cs typeface="Roboto Light"/>
              </a:rPr>
              <a:t>Decisions can be cumulative, with one feeding into the next; make sure the agenda follows a logical progression.  </a:t>
            </a:r>
            <a:endParaRPr lang="en-US" sz="14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230" y="2475842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Decision on Y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2052" y="2451796"/>
            <a:ext cx="1040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rgbClr val="595959"/>
                </a:solidFill>
                <a:latin typeface="Roboto Light"/>
                <a:cs typeface="Roboto Light"/>
              </a:rPr>
              <a:t>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0230" y="4302455"/>
            <a:ext cx="525917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595959"/>
                </a:solidFill>
                <a:latin typeface="Roboto Light"/>
                <a:cs typeface="Roboto Light"/>
              </a:rPr>
              <a:t>Contentious decisions will need adequate discussion; set a time deadline to keep attendees focused.</a:t>
            </a:r>
            <a:endParaRPr lang="en-US" sz="14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0230" y="3815017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Decision on Z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2052" y="3790971"/>
            <a:ext cx="1040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rgbClr val="595959"/>
                </a:solidFill>
                <a:latin typeface="Roboto Light"/>
                <a:cs typeface="Roboto Light"/>
              </a:rPr>
              <a:t>03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35832" y="4963671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60230" y="5641629"/>
            <a:ext cx="525917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595959"/>
                </a:solidFill>
                <a:latin typeface="Roboto Light"/>
                <a:cs typeface="Roboto Light"/>
              </a:rPr>
              <a:t>Make sure there is a summary of decisions reached at the end of the meeting.  </a:t>
            </a:r>
            <a:endParaRPr lang="en-US" sz="14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0230" y="5154191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Next Steps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2052" y="5130145"/>
            <a:ext cx="1040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>
                <a:solidFill>
                  <a:srgbClr val="595959"/>
                </a:solidFill>
                <a:latin typeface="Roboto Light"/>
                <a:cs typeface="Roboto Light"/>
              </a:rPr>
              <a:t>04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289815" y="311582"/>
            <a:ext cx="3867463" cy="1461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800" b="1" dirty="0">
                <a:latin typeface="Roboto" charset="0"/>
                <a:ea typeface="Roboto" charset="0"/>
                <a:cs typeface="Roboto" charset="0"/>
              </a:rPr>
              <a:t>Agenda With Four Items</a:t>
            </a:r>
          </a:p>
        </p:txBody>
      </p:sp>
    </p:spTree>
    <p:extLst>
      <p:ext uri="{BB962C8B-B14F-4D97-AF65-F5344CB8AC3E}">
        <p14:creationId xmlns:p14="http://schemas.microsoft.com/office/powerpoint/2010/main" val="154563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5685" y="1693114"/>
            <a:ext cx="5259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595959"/>
                </a:solidFill>
                <a:latin typeface="Roboto Light"/>
                <a:cs typeface="Roboto Light"/>
              </a:rPr>
              <a:t>A longer meeting is likely to have many agenda items. Make sure they are all clearly listed to keep everyone on track.</a:t>
            </a:r>
            <a:endParaRPr lang="en-US" sz="12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685" y="1270328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Item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7607" y="1301698"/>
            <a:ext cx="870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595959"/>
                </a:solidFill>
                <a:latin typeface="Roboto Light"/>
                <a:cs typeface="Roboto Light"/>
              </a:rPr>
              <a:t>01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5685" y="2688080"/>
            <a:ext cx="5259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595959"/>
                </a:solidFill>
                <a:latin typeface="Roboto Light"/>
                <a:cs typeface="Roboto Light"/>
              </a:rPr>
              <a:t>Some issues may need to presented now and decided upon at a later date; make sure everyone knows the decision timeline.</a:t>
            </a:r>
            <a:endParaRPr lang="en-US" sz="12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685" y="2265294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Issue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7" y="2296664"/>
            <a:ext cx="870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595959"/>
                </a:solidFill>
                <a:latin typeface="Roboto Light"/>
                <a:cs typeface="Roboto Light"/>
              </a:rPr>
              <a:t>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55685" y="3683045"/>
            <a:ext cx="5259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595959"/>
                </a:solidFill>
                <a:latin typeface="Roboto Light"/>
                <a:cs typeface="Roboto Light"/>
              </a:rPr>
              <a:t>Decision items should be clearly stated, with some background on why the decision is important.</a:t>
            </a:r>
            <a:endParaRPr lang="en-US" sz="12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5685" y="3260260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Decision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7607" y="3291630"/>
            <a:ext cx="870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595959"/>
                </a:solidFill>
                <a:latin typeface="Roboto Light"/>
                <a:cs typeface="Roboto Light"/>
              </a:rPr>
              <a:t>03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55685" y="4678012"/>
            <a:ext cx="5259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595959"/>
                </a:solidFill>
                <a:latin typeface="Roboto Light"/>
                <a:cs typeface="Roboto Light"/>
              </a:rPr>
              <a:t>If you are sharing information, give attendees the context on why they need this information.</a:t>
            </a:r>
            <a:endParaRPr lang="en-US" sz="12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5685" y="4255226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Item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7607" y="4286596"/>
            <a:ext cx="870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595959"/>
                </a:solidFill>
                <a:latin typeface="Roboto Light"/>
                <a:cs typeface="Roboto Light"/>
              </a:rPr>
              <a:t>04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55685" y="5672979"/>
            <a:ext cx="5259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595959"/>
                </a:solidFill>
                <a:latin typeface="Roboto Light"/>
                <a:cs typeface="Roboto Light"/>
              </a:rPr>
              <a:t>The longer the agenda, the more important it is to give is a brief summary at the end of decisions made and/or of next steps.</a:t>
            </a:r>
            <a:endParaRPr lang="en-US" sz="12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5685" y="5250193"/>
            <a:ext cx="52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Roboto Light"/>
                <a:cs typeface="Roboto Light"/>
              </a:rPr>
              <a:t>Summary</a:t>
            </a:r>
            <a:endParaRPr lang="en-IN" sz="2000" dirty="0">
              <a:solidFill>
                <a:srgbClr val="595959"/>
              </a:solidFill>
              <a:latin typeface="Roboto Light"/>
              <a:cs typeface="Roboto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7607" y="5281563"/>
            <a:ext cx="870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595959"/>
                </a:solidFill>
                <a:latin typeface="Roboto Light"/>
                <a:cs typeface="Roboto Light"/>
              </a:rPr>
              <a:t>05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791337" y="2237586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91337" y="3235114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91337" y="4223404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1337" y="5211695"/>
            <a:ext cx="685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3"/>
          <p:cNvSpPr txBox="1">
            <a:spLocks/>
          </p:cNvSpPr>
          <p:nvPr/>
        </p:nvSpPr>
        <p:spPr>
          <a:xfrm>
            <a:off x="289815" y="311582"/>
            <a:ext cx="3867463" cy="1461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800" b="1" dirty="0">
                <a:latin typeface="Roboto" charset="0"/>
                <a:ea typeface="Roboto" charset="0"/>
                <a:cs typeface="Roboto" charset="0"/>
              </a:rPr>
              <a:t>Key Objectives &amp; Results</a:t>
            </a:r>
          </a:p>
        </p:txBody>
      </p:sp>
    </p:spTree>
    <p:extLst>
      <p:ext uri="{BB962C8B-B14F-4D97-AF65-F5344CB8AC3E}">
        <p14:creationId xmlns:p14="http://schemas.microsoft.com/office/powerpoint/2010/main" val="67780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efe-kurnaz-315384-unsplash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Multi-Meeting</a:t>
            </a:r>
            <a:br>
              <a:rPr lang="en-US" dirty="0"/>
            </a:br>
            <a:r>
              <a:rPr lang="en-US" dirty="0"/>
              <a:t>Check-off</a:t>
            </a:r>
            <a:br>
              <a:rPr lang="en-US" dirty="0"/>
            </a:br>
            <a:r>
              <a:rPr lang="en-US" dirty="0"/>
              <a:t>List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48481" y="1419863"/>
            <a:ext cx="2793526" cy="749808"/>
            <a:chOff x="5244345" y="1021656"/>
            <a:chExt cx="2793526" cy="749808"/>
          </a:xfrm>
        </p:grpSpPr>
        <p:sp>
          <p:nvSpPr>
            <p:cNvPr id="7" name="Rounded Rectangle 6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12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Item 1 [DONE]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3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A project overview keeps everyone on task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48481" y="2510298"/>
            <a:ext cx="2793526" cy="749808"/>
            <a:chOff x="5244345" y="1021656"/>
            <a:chExt cx="2793526" cy="749808"/>
          </a:xfrm>
        </p:grpSpPr>
        <p:sp>
          <p:nvSpPr>
            <p:cNvPr id="20" name="Rounded Rectangle 19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2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Item 2 [DONE]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Remind people of progress made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48481" y="3600733"/>
            <a:ext cx="2793526" cy="749808"/>
            <a:chOff x="5244345" y="1021656"/>
            <a:chExt cx="2793526" cy="749808"/>
          </a:xfrm>
        </p:grpSpPr>
        <p:sp>
          <p:nvSpPr>
            <p:cNvPr id="24" name="Rounded Rectangle 23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e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25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Item 3 [ACTIVE]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6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Remind people of ongoing tasks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48481" y="4691167"/>
            <a:ext cx="2793526" cy="749808"/>
            <a:chOff x="5244345" y="1021656"/>
            <a:chExt cx="2793526" cy="749808"/>
          </a:xfrm>
        </p:grpSpPr>
        <p:sp>
          <p:nvSpPr>
            <p:cNvPr id="28" name="Rounded Rectangle 27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4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h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29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Item 4 [ACTIVE]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0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Moving items from Active to Done will give a sense of accomplishment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63629" y="1419863"/>
            <a:ext cx="2793526" cy="749808"/>
            <a:chOff x="5244345" y="1021656"/>
            <a:chExt cx="2793526" cy="749808"/>
          </a:xfrm>
        </p:grpSpPr>
        <p:sp>
          <p:nvSpPr>
            <p:cNvPr id="32" name="Rounded Rectangle 31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W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33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Analysis 1 [DUE]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Be specific with details so people know what comes next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63629" y="2510298"/>
            <a:ext cx="2793526" cy="749808"/>
            <a:chOff x="5244345" y="1021656"/>
            <a:chExt cx="2793526" cy="749808"/>
          </a:xfrm>
        </p:grpSpPr>
        <p:sp>
          <p:nvSpPr>
            <p:cNvPr id="36" name="Rounded Rectangle 35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6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n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37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Analysis 2 [DUE]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8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Be specific with dates and deadlines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63628" y="3600733"/>
            <a:ext cx="3299223" cy="749808"/>
            <a:chOff x="5244345" y="1021656"/>
            <a:chExt cx="2793526" cy="749808"/>
          </a:xfrm>
        </p:grpSpPr>
        <p:sp>
          <p:nvSpPr>
            <p:cNvPr id="40" name="Rounded Rectangle 39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u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41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Item 5 [ACTIVE]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2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Update the check-off list before each meeting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63629" y="4691167"/>
            <a:ext cx="2793526" cy="749808"/>
            <a:chOff x="5244345" y="1021656"/>
            <a:chExt cx="2793526" cy="749808"/>
          </a:xfrm>
        </p:grpSpPr>
        <p:sp>
          <p:nvSpPr>
            <p:cNvPr id="44" name="Rounded Rectangle 43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2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@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45" name="Title 3"/>
            <p:cNvSpPr txBox="1">
              <a:spLocks/>
            </p:cNvSpPr>
            <p:nvPr/>
          </p:nvSpPr>
          <p:spPr>
            <a:xfrm>
              <a:off x="6089694" y="1172058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Insight 1 [DONE]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6" name="Title 3"/>
            <p:cNvSpPr txBox="1">
              <a:spLocks/>
            </p:cNvSpPr>
            <p:nvPr/>
          </p:nvSpPr>
          <p:spPr>
            <a:xfrm>
              <a:off x="6089694" y="1460130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Clarify milestones to keep people motivated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jc-dela-cuesta-304543-unsplash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553" y="400987"/>
            <a:ext cx="6896100" cy="6858000"/>
          </a:xfrm>
        </p:spPr>
      </p:pic>
      <p:sp>
        <p:nvSpPr>
          <p:cNvPr id="18" name="TextBox 17"/>
          <p:cNvSpPr txBox="1"/>
          <p:nvPr/>
        </p:nvSpPr>
        <p:spPr>
          <a:xfrm>
            <a:off x="411592" y="3829987"/>
            <a:ext cx="219483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74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Key Objectives &amp; Results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611604" y="2510477"/>
            <a:ext cx="1828800" cy="1828800"/>
            <a:chOff x="4878585" y="2344685"/>
            <a:chExt cx="1828800" cy="1828800"/>
          </a:xfrm>
        </p:grpSpPr>
        <p:sp>
          <p:nvSpPr>
            <p:cNvPr id="27" name="Rounded Rectangle 26"/>
            <p:cNvSpPr/>
            <p:nvPr/>
          </p:nvSpPr>
          <p:spPr>
            <a:xfrm>
              <a:off x="4878585" y="2344685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5025541" y="2656453"/>
              <a:ext cx="1681843" cy="5476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Accounts Converted</a:t>
              </a:r>
              <a:endParaRPr lang="en-US" sz="1000" b="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13325" y="3774643"/>
              <a:ext cx="1338681" cy="80468"/>
            </a:xfrm>
            <a:prstGeom prst="roundRect">
              <a:avLst>
                <a:gd name="adj" fmla="val 8043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113325" y="3774643"/>
              <a:ext cx="1272845" cy="80468"/>
            </a:xfrm>
            <a:prstGeom prst="roundRect">
              <a:avLst>
                <a:gd name="adj" fmla="val 8043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3"/>
            <p:cNvSpPr txBox="1">
              <a:spLocks/>
            </p:cNvSpPr>
            <p:nvPr/>
          </p:nvSpPr>
          <p:spPr>
            <a:xfrm>
              <a:off x="5677246" y="3461126"/>
              <a:ext cx="884485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20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90</a:t>
              </a:r>
              <a:r>
                <a:rPr lang="en-US" sz="12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%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452006" y="2344685"/>
              <a:ext cx="0" cy="435999"/>
            </a:xfrm>
            <a:prstGeom prst="line">
              <a:avLst/>
            </a:prstGeom>
            <a:ln w="25400">
              <a:solidFill>
                <a:srgbClr val="FFFFFF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611604" y="4434374"/>
            <a:ext cx="1999487" cy="1828800"/>
            <a:chOff x="4878585" y="2344685"/>
            <a:chExt cx="1999487" cy="1828800"/>
          </a:xfrm>
        </p:grpSpPr>
        <p:sp>
          <p:nvSpPr>
            <p:cNvPr id="34" name="Rounded Rectangle 33"/>
            <p:cNvSpPr/>
            <p:nvPr/>
          </p:nvSpPr>
          <p:spPr>
            <a:xfrm>
              <a:off x="4878585" y="2344685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itle 3"/>
            <p:cNvSpPr txBox="1">
              <a:spLocks/>
            </p:cNvSpPr>
            <p:nvPr/>
          </p:nvSpPr>
          <p:spPr>
            <a:xfrm>
              <a:off x="4990985" y="2656453"/>
              <a:ext cx="1887087" cy="5476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Partners Reached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113325" y="3774643"/>
              <a:ext cx="1338681" cy="80468"/>
            </a:xfrm>
            <a:prstGeom prst="roundRect">
              <a:avLst>
                <a:gd name="adj" fmla="val 8043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113325" y="3774643"/>
              <a:ext cx="1192377" cy="80468"/>
            </a:xfrm>
            <a:prstGeom prst="roundRect">
              <a:avLst>
                <a:gd name="adj" fmla="val 8043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itle 3"/>
            <p:cNvSpPr txBox="1">
              <a:spLocks/>
            </p:cNvSpPr>
            <p:nvPr/>
          </p:nvSpPr>
          <p:spPr>
            <a:xfrm>
              <a:off x="5677246" y="3461126"/>
              <a:ext cx="884485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20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85</a:t>
              </a:r>
              <a:r>
                <a:rPr lang="en-US" sz="12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%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452006" y="2344685"/>
              <a:ext cx="0" cy="435999"/>
            </a:xfrm>
            <a:prstGeom prst="line">
              <a:avLst/>
            </a:prstGeom>
            <a:ln w="25400">
              <a:solidFill>
                <a:srgbClr val="FFFFFF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611604" y="586579"/>
            <a:ext cx="1828800" cy="1828800"/>
            <a:chOff x="4878585" y="2344685"/>
            <a:chExt cx="1828800" cy="1828800"/>
          </a:xfrm>
        </p:grpSpPr>
        <p:sp>
          <p:nvSpPr>
            <p:cNvPr id="41" name="Rounded Rectangle 40"/>
            <p:cNvSpPr/>
            <p:nvPr/>
          </p:nvSpPr>
          <p:spPr>
            <a:xfrm>
              <a:off x="4878585" y="2344685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itle 3"/>
            <p:cNvSpPr txBox="1">
              <a:spLocks/>
            </p:cNvSpPr>
            <p:nvPr/>
          </p:nvSpPr>
          <p:spPr>
            <a:xfrm>
              <a:off x="5025541" y="2656453"/>
              <a:ext cx="1681843" cy="5476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Clients Added</a:t>
              </a:r>
              <a:endParaRPr lang="en-US" sz="1000" b="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113325" y="3774643"/>
              <a:ext cx="1338681" cy="80468"/>
            </a:xfrm>
            <a:prstGeom prst="roundRect">
              <a:avLst>
                <a:gd name="adj" fmla="val 8043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113325" y="3774643"/>
              <a:ext cx="863193" cy="80468"/>
            </a:xfrm>
            <a:prstGeom prst="roundRect">
              <a:avLst>
                <a:gd name="adj" fmla="val 8043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3"/>
            <p:cNvSpPr txBox="1">
              <a:spLocks/>
            </p:cNvSpPr>
            <p:nvPr/>
          </p:nvSpPr>
          <p:spPr>
            <a:xfrm>
              <a:off x="5677246" y="3461126"/>
              <a:ext cx="884485" cy="2842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r">
                <a:lnSpc>
                  <a:spcPct val="80000"/>
                </a:lnSpc>
              </a:pPr>
              <a:r>
                <a:rPr lang="en-US" sz="20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63</a:t>
              </a:r>
              <a:r>
                <a:rPr lang="en-US" sz="1200" b="0" dirty="0">
                  <a:solidFill>
                    <a:srgbClr val="FFFFFF"/>
                  </a:solidFill>
                  <a:latin typeface="Roboto Light" charset="0"/>
                  <a:ea typeface="Roboto Light" charset="0"/>
                  <a:cs typeface="Roboto Light" charset="0"/>
                </a:rPr>
                <a:t>%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452006" y="2344685"/>
              <a:ext cx="0" cy="435999"/>
            </a:xfrm>
            <a:prstGeom prst="line">
              <a:avLst/>
            </a:prstGeom>
            <a:ln w="25400">
              <a:solidFill>
                <a:srgbClr val="FFFFFF">
                  <a:alpha val="1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983686" y="1510411"/>
            <a:ext cx="3603711" cy="750389"/>
            <a:chOff x="7474081" y="2014411"/>
            <a:chExt cx="3603711" cy="750389"/>
          </a:xfrm>
        </p:grpSpPr>
        <p:sp>
          <p:nvSpPr>
            <p:cNvPr id="48" name="Rounded Rectangle 47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1050" dirty="0">
                <a:solidFill>
                  <a:schemeClr val="accent1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49" name="Title 3"/>
            <p:cNvSpPr txBox="1">
              <a:spLocks/>
            </p:cNvSpPr>
            <p:nvPr/>
          </p:nvSpPr>
          <p:spPr>
            <a:xfrm>
              <a:off x="8371631" y="2126716"/>
              <a:ext cx="2706161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Expanding</a:t>
              </a:r>
              <a:endParaRPr lang="en-US" sz="10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50" name="Title 3"/>
            <p:cNvSpPr txBox="1">
              <a:spLocks/>
            </p:cNvSpPr>
            <p:nvPr/>
          </p:nvSpPr>
          <p:spPr>
            <a:xfrm>
              <a:off x="8371631" y="2450358"/>
              <a:ext cx="2706161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Bullet point metrics are memorable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83686" y="2530411"/>
            <a:ext cx="3858719" cy="750389"/>
            <a:chOff x="7474081" y="2014411"/>
            <a:chExt cx="3858719" cy="750389"/>
          </a:xfrm>
        </p:grpSpPr>
        <p:sp>
          <p:nvSpPr>
            <p:cNvPr id="52" name="Rounded Rectangle 51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1050" dirty="0">
                <a:solidFill>
                  <a:schemeClr val="accent2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3" name="Title 3"/>
            <p:cNvSpPr txBox="1">
              <a:spLocks/>
            </p:cNvSpPr>
            <p:nvPr/>
          </p:nvSpPr>
          <p:spPr>
            <a:xfrm>
              <a:off x="8371631" y="2126716"/>
              <a:ext cx="296116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Accurate</a:t>
              </a:r>
              <a:endParaRPr lang="en-US" sz="10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54" name="Title 3"/>
            <p:cNvSpPr txBox="1">
              <a:spLocks/>
            </p:cNvSpPr>
            <p:nvPr/>
          </p:nvSpPr>
          <p:spPr>
            <a:xfrm>
              <a:off x="8371631" y="2450358"/>
              <a:ext cx="296116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Numeric values get your point across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83686" y="3550411"/>
            <a:ext cx="3858719" cy="750389"/>
            <a:chOff x="7474081" y="2014411"/>
            <a:chExt cx="3858719" cy="750389"/>
          </a:xfrm>
        </p:grpSpPr>
        <p:sp>
          <p:nvSpPr>
            <p:cNvPr id="56" name="Rounded Rectangle 55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linea-basic-10" charset="0"/>
                  <a:ea typeface="linea-basic-10" charset="0"/>
                  <a:cs typeface="linea-basic-10" charset="0"/>
                </a:rPr>
                <a:t>w</a:t>
              </a:r>
              <a:endParaRPr lang="en-US" sz="1050" dirty="0">
                <a:solidFill>
                  <a:schemeClr val="accent3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7" name="Title 3"/>
            <p:cNvSpPr txBox="1">
              <a:spLocks/>
            </p:cNvSpPr>
            <p:nvPr/>
          </p:nvSpPr>
          <p:spPr>
            <a:xfrm>
              <a:off x="8371631" y="2126716"/>
              <a:ext cx="296116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Insightful</a:t>
              </a:r>
              <a:endParaRPr lang="en-US" sz="10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58" name="Title 3"/>
            <p:cNvSpPr txBox="1">
              <a:spLocks/>
            </p:cNvSpPr>
            <p:nvPr/>
          </p:nvSpPr>
          <p:spPr>
            <a:xfrm>
              <a:off x="8371631" y="2450358"/>
              <a:ext cx="296116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Highlight the most important metrics  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983686" y="4570411"/>
            <a:ext cx="3858719" cy="750389"/>
            <a:chOff x="7474081" y="2014411"/>
            <a:chExt cx="3858719" cy="750389"/>
          </a:xfrm>
        </p:grpSpPr>
        <p:sp>
          <p:nvSpPr>
            <p:cNvPr id="60" name="Rounded Rectangle 59"/>
            <p:cNvSpPr/>
            <p:nvPr/>
          </p:nvSpPr>
          <p:spPr>
            <a:xfrm>
              <a:off x="7474081" y="2014411"/>
              <a:ext cx="750389" cy="750389"/>
            </a:xfrm>
            <a:prstGeom prst="roundRect">
              <a:avLst>
                <a:gd name="adj" fmla="val 3565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linea-basic-10" charset="0"/>
                  <a:ea typeface="linea-basic-10" charset="0"/>
                  <a:cs typeface="linea-basic-10" charset="0"/>
                </a:rPr>
                <a:t>C</a:t>
              </a:r>
              <a:endParaRPr lang="en-US" sz="1050" dirty="0">
                <a:solidFill>
                  <a:schemeClr val="accent4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61" name="Title 3"/>
            <p:cNvSpPr txBox="1">
              <a:spLocks/>
            </p:cNvSpPr>
            <p:nvPr/>
          </p:nvSpPr>
          <p:spPr>
            <a:xfrm>
              <a:off x="8371631" y="2126716"/>
              <a:ext cx="296116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Reliable</a:t>
              </a:r>
              <a:endParaRPr lang="en-US" sz="10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62" name="Title 3"/>
            <p:cNvSpPr txBox="1">
              <a:spLocks/>
            </p:cNvSpPr>
            <p:nvPr/>
          </p:nvSpPr>
          <p:spPr>
            <a:xfrm>
              <a:off x="8371631" y="2450358"/>
              <a:ext cx="2961169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Show achievements and improvements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9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69720" y="2486811"/>
            <a:ext cx="9075420" cy="2899983"/>
            <a:chOff x="1569720" y="2132571"/>
            <a:chExt cx="9075420" cy="2899983"/>
          </a:xfrm>
        </p:grpSpPr>
        <p:sp>
          <p:nvSpPr>
            <p:cNvPr id="12" name="Rounded Rectangle 11"/>
            <p:cNvSpPr/>
            <p:nvPr/>
          </p:nvSpPr>
          <p:spPr>
            <a:xfrm>
              <a:off x="1569720" y="2132571"/>
              <a:ext cx="9075420" cy="289998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itle 3"/>
            <p:cNvSpPr txBox="1">
              <a:spLocks/>
            </p:cNvSpPr>
            <p:nvPr/>
          </p:nvSpPr>
          <p:spPr>
            <a:xfrm>
              <a:off x="2251290" y="3377234"/>
              <a:ext cx="3058628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200" b="0" dirty="0">
                  <a:latin typeface="Roboto Light" charset="0"/>
                  <a:ea typeface="Roboto Light" charset="0"/>
                  <a:cs typeface="Roboto Light" charset="0"/>
                </a:rPr>
                <a:t>Presenter</a:t>
              </a:r>
              <a:endParaRPr lang="en-US" sz="12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" name="Title 3"/>
            <p:cNvSpPr txBox="1">
              <a:spLocks/>
            </p:cNvSpPr>
            <p:nvPr/>
          </p:nvSpPr>
          <p:spPr>
            <a:xfrm>
              <a:off x="2251290" y="3817618"/>
              <a:ext cx="3058628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Content Director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" name="Title 3"/>
            <p:cNvSpPr txBox="1">
              <a:spLocks/>
            </p:cNvSpPr>
            <p:nvPr/>
          </p:nvSpPr>
          <p:spPr>
            <a:xfrm>
              <a:off x="4937760" y="2781045"/>
              <a:ext cx="5341620" cy="189472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4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</a:pPr>
              <a:r>
                <a:rPr lang="en-US" sz="16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Use the opening slide to lay out a brief who / what / why of the meeting. Introduce yourself, the main topic of the day, or the decision that needs to be made.</a:t>
              </a:r>
              <a:endParaRPr lang="en-US" sz="1600" b="0" dirty="0">
                <a:solidFill>
                  <a:schemeClr val="accent2">
                    <a:alpha val="70000"/>
                  </a:schemeClr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024356" y="2486811"/>
            <a:ext cx="0" cy="106150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516612" y="1748065"/>
            <a:ext cx="1015151" cy="1192213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29229" y="541778"/>
            <a:ext cx="4533542" cy="70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Meeting Welcome</a:t>
            </a:r>
          </a:p>
        </p:txBody>
      </p:sp>
    </p:spTree>
    <p:extLst>
      <p:ext uri="{BB962C8B-B14F-4D97-AF65-F5344CB8AC3E}">
        <p14:creationId xmlns:p14="http://schemas.microsoft.com/office/powerpoint/2010/main" val="23976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89815" y="431584"/>
            <a:ext cx="5332994" cy="1461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latin typeface="Roboto" charset="0"/>
                <a:ea typeface="Roboto" charset="0"/>
                <a:cs typeface="Roboto" charset="0"/>
              </a:rPr>
              <a:t>Key Objectives &amp; Results 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856" y="2469356"/>
            <a:ext cx="505795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An overview slide is your chance to lay out the purpose of the meeting—why this issue is important to the company and what this meeting will achieve.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alpha val="7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If you are providing information, give a high level overview that touches on the major points, but leave the details to later slides.</a:t>
            </a:r>
          </a:p>
        </p:txBody>
      </p:sp>
      <p:pic>
        <p:nvPicPr>
          <p:cNvPr id="4" name="Picture Placeholder 3" descr="qingbao-meng-330658-unsplash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r="25737"/>
          <a:stretch>
            <a:fillRect/>
          </a:stretch>
        </p:blipFill>
        <p:spPr>
          <a:xfrm>
            <a:off x="7237413" y="0"/>
            <a:ext cx="5589587" cy="6858000"/>
          </a:xfrm>
        </p:spPr>
      </p:pic>
    </p:spTree>
    <p:extLst>
      <p:ext uri="{BB962C8B-B14F-4D97-AF65-F5344CB8AC3E}">
        <p14:creationId xmlns:p14="http://schemas.microsoft.com/office/powerpoint/2010/main" val="210518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947" y="4971370"/>
            <a:ext cx="3287752" cy="1325563"/>
          </a:xfrm>
        </p:spPr>
        <p:txBody>
          <a:bodyPr/>
          <a:lstStyle/>
          <a:p>
            <a:r>
              <a:rPr lang="en-US" dirty="0"/>
              <a:t>Comparing locations.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75941" y="700591"/>
            <a:ext cx="8819934" cy="5416279"/>
            <a:chOff x="670514" y="1050909"/>
            <a:chExt cx="5224463" cy="3208317"/>
          </a:xfrm>
          <a:solidFill>
            <a:schemeClr val="tx1">
              <a:alpha val="19000"/>
            </a:schemeClr>
          </a:solidFill>
          <a:effectLst>
            <a:outerShdw blurRad="50800" dist="25400" dir="5400000" algn="t" rotWithShape="0">
              <a:prstClr val="black">
                <a:alpha val="7000"/>
              </a:prstClr>
            </a:outerShdw>
          </a:effectLst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211979" y="2893900"/>
              <a:ext cx="1412098" cy="1365326"/>
            </a:xfrm>
            <a:custGeom>
              <a:avLst/>
              <a:gdLst>
                <a:gd name="T0" fmla="*/ 260 w 263"/>
                <a:gd name="T1" fmla="*/ 155 h 254"/>
                <a:gd name="T2" fmla="*/ 260 w 263"/>
                <a:gd name="T3" fmla="*/ 145 h 254"/>
                <a:gd name="T4" fmla="*/ 263 w 263"/>
                <a:gd name="T5" fmla="*/ 135 h 254"/>
                <a:gd name="T6" fmla="*/ 259 w 263"/>
                <a:gd name="T7" fmla="*/ 120 h 254"/>
                <a:gd name="T8" fmla="*/ 252 w 263"/>
                <a:gd name="T9" fmla="*/ 109 h 254"/>
                <a:gd name="T10" fmla="*/ 245 w 263"/>
                <a:gd name="T11" fmla="*/ 73 h 254"/>
                <a:gd name="T12" fmla="*/ 233 w 263"/>
                <a:gd name="T13" fmla="*/ 66 h 254"/>
                <a:gd name="T14" fmla="*/ 222 w 263"/>
                <a:gd name="T15" fmla="*/ 64 h 254"/>
                <a:gd name="T16" fmla="*/ 209 w 263"/>
                <a:gd name="T17" fmla="*/ 68 h 254"/>
                <a:gd name="T18" fmla="*/ 198 w 263"/>
                <a:gd name="T19" fmla="*/ 66 h 254"/>
                <a:gd name="T20" fmla="*/ 192 w 263"/>
                <a:gd name="T21" fmla="*/ 69 h 254"/>
                <a:gd name="T22" fmla="*/ 184 w 263"/>
                <a:gd name="T23" fmla="*/ 66 h 254"/>
                <a:gd name="T24" fmla="*/ 175 w 263"/>
                <a:gd name="T25" fmla="*/ 63 h 254"/>
                <a:gd name="T26" fmla="*/ 168 w 263"/>
                <a:gd name="T27" fmla="*/ 60 h 254"/>
                <a:gd name="T28" fmla="*/ 157 w 263"/>
                <a:gd name="T29" fmla="*/ 58 h 254"/>
                <a:gd name="T30" fmla="*/ 146 w 263"/>
                <a:gd name="T31" fmla="*/ 53 h 254"/>
                <a:gd name="T32" fmla="*/ 81 w 263"/>
                <a:gd name="T33" fmla="*/ 0 h 254"/>
                <a:gd name="T34" fmla="*/ 4 w 263"/>
                <a:gd name="T35" fmla="*/ 106 h 254"/>
                <a:gd name="T36" fmla="*/ 19 w 263"/>
                <a:gd name="T37" fmla="*/ 120 h 254"/>
                <a:gd name="T38" fmla="*/ 36 w 263"/>
                <a:gd name="T39" fmla="*/ 140 h 254"/>
                <a:gd name="T40" fmla="*/ 44 w 263"/>
                <a:gd name="T41" fmla="*/ 161 h 254"/>
                <a:gd name="T42" fmla="*/ 67 w 263"/>
                <a:gd name="T43" fmla="*/ 176 h 254"/>
                <a:gd name="T44" fmla="*/ 80 w 263"/>
                <a:gd name="T45" fmla="*/ 158 h 254"/>
                <a:gd name="T46" fmla="*/ 97 w 263"/>
                <a:gd name="T47" fmla="*/ 159 h 254"/>
                <a:gd name="T48" fmla="*/ 120 w 263"/>
                <a:gd name="T49" fmla="*/ 182 h 254"/>
                <a:gd name="T50" fmla="*/ 138 w 263"/>
                <a:gd name="T51" fmla="*/ 210 h 254"/>
                <a:gd name="T52" fmla="*/ 143 w 263"/>
                <a:gd name="T53" fmla="*/ 225 h 254"/>
                <a:gd name="T54" fmla="*/ 155 w 263"/>
                <a:gd name="T55" fmla="*/ 241 h 254"/>
                <a:gd name="T56" fmla="*/ 175 w 263"/>
                <a:gd name="T57" fmla="*/ 247 h 254"/>
                <a:gd name="T58" fmla="*/ 187 w 263"/>
                <a:gd name="T59" fmla="*/ 252 h 254"/>
                <a:gd name="T60" fmla="*/ 189 w 263"/>
                <a:gd name="T61" fmla="*/ 249 h 254"/>
                <a:gd name="T62" fmla="*/ 185 w 263"/>
                <a:gd name="T63" fmla="*/ 239 h 254"/>
                <a:gd name="T64" fmla="*/ 183 w 263"/>
                <a:gd name="T65" fmla="*/ 226 h 254"/>
                <a:gd name="T66" fmla="*/ 189 w 263"/>
                <a:gd name="T67" fmla="*/ 243 h 254"/>
                <a:gd name="T68" fmla="*/ 186 w 263"/>
                <a:gd name="T69" fmla="*/ 228 h 254"/>
                <a:gd name="T70" fmla="*/ 180 w 263"/>
                <a:gd name="T71" fmla="*/ 220 h 254"/>
                <a:gd name="T72" fmla="*/ 186 w 263"/>
                <a:gd name="T73" fmla="*/ 218 h 254"/>
                <a:gd name="T74" fmla="*/ 191 w 263"/>
                <a:gd name="T75" fmla="*/ 208 h 254"/>
                <a:gd name="T76" fmla="*/ 187 w 263"/>
                <a:gd name="T77" fmla="*/ 209 h 254"/>
                <a:gd name="T78" fmla="*/ 189 w 263"/>
                <a:gd name="T79" fmla="*/ 208 h 254"/>
                <a:gd name="T80" fmla="*/ 191 w 263"/>
                <a:gd name="T81" fmla="*/ 200 h 254"/>
                <a:gd name="T82" fmla="*/ 197 w 263"/>
                <a:gd name="T83" fmla="*/ 195 h 254"/>
                <a:gd name="T84" fmla="*/ 199 w 263"/>
                <a:gd name="T85" fmla="*/ 200 h 254"/>
                <a:gd name="T86" fmla="*/ 203 w 263"/>
                <a:gd name="T87" fmla="*/ 190 h 254"/>
                <a:gd name="T88" fmla="*/ 209 w 263"/>
                <a:gd name="T89" fmla="*/ 188 h 254"/>
                <a:gd name="T90" fmla="*/ 215 w 263"/>
                <a:gd name="T91" fmla="*/ 190 h 254"/>
                <a:gd name="T92" fmla="*/ 231 w 263"/>
                <a:gd name="T93" fmla="*/ 179 h 254"/>
                <a:gd name="T94" fmla="*/ 235 w 263"/>
                <a:gd name="T95" fmla="*/ 167 h 254"/>
                <a:gd name="T96" fmla="*/ 238 w 263"/>
                <a:gd name="T97" fmla="*/ 162 h 254"/>
                <a:gd name="T98" fmla="*/ 239 w 263"/>
                <a:gd name="T99" fmla="*/ 167 h 254"/>
                <a:gd name="T100" fmla="*/ 236 w 263"/>
                <a:gd name="T101" fmla="*/ 174 h 254"/>
                <a:gd name="T102" fmla="*/ 243 w 263"/>
                <a:gd name="T103" fmla="*/ 169 h 254"/>
                <a:gd name="T104" fmla="*/ 258 w 263"/>
                <a:gd name="T105" fmla="*/ 16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254">
                  <a:moveTo>
                    <a:pt x="257" y="162"/>
                  </a:moveTo>
                  <a:cubicBezTo>
                    <a:pt x="257" y="161"/>
                    <a:pt x="256" y="161"/>
                    <a:pt x="256" y="160"/>
                  </a:cubicBezTo>
                  <a:cubicBezTo>
                    <a:pt x="257" y="159"/>
                    <a:pt x="257" y="159"/>
                    <a:pt x="258" y="158"/>
                  </a:cubicBezTo>
                  <a:cubicBezTo>
                    <a:pt x="259" y="157"/>
                    <a:pt x="259" y="155"/>
                    <a:pt x="260" y="155"/>
                  </a:cubicBezTo>
                  <a:cubicBezTo>
                    <a:pt x="260" y="154"/>
                    <a:pt x="261" y="154"/>
                    <a:pt x="261" y="153"/>
                  </a:cubicBezTo>
                  <a:cubicBezTo>
                    <a:pt x="261" y="152"/>
                    <a:pt x="261" y="151"/>
                    <a:pt x="260" y="150"/>
                  </a:cubicBezTo>
                  <a:cubicBezTo>
                    <a:pt x="260" y="149"/>
                    <a:pt x="259" y="148"/>
                    <a:pt x="259" y="148"/>
                  </a:cubicBezTo>
                  <a:cubicBezTo>
                    <a:pt x="260" y="147"/>
                    <a:pt x="260" y="145"/>
                    <a:pt x="260" y="145"/>
                  </a:cubicBezTo>
                  <a:cubicBezTo>
                    <a:pt x="261" y="145"/>
                    <a:pt x="261" y="145"/>
                    <a:pt x="261" y="144"/>
                  </a:cubicBezTo>
                  <a:cubicBezTo>
                    <a:pt x="260" y="143"/>
                    <a:pt x="258" y="143"/>
                    <a:pt x="260" y="142"/>
                  </a:cubicBezTo>
                  <a:cubicBezTo>
                    <a:pt x="261" y="141"/>
                    <a:pt x="261" y="141"/>
                    <a:pt x="262" y="139"/>
                  </a:cubicBezTo>
                  <a:cubicBezTo>
                    <a:pt x="263" y="137"/>
                    <a:pt x="263" y="136"/>
                    <a:pt x="263" y="135"/>
                  </a:cubicBezTo>
                  <a:cubicBezTo>
                    <a:pt x="263" y="134"/>
                    <a:pt x="263" y="133"/>
                    <a:pt x="263" y="132"/>
                  </a:cubicBezTo>
                  <a:cubicBezTo>
                    <a:pt x="263" y="130"/>
                    <a:pt x="263" y="129"/>
                    <a:pt x="262" y="127"/>
                  </a:cubicBezTo>
                  <a:cubicBezTo>
                    <a:pt x="261" y="125"/>
                    <a:pt x="260" y="127"/>
                    <a:pt x="260" y="124"/>
                  </a:cubicBezTo>
                  <a:cubicBezTo>
                    <a:pt x="260" y="122"/>
                    <a:pt x="259" y="121"/>
                    <a:pt x="259" y="120"/>
                  </a:cubicBezTo>
                  <a:cubicBezTo>
                    <a:pt x="258" y="120"/>
                    <a:pt x="257" y="120"/>
                    <a:pt x="257" y="118"/>
                  </a:cubicBezTo>
                  <a:cubicBezTo>
                    <a:pt x="257" y="117"/>
                    <a:pt x="258" y="117"/>
                    <a:pt x="257" y="115"/>
                  </a:cubicBezTo>
                  <a:cubicBezTo>
                    <a:pt x="257" y="113"/>
                    <a:pt x="255" y="113"/>
                    <a:pt x="255" y="111"/>
                  </a:cubicBezTo>
                  <a:cubicBezTo>
                    <a:pt x="254" y="110"/>
                    <a:pt x="252" y="109"/>
                    <a:pt x="252" y="109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2"/>
                    <a:pt x="251" y="72"/>
                    <a:pt x="250" y="72"/>
                  </a:cubicBezTo>
                  <a:cubicBezTo>
                    <a:pt x="248" y="72"/>
                    <a:pt x="247" y="71"/>
                    <a:pt x="246" y="71"/>
                  </a:cubicBezTo>
                  <a:cubicBezTo>
                    <a:pt x="246" y="71"/>
                    <a:pt x="246" y="74"/>
                    <a:pt x="245" y="73"/>
                  </a:cubicBezTo>
                  <a:cubicBezTo>
                    <a:pt x="244" y="72"/>
                    <a:pt x="244" y="70"/>
                    <a:pt x="243" y="70"/>
                  </a:cubicBezTo>
                  <a:cubicBezTo>
                    <a:pt x="242" y="70"/>
                    <a:pt x="242" y="70"/>
                    <a:pt x="240" y="70"/>
                  </a:cubicBezTo>
                  <a:cubicBezTo>
                    <a:pt x="239" y="70"/>
                    <a:pt x="238" y="69"/>
                    <a:pt x="237" y="69"/>
                  </a:cubicBezTo>
                  <a:cubicBezTo>
                    <a:pt x="237" y="68"/>
                    <a:pt x="235" y="69"/>
                    <a:pt x="233" y="66"/>
                  </a:cubicBezTo>
                  <a:cubicBezTo>
                    <a:pt x="231" y="64"/>
                    <a:pt x="230" y="63"/>
                    <a:pt x="229" y="63"/>
                  </a:cubicBezTo>
                  <a:cubicBezTo>
                    <a:pt x="228" y="63"/>
                    <a:pt x="227" y="64"/>
                    <a:pt x="227" y="65"/>
                  </a:cubicBezTo>
                  <a:cubicBezTo>
                    <a:pt x="226" y="66"/>
                    <a:pt x="225" y="67"/>
                    <a:pt x="224" y="66"/>
                  </a:cubicBezTo>
                  <a:cubicBezTo>
                    <a:pt x="222" y="65"/>
                    <a:pt x="222" y="64"/>
                    <a:pt x="222" y="64"/>
                  </a:cubicBezTo>
                  <a:cubicBezTo>
                    <a:pt x="221" y="64"/>
                    <a:pt x="218" y="64"/>
                    <a:pt x="218" y="65"/>
                  </a:cubicBezTo>
                  <a:cubicBezTo>
                    <a:pt x="218" y="67"/>
                    <a:pt x="217" y="68"/>
                    <a:pt x="216" y="67"/>
                  </a:cubicBezTo>
                  <a:cubicBezTo>
                    <a:pt x="214" y="66"/>
                    <a:pt x="215" y="65"/>
                    <a:pt x="213" y="65"/>
                  </a:cubicBezTo>
                  <a:cubicBezTo>
                    <a:pt x="212" y="66"/>
                    <a:pt x="210" y="67"/>
                    <a:pt x="209" y="68"/>
                  </a:cubicBezTo>
                  <a:cubicBezTo>
                    <a:pt x="208" y="70"/>
                    <a:pt x="207" y="71"/>
                    <a:pt x="206" y="70"/>
                  </a:cubicBezTo>
                  <a:cubicBezTo>
                    <a:pt x="205" y="69"/>
                    <a:pt x="204" y="68"/>
                    <a:pt x="202" y="67"/>
                  </a:cubicBezTo>
                  <a:cubicBezTo>
                    <a:pt x="201" y="65"/>
                    <a:pt x="200" y="64"/>
                    <a:pt x="199" y="65"/>
                  </a:cubicBezTo>
                  <a:cubicBezTo>
                    <a:pt x="199" y="66"/>
                    <a:pt x="199" y="68"/>
                    <a:pt x="198" y="66"/>
                  </a:cubicBezTo>
                  <a:cubicBezTo>
                    <a:pt x="197" y="65"/>
                    <a:pt x="196" y="65"/>
                    <a:pt x="196" y="64"/>
                  </a:cubicBezTo>
                  <a:cubicBezTo>
                    <a:pt x="195" y="63"/>
                    <a:pt x="195" y="62"/>
                    <a:pt x="194" y="64"/>
                  </a:cubicBezTo>
                  <a:cubicBezTo>
                    <a:pt x="193" y="65"/>
                    <a:pt x="193" y="65"/>
                    <a:pt x="193" y="67"/>
                  </a:cubicBezTo>
                  <a:cubicBezTo>
                    <a:pt x="193" y="68"/>
                    <a:pt x="193" y="70"/>
                    <a:pt x="192" y="69"/>
                  </a:cubicBezTo>
                  <a:cubicBezTo>
                    <a:pt x="191" y="69"/>
                    <a:pt x="190" y="69"/>
                    <a:pt x="190" y="67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0" y="65"/>
                    <a:pt x="186" y="65"/>
                    <a:pt x="186" y="66"/>
                  </a:cubicBezTo>
                  <a:cubicBezTo>
                    <a:pt x="186" y="67"/>
                    <a:pt x="184" y="67"/>
                    <a:pt x="184" y="66"/>
                  </a:cubicBezTo>
                  <a:cubicBezTo>
                    <a:pt x="183" y="65"/>
                    <a:pt x="183" y="64"/>
                    <a:pt x="181" y="64"/>
                  </a:cubicBezTo>
                  <a:cubicBezTo>
                    <a:pt x="180" y="63"/>
                    <a:pt x="179" y="64"/>
                    <a:pt x="178" y="65"/>
                  </a:cubicBezTo>
                  <a:cubicBezTo>
                    <a:pt x="178" y="66"/>
                    <a:pt x="176" y="68"/>
                    <a:pt x="175" y="66"/>
                  </a:cubicBezTo>
                  <a:cubicBezTo>
                    <a:pt x="175" y="64"/>
                    <a:pt x="176" y="63"/>
                    <a:pt x="175" y="63"/>
                  </a:cubicBezTo>
                  <a:cubicBezTo>
                    <a:pt x="174" y="62"/>
                    <a:pt x="173" y="62"/>
                    <a:pt x="173" y="61"/>
                  </a:cubicBezTo>
                  <a:cubicBezTo>
                    <a:pt x="173" y="60"/>
                    <a:pt x="174" y="59"/>
                    <a:pt x="172" y="59"/>
                  </a:cubicBezTo>
                  <a:cubicBezTo>
                    <a:pt x="171" y="59"/>
                    <a:pt x="170" y="59"/>
                    <a:pt x="169" y="59"/>
                  </a:cubicBezTo>
                  <a:cubicBezTo>
                    <a:pt x="169" y="60"/>
                    <a:pt x="168" y="59"/>
                    <a:pt x="168" y="60"/>
                  </a:cubicBezTo>
                  <a:cubicBezTo>
                    <a:pt x="167" y="62"/>
                    <a:pt x="166" y="63"/>
                    <a:pt x="165" y="61"/>
                  </a:cubicBezTo>
                  <a:cubicBezTo>
                    <a:pt x="165" y="60"/>
                    <a:pt x="165" y="60"/>
                    <a:pt x="164" y="59"/>
                  </a:cubicBezTo>
                  <a:cubicBezTo>
                    <a:pt x="162" y="59"/>
                    <a:pt x="161" y="61"/>
                    <a:pt x="159" y="59"/>
                  </a:cubicBezTo>
                  <a:cubicBezTo>
                    <a:pt x="159" y="59"/>
                    <a:pt x="159" y="58"/>
                    <a:pt x="157" y="58"/>
                  </a:cubicBezTo>
                  <a:cubicBezTo>
                    <a:pt x="154" y="58"/>
                    <a:pt x="154" y="58"/>
                    <a:pt x="152" y="57"/>
                  </a:cubicBezTo>
                  <a:cubicBezTo>
                    <a:pt x="151" y="57"/>
                    <a:pt x="151" y="55"/>
                    <a:pt x="151" y="54"/>
                  </a:cubicBezTo>
                  <a:cubicBezTo>
                    <a:pt x="150" y="52"/>
                    <a:pt x="149" y="51"/>
                    <a:pt x="148" y="51"/>
                  </a:cubicBezTo>
                  <a:cubicBezTo>
                    <a:pt x="147" y="52"/>
                    <a:pt x="148" y="54"/>
                    <a:pt x="146" y="53"/>
                  </a:cubicBezTo>
                  <a:cubicBezTo>
                    <a:pt x="144" y="52"/>
                    <a:pt x="144" y="54"/>
                    <a:pt x="142" y="53"/>
                  </a:cubicBezTo>
                  <a:cubicBezTo>
                    <a:pt x="140" y="51"/>
                    <a:pt x="140" y="49"/>
                    <a:pt x="138" y="48"/>
                  </a:cubicBezTo>
                  <a:cubicBezTo>
                    <a:pt x="136" y="47"/>
                    <a:pt x="137" y="3"/>
                    <a:pt x="137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4"/>
                    <a:pt x="73" y="107"/>
                    <a:pt x="72" y="107"/>
                  </a:cubicBezTo>
                  <a:cubicBezTo>
                    <a:pt x="71" y="107"/>
                    <a:pt x="2" y="101"/>
                    <a:pt x="2" y="101"/>
                  </a:cubicBezTo>
                  <a:cubicBezTo>
                    <a:pt x="2" y="101"/>
                    <a:pt x="0" y="99"/>
                    <a:pt x="4" y="106"/>
                  </a:cubicBezTo>
                  <a:cubicBezTo>
                    <a:pt x="5" y="106"/>
                    <a:pt x="5" y="106"/>
                    <a:pt x="6" y="106"/>
                  </a:cubicBezTo>
                  <a:cubicBezTo>
                    <a:pt x="6" y="106"/>
                    <a:pt x="9" y="109"/>
                    <a:pt x="9" y="112"/>
                  </a:cubicBezTo>
                  <a:cubicBezTo>
                    <a:pt x="9" y="115"/>
                    <a:pt x="10" y="113"/>
                    <a:pt x="13" y="115"/>
                  </a:cubicBezTo>
                  <a:cubicBezTo>
                    <a:pt x="16" y="117"/>
                    <a:pt x="17" y="118"/>
                    <a:pt x="19" y="120"/>
                  </a:cubicBezTo>
                  <a:cubicBezTo>
                    <a:pt x="21" y="123"/>
                    <a:pt x="22" y="123"/>
                    <a:pt x="22" y="126"/>
                  </a:cubicBezTo>
                  <a:cubicBezTo>
                    <a:pt x="23" y="129"/>
                    <a:pt x="26" y="128"/>
                    <a:pt x="28" y="130"/>
                  </a:cubicBezTo>
                  <a:cubicBezTo>
                    <a:pt x="30" y="132"/>
                    <a:pt x="31" y="133"/>
                    <a:pt x="34" y="135"/>
                  </a:cubicBezTo>
                  <a:cubicBezTo>
                    <a:pt x="37" y="138"/>
                    <a:pt x="36" y="138"/>
                    <a:pt x="36" y="140"/>
                  </a:cubicBezTo>
                  <a:cubicBezTo>
                    <a:pt x="36" y="142"/>
                    <a:pt x="35" y="141"/>
                    <a:pt x="38" y="145"/>
                  </a:cubicBezTo>
                  <a:cubicBezTo>
                    <a:pt x="42" y="149"/>
                    <a:pt x="38" y="147"/>
                    <a:pt x="37" y="150"/>
                  </a:cubicBezTo>
                  <a:cubicBezTo>
                    <a:pt x="36" y="152"/>
                    <a:pt x="39" y="156"/>
                    <a:pt x="40" y="158"/>
                  </a:cubicBezTo>
                  <a:cubicBezTo>
                    <a:pt x="41" y="160"/>
                    <a:pt x="42" y="161"/>
                    <a:pt x="44" y="161"/>
                  </a:cubicBezTo>
                  <a:cubicBezTo>
                    <a:pt x="46" y="162"/>
                    <a:pt x="45" y="162"/>
                    <a:pt x="47" y="164"/>
                  </a:cubicBezTo>
                  <a:cubicBezTo>
                    <a:pt x="48" y="166"/>
                    <a:pt x="51" y="167"/>
                    <a:pt x="52" y="167"/>
                  </a:cubicBezTo>
                  <a:cubicBezTo>
                    <a:pt x="54" y="167"/>
                    <a:pt x="57" y="171"/>
                    <a:pt x="58" y="171"/>
                  </a:cubicBezTo>
                  <a:cubicBezTo>
                    <a:pt x="59" y="170"/>
                    <a:pt x="64" y="174"/>
                    <a:pt x="67" y="176"/>
                  </a:cubicBezTo>
                  <a:cubicBezTo>
                    <a:pt x="70" y="178"/>
                    <a:pt x="69" y="175"/>
                    <a:pt x="71" y="173"/>
                  </a:cubicBezTo>
                  <a:cubicBezTo>
                    <a:pt x="74" y="172"/>
                    <a:pt x="74" y="169"/>
                    <a:pt x="74" y="167"/>
                  </a:cubicBezTo>
                  <a:cubicBezTo>
                    <a:pt x="75" y="165"/>
                    <a:pt x="76" y="164"/>
                    <a:pt x="77" y="162"/>
                  </a:cubicBezTo>
                  <a:cubicBezTo>
                    <a:pt x="77" y="161"/>
                    <a:pt x="76" y="159"/>
                    <a:pt x="80" y="158"/>
                  </a:cubicBezTo>
                  <a:cubicBezTo>
                    <a:pt x="85" y="158"/>
                    <a:pt x="85" y="156"/>
                    <a:pt x="87" y="156"/>
                  </a:cubicBezTo>
                  <a:cubicBezTo>
                    <a:pt x="89" y="157"/>
                    <a:pt x="90" y="158"/>
                    <a:pt x="91" y="159"/>
                  </a:cubicBezTo>
                  <a:cubicBezTo>
                    <a:pt x="92" y="159"/>
                    <a:pt x="92" y="158"/>
                    <a:pt x="94" y="158"/>
                  </a:cubicBezTo>
                  <a:cubicBezTo>
                    <a:pt x="96" y="157"/>
                    <a:pt x="96" y="158"/>
                    <a:pt x="97" y="159"/>
                  </a:cubicBezTo>
                  <a:cubicBezTo>
                    <a:pt x="98" y="160"/>
                    <a:pt x="100" y="160"/>
                    <a:pt x="101" y="159"/>
                  </a:cubicBezTo>
                  <a:cubicBezTo>
                    <a:pt x="102" y="158"/>
                    <a:pt x="106" y="164"/>
                    <a:pt x="108" y="166"/>
                  </a:cubicBezTo>
                  <a:cubicBezTo>
                    <a:pt x="110" y="167"/>
                    <a:pt x="114" y="171"/>
                    <a:pt x="116" y="172"/>
                  </a:cubicBezTo>
                  <a:cubicBezTo>
                    <a:pt x="118" y="174"/>
                    <a:pt x="115" y="174"/>
                    <a:pt x="120" y="182"/>
                  </a:cubicBezTo>
                  <a:cubicBezTo>
                    <a:pt x="126" y="190"/>
                    <a:pt x="124" y="191"/>
                    <a:pt x="125" y="193"/>
                  </a:cubicBezTo>
                  <a:cubicBezTo>
                    <a:pt x="127" y="194"/>
                    <a:pt x="124" y="195"/>
                    <a:pt x="127" y="196"/>
                  </a:cubicBezTo>
                  <a:cubicBezTo>
                    <a:pt x="129" y="197"/>
                    <a:pt x="134" y="204"/>
                    <a:pt x="135" y="206"/>
                  </a:cubicBezTo>
                  <a:cubicBezTo>
                    <a:pt x="136" y="207"/>
                    <a:pt x="136" y="209"/>
                    <a:pt x="138" y="210"/>
                  </a:cubicBezTo>
                  <a:cubicBezTo>
                    <a:pt x="140" y="210"/>
                    <a:pt x="140" y="211"/>
                    <a:pt x="141" y="212"/>
                  </a:cubicBezTo>
                  <a:cubicBezTo>
                    <a:pt x="142" y="213"/>
                    <a:pt x="141" y="213"/>
                    <a:pt x="141" y="215"/>
                  </a:cubicBezTo>
                  <a:cubicBezTo>
                    <a:pt x="141" y="217"/>
                    <a:pt x="140" y="218"/>
                    <a:pt x="143" y="219"/>
                  </a:cubicBezTo>
                  <a:cubicBezTo>
                    <a:pt x="145" y="221"/>
                    <a:pt x="141" y="223"/>
                    <a:pt x="143" y="225"/>
                  </a:cubicBezTo>
                  <a:cubicBezTo>
                    <a:pt x="144" y="227"/>
                    <a:pt x="146" y="231"/>
                    <a:pt x="148" y="232"/>
                  </a:cubicBezTo>
                  <a:cubicBezTo>
                    <a:pt x="149" y="234"/>
                    <a:pt x="147" y="236"/>
                    <a:pt x="148" y="237"/>
                  </a:cubicBezTo>
                  <a:cubicBezTo>
                    <a:pt x="149" y="237"/>
                    <a:pt x="149" y="239"/>
                    <a:pt x="150" y="239"/>
                  </a:cubicBezTo>
                  <a:cubicBezTo>
                    <a:pt x="151" y="239"/>
                    <a:pt x="153" y="240"/>
                    <a:pt x="155" y="241"/>
                  </a:cubicBezTo>
                  <a:cubicBezTo>
                    <a:pt x="158" y="243"/>
                    <a:pt x="157" y="243"/>
                    <a:pt x="159" y="243"/>
                  </a:cubicBezTo>
                  <a:cubicBezTo>
                    <a:pt x="161" y="243"/>
                    <a:pt x="162" y="244"/>
                    <a:pt x="165" y="246"/>
                  </a:cubicBezTo>
                  <a:cubicBezTo>
                    <a:pt x="167" y="247"/>
                    <a:pt x="168" y="248"/>
                    <a:pt x="170" y="248"/>
                  </a:cubicBezTo>
                  <a:cubicBezTo>
                    <a:pt x="173" y="249"/>
                    <a:pt x="173" y="248"/>
                    <a:pt x="175" y="247"/>
                  </a:cubicBezTo>
                  <a:cubicBezTo>
                    <a:pt x="176" y="246"/>
                    <a:pt x="179" y="249"/>
                    <a:pt x="181" y="250"/>
                  </a:cubicBezTo>
                  <a:cubicBezTo>
                    <a:pt x="183" y="250"/>
                    <a:pt x="184" y="252"/>
                    <a:pt x="184" y="253"/>
                  </a:cubicBezTo>
                  <a:cubicBezTo>
                    <a:pt x="185" y="254"/>
                    <a:pt x="185" y="254"/>
                    <a:pt x="186" y="254"/>
                  </a:cubicBezTo>
                  <a:cubicBezTo>
                    <a:pt x="188" y="253"/>
                    <a:pt x="187" y="252"/>
                    <a:pt x="187" y="252"/>
                  </a:cubicBezTo>
                  <a:cubicBezTo>
                    <a:pt x="187" y="252"/>
                    <a:pt x="189" y="251"/>
                    <a:pt x="189" y="251"/>
                  </a:cubicBezTo>
                  <a:cubicBezTo>
                    <a:pt x="190" y="250"/>
                    <a:pt x="191" y="251"/>
                    <a:pt x="191" y="251"/>
                  </a:cubicBezTo>
                  <a:cubicBezTo>
                    <a:pt x="191" y="251"/>
                    <a:pt x="191" y="250"/>
                    <a:pt x="191" y="250"/>
                  </a:cubicBezTo>
                  <a:cubicBezTo>
                    <a:pt x="190" y="248"/>
                    <a:pt x="190" y="248"/>
                    <a:pt x="189" y="249"/>
                  </a:cubicBezTo>
                  <a:cubicBezTo>
                    <a:pt x="189" y="250"/>
                    <a:pt x="189" y="251"/>
                    <a:pt x="188" y="250"/>
                  </a:cubicBezTo>
                  <a:cubicBezTo>
                    <a:pt x="188" y="249"/>
                    <a:pt x="189" y="249"/>
                    <a:pt x="188" y="247"/>
                  </a:cubicBezTo>
                  <a:cubicBezTo>
                    <a:pt x="187" y="246"/>
                    <a:pt x="187" y="246"/>
                    <a:pt x="187" y="244"/>
                  </a:cubicBezTo>
                  <a:cubicBezTo>
                    <a:pt x="186" y="241"/>
                    <a:pt x="185" y="242"/>
                    <a:pt x="185" y="239"/>
                  </a:cubicBezTo>
                  <a:cubicBezTo>
                    <a:pt x="185" y="236"/>
                    <a:pt x="186" y="235"/>
                    <a:pt x="185" y="234"/>
                  </a:cubicBezTo>
                  <a:cubicBezTo>
                    <a:pt x="184" y="232"/>
                    <a:pt x="183" y="231"/>
                    <a:pt x="183" y="230"/>
                  </a:cubicBezTo>
                  <a:cubicBezTo>
                    <a:pt x="183" y="229"/>
                    <a:pt x="182" y="229"/>
                    <a:pt x="182" y="228"/>
                  </a:cubicBezTo>
                  <a:cubicBezTo>
                    <a:pt x="182" y="227"/>
                    <a:pt x="182" y="227"/>
                    <a:pt x="183" y="226"/>
                  </a:cubicBezTo>
                  <a:cubicBezTo>
                    <a:pt x="184" y="226"/>
                    <a:pt x="184" y="225"/>
                    <a:pt x="184" y="224"/>
                  </a:cubicBezTo>
                  <a:cubicBezTo>
                    <a:pt x="184" y="223"/>
                    <a:pt x="185" y="224"/>
                    <a:pt x="185" y="226"/>
                  </a:cubicBezTo>
                  <a:cubicBezTo>
                    <a:pt x="185" y="228"/>
                    <a:pt x="186" y="235"/>
                    <a:pt x="187" y="236"/>
                  </a:cubicBezTo>
                  <a:cubicBezTo>
                    <a:pt x="188" y="237"/>
                    <a:pt x="189" y="242"/>
                    <a:pt x="189" y="243"/>
                  </a:cubicBezTo>
                  <a:cubicBezTo>
                    <a:pt x="189" y="244"/>
                    <a:pt x="189" y="247"/>
                    <a:pt x="190" y="246"/>
                  </a:cubicBezTo>
                  <a:cubicBezTo>
                    <a:pt x="190" y="245"/>
                    <a:pt x="190" y="245"/>
                    <a:pt x="190" y="243"/>
                  </a:cubicBezTo>
                  <a:cubicBezTo>
                    <a:pt x="189" y="241"/>
                    <a:pt x="189" y="237"/>
                    <a:pt x="188" y="234"/>
                  </a:cubicBezTo>
                  <a:cubicBezTo>
                    <a:pt x="187" y="231"/>
                    <a:pt x="186" y="230"/>
                    <a:pt x="186" y="228"/>
                  </a:cubicBezTo>
                  <a:cubicBezTo>
                    <a:pt x="186" y="226"/>
                    <a:pt x="186" y="225"/>
                    <a:pt x="186" y="224"/>
                  </a:cubicBezTo>
                  <a:cubicBezTo>
                    <a:pt x="185" y="223"/>
                    <a:pt x="186" y="222"/>
                    <a:pt x="185" y="221"/>
                  </a:cubicBezTo>
                  <a:cubicBezTo>
                    <a:pt x="184" y="221"/>
                    <a:pt x="184" y="220"/>
                    <a:pt x="183" y="220"/>
                  </a:cubicBezTo>
                  <a:cubicBezTo>
                    <a:pt x="182" y="220"/>
                    <a:pt x="181" y="221"/>
                    <a:pt x="180" y="220"/>
                  </a:cubicBezTo>
                  <a:cubicBezTo>
                    <a:pt x="179" y="219"/>
                    <a:pt x="178" y="219"/>
                    <a:pt x="179" y="219"/>
                  </a:cubicBezTo>
                  <a:cubicBezTo>
                    <a:pt x="180" y="218"/>
                    <a:pt x="182" y="218"/>
                    <a:pt x="183" y="219"/>
                  </a:cubicBezTo>
                  <a:cubicBezTo>
                    <a:pt x="184" y="219"/>
                    <a:pt x="184" y="220"/>
                    <a:pt x="185" y="219"/>
                  </a:cubicBezTo>
                  <a:cubicBezTo>
                    <a:pt x="186" y="218"/>
                    <a:pt x="186" y="217"/>
                    <a:pt x="186" y="218"/>
                  </a:cubicBezTo>
                  <a:cubicBezTo>
                    <a:pt x="186" y="219"/>
                    <a:pt x="185" y="220"/>
                    <a:pt x="186" y="220"/>
                  </a:cubicBezTo>
                  <a:cubicBezTo>
                    <a:pt x="187" y="220"/>
                    <a:pt x="187" y="220"/>
                    <a:pt x="187" y="218"/>
                  </a:cubicBezTo>
                  <a:cubicBezTo>
                    <a:pt x="187" y="217"/>
                    <a:pt x="190" y="211"/>
                    <a:pt x="191" y="210"/>
                  </a:cubicBezTo>
                  <a:cubicBezTo>
                    <a:pt x="192" y="208"/>
                    <a:pt x="192" y="207"/>
                    <a:pt x="191" y="208"/>
                  </a:cubicBezTo>
                  <a:cubicBezTo>
                    <a:pt x="190" y="209"/>
                    <a:pt x="189" y="209"/>
                    <a:pt x="189" y="210"/>
                  </a:cubicBezTo>
                  <a:cubicBezTo>
                    <a:pt x="189" y="211"/>
                    <a:pt x="189" y="213"/>
                    <a:pt x="188" y="213"/>
                  </a:cubicBezTo>
                  <a:cubicBezTo>
                    <a:pt x="188" y="213"/>
                    <a:pt x="188" y="213"/>
                    <a:pt x="188" y="212"/>
                  </a:cubicBezTo>
                  <a:cubicBezTo>
                    <a:pt x="188" y="210"/>
                    <a:pt x="188" y="210"/>
                    <a:pt x="187" y="209"/>
                  </a:cubicBezTo>
                  <a:cubicBezTo>
                    <a:pt x="185" y="208"/>
                    <a:pt x="184" y="209"/>
                    <a:pt x="184" y="208"/>
                  </a:cubicBezTo>
                  <a:cubicBezTo>
                    <a:pt x="184" y="206"/>
                    <a:pt x="183" y="206"/>
                    <a:pt x="185" y="206"/>
                  </a:cubicBezTo>
                  <a:cubicBezTo>
                    <a:pt x="186" y="206"/>
                    <a:pt x="187" y="206"/>
                    <a:pt x="188" y="206"/>
                  </a:cubicBezTo>
                  <a:cubicBezTo>
                    <a:pt x="188" y="206"/>
                    <a:pt x="188" y="207"/>
                    <a:pt x="189" y="208"/>
                  </a:cubicBezTo>
                  <a:cubicBezTo>
                    <a:pt x="190" y="208"/>
                    <a:pt x="189" y="208"/>
                    <a:pt x="190" y="206"/>
                  </a:cubicBezTo>
                  <a:cubicBezTo>
                    <a:pt x="191" y="205"/>
                    <a:pt x="194" y="201"/>
                    <a:pt x="193" y="201"/>
                  </a:cubicBezTo>
                  <a:cubicBezTo>
                    <a:pt x="192" y="201"/>
                    <a:pt x="190" y="203"/>
                    <a:pt x="190" y="202"/>
                  </a:cubicBezTo>
                  <a:cubicBezTo>
                    <a:pt x="190" y="201"/>
                    <a:pt x="190" y="200"/>
                    <a:pt x="191" y="200"/>
                  </a:cubicBezTo>
                  <a:cubicBezTo>
                    <a:pt x="192" y="200"/>
                    <a:pt x="193" y="198"/>
                    <a:pt x="194" y="199"/>
                  </a:cubicBezTo>
                  <a:cubicBezTo>
                    <a:pt x="195" y="200"/>
                    <a:pt x="195" y="200"/>
                    <a:pt x="196" y="200"/>
                  </a:cubicBezTo>
                  <a:cubicBezTo>
                    <a:pt x="197" y="199"/>
                    <a:pt x="200" y="196"/>
                    <a:pt x="199" y="196"/>
                  </a:cubicBezTo>
                  <a:cubicBezTo>
                    <a:pt x="197" y="196"/>
                    <a:pt x="197" y="196"/>
                    <a:pt x="197" y="195"/>
                  </a:cubicBezTo>
                  <a:cubicBezTo>
                    <a:pt x="197" y="194"/>
                    <a:pt x="197" y="192"/>
                    <a:pt x="199" y="194"/>
                  </a:cubicBezTo>
                  <a:cubicBezTo>
                    <a:pt x="200" y="195"/>
                    <a:pt x="199" y="196"/>
                    <a:pt x="201" y="196"/>
                  </a:cubicBezTo>
                  <a:cubicBezTo>
                    <a:pt x="202" y="196"/>
                    <a:pt x="204" y="194"/>
                    <a:pt x="204" y="195"/>
                  </a:cubicBezTo>
                  <a:cubicBezTo>
                    <a:pt x="203" y="196"/>
                    <a:pt x="198" y="199"/>
                    <a:pt x="199" y="200"/>
                  </a:cubicBezTo>
                  <a:cubicBezTo>
                    <a:pt x="199" y="200"/>
                    <a:pt x="200" y="200"/>
                    <a:pt x="201" y="199"/>
                  </a:cubicBezTo>
                  <a:cubicBezTo>
                    <a:pt x="202" y="198"/>
                    <a:pt x="207" y="195"/>
                    <a:pt x="206" y="194"/>
                  </a:cubicBezTo>
                  <a:cubicBezTo>
                    <a:pt x="205" y="194"/>
                    <a:pt x="207" y="193"/>
                    <a:pt x="205" y="192"/>
                  </a:cubicBezTo>
                  <a:cubicBezTo>
                    <a:pt x="203" y="191"/>
                    <a:pt x="204" y="191"/>
                    <a:pt x="203" y="190"/>
                  </a:cubicBezTo>
                  <a:cubicBezTo>
                    <a:pt x="202" y="189"/>
                    <a:pt x="201" y="188"/>
                    <a:pt x="202" y="187"/>
                  </a:cubicBezTo>
                  <a:cubicBezTo>
                    <a:pt x="203" y="187"/>
                    <a:pt x="202" y="188"/>
                    <a:pt x="204" y="189"/>
                  </a:cubicBezTo>
                  <a:cubicBezTo>
                    <a:pt x="205" y="189"/>
                    <a:pt x="206" y="190"/>
                    <a:pt x="207" y="189"/>
                  </a:cubicBezTo>
                  <a:cubicBezTo>
                    <a:pt x="208" y="188"/>
                    <a:pt x="208" y="188"/>
                    <a:pt x="209" y="188"/>
                  </a:cubicBezTo>
                  <a:cubicBezTo>
                    <a:pt x="210" y="189"/>
                    <a:pt x="211" y="190"/>
                    <a:pt x="212" y="190"/>
                  </a:cubicBezTo>
                  <a:cubicBezTo>
                    <a:pt x="213" y="189"/>
                    <a:pt x="213" y="190"/>
                    <a:pt x="212" y="191"/>
                  </a:cubicBezTo>
                  <a:cubicBezTo>
                    <a:pt x="210" y="191"/>
                    <a:pt x="210" y="193"/>
                    <a:pt x="210" y="193"/>
                  </a:cubicBezTo>
                  <a:cubicBezTo>
                    <a:pt x="211" y="193"/>
                    <a:pt x="213" y="191"/>
                    <a:pt x="215" y="190"/>
                  </a:cubicBezTo>
                  <a:cubicBezTo>
                    <a:pt x="218" y="189"/>
                    <a:pt x="219" y="188"/>
                    <a:pt x="218" y="187"/>
                  </a:cubicBezTo>
                  <a:cubicBezTo>
                    <a:pt x="218" y="187"/>
                    <a:pt x="218" y="187"/>
                    <a:pt x="219" y="186"/>
                  </a:cubicBezTo>
                  <a:cubicBezTo>
                    <a:pt x="220" y="186"/>
                    <a:pt x="222" y="186"/>
                    <a:pt x="222" y="185"/>
                  </a:cubicBezTo>
                  <a:cubicBezTo>
                    <a:pt x="223" y="184"/>
                    <a:pt x="230" y="181"/>
                    <a:pt x="231" y="179"/>
                  </a:cubicBezTo>
                  <a:cubicBezTo>
                    <a:pt x="232" y="177"/>
                    <a:pt x="231" y="176"/>
                    <a:pt x="233" y="175"/>
                  </a:cubicBezTo>
                  <a:cubicBezTo>
                    <a:pt x="234" y="174"/>
                    <a:pt x="236" y="173"/>
                    <a:pt x="236" y="173"/>
                  </a:cubicBezTo>
                  <a:cubicBezTo>
                    <a:pt x="237" y="172"/>
                    <a:pt x="237" y="170"/>
                    <a:pt x="236" y="169"/>
                  </a:cubicBezTo>
                  <a:cubicBezTo>
                    <a:pt x="235" y="168"/>
                    <a:pt x="236" y="168"/>
                    <a:pt x="235" y="167"/>
                  </a:cubicBezTo>
                  <a:cubicBezTo>
                    <a:pt x="234" y="166"/>
                    <a:pt x="234" y="166"/>
                    <a:pt x="234" y="165"/>
                  </a:cubicBezTo>
                  <a:cubicBezTo>
                    <a:pt x="234" y="164"/>
                    <a:pt x="233" y="163"/>
                    <a:pt x="234" y="164"/>
                  </a:cubicBezTo>
                  <a:cubicBezTo>
                    <a:pt x="235" y="164"/>
                    <a:pt x="236" y="165"/>
                    <a:pt x="237" y="164"/>
                  </a:cubicBezTo>
                  <a:cubicBezTo>
                    <a:pt x="238" y="163"/>
                    <a:pt x="238" y="163"/>
                    <a:pt x="238" y="162"/>
                  </a:cubicBezTo>
                  <a:cubicBezTo>
                    <a:pt x="239" y="162"/>
                    <a:pt x="239" y="161"/>
                    <a:pt x="240" y="162"/>
                  </a:cubicBezTo>
                  <a:cubicBezTo>
                    <a:pt x="240" y="162"/>
                    <a:pt x="241" y="163"/>
                    <a:pt x="240" y="164"/>
                  </a:cubicBezTo>
                  <a:cubicBezTo>
                    <a:pt x="239" y="164"/>
                    <a:pt x="239" y="165"/>
                    <a:pt x="240" y="166"/>
                  </a:cubicBezTo>
                  <a:cubicBezTo>
                    <a:pt x="240" y="166"/>
                    <a:pt x="238" y="166"/>
                    <a:pt x="239" y="167"/>
                  </a:cubicBezTo>
                  <a:cubicBezTo>
                    <a:pt x="239" y="168"/>
                    <a:pt x="239" y="168"/>
                    <a:pt x="240" y="168"/>
                  </a:cubicBezTo>
                  <a:cubicBezTo>
                    <a:pt x="242" y="168"/>
                    <a:pt x="242" y="168"/>
                    <a:pt x="241" y="168"/>
                  </a:cubicBezTo>
                  <a:cubicBezTo>
                    <a:pt x="241" y="168"/>
                    <a:pt x="239" y="171"/>
                    <a:pt x="238" y="171"/>
                  </a:cubicBezTo>
                  <a:cubicBezTo>
                    <a:pt x="238" y="172"/>
                    <a:pt x="237" y="173"/>
                    <a:pt x="236" y="174"/>
                  </a:cubicBezTo>
                  <a:cubicBezTo>
                    <a:pt x="236" y="174"/>
                    <a:pt x="234" y="175"/>
                    <a:pt x="234" y="175"/>
                  </a:cubicBezTo>
                  <a:cubicBezTo>
                    <a:pt x="234" y="176"/>
                    <a:pt x="233" y="177"/>
                    <a:pt x="235" y="176"/>
                  </a:cubicBezTo>
                  <a:cubicBezTo>
                    <a:pt x="237" y="175"/>
                    <a:pt x="238" y="174"/>
                    <a:pt x="239" y="173"/>
                  </a:cubicBezTo>
                  <a:cubicBezTo>
                    <a:pt x="239" y="172"/>
                    <a:pt x="240" y="170"/>
                    <a:pt x="243" y="169"/>
                  </a:cubicBezTo>
                  <a:cubicBezTo>
                    <a:pt x="245" y="168"/>
                    <a:pt x="247" y="166"/>
                    <a:pt x="249" y="166"/>
                  </a:cubicBezTo>
                  <a:cubicBezTo>
                    <a:pt x="250" y="165"/>
                    <a:pt x="256" y="163"/>
                    <a:pt x="258" y="163"/>
                  </a:cubicBezTo>
                  <a:cubicBezTo>
                    <a:pt x="258" y="163"/>
                    <a:pt x="258" y="163"/>
                    <a:pt x="258" y="163"/>
                  </a:cubicBezTo>
                  <a:cubicBezTo>
                    <a:pt x="258" y="162"/>
                    <a:pt x="258" y="162"/>
                    <a:pt x="258" y="162"/>
                  </a:cubicBezTo>
                  <a:cubicBezTo>
                    <a:pt x="258" y="162"/>
                    <a:pt x="258" y="162"/>
                    <a:pt x="257" y="162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651829" y="2829216"/>
              <a:ext cx="858802" cy="445821"/>
            </a:xfrm>
            <a:custGeom>
              <a:avLst/>
              <a:gdLst>
                <a:gd name="T0" fmla="*/ 160 w 160"/>
                <a:gd name="T1" fmla="*/ 37 h 83"/>
                <a:gd name="T2" fmla="*/ 155 w 160"/>
                <a:gd name="T3" fmla="*/ 4 h 83"/>
                <a:gd name="T4" fmla="*/ 0 w 160"/>
                <a:gd name="T5" fmla="*/ 0 h 83"/>
                <a:gd name="T6" fmla="*/ 0 w 160"/>
                <a:gd name="T7" fmla="*/ 12 h 83"/>
                <a:gd name="T8" fmla="*/ 55 w 160"/>
                <a:gd name="T9" fmla="*/ 15 h 83"/>
                <a:gd name="T10" fmla="*/ 56 w 160"/>
                <a:gd name="T11" fmla="*/ 60 h 83"/>
                <a:gd name="T12" fmla="*/ 60 w 160"/>
                <a:gd name="T13" fmla="*/ 65 h 83"/>
                <a:gd name="T14" fmla="*/ 64 w 160"/>
                <a:gd name="T15" fmla="*/ 65 h 83"/>
                <a:gd name="T16" fmla="*/ 66 w 160"/>
                <a:gd name="T17" fmla="*/ 63 h 83"/>
                <a:gd name="T18" fmla="*/ 69 w 160"/>
                <a:gd name="T19" fmla="*/ 66 h 83"/>
                <a:gd name="T20" fmla="*/ 70 w 160"/>
                <a:gd name="T21" fmla="*/ 69 h 83"/>
                <a:gd name="T22" fmla="*/ 75 w 160"/>
                <a:gd name="T23" fmla="*/ 70 h 83"/>
                <a:gd name="T24" fmla="*/ 77 w 160"/>
                <a:gd name="T25" fmla="*/ 71 h 83"/>
                <a:gd name="T26" fmla="*/ 82 w 160"/>
                <a:gd name="T27" fmla="*/ 71 h 83"/>
                <a:gd name="T28" fmla="*/ 83 w 160"/>
                <a:gd name="T29" fmla="*/ 73 h 83"/>
                <a:gd name="T30" fmla="*/ 86 w 160"/>
                <a:gd name="T31" fmla="*/ 72 h 83"/>
                <a:gd name="T32" fmla="*/ 87 w 160"/>
                <a:gd name="T33" fmla="*/ 71 h 83"/>
                <a:gd name="T34" fmla="*/ 90 w 160"/>
                <a:gd name="T35" fmla="*/ 71 h 83"/>
                <a:gd name="T36" fmla="*/ 91 w 160"/>
                <a:gd name="T37" fmla="*/ 73 h 83"/>
                <a:gd name="T38" fmla="*/ 93 w 160"/>
                <a:gd name="T39" fmla="*/ 75 h 83"/>
                <a:gd name="T40" fmla="*/ 93 w 160"/>
                <a:gd name="T41" fmla="*/ 78 h 83"/>
                <a:gd name="T42" fmla="*/ 96 w 160"/>
                <a:gd name="T43" fmla="*/ 77 h 83"/>
                <a:gd name="T44" fmla="*/ 99 w 160"/>
                <a:gd name="T45" fmla="*/ 76 h 83"/>
                <a:gd name="T46" fmla="*/ 102 w 160"/>
                <a:gd name="T47" fmla="*/ 78 h 83"/>
                <a:gd name="T48" fmla="*/ 104 w 160"/>
                <a:gd name="T49" fmla="*/ 78 h 83"/>
                <a:gd name="T50" fmla="*/ 109 w 160"/>
                <a:gd name="T51" fmla="*/ 77 h 83"/>
                <a:gd name="T52" fmla="*/ 108 w 160"/>
                <a:gd name="T53" fmla="*/ 79 h 83"/>
                <a:gd name="T54" fmla="*/ 110 w 160"/>
                <a:gd name="T55" fmla="*/ 81 h 83"/>
                <a:gd name="T56" fmla="*/ 111 w 160"/>
                <a:gd name="T57" fmla="*/ 79 h 83"/>
                <a:gd name="T58" fmla="*/ 112 w 160"/>
                <a:gd name="T59" fmla="*/ 76 h 83"/>
                <a:gd name="T60" fmla="*/ 114 w 160"/>
                <a:gd name="T61" fmla="*/ 76 h 83"/>
                <a:gd name="T62" fmla="*/ 116 w 160"/>
                <a:gd name="T63" fmla="*/ 78 h 83"/>
                <a:gd name="T64" fmla="*/ 117 w 160"/>
                <a:gd name="T65" fmla="*/ 77 h 83"/>
                <a:gd name="T66" fmla="*/ 120 w 160"/>
                <a:gd name="T67" fmla="*/ 79 h 83"/>
                <a:gd name="T68" fmla="*/ 124 w 160"/>
                <a:gd name="T69" fmla="*/ 82 h 83"/>
                <a:gd name="T70" fmla="*/ 127 w 160"/>
                <a:gd name="T71" fmla="*/ 80 h 83"/>
                <a:gd name="T72" fmla="*/ 131 w 160"/>
                <a:gd name="T73" fmla="*/ 77 h 83"/>
                <a:gd name="T74" fmla="*/ 134 w 160"/>
                <a:gd name="T75" fmla="*/ 79 h 83"/>
                <a:gd name="T76" fmla="*/ 136 w 160"/>
                <a:gd name="T77" fmla="*/ 77 h 83"/>
                <a:gd name="T78" fmla="*/ 140 w 160"/>
                <a:gd name="T79" fmla="*/ 76 h 83"/>
                <a:gd name="T80" fmla="*/ 142 w 160"/>
                <a:gd name="T81" fmla="*/ 78 h 83"/>
                <a:gd name="T82" fmla="*/ 145 w 160"/>
                <a:gd name="T83" fmla="*/ 77 h 83"/>
                <a:gd name="T84" fmla="*/ 147 w 160"/>
                <a:gd name="T85" fmla="*/ 75 h 83"/>
                <a:gd name="T86" fmla="*/ 151 w 160"/>
                <a:gd name="T87" fmla="*/ 78 h 83"/>
                <a:gd name="T88" fmla="*/ 155 w 160"/>
                <a:gd name="T89" fmla="*/ 81 h 83"/>
                <a:gd name="T90" fmla="*/ 158 w 160"/>
                <a:gd name="T91" fmla="*/ 82 h 83"/>
                <a:gd name="T92" fmla="*/ 160 w 160"/>
                <a:gd name="T93" fmla="*/ 82 h 83"/>
                <a:gd name="T94" fmla="*/ 160 w 160"/>
                <a:gd name="T9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83">
                  <a:moveTo>
                    <a:pt x="160" y="37"/>
                  </a:moveTo>
                  <a:cubicBezTo>
                    <a:pt x="156" y="19"/>
                    <a:pt x="155" y="4"/>
                    <a:pt x="155" y="4"/>
                  </a:cubicBezTo>
                  <a:cubicBezTo>
                    <a:pt x="97" y="4"/>
                    <a:pt x="45" y="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4" y="59"/>
                    <a:pt x="56" y="60"/>
                  </a:cubicBezTo>
                  <a:cubicBezTo>
                    <a:pt x="58" y="61"/>
                    <a:pt x="58" y="63"/>
                    <a:pt x="60" y="65"/>
                  </a:cubicBezTo>
                  <a:cubicBezTo>
                    <a:pt x="62" y="66"/>
                    <a:pt x="62" y="64"/>
                    <a:pt x="64" y="65"/>
                  </a:cubicBezTo>
                  <a:cubicBezTo>
                    <a:pt x="66" y="66"/>
                    <a:pt x="65" y="64"/>
                    <a:pt x="66" y="63"/>
                  </a:cubicBezTo>
                  <a:cubicBezTo>
                    <a:pt x="67" y="63"/>
                    <a:pt x="68" y="64"/>
                    <a:pt x="69" y="66"/>
                  </a:cubicBezTo>
                  <a:cubicBezTo>
                    <a:pt x="69" y="67"/>
                    <a:pt x="69" y="69"/>
                    <a:pt x="70" y="69"/>
                  </a:cubicBezTo>
                  <a:cubicBezTo>
                    <a:pt x="72" y="70"/>
                    <a:pt x="72" y="70"/>
                    <a:pt x="75" y="70"/>
                  </a:cubicBezTo>
                  <a:cubicBezTo>
                    <a:pt x="77" y="70"/>
                    <a:pt x="77" y="71"/>
                    <a:pt x="77" y="71"/>
                  </a:cubicBezTo>
                  <a:cubicBezTo>
                    <a:pt x="79" y="73"/>
                    <a:pt x="80" y="71"/>
                    <a:pt x="82" y="71"/>
                  </a:cubicBezTo>
                  <a:cubicBezTo>
                    <a:pt x="83" y="72"/>
                    <a:pt x="83" y="72"/>
                    <a:pt x="83" y="73"/>
                  </a:cubicBezTo>
                  <a:cubicBezTo>
                    <a:pt x="84" y="75"/>
                    <a:pt x="85" y="74"/>
                    <a:pt x="86" y="72"/>
                  </a:cubicBezTo>
                  <a:cubicBezTo>
                    <a:pt x="86" y="71"/>
                    <a:pt x="87" y="72"/>
                    <a:pt x="87" y="71"/>
                  </a:cubicBezTo>
                  <a:cubicBezTo>
                    <a:pt x="88" y="71"/>
                    <a:pt x="89" y="71"/>
                    <a:pt x="90" y="71"/>
                  </a:cubicBezTo>
                  <a:cubicBezTo>
                    <a:pt x="92" y="71"/>
                    <a:pt x="91" y="72"/>
                    <a:pt x="91" y="73"/>
                  </a:cubicBezTo>
                  <a:cubicBezTo>
                    <a:pt x="91" y="74"/>
                    <a:pt x="92" y="74"/>
                    <a:pt x="93" y="75"/>
                  </a:cubicBezTo>
                  <a:cubicBezTo>
                    <a:pt x="94" y="75"/>
                    <a:pt x="93" y="76"/>
                    <a:pt x="93" y="78"/>
                  </a:cubicBezTo>
                  <a:cubicBezTo>
                    <a:pt x="94" y="80"/>
                    <a:pt x="96" y="78"/>
                    <a:pt x="96" y="77"/>
                  </a:cubicBezTo>
                  <a:cubicBezTo>
                    <a:pt x="97" y="76"/>
                    <a:pt x="98" y="75"/>
                    <a:pt x="99" y="76"/>
                  </a:cubicBezTo>
                  <a:cubicBezTo>
                    <a:pt x="101" y="76"/>
                    <a:pt x="101" y="77"/>
                    <a:pt x="102" y="78"/>
                  </a:cubicBezTo>
                  <a:cubicBezTo>
                    <a:pt x="102" y="79"/>
                    <a:pt x="104" y="79"/>
                    <a:pt x="104" y="78"/>
                  </a:cubicBezTo>
                  <a:cubicBezTo>
                    <a:pt x="104" y="77"/>
                    <a:pt x="108" y="77"/>
                    <a:pt x="109" y="77"/>
                  </a:cubicBezTo>
                  <a:cubicBezTo>
                    <a:pt x="109" y="77"/>
                    <a:pt x="109" y="78"/>
                    <a:pt x="108" y="79"/>
                  </a:cubicBezTo>
                  <a:cubicBezTo>
                    <a:pt x="108" y="81"/>
                    <a:pt x="109" y="81"/>
                    <a:pt x="110" y="81"/>
                  </a:cubicBezTo>
                  <a:cubicBezTo>
                    <a:pt x="111" y="82"/>
                    <a:pt x="111" y="80"/>
                    <a:pt x="111" y="79"/>
                  </a:cubicBezTo>
                  <a:cubicBezTo>
                    <a:pt x="111" y="77"/>
                    <a:pt x="111" y="77"/>
                    <a:pt x="112" y="76"/>
                  </a:cubicBezTo>
                  <a:cubicBezTo>
                    <a:pt x="113" y="74"/>
                    <a:pt x="113" y="75"/>
                    <a:pt x="114" y="76"/>
                  </a:cubicBezTo>
                  <a:cubicBezTo>
                    <a:pt x="114" y="77"/>
                    <a:pt x="115" y="77"/>
                    <a:pt x="116" y="78"/>
                  </a:cubicBezTo>
                  <a:cubicBezTo>
                    <a:pt x="117" y="80"/>
                    <a:pt x="117" y="78"/>
                    <a:pt x="117" y="77"/>
                  </a:cubicBezTo>
                  <a:cubicBezTo>
                    <a:pt x="118" y="76"/>
                    <a:pt x="119" y="77"/>
                    <a:pt x="120" y="79"/>
                  </a:cubicBezTo>
                  <a:cubicBezTo>
                    <a:pt x="122" y="80"/>
                    <a:pt x="123" y="81"/>
                    <a:pt x="124" y="82"/>
                  </a:cubicBezTo>
                  <a:cubicBezTo>
                    <a:pt x="125" y="83"/>
                    <a:pt x="126" y="82"/>
                    <a:pt x="127" y="80"/>
                  </a:cubicBezTo>
                  <a:cubicBezTo>
                    <a:pt x="128" y="79"/>
                    <a:pt x="130" y="78"/>
                    <a:pt x="131" y="77"/>
                  </a:cubicBezTo>
                  <a:cubicBezTo>
                    <a:pt x="133" y="77"/>
                    <a:pt x="132" y="78"/>
                    <a:pt x="134" y="79"/>
                  </a:cubicBezTo>
                  <a:cubicBezTo>
                    <a:pt x="135" y="80"/>
                    <a:pt x="136" y="79"/>
                    <a:pt x="136" y="77"/>
                  </a:cubicBezTo>
                  <a:cubicBezTo>
                    <a:pt x="136" y="76"/>
                    <a:pt x="139" y="76"/>
                    <a:pt x="140" y="76"/>
                  </a:cubicBezTo>
                  <a:cubicBezTo>
                    <a:pt x="140" y="76"/>
                    <a:pt x="140" y="77"/>
                    <a:pt x="142" y="78"/>
                  </a:cubicBezTo>
                  <a:cubicBezTo>
                    <a:pt x="143" y="79"/>
                    <a:pt x="144" y="78"/>
                    <a:pt x="145" y="77"/>
                  </a:cubicBezTo>
                  <a:cubicBezTo>
                    <a:pt x="145" y="76"/>
                    <a:pt x="146" y="75"/>
                    <a:pt x="147" y="75"/>
                  </a:cubicBezTo>
                  <a:cubicBezTo>
                    <a:pt x="148" y="75"/>
                    <a:pt x="149" y="76"/>
                    <a:pt x="151" y="78"/>
                  </a:cubicBezTo>
                  <a:cubicBezTo>
                    <a:pt x="153" y="81"/>
                    <a:pt x="155" y="80"/>
                    <a:pt x="155" y="81"/>
                  </a:cubicBezTo>
                  <a:cubicBezTo>
                    <a:pt x="156" y="81"/>
                    <a:pt x="157" y="82"/>
                    <a:pt x="158" y="82"/>
                  </a:cubicBezTo>
                  <a:cubicBezTo>
                    <a:pt x="160" y="82"/>
                    <a:pt x="160" y="82"/>
                    <a:pt x="160" y="82"/>
                  </a:cubicBezTo>
                  <a:lnTo>
                    <a:pt x="160" y="3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959215" y="2775479"/>
              <a:ext cx="692614" cy="725454"/>
            </a:xfrm>
            <a:custGeom>
              <a:avLst/>
              <a:gdLst>
                <a:gd name="T0" fmla="*/ 111 w 129"/>
                <a:gd name="T1" fmla="*/ 9 h 135"/>
                <a:gd name="T2" fmla="*/ 17 w 129"/>
                <a:gd name="T3" fmla="*/ 0 h 135"/>
                <a:gd name="T4" fmla="*/ 0 w 129"/>
                <a:gd name="T5" fmla="*/ 132 h 135"/>
                <a:gd name="T6" fmla="*/ 15 w 129"/>
                <a:gd name="T7" fmla="*/ 134 h 135"/>
                <a:gd name="T8" fmla="*/ 18 w 129"/>
                <a:gd name="T9" fmla="*/ 133 h 135"/>
                <a:gd name="T10" fmla="*/ 18 w 129"/>
                <a:gd name="T11" fmla="*/ 126 h 135"/>
                <a:gd name="T12" fmla="*/ 22 w 129"/>
                <a:gd name="T13" fmla="*/ 125 h 135"/>
                <a:gd name="T14" fmla="*/ 51 w 129"/>
                <a:gd name="T15" fmla="*/ 128 h 135"/>
                <a:gd name="T16" fmla="*/ 49 w 129"/>
                <a:gd name="T17" fmla="*/ 123 h 135"/>
                <a:gd name="T18" fmla="*/ 119 w 129"/>
                <a:gd name="T19" fmla="*/ 129 h 135"/>
                <a:gd name="T20" fmla="*/ 121 w 129"/>
                <a:gd name="T21" fmla="*/ 126 h 135"/>
                <a:gd name="T22" fmla="*/ 128 w 129"/>
                <a:gd name="T23" fmla="*/ 22 h 135"/>
                <a:gd name="T24" fmla="*/ 129 w 129"/>
                <a:gd name="T25" fmla="*/ 22 h 135"/>
                <a:gd name="T26" fmla="*/ 129 w 129"/>
                <a:gd name="T27" fmla="*/ 10 h 135"/>
                <a:gd name="T28" fmla="*/ 111 w 129"/>
                <a:gd name="T29" fmla="*/ 9 h 135"/>
                <a:gd name="T30" fmla="*/ 111 w 129"/>
                <a:gd name="T31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35">
                  <a:moveTo>
                    <a:pt x="111" y="9"/>
                  </a:moveTo>
                  <a:cubicBezTo>
                    <a:pt x="74" y="7"/>
                    <a:pt x="43" y="3"/>
                    <a:pt x="17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7" y="133"/>
                    <a:pt x="14" y="134"/>
                    <a:pt x="15" y="134"/>
                  </a:cubicBezTo>
                  <a:cubicBezTo>
                    <a:pt x="17" y="135"/>
                    <a:pt x="18" y="133"/>
                    <a:pt x="18" y="133"/>
                  </a:cubicBezTo>
                  <a:cubicBezTo>
                    <a:pt x="18" y="133"/>
                    <a:pt x="18" y="129"/>
                    <a:pt x="18" y="126"/>
                  </a:cubicBezTo>
                  <a:cubicBezTo>
                    <a:pt x="19" y="123"/>
                    <a:pt x="22" y="125"/>
                    <a:pt x="22" y="125"/>
                  </a:cubicBezTo>
                  <a:cubicBezTo>
                    <a:pt x="22" y="125"/>
                    <a:pt x="44" y="127"/>
                    <a:pt x="51" y="128"/>
                  </a:cubicBezTo>
                  <a:cubicBezTo>
                    <a:pt x="47" y="121"/>
                    <a:pt x="49" y="123"/>
                    <a:pt x="49" y="123"/>
                  </a:cubicBezTo>
                  <a:cubicBezTo>
                    <a:pt x="49" y="123"/>
                    <a:pt x="118" y="129"/>
                    <a:pt x="119" y="129"/>
                  </a:cubicBezTo>
                  <a:cubicBezTo>
                    <a:pt x="120" y="129"/>
                    <a:pt x="121" y="126"/>
                    <a:pt x="121" y="126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3" y="10"/>
                    <a:pt x="117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70514" y="1867915"/>
              <a:ext cx="821982" cy="1359356"/>
            </a:xfrm>
            <a:custGeom>
              <a:avLst/>
              <a:gdLst>
                <a:gd name="T0" fmla="*/ 15 w 153"/>
                <a:gd name="T1" fmla="*/ 0 h 253"/>
                <a:gd name="T2" fmla="*/ 13 w 153"/>
                <a:gd name="T3" fmla="*/ 5 h 253"/>
                <a:gd name="T4" fmla="*/ 13 w 153"/>
                <a:gd name="T5" fmla="*/ 12 h 253"/>
                <a:gd name="T6" fmla="*/ 10 w 153"/>
                <a:gd name="T7" fmla="*/ 17 h 253"/>
                <a:gd name="T8" fmla="*/ 8 w 153"/>
                <a:gd name="T9" fmla="*/ 24 h 253"/>
                <a:gd name="T10" fmla="*/ 4 w 153"/>
                <a:gd name="T11" fmla="*/ 30 h 253"/>
                <a:gd name="T12" fmla="*/ 2 w 153"/>
                <a:gd name="T13" fmla="*/ 39 h 253"/>
                <a:gd name="T14" fmla="*/ 6 w 153"/>
                <a:gd name="T15" fmla="*/ 48 h 253"/>
                <a:gd name="T16" fmla="*/ 6 w 153"/>
                <a:gd name="T17" fmla="*/ 58 h 253"/>
                <a:gd name="T18" fmla="*/ 4 w 153"/>
                <a:gd name="T19" fmla="*/ 65 h 253"/>
                <a:gd name="T20" fmla="*/ 4 w 153"/>
                <a:gd name="T21" fmla="*/ 72 h 253"/>
                <a:gd name="T22" fmla="*/ 8 w 153"/>
                <a:gd name="T23" fmla="*/ 81 h 253"/>
                <a:gd name="T24" fmla="*/ 11 w 153"/>
                <a:gd name="T25" fmla="*/ 87 h 253"/>
                <a:gd name="T26" fmla="*/ 11 w 153"/>
                <a:gd name="T27" fmla="*/ 94 h 253"/>
                <a:gd name="T28" fmla="*/ 14 w 153"/>
                <a:gd name="T29" fmla="*/ 97 h 253"/>
                <a:gd name="T30" fmla="*/ 19 w 153"/>
                <a:gd name="T31" fmla="*/ 101 h 253"/>
                <a:gd name="T32" fmla="*/ 20 w 153"/>
                <a:gd name="T33" fmla="*/ 95 h 253"/>
                <a:gd name="T34" fmla="*/ 22 w 153"/>
                <a:gd name="T35" fmla="*/ 99 h 253"/>
                <a:gd name="T36" fmla="*/ 22 w 153"/>
                <a:gd name="T37" fmla="*/ 103 h 253"/>
                <a:gd name="T38" fmla="*/ 23 w 153"/>
                <a:gd name="T39" fmla="*/ 112 h 253"/>
                <a:gd name="T40" fmla="*/ 18 w 153"/>
                <a:gd name="T41" fmla="*/ 106 h 253"/>
                <a:gd name="T42" fmla="*/ 17 w 153"/>
                <a:gd name="T43" fmla="*/ 111 h 253"/>
                <a:gd name="T44" fmla="*/ 16 w 153"/>
                <a:gd name="T45" fmla="*/ 121 h 253"/>
                <a:gd name="T46" fmla="*/ 22 w 153"/>
                <a:gd name="T47" fmla="*/ 125 h 253"/>
                <a:gd name="T48" fmla="*/ 21 w 153"/>
                <a:gd name="T49" fmla="*/ 132 h 253"/>
                <a:gd name="T50" fmla="*/ 21 w 153"/>
                <a:gd name="T51" fmla="*/ 142 h 253"/>
                <a:gd name="T52" fmla="*/ 25 w 153"/>
                <a:gd name="T53" fmla="*/ 148 h 253"/>
                <a:gd name="T54" fmla="*/ 27 w 153"/>
                <a:gd name="T55" fmla="*/ 154 h 253"/>
                <a:gd name="T56" fmla="*/ 29 w 153"/>
                <a:gd name="T57" fmla="*/ 159 h 253"/>
                <a:gd name="T58" fmla="*/ 33 w 153"/>
                <a:gd name="T59" fmla="*/ 166 h 253"/>
                <a:gd name="T60" fmla="*/ 35 w 153"/>
                <a:gd name="T61" fmla="*/ 174 h 253"/>
                <a:gd name="T62" fmla="*/ 32 w 153"/>
                <a:gd name="T63" fmla="*/ 181 h 253"/>
                <a:gd name="T64" fmla="*/ 34 w 153"/>
                <a:gd name="T65" fmla="*/ 187 h 253"/>
                <a:gd name="T66" fmla="*/ 42 w 153"/>
                <a:gd name="T67" fmla="*/ 191 h 253"/>
                <a:gd name="T68" fmla="*/ 53 w 153"/>
                <a:gd name="T69" fmla="*/ 195 h 253"/>
                <a:gd name="T70" fmla="*/ 60 w 153"/>
                <a:gd name="T71" fmla="*/ 204 h 253"/>
                <a:gd name="T72" fmla="*/ 69 w 153"/>
                <a:gd name="T73" fmla="*/ 209 h 253"/>
                <a:gd name="T74" fmla="*/ 76 w 153"/>
                <a:gd name="T75" fmla="*/ 217 h 253"/>
                <a:gd name="T76" fmla="*/ 87 w 153"/>
                <a:gd name="T77" fmla="*/ 242 h 253"/>
                <a:gd name="T78" fmla="*/ 133 w 153"/>
                <a:gd name="T79" fmla="*/ 252 h 253"/>
                <a:gd name="T80" fmla="*/ 136 w 153"/>
                <a:gd name="T81" fmla="*/ 252 h 253"/>
                <a:gd name="T82" fmla="*/ 141 w 153"/>
                <a:gd name="T83" fmla="*/ 248 h 253"/>
                <a:gd name="T84" fmla="*/ 137 w 153"/>
                <a:gd name="T85" fmla="*/ 244 h 253"/>
                <a:gd name="T86" fmla="*/ 137 w 153"/>
                <a:gd name="T87" fmla="*/ 238 h 253"/>
                <a:gd name="T88" fmla="*/ 144 w 153"/>
                <a:gd name="T89" fmla="*/ 229 h 253"/>
                <a:gd name="T90" fmla="*/ 149 w 153"/>
                <a:gd name="T91" fmla="*/ 220 h 253"/>
                <a:gd name="T92" fmla="*/ 151 w 153"/>
                <a:gd name="T93" fmla="*/ 215 h 253"/>
                <a:gd name="T94" fmla="*/ 147 w 153"/>
                <a:gd name="T95" fmla="*/ 206 h 253"/>
                <a:gd name="T96" fmla="*/ 146 w 153"/>
                <a:gd name="T97" fmla="*/ 200 h 253"/>
                <a:gd name="T98" fmla="*/ 84 w 153"/>
                <a:gd name="T99" fmla="*/ 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" h="253">
                  <a:moveTo>
                    <a:pt x="84" y="18"/>
                  </a:moveTo>
                  <a:cubicBezTo>
                    <a:pt x="51" y="10"/>
                    <a:pt x="26" y="3"/>
                    <a:pt x="15" y="0"/>
                  </a:cubicBezTo>
                  <a:cubicBezTo>
                    <a:pt x="16" y="1"/>
                    <a:pt x="14" y="1"/>
                    <a:pt x="14" y="1"/>
                  </a:cubicBezTo>
                  <a:cubicBezTo>
                    <a:pt x="14" y="1"/>
                    <a:pt x="11" y="2"/>
                    <a:pt x="13" y="5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4" y="10"/>
                    <a:pt x="14" y="10"/>
                    <a:pt x="13" y="12"/>
                  </a:cubicBezTo>
                  <a:cubicBezTo>
                    <a:pt x="13" y="14"/>
                    <a:pt x="14" y="14"/>
                    <a:pt x="13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9"/>
                    <a:pt x="11" y="19"/>
                    <a:pt x="10" y="21"/>
                  </a:cubicBezTo>
                  <a:cubicBezTo>
                    <a:pt x="9" y="23"/>
                    <a:pt x="9" y="22"/>
                    <a:pt x="8" y="24"/>
                  </a:cubicBezTo>
                  <a:cubicBezTo>
                    <a:pt x="8" y="25"/>
                    <a:pt x="8" y="26"/>
                    <a:pt x="7" y="27"/>
                  </a:cubicBezTo>
                  <a:cubicBezTo>
                    <a:pt x="6" y="27"/>
                    <a:pt x="4" y="29"/>
                    <a:pt x="4" y="30"/>
                  </a:cubicBezTo>
                  <a:cubicBezTo>
                    <a:pt x="3" y="32"/>
                    <a:pt x="1" y="31"/>
                    <a:pt x="1" y="34"/>
                  </a:cubicBezTo>
                  <a:cubicBezTo>
                    <a:pt x="1" y="37"/>
                    <a:pt x="0" y="37"/>
                    <a:pt x="2" y="39"/>
                  </a:cubicBezTo>
                  <a:cubicBezTo>
                    <a:pt x="3" y="41"/>
                    <a:pt x="4" y="40"/>
                    <a:pt x="4" y="43"/>
                  </a:cubicBezTo>
                  <a:cubicBezTo>
                    <a:pt x="5" y="45"/>
                    <a:pt x="6" y="45"/>
                    <a:pt x="6" y="48"/>
                  </a:cubicBezTo>
                  <a:cubicBezTo>
                    <a:pt x="7" y="51"/>
                    <a:pt x="7" y="51"/>
                    <a:pt x="6" y="53"/>
                  </a:cubicBezTo>
                  <a:cubicBezTo>
                    <a:pt x="6" y="55"/>
                    <a:pt x="8" y="56"/>
                    <a:pt x="6" y="58"/>
                  </a:cubicBezTo>
                  <a:cubicBezTo>
                    <a:pt x="4" y="59"/>
                    <a:pt x="4" y="59"/>
                    <a:pt x="4" y="61"/>
                  </a:cubicBezTo>
                  <a:cubicBezTo>
                    <a:pt x="5" y="63"/>
                    <a:pt x="5" y="63"/>
                    <a:pt x="4" y="65"/>
                  </a:cubicBezTo>
                  <a:cubicBezTo>
                    <a:pt x="4" y="67"/>
                    <a:pt x="3" y="68"/>
                    <a:pt x="3" y="69"/>
                  </a:cubicBezTo>
                  <a:cubicBezTo>
                    <a:pt x="4" y="70"/>
                    <a:pt x="1" y="69"/>
                    <a:pt x="4" y="72"/>
                  </a:cubicBezTo>
                  <a:cubicBezTo>
                    <a:pt x="6" y="76"/>
                    <a:pt x="5" y="77"/>
                    <a:pt x="6" y="78"/>
                  </a:cubicBezTo>
                  <a:cubicBezTo>
                    <a:pt x="7" y="79"/>
                    <a:pt x="8" y="79"/>
                    <a:pt x="8" y="81"/>
                  </a:cubicBezTo>
                  <a:cubicBezTo>
                    <a:pt x="9" y="84"/>
                    <a:pt x="9" y="83"/>
                    <a:pt x="10" y="84"/>
                  </a:cubicBezTo>
                  <a:cubicBezTo>
                    <a:pt x="11" y="85"/>
                    <a:pt x="11" y="85"/>
                    <a:pt x="11" y="87"/>
                  </a:cubicBezTo>
                  <a:cubicBezTo>
                    <a:pt x="12" y="89"/>
                    <a:pt x="12" y="88"/>
                    <a:pt x="12" y="90"/>
                  </a:cubicBezTo>
                  <a:cubicBezTo>
                    <a:pt x="13" y="91"/>
                    <a:pt x="12" y="93"/>
                    <a:pt x="11" y="94"/>
                  </a:cubicBezTo>
                  <a:cubicBezTo>
                    <a:pt x="11" y="94"/>
                    <a:pt x="9" y="96"/>
                    <a:pt x="11" y="96"/>
                  </a:cubicBezTo>
                  <a:cubicBezTo>
                    <a:pt x="12" y="96"/>
                    <a:pt x="13" y="95"/>
                    <a:pt x="14" y="97"/>
                  </a:cubicBezTo>
                  <a:cubicBezTo>
                    <a:pt x="15" y="100"/>
                    <a:pt x="16" y="101"/>
                    <a:pt x="17" y="102"/>
                  </a:cubicBezTo>
                  <a:cubicBezTo>
                    <a:pt x="18" y="102"/>
                    <a:pt x="19" y="102"/>
                    <a:pt x="19" y="101"/>
                  </a:cubicBezTo>
                  <a:cubicBezTo>
                    <a:pt x="19" y="99"/>
                    <a:pt x="18" y="99"/>
                    <a:pt x="19" y="98"/>
                  </a:cubicBezTo>
                  <a:cubicBezTo>
                    <a:pt x="20" y="96"/>
                    <a:pt x="19" y="95"/>
                    <a:pt x="20" y="95"/>
                  </a:cubicBezTo>
                  <a:cubicBezTo>
                    <a:pt x="21" y="95"/>
                    <a:pt x="22" y="96"/>
                    <a:pt x="23" y="97"/>
                  </a:cubicBezTo>
                  <a:cubicBezTo>
                    <a:pt x="24" y="98"/>
                    <a:pt x="23" y="99"/>
                    <a:pt x="22" y="99"/>
                  </a:cubicBezTo>
                  <a:cubicBezTo>
                    <a:pt x="21" y="99"/>
                    <a:pt x="20" y="100"/>
                    <a:pt x="20" y="101"/>
                  </a:cubicBezTo>
                  <a:cubicBezTo>
                    <a:pt x="21" y="102"/>
                    <a:pt x="21" y="101"/>
                    <a:pt x="22" y="103"/>
                  </a:cubicBezTo>
                  <a:cubicBezTo>
                    <a:pt x="22" y="104"/>
                    <a:pt x="23" y="107"/>
                    <a:pt x="23" y="108"/>
                  </a:cubicBezTo>
                  <a:cubicBezTo>
                    <a:pt x="23" y="110"/>
                    <a:pt x="24" y="112"/>
                    <a:pt x="23" y="112"/>
                  </a:cubicBezTo>
                  <a:cubicBezTo>
                    <a:pt x="22" y="112"/>
                    <a:pt x="22" y="113"/>
                    <a:pt x="20" y="110"/>
                  </a:cubicBezTo>
                  <a:cubicBezTo>
                    <a:pt x="19" y="107"/>
                    <a:pt x="19" y="107"/>
                    <a:pt x="18" y="106"/>
                  </a:cubicBezTo>
                  <a:cubicBezTo>
                    <a:pt x="17" y="105"/>
                    <a:pt x="17" y="105"/>
                    <a:pt x="17" y="107"/>
                  </a:cubicBezTo>
                  <a:cubicBezTo>
                    <a:pt x="17" y="109"/>
                    <a:pt x="17" y="109"/>
                    <a:pt x="17" y="111"/>
                  </a:cubicBezTo>
                  <a:cubicBezTo>
                    <a:pt x="16" y="113"/>
                    <a:pt x="16" y="113"/>
                    <a:pt x="16" y="115"/>
                  </a:cubicBezTo>
                  <a:cubicBezTo>
                    <a:pt x="16" y="117"/>
                    <a:pt x="15" y="119"/>
                    <a:pt x="16" y="121"/>
                  </a:cubicBezTo>
                  <a:cubicBezTo>
                    <a:pt x="18" y="122"/>
                    <a:pt x="17" y="121"/>
                    <a:pt x="19" y="123"/>
                  </a:cubicBezTo>
                  <a:cubicBezTo>
                    <a:pt x="21" y="125"/>
                    <a:pt x="20" y="124"/>
                    <a:pt x="22" y="125"/>
                  </a:cubicBezTo>
                  <a:cubicBezTo>
                    <a:pt x="24" y="125"/>
                    <a:pt x="25" y="125"/>
                    <a:pt x="24" y="127"/>
                  </a:cubicBezTo>
                  <a:cubicBezTo>
                    <a:pt x="24" y="130"/>
                    <a:pt x="24" y="132"/>
                    <a:pt x="21" y="132"/>
                  </a:cubicBezTo>
                  <a:cubicBezTo>
                    <a:pt x="19" y="132"/>
                    <a:pt x="20" y="132"/>
                    <a:pt x="20" y="134"/>
                  </a:cubicBezTo>
                  <a:cubicBezTo>
                    <a:pt x="20" y="136"/>
                    <a:pt x="19" y="141"/>
                    <a:pt x="21" y="142"/>
                  </a:cubicBezTo>
                  <a:cubicBezTo>
                    <a:pt x="22" y="143"/>
                    <a:pt x="22" y="143"/>
                    <a:pt x="23" y="145"/>
                  </a:cubicBezTo>
                  <a:cubicBezTo>
                    <a:pt x="23" y="147"/>
                    <a:pt x="24" y="148"/>
                    <a:pt x="25" y="148"/>
                  </a:cubicBezTo>
                  <a:cubicBezTo>
                    <a:pt x="26" y="149"/>
                    <a:pt x="25" y="150"/>
                    <a:pt x="25" y="152"/>
                  </a:cubicBezTo>
                  <a:cubicBezTo>
                    <a:pt x="26" y="153"/>
                    <a:pt x="26" y="154"/>
                    <a:pt x="27" y="154"/>
                  </a:cubicBezTo>
                  <a:cubicBezTo>
                    <a:pt x="27" y="155"/>
                    <a:pt x="27" y="155"/>
                    <a:pt x="27" y="157"/>
                  </a:cubicBezTo>
                  <a:cubicBezTo>
                    <a:pt x="28" y="159"/>
                    <a:pt x="28" y="157"/>
                    <a:pt x="29" y="159"/>
                  </a:cubicBezTo>
                  <a:cubicBezTo>
                    <a:pt x="29" y="161"/>
                    <a:pt x="29" y="162"/>
                    <a:pt x="31" y="163"/>
                  </a:cubicBezTo>
                  <a:cubicBezTo>
                    <a:pt x="32" y="164"/>
                    <a:pt x="34" y="165"/>
                    <a:pt x="33" y="166"/>
                  </a:cubicBezTo>
                  <a:cubicBezTo>
                    <a:pt x="32" y="168"/>
                    <a:pt x="31" y="169"/>
                    <a:pt x="32" y="170"/>
                  </a:cubicBezTo>
                  <a:cubicBezTo>
                    <a:pt x="33" y="171"/>
                    <a:pt x="35" y="171"/>
                    <a:pt x="35" y="174"/>
                  </a:cubicBezTo>
                  <a:cubicBezTo>
                    <a:pt x="34" y="176"/>
                    <a:pt x="33" y="175"/>
                    <a:pt x="33" y="177"/>
                  </a:cubicBezTo>
                  <a:cubicBezTo>
                    <a:pt x="34" y="179"/>
                    <a:pt x="33" y="179"/>
                    <a:pt x="32" y="181"/>
                  </a:cubicBezTo>
                  <a:cubicBezTo>
                    <a:pt x="32" y="183"/>
                    <a:pt x="31" y="183"/>
                    <a:pt x="32" y="185"/>
                  </a:cubicBezTo>
                  <a:cubicBezTo>
                    <a:pt x="33" y="186"/>
                    <a:pt x="34" y="185"/>
                    <a:pt x="34" y="187"/>
                  </a:cubicBezTo>
                  <a:cubicBezTo>
                    <a:pt x="34" y="189"/>
                    <a:pt x="35" y="189"/>
                    <a:pt x="37" y="189"/>
                  </a:cubicBezTo>
                  <a:cubicBezTo>
                    <a:pt x="39" y="189"/>
                    <a:pt x="41" y="189"/>
                    <a:pt x="42" y="191"/>
                  </a:cubicBezTo>
                  <a:cubicBezTo>
                    <a:pt x="43" y="192"/>
                    <a:pt x="46" y="194"/>
                    <a:pt x="49" y="194"/>
                  </a:cubicBezTo>
                  <a:cubicBezTo>
                    <a:pt x="51" y="193"/>
                    <a:pt x="52" y="195"/>
                    <a:pt x="53" y="195"/>
                  </a:cubicBezTo>
                  <a:cubicBezTo>
                    <a:pt x="53" y="196"/>
                    <a:pt x="55" y="199"/>
                    <a:pt x="56" y="201"/>
                  </a:cubicBezTo>
                  <a:cubicBezTo>
                    <a:pt x="58" y="204"/>
                    <a:pt x="59" y="204"/>
                    <a:pt x="60" y="204"/>
                  </a:cubicBezTo>
                  <a:cubicBezTo>
                    <a:pt x="62" y="205"/>
                    <a:pt x="64" y="207"/>
                    <a:pt x="67" y="207"/>
                  </a:cubicBezTo>
                  <a:cubicBezTo>
                    <a:pt x="71" y="206"/>
                    <a:pt x="69" y="208"/>
                    <a:pt x="69" y="209"/>
                  </a:cubicBezTo>
                  <a:cubicBezTo>
                    <a:pt x="69" y="210"/>
                    <a:pt x="69" y="216"/>
                    <a:pt x="71" y="216"/>
                  </a:cubicBezTo>
                  <a:cubicBezTo>
                    <a:pt x="74" y="215"/>
                    <a:pt x="75" y="214"/>
                    <a:pt x="76" y="217"/>
                  </a:cubicBezTo>
                  <a:cubicBezTo>
                    <a:pt x="77" y="220"/>
                    <a:pt x="81" y="224"/>
                    <a:pt x="84" y="226"/>
                  </a:cubicBezTo>
                  <a:cubicBezTo>
                    <a:pt x="86" y="228"/>
                    <a:pt x="87" y="239"/>
                    <a:pt x="87" y="242"/>
                  </a:cubicBezTo>
                  <a:cubicBezTo>
                    <a:pt x="86" y="245"/>
                    <a:pt x="85" y="245"/>
                    <a:pt x="86" y="247"/>
                  </a:cubicBezTo>
                  <a:cubicBezTo>
                    <a:pt x="96" y="248"/>
                    <a:pt x="131" y="252"/>
                    <a:pt x="133" y="252"/>
                  </a:cubicBezTo>
                  <a:cubicBezTo>
                    <a:pt x="134" y="252"/>
                    <a:pt x="134" y="252"/>
                    <a:pt x="134" y="253"/>
                  </a:cubicBezTo>
                  <a:cubicBezTo>
                    <a:pt x="135" y="253"/>
                    <a:pt x="135" y="252"/>
                    <a:pt x="136" y="252"/>
                  </a:cubicBezTo>
                  <a:cubicBezTo>
                    <a:pt x="137" y="252"/>
                    <a:pt x="139" y="252"/>
                    <a:pt x="139" y="251"/>
                  </a:cubicBezTo>
                  <a:cubicBezTo>
                    <a:pt x="139" y="249"/>
                    <a:pt x="141" y="250"/>
                    <a:pt x="141" y="248"/>
                  </a:cubicBezTo>
                  <a:cubicBezTo>
                    <a:pt x="141" y="246"/>
                    <a:pt x="141" y="246"/>
                    <a:pt x="139" y="245"/>
                  </a:cubicBezTo>
                  <a:cubicBezTo>
                    <a:pt x="138" y="245"/>
                    <a:pt x="137" y="246"/>
                    <a:pt x="137" y="244"/>
                  </a:cubicBezTo>
                  <a:cubicBezTo>
                    <a:pt x="137" y="243"/>
                    <a:pt x="137" y="244"/>
                    <a:pt x="138" y="242"/>
                  </a:cubicBezTo>
                  <a:cubicBezTo>
                    <a:pt x="138" y="240"/>
                    <a:pt x="136" y="239"/>
                    <a:pt x="137" y="238"/>
                  </a:cubicBezTo>
                  <a:cubicBezTo>
                    <a:pt x="138" y="237"/>
                    <a:pt x="140" y="237"/>
                    <a:pt x="140" y="236"/>
                  </a:cubicBezTo>
                  <a:cubicBezTo>
                    <a:pt x="141" y="235"/>
                    <a:pt x="143" y="232"/>
                    <a:pt x="144" y="229"/>
                  </a:cubicBezTo>
                  <a:cubicBezTo>
                    <a:pt x="144" y="227"/>
                    <a:pt x="143" y="225"/>
                    <a:pt x="145" y="224"/>
                  </a:cubicBezTo>
                  <a:cubicBezTo>
                    <a:pt x="147" y="223"/>
                    <a:pt x="148" y="221"/>
                    <a:pt x="149" y="220"/>
                  </a:cubicBezTo>
                  <a:cubicBezTo>
                    <a:pt x="151" y="219"/>
                    <a:pt x="152" y="219"/>
                    <a:pt x="152" y="218"/>
                  </a:cubicBezTo>
                  <a:cubicBezTo>
                    <a:pt x="153" y="217"/>
                    <a:pt x="153" y="215"/>
                    <a:pt x="151" y="215"/>
                  </a:cubicBezTo>
                  <a:cubicBezTo>
                    <a:pt x="150" y="214"/>
                    <a:pt x="149" y="211"/>
                    <a:pt x="149" y="210"/>
                  </a:cubicBezTo>
                  <a:cubicBezTo>
                    <a:pt x="149" y="208"/>
                    <a:pt x="148" y="208"/>
                    <a:pt x="147" y="206"/>
                  </a:cubicBezTo>
                  <a:cubicBezTo>
                    <a:pt x="147" y="204"/>
                    <a:pt x="145" y="204"/>
                    <a:pt x="146" y="202"/>
                  </a:cubicBezTo>
                  <a:cubicBezTo>
                    <a:pt x="146" y="201"/>
                    <a:pt x="146" y="201"/>
                    <a:pt x="146" y="200"/>
                  </a:cubicBezTo>
                  <a:cubicBezTo>
                    <a:pt x="67" y="87"/>
                    <a:pt x="67" y="87"/>
                    <a:pt x="67" y="87"/>
                  </a:cubicBezTo>
                  <a:lnTo>
                    <a:pt x="84" y="1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374075" y="2700844"/>
              <a:ext cx="676692" cy="784167"/>
            </a:xfrm>
            <a:custGeom>
              <a:avLst/>
              <a:gdLst>
                <a:gd name="T0" fmla="*/ 37 w 126"/>
                <a:gd name="T1" fmla="*/ 0 h 146"/>
                <a:gd name="T2" fmla="*/ 37 w 126"/>
                <a:gd name="T3" fmla="*/ 0 h 146"/>
                <a:gd name="T4" fmla="*/ 37 w 126"/>
                <a:gd name="T5" fmla="*/ 0 h 146"/>
                <a:gd name="T6" fmla="*/ 37 w 126"/>
                <a:gd name="T7" fmla="*/ 0 h 146"/>
                <a:gd name="T8" fmla="*/ 36 w 126"/>
                <a:gd name="T9" fmla="*/ 0 h 146"/>
                <a:gd name="T10" fmla="*/ 35 w 126"/>
                <a:gd name="T11" fmla="*/ 0 h 146"/>
                <a:gd name="T12" fmla="*/ 35 w 126"/>
                <a:gd name="T13" fmla="*/ 0 h 146"/>
                <a:gd name="T14" fmla="*/ 35 w 126"/>
                <a:gd name="T15" fmla="*/ 0 h 146"/>
                <a:gd name="T16" fmla="*/ 35 w 126"/>
                <a:gd name="T17" fmla="*/ 0 h 146"/>
                <a:gd name="T18" fmla="*/ 30 w 126"/>
                <a:gd name="T19" fmla="*/ 20 h 146"/>
                <a:gd name="T20" fmla="*/ 27 w 126"/>
                <a:gd name="T21" fmla="*/ 22 h 146"/>
                <a:gd name="T22" fmla="*/ 25 w 126"/>
                <a:gd name="T23" fmla="*/ 20 h 146"/>
                <a:gd name="T24" fmla="*/ 20 w 126"/>
                <a:gd name="T25" fmla="*/ 19 h 146"/>
                <a:gd name="T26" fmla="*/ 19 w 126"/>
                <a:gd name="T27" fmla="*/ 22 h 146"/>
                <a:gd name="T28" fmla="*/ 19 w 126"/>
                <a:gd name="T29" fmla="*/ 25 h 146"/>
                <a:gd name="T30" fmla="*/ 18 w 126"/>
                <a:gd name="T31" fmla="*/ 29 h 146"/>
                <a:gd name="T32" fmla="*/ 17 w 126"/>
                <a:gd name="T33" fmla="*/ 34 h 146"/>
                <a:gd name="T34" fmla="*/ 18 w 126"/>
                <a:gd name="T35" fmla="*/ 39 h 146"/>
                <a:gd name="T36" fmla="*/ 16 w 126"/>
                <a:gd name="T37" fmla="*/ 43 h 146"/>
                <a:gd name="T38" fmla="*/ 15 w 126"/>
                <a:gd name="T39" fmla="*/ 47 h 146"/>
                <a:gd name="T40" fmla="*/ 17 w 126"/>
                <a:gd name="T41" fmla="*/ 51 h 146"/>
                <a:gd name="T42" fmla="*/ 18 w 126"/>
                <a:gd name="T43" fmla="*/ 55 h 146"/>
                <a:gd name="T44" fmla="*/ 21 w 126"/>
                <a:gd name="T45" fmla="*/ 60 h 146"/>
                <a:gd name="T46" fmla="*/ 21 w 126"/>
                <a:gd name="T47" fmla="*/ 63 h 146"/>
                <a:gd name="T48" fmla="*/ 18 w 126"/>
                <a:gd name="T49" fmla="*/ 65 h 146"/>
                <a:gd name="T50" fmla="*/ 14 w 126"/>
                <a:gd name="T51" fmla="*/ 69 h 146"/>
                <a:gd name="T52" fmla="*/ 13 w 126"/>
                <a:gd name="T53" fmla="*/ 74 h 146"/>
                <a:gd name="T54" fmla="*/ 9 w 126"/>
                <a:gd name="T55" fmla="*/ 81 h 146"/>
                <a:gd name="T56" fmla="*/ 6 w 126"/>
                <a:gd name="T57" fmla="*/ 83 h 146"/>
                <a:gd name="T58" fmla="*/ 7 w 126"/>
                <a:gd name="T59" fmla="*/ 87 h 146"/>
                <a:gd name="T60" fmla="*/ 6 w 126"/>
                <a:gd name="T61" fmla="*/ 89 h 146"/>
                <a:gd name="T62" fmla="*/ 8 w 126"/>
                <a:gd name="T63" fmla="*/ 90 h 146"/>
                <a:gd name="T64" fmla="*/ 10 w 126"/>
                <a:gd name="T65" fmla="*/ 93 h 146"/>
                <a:gd name="T66" fmla="*/ 8 w 126"/>
                <a:gd name="T67" fmla="*/ 96 h 146"/>
                <a:gd name="T68" fmla="*/ 5 w 126"/>
                <a:gd name="T69" fmla="*/ 97 h 146"/>
                <a:gd name="T70" fmla="*/ 3 w 126"/>
                <a:gd name="T71" fmla="*/ 98 h 146"/>
                <a:gd name="T72" fmla="*/ 2 w 126"/>
                <a:gd name="T73" fmla="*/ 100 h 146"/>
                <a:gd name="T74" fmla="*/ 2 w 126"/>
                <a:gd name="T75" fmla="*/ 102 h 146"/>
                <a:gd name="T76" fmla="*/ 71 w 126"/>
                <a:gd name="T77" fmla="*/ 141 h 146"/>
                <a:gd name="T78" fmla="*/ 84 w 126"/>
                <a:gd name="T79" fmla="*/ 143 h 146"/>
                <a:gd name="T80" fmla="*/ 109 w 126"/>
                <a:gd name="T81" fmla="*/ 146 h 146"/>
                <a:gd name="T82" fmla="*/ 126 w 126"/>
                <a:gd name="T83" fmla="*/ 14 h 146"/>
                <a:gd name="T84" fmla="*/ 37 w 126"/>
                <a:gd name="T8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146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1" y="18"/>
                    <a:pt x="30" y="20"/>
                  </a:cubicBezTo>
                  <a:cubicBezTo>
                    <a:pt x="30" y="21"/>
                    <a:pt x="29" y="21"/>
                    <a:pt x="27" y="22"/>
                  </a:cubicBezTo>
                  <a:cubicBezTo>
                    <a:pt x="25" y="24"/>
                    <a:pt x="26" y="22"/>
                    <a:pt x="25" y="20"/>
                  </a:cubicBezTo>
                  <a:cubicBezTo>
                    <a:pt x="24" y="18"/>
                    <a:pt x="23" y="18"/>
                    <a:pt x="20" y="19"/>
                  </a:cubicBezTo>
                  <a:cubicBezTo>
                    <a:pt x="17" y="19"/>
                    <a:pt x="18" y="20"/>
                    <a:pt x="19" y="22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6"/>
                    <a:pt x="18" y="27"/>
                    <a:pt x="18" y="29"/>
                  </a:cubicBezTo>
                  <a:cubicBezTo>
                    <a:pt x="19" y="32"/>
                    <a:pt x="17" y="31"/>
                    <a:pt x="17" y="34"/>
                  </a:cubicBezTo>
                  <a:cubicBezTo>
                    <a:pt x="17" y="36"/>
                    <a:pt x="18" y="37"/>
                    <a:pt x="18" y="39"/>
                  </a:cubicBezTo>
                  <a:cubicBezTo>
                    <a:pt x="18" y="42"/>
                    <a:pt x="17" y="41"/>
                    <a:pt x="16" y="43"/>
                  </a:cubicBezTo>
                  <a:cubicBezTo>
                    <a:pt x="15" y="44"/>
                    <a:pt x="15" y="45"/>
                    <a:pt x="15" y="47"/>
                  </a:cubicBezTo>
                  <a:cubicBezTo>
                    <a:pt x="14" y="49"/>
                    <a:pt x="16" y="49"/>
                    <a:pt x="17" y="51"/>
                  </a:cubicBezTo>
                  <a:cubicBezTo>
                    <a:pt x="17" y="53"/>
                    <a:pt x="18" y="53"/>
                    <a:pt x="18" y="55"/>
                  </a:cubicBezTo>
                  <a:cubicBezTo>
                    <a:pt x="18" y="56"/>
                    <a:pt x="19" y="59"/>
                    <a:pt x="21" y="60"/>
                  </a:cubicBezTo>
                  <a:cubicBezTo>
                    <a:pt x="22" y="60"/>
                    <a:pt x="22" y="62"/>
                    <a:pt x="21" y="63"/>
                  </a:cubicBezTo>
                  <a:cubicBezTo>
                    <a:pt x="21" y="64"/>
                    <a:pt x="20" y="64"/>
                    <a:pt x="18" y="65"/>
                  </a:cubicBezTo>
                  <a:cubicBezTo>
                    <a:pt x="17" y="66"/>
                    <a:pt x="16" y="68"/>
                    <a:pt x="14" y="69"/>
                  </a:cubicBezTo>
                  <a:cubicBezTo>
                    <a:pt x="12" y="70"/>
                    <a:pt x="13" y="72"/>
                    <a:pt x="13" y="74"/>
                  </a:cubicBezTo>
                  <a:cubicBezTo>
                    <a:pt x="12" y="77"/>
                    <a:pt x="10" y="80"/>
                    <a:pt x="9" y="81"/>
                  </a:cubicBezTo>
                  <a:cubicBezTo>
                    <a:pt x="9" y="82"/>
                    <a:pt x="7" y="82"/>
                    <a:pt x="6" y="83"/>
                  </a:cubicBezTo>
                  <a:cubicBezTo>
                    <a:pt x="5" y="84"/>
                    <a:pt x="7" y="85"/>
                    <a:pt x="7" y="87"/>
                  </a:cubicBezTo>
                  <a:cubicBezTo>
                    <a:pt x="7" y="89"/>
                    <a:pt x="6" y="88"/>
                    <a:pt x="6" y="89"/>
                  </a:cubicBezTo>
                  <a:cubicBezTo>
                    <a:pt x="6" y="91"/>
                    <a:pt x="7" y="90"/>
                    <a:pt x="8" y="90"/>
                  </a:cubicBezTo>
                  <a:cubicBezTo>
                    <a:pt x="10" y="91"/>
                    <a:pt x="10" y="91"/>
                    <a:pt x="10" y="93"/>
                  </a:cubicBezTo>
                  <a:cubicBezTo>
                    <a:pt x="10" y="95"/>
                    <a:pt x="8" y="94"/>
                    <a:pt x="8" y="96"/>
                  </a:cubicBezTo>
                  <a:cubicBezTo>
                    <a:pt x="8" y="97"/>
                    <a:pt x="6" y="97"/>
                    <a:pt x="5" y="97"/>
                  </a:cubicBezTo>
                  <a:cubicBezTo>
                    <a:pt x="5" y="97"/>
                    <a:pt x="4" y="98"/>
                    <a:pt x="3" y="98"/>
                  </a:cubicBezTo>
                  <a:cubicBezTo>
                    <a:pt x="4" y="98"/>
                    <a:pt x="3" y="99"/>
                    <a:pt x="2" y="100"/>
                  </a:cubicBezTo>
                  <a:cubicBezTo>
                    <a:pt x="0" y="101"/>
                    <a:pt x="2" y="102"/>
                    <a:pt x="2" y="102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141"/>
                    <a:pt x="81" y="142"/>
                    <a:pt x="84" y="143"/>
                  </a:cubicBezTo>
                  <a:cubicBezTo>
                    <a:pt x="85" y="144"/>
                    <a:pt x="98" y="145"/>
                    <a:pt x="109" y="146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76" y="8"/>
                    <a:pt x="46" y="2"/>
                    <a:pt x="37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050768" y="2270945"/>
              <a:ext cx="724459" cy="564242"/>
            </a:xfrm>
            <a:custGeom>
              <a:avLst/>
              <a:gdLst>
                <a:gd name="T0" fmla="*/ 135 w 135"/>
                <a:gd name="T1" fmla="*/ 13 h 105"/>
                <a:gd name="T2" fmla="*/ 131 w 135"/>
                <a:gd name="T3" fmla="*/ 11 h 105"/>
                <a:gd name="T4" fmla="*/ 12 w 135"/>
                <a:gd name="T5" fmla="*/ 0 h 105"/>
                <a:gd name="T6" fmla="*/ 0 w 135"/>
                <a:gd name="T7" fmla="*/ 94 h 105"/>
                <a:gd name="T8" fmla="*/ 94 w 135"/>
                <a:gd name="T9" fmla="*/ 103 h 105"/>
                <a:gd name="T10" fmla="*/ 94 w 135"/>
                <a:gd name="T11" fmla="*/ 103 h 105"/>
                <a:gd name="T12" fmla="*/ 112 w 135"/>
                <a:gd name="T13" fmla="*/ 104 h 105"/>
                <a:gd name="T14" fmla="*/ 112 w 135"/>
                <a:gd name="T15" fmla="*/ 104 h 105"/>
                <a:gd name="T16" fmla="*/ 130 w 135"/>
                <a:gd name="T17" fmla="*/ 105 h 105"/>
                <a:gd name="T18" fmla="*/ 135 w 135"/>
                <a:gd name="T19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05">
                  <a:moveTo>
                    <a:pt x="135" y="13"/>
                  </a:moveTo>
                  <a:cubicBezTo>
                    <a:pt x="135" y="10"/>
                    <a:pt x="131" y="11"/>
                    <a:pt x="131" y="11"/>
                  </a:cubicBezTo>
                  <a:cubicBezTo>
                    <a:pt x="113" y="13"/>
                    <a:pt x="12" y="0"/>
                    <a:pt x="12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6" y="97"/>
                    <a:pt x="57" y="101"/>
                    <a:pt x="94" y="103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100" y="103"/>
                    <a:pt x="106" y="104"/>
                    <a:pt x="11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8" y="105"/>
                    <a:pt x="124" y="105"/>
                    <a:pt x="130" y="105"/>
                  </a:cubicBezTo>
                  <a:cubicBezTo>
                    <a:pt x="132" y="74"/>
                    <a:pt x="135" y="16"/>
                    <a:pt x="135" y="13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030753" y="1958473"/>
              <a:ext cx="638877" cy="984190"/>
            </a:xfrm>
            <a:custGeom>
              <a:avLst/>
              <a:gdLst>
                <a:gd name="T0" fmla="*/ 17 w 119"/>
                <a:gd name="T1" fmla="*/ 0 h 183"/>
                <a:gd name="T2" fmla="*/ 0 w 119"/>
                <a:gd name="T3" fmla="*/ 70 h 183"/>
                <a:gd name="T4" fmla="*/ 79 w 119"/>
                <a:gd name="T5" fmla="*/ 183 h 183"/>
                <a:gd name="T6" fmla="*/ 80 w 119"/>
                <a:gd name="T7" fmla="*/ 180 h 183"/>
                <a:gd name="T8" fmla="*/ 82 w 119"/>
                <a:gd name="T9" fmla="*/ 177 h 183"/>
                <a:gd name="T10" fmla="*/ 81 w 119"/>
                <a:gd name="T11" fmla="*/ 172 h 183"/>
                <a:gd name="T12" fmla="*/ 82 w 119"/>
                <a:gd name="T13" fmla="*/ 167 h 183"/>
                <a:gd name="T14" fmla="*/ 83 w 119"/>
                <a:gd name="T15" fmla="*/ 163 h 183"/>
                <a:gd name="T16" fmla="*/ 83 w 119"/>
                <a:gd name="T17" fmla="*/ 160 h 183"/>
                <a:gd name="T18" fmla="*/ 84 w 119"/>
                <a:gd name="T19" fmla="*/ 156 h 183"/>
                <a:gd name="T20" fmla="*/ 89 w 119"/>
                <a:gd name="T21" fmla="*/ 158 h 183"/>
                <a:gd name="T22" fmla="*/ 91 w 119"/>
                <a:gd name="T23" fmla="*/ 160 h 183"/>
                <a:gd name="T24" fmla="*/ 94 w 119"/>
                <a:gd name="T25" fmla="*/ 158 h 183"/>
                <a:gd name="T26" fmla="*/ 99 w 119"/>
                <a:gd name="T27" fmla="*/ 138 h 183"/>
                <a:gd name="T28" fmla="*/ 99 w 119"/>
                <a:gd name="T29" fmla="*/ 138 h 183"/>
                <a:gd name="T30" fmla="*/ 99 w 119"/>
                <a:gd name="T31" fmla="*/ 138 h 183"/>
                <a:gd name="T32" fmla="*/ 99 w 119"/>
                <a:gd name="T33" fmla="*/ 138 h 183"/>
                <a:gd name="T34" fmla="*/ 119 w 119"/>
                <a:gd name="T35" fmla="*/ 22 h 183"/>
                <a:gd name="T36" fmla="*/ 17 w 119"/>
                <a:gd name="T3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83">
                  <a:moveTo>
                    <a:pt x="17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79" y="182"/>
                    <a:pt x="79" y="181"/>
                    <a:pt x="80" y="180"/>
                  </a:cubicBezTo>
                  <a:cubicBezTo>
                    <a:pt x="81" y="179"/>
                    <a:pt x="82" y="180"/>
                    <a:pt x="82" y="177"/>
                  </a:cubicBezTo>
                  <a:cubicBezTo>
                    <a:pt x="82" y="175"/>
                    <a:pt x="81" y="174"/>
                    <a:pt x="81" y="172"/>
                  </a:cubicBezTo>
                  <a:cubicBezTo>
                    <a:pt x="81" y="169"/>
                    <a:pt x="83" y="170"/>
                    <a:pt x="82" y="167"/>
                  </a:cubicBezTo>
                  <a:cubicBezTo>
                    <a:pt x="82" y="165"/>
                    <a:pt x="82" y="164"/>
                    <a:pt x="83" y="163"/>
                  </a:cubicBezTo>
                  <a:cubicBezTo>
                    <a:pt x="83" y="162"/>
                    <a:pt x="83" y="161"/>
                    <a:pt x="83" y="160"/>
                  </a:cubicBezTo>
                  <a:cubicBezTo>
                    <a:pt x="82" y="158"/>
                    <a:pt x="81" y="157"/>
                    <a:pt x="84" y="156"/>
                  </a:cubicBezTo>
                  <a:cubicBezTo>
                    <a:pt x="87" y="156"/>
                    <a:pt x="88" y="156"/>
                    <a:pt x="89" y="158"/>
                  </a:cubicBezTo>
                  <a:cubicBezTo>
                    <a:pt x="90" y="160"/>
                    <a:pt x="89" y="162"/>
                    <a:pt x="91" y="160"/>
                  </a:cubicBezTo>
                  <a:cubicBezTo>
                    <a:pt x="93" y="159"/>
                    <a:pt x="94" y="159"/>
                    <a:pt x="94" y="158"/>
                  </a:cubicBezTo>
                  <a:cubicBezTo>
                    <a:pt x="95" y="156"/>
                    <a:pt x="99" y="139"/>
                    <a:pt x="99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82" y="15"/>
                    <a:pt x="47" y="8"/>
                    <a:pt x="17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562156" y="2076894"/>
              <a:ext cx="552301" cy="698585"/>
            </a:xfrm>
            <a:custGeom>
              <a:avLst/>
              <a:gdLst>
                <a:gd name="T0" fmla="*/ 102 w 103"/>
                <a:gd name="T1" fmla="*/ 36 h 130"/>
                <a:gd name="T2" fmla="*/ 67 w 103"/>
                <a:gd name="T3" fmla="*/ 32 h 130"/>
                <a:gd name="T4" fmla="*/ 71 w 103"/>
                <a:gd name="T5" fmla="*/ 9 h 130"/>
                <a:gd name="T6" fmla="*/ 20 w 103"/>
                <a:gd name="T7" fmla="*/ 0 h 130"/>
                <a:gd name="T8" fmla="*/ 0 w 103"/>
                <a:gd name="T9" fmla="*/ 116 h 130"/>
                <a:gd name="T10" fmla="*/ 1 w 103"/>
                <a:gd name="T11" fmla="*/ 116 h 130"/>
                <a:gd name="T12" fmla="*/ 2 w 103"/>
                <a:gd name="T13" fmla="*/ 116 h 130"/>
                <a:gd name="T14" fmla="*/ 2 w 103"/>
                <a:gd name="T15" fmla="*/ 116 h 130"/>
                <a:gd name="T16" fmla="*/ 2 w 103"/>
                <a:gd name="T17" fmla="*/ 116 h 130"/>
                <a:gd name="T18" fmla="*/ 2 w 103"/>
                <a:gd name="T19" fmla="*/ 116 h 130"/>
                <a:gd name="T20" fmla="*/ 91 w 103"/>
                <a:gd name="T21" fmla="*/ 130 h 130"/>
                <a:gd name="T22" fmla="*/ 103 w 103"/>
                <a:gd name="T23" fmla="*/ 37 h 130"/>
                <a:gd name="T24" fmla="*/ 102 w 103"/>
                <a:gd name="T25" fmla="*/ 3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0">
                  <a:moveTo>
                    <a:pt x="102" y="36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54" y="6"/>
                    <a:pt x="37" y="4"/>
                    <a:pt x="2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1" y="116"/>
                  </a:cubicBezTo>
                  <a:cubicBezTo>
                    <a:pt x="1" y="116"/>
                    <a:pt x="1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1" y="117"/>
                    <a:pt x="41" y="124"/>
                    <a:pt x="91" y="130"/>
                  </a:cubicBezTo>
                  <a:cubicBezTo>
                    <a:pt x="103" y="37"/>
                    <a:pt x="103" y="37"/>
                    <a:pt x="103" y="37"/>
                  </a:cubicBezTo>
                  <a:lnTo>
                    <a:pt x="102" y="3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46144" y="1351440"/>
              <a:ext cx="800089" cy="671717"/>
            </a:xfrm>
            <a:custGeom>
              <a:avLst/>
              <a:gdLst>
                <a:gd name="T0" fmla="*/ 122 w 149"/>
                <a:gd name="T1" fmla="*/ 30 h 125"/>
                <a:gd name="T2" fmla="*/ 110 w 149"/>
                <a:gd name="T3" fmla="*/ 27 h 125"/>
                <a:gd name="T4" fmla="*/ 105 w 149"/>
                <a:gd name="T5" fmla="*/ 27 h 125"/>
                <a:gd name="T6" fmla="*/ 100 w 149"/>
                <a:gd name="T7" fmla="*/ 27 h 125"/>
                <a:gd name="T8" fmla="*/ 98 w 149"/>
                <a:gd name="T9" fmla="*/ 28 h 125"/>
                <a:gd name="T10" fmla="*/ 90 w 149"/>
                <a:gd name="T11" fmla="*/ 28 h 125"/>
                <a:gd name="T12" fmla="*/ 85 w 149"/>
                <a:gd name="T13" fmla="*/ 28 h 125"/>
                <a:gd name="T14" fmla="*/ 81 w 149"/>
                <a:gd name="T15" fmla="*/ 26 h 125"/>
                <a:gd name="T16" fmla="*/ 76 w 149"/>
                <a:gd name="T17" fmla="*/ 27 h 125"/>
                <a:gd name="T18" fmla="*/ 73 w 149"/>
                <a:gd name="T19" fmla="*/ 26 h 125"/>
                <a:gd name="T20" fmla="*/ 71 w 149"/>
                <a:gd name="T21" fmla="*/ 25 h 125"/>
                <a:gd name="T22" fmla="*/ 68 w 149"/>
                <a:gd name="T23" fmla="*/ 23 h 125"/>
                <a:gd name="T24" fmla="*/ 63 w 149"/>
                <a:gd name="T25" fmla="*/ 23 h 125"/>
                <a:gd name="T26" fmla="*/ 59 w 149"/>
                <a:gd name="T27" fmla="*/ 23 h 125"/>
                <a:gd name="T28" fmla="*/ 53 w 149"/>
                <a:gd name="T29" fmla="*/ 23 h 125"/>
                <a:gd name="T30" fmla="*/ 48 w 149"/>
                <a:gd name="T31" fmla="*/ 21 h 125"/>
                <a:gd name="T32" fmla="*/ 47 w 149"/>
                <a:gd name="T33" fmla="*/ 17 h 125"/>
                <a:gd name="T34" fmla="*/ 48 w 149"/>
                <a:gd name="T35" fmla="*/ 10 h 125"/>
                <a:gd name="T36" fmla="*/ 44 w 149"/>
                <a:gd name="T37" fmla="*/ 5 h 125"/>
                <a:gd name="T38" fmla="*/ 41 w 149"/>
                <a:gd name="T39" fmla="*/ 5 h 125"/>
                <a:gd name="T40" fmla="*/ 39 w 149"/>
                <a:gd name="T41" fmla="*/ 2 h 125"/>
                <a:gd name="T42" fmla="*/ 34 w 149"/>
                <a:gd name="T43" fmla="*/ 0 h 125"/>
                <a:gd name="T44" fmla="*/ 34 w 149"/>
                <a:gd name="T45" fmla="*/ 1 h 125"/>
                <a:gd name="T46" fmla="*/ 34 w 149"/>
                <a:gd name="T47" fmla="*/ 4 h 125"/>
                <a:gd name="T48" fmla="*/ 33 w 149"/>
                <a:gd name="T49" fmla="*/ 5 h 125"/>
                <a:gd name="T50" fmla="*/ 30 w 149"/>
                <a:gd name="T51" fmla="*/ 14 h 125"/>
                <a:gd name="T52" fmla="*/ 27 w 149"/>
                <a:gd name="T53" fmla="*/ 23 h 125"/>
                <a:gd name="T54" fmla="*/ 24 w 149"/>
                <a:gd name="T55" fmla="*/ 30 h 125"/>
                <a:gd name="T56" fmla="*/ 22 w 149"/>
                <a:gd name="T57" fmla="*/ 34 h 125"/>
                <a:gd name="T58" fmla="*/ 22 w 149"/>
                <a:gd name="T59" fmla="*/ 37 h 125"/>
                <a:gd name="T60" fmla="*/ 21 w 149"/>
                <a:gd name="T61" fmla="*/ 40 h 125"/>
                <a:gd name="T62" fmla="*/ 19 w 149"/>
                <a:gd name="T63" fmla="*/ 43 h 125"/>
                <a:gd name="T64" fmla="*/ 15 w 149"/>
                <a:gd name="T65" fmla="*/ 53 h 125"/>
                <a:gd name="T66" fmla="*/ 13 w 149"/>
                <a:gd name="T67" fmla="*/ 59 h 125"/>
                <a:gd name="T68" fmla="*/ 10 w 149"/>
                <a:gd name="T69" fmla="*/ 63 h 125"/>
                <a:gd name="T70" fmla="*/ 8 w 149"/>
                <a:gd name="T71" fmla="*/ 64 h 125"/>
                <a:gd name="T72" fmla="*/ 5 w 149"/>
                <a:gd name="T73" fmla="*/ 70 h 125"/>
                <a:gd name="T74" fmla="*/ 3 w 149"/>
                <a:gd name="T75" fmla="*/ 75 h 125"/>
                <a:gd name="T76" fmla="*/ 3 w 149"/>
                <a:gd name="T77" fmla="*/ 80 h 125"/>
                <a:gd name="T78" fmla="*/ 1 w 149"/>
                <a:gd name="T79" fmla="*/ 84 h 125"/>
                <a:gd name="T80" fmla="*/ 2 w 149"/>
                <a:gd name="T81" fmla="*/ 94 h 125"/>
                <a:gd name="T82" fmla="*/ 3 w 149"/>
                <a:gd name="T83" fmla="*/ 96 h 125"/>
                <a:gd name="T84" fmla="*/ 122 w 149"/>
                <a:gd name="T85" fmla="*/ 125 h 125"/>
                <a:gd name="T86" fmla="*/ 130 w 149"/>
                <a:gd name="T87" fmla="*/ 86 h 125"/>
                <a:gd name="T88" fmla="*/ 133 w 149"/>
                <a:gd name="T89" fmla="*/ 81 h 125"/>
                <a:gd name="T90" fmla="*/ 133 w 149"/>
                <a:gd name="T91" fmla="*/ 78 h 125"/>
                <a:gd name="T92" fmla="*/ 133 w 149"/>
                <a:gd name="T93" fmla="*/ 74 h 125"/>
                <a:gd name="T94" fmla="*/ 130 w 149"/>
                <a:gd name="T95" fmla="*/ 69 h 125"/>
                <a:gd name="T96" fmla="*/ 139 w 149"/>
                <a:gd name="T97" fmla="*/ 59 h 125"/>
                <a:gd name="T98" fmla="*/ 140 w 149"/>
                <a:gd name="T99" fmla="*/ 56 h 125"/>
                <a:gd name="T100" fmla="*/ 144 w 149"/>
                <a:gd name="T101" fmla="*/ 52 h 125"/>
                <a:gd name="T102" fmla="*/ 148 w 149"/>
                <a:gd name="T103" fmla="*/ 46 h 125"/>
                <a:gd name="T104" fmla="*/ 146 w 149"/>
                <a:gd name="T105" fmla="*/ 39 h 125"/>
                <a:gd name="T106" fmla="*/ 143 w 149"/>
                <a:gd name="T107" fmla="*/ 34 h 125"/>
                <a:gd name="T108" fmla="*/ 143 w 149"/>
                <a:gd name="T109" fmla="*/ 34 h 125"/>
                <a:gd name="T110" fmla="*/ 122 w 149"/>
                <a:gd name="T111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" h="125">
                  <a:moveTo>
                    <a:pt x="122" y="30"/>
                  </a:moveTo>
                  <a:cubicBezTo>
                    <a:pt x="119" y="29"/>
                    <a:pt x="111" y="27"/>
                    <a:pt x="110" y="27"/>
                  </a:cubicBezTo>
                  <a:cubicBezTo>
                    <a:pt x="109" y="28"/>
                    <a:pt x="106" y="28"/>
                    <a:pt x="105" y="27"/>
                  </a:cubicBezTo>
                  <a:cubicBezTo>
                    <a:pt x="103" y="27"/>
                    <a:pt x="101" y="26"/>
                    <a:pt x="100" y="27"/>
                  </a:cubicBezTo>
                  <a:cubicBezTo>
                    <a:pt x="100" y="28"/>
                    <a:pt x="102" y="28"/>
                    <a:pt x="98" y="28"/>
                  </a:cubicBezTo>
                  <a:cubicBezTo>
                    <a:pt x="94" y="27"/>
                    <a:pt x="91" y="27"/>
                    <a:pt x="90" y="28"/>
                  </a:cubicBezTo>
                  <a:cubicBezTo>
                    <a:pt x="90" y="29"/>
                    <a:pt x="86" y="29"/>
                    <a:pt x="85" y="28"/>
                  </a:cubicBezTo>
                  <a:cubicBezTo>
                    <a:pt x="84" y="26"/>
                    <a:pt x="82" y="26"/>
                    <a:pt x="81" y="26"/>
                  </a:cubicBezTo>
                  <a:cubicBezTo>
                    <a:pt x="80" y="27"/>
                    <a:pt x="77" y="28"/>
                    <a:pt x="76" y="27"/>
                  </a:cubicBezTo>
                  <a:cubicBezTo>
                    <a:pt x="76" y="26"/>
                    <a:pt x="73" y="26"/>
                    <a:pt x="73" y="26"/>
                  </a:cubicBezTo>
                  <a:cubicBezTo>
                    <a:pt x="72" y="26"/>
                    <a:pt x="72" y="26"/>
                    <a:pt x="71" y="25"/>
                  </a:cubicBezTo>
                  <a:cubicBezTo>
                    <a:pt x="70" y="24"/>
                    <a:pt x="69" y="23"/>
                    <a:pt x="68" y="23"/>
                  </a:cubicBezTo>
                  <a:cubicBezTo>
                    <a:pt x="66" y="23"/>
                    <a:pt x="66" y="24"/>
                    <a:pt x="63" y="23"/>
                  </a:cubicBezTo>
                  <a:cubicBezTo>
                    <a:pt x="61" y="22"/>
                    <a:pt x="61" y="23"/>
                    <a:pt x="59" y="23"/>
                  </a:cubicBezTo>
                  <a:cubicBezTo>
                    <a:pt x="57" y="24"/>
                    <a:pt x="54" y="24"/>
                    <a:pt x="53" y="23"/>
                  </a:cubicBezTo>
                  <a:cubicBezTo>
                    <a:pt x="51" y="21"/>
                    <a:pt x="48" y="22"/>
                    <a:pt x="48" y="21"/>
                  </a:cubicBezTo>
                  <a:cubicBezTo>
                    <a:pt x="47" y="20"/>
                    <a:pt x="47" y="19"/>
                    <a:pt x="47" y="17"/>
                  </a:cubicBezTo>
                  <a:cubicBezTo>
                    <a:pt x="48" y="16"/>
                    <a:pt x="50" y="12"/>
                    <a:pt x="48" y="10"/>
                  </a:cubicBezTo>
                  <a:cubicBezTo>
                    <a:pt x="47" y="7"/>
                    <a:pt x="46" y="5"/>
                    <a:pt x="44" y="5"/>
                  </a:cubicBezTo>
                  <a:cubicBezTo>
                    <a:pt x="42" y="5"/>
                    <a:pt x="42" y="7"/>
                    <a:pt x="41" y="5"/>
                  </a:cubicBezTo>
                  <a:cubicBezTo>
                    <a:pt x="41" y="3"/>
                    <a:pt x="41" y="3"/>
                    <a:pt x="39" y="2"/>
                  </a:cubicBezTo>
                  <a:cubicBezTo>
                    <a:pt x="39" y="2"/>
                    <a:pt x="36" y="1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2"/>
                    <a:pt x="34" y="3"/>
                    <a:pt x="34" y="4"/>
                  </a:cubicBezTo>
                  <a:cubicBezTo>
                    <a:pt x="33" y="5"/>
                    <a:pt x="34" y="3"/>
                    <a:pt x="33" y="5"/>
                  </a:cubicBezTo>
                  <a:cubicBezTo>
                    <a:pt x="33" y="7"/>
                    <a:pt x="31" y="11"/>
                    <a:pt x="30" y="14"/>
                  </a:cubicBezTo>
                  <a:cubicBezTo>
                    <a:pt x="30" y="17"/>
                    <a:pt x="28" y="20"/>
                    <a:pt x="27" y="23"/>
                  </a:cubicBezTo>
                  <a:cubicBezTo>
                    <a:pt x="26" y="26"/>
                    <a:pt x="25" y="27"/>
                    <a:pt x="24" y="30"/>
                  </a:cubicBezTo>
                  <a:cubicBezTo>
                    <a:pt x="23" y="33"/>
                    <a:pt x="22" y="32"/>
                    <a:pt x="22" y="34"/>
                  </a:cubicBezTo>
                  <a:cubicBezTo>
                    <a:pt x="22" y="36"/>
                    <a:pt x="23" y="36"/>
                    <a:pt x="22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2"/>
                    <a:pt x="20" y="40"/>
                    <a:pt x="19" y="43"/>
                  </a:cubicBezTo>
                  <a:cubicBezTo>
                    <a:pt x="18" y="46"/>
                    <a:pt x="16" y="51"/>
                    <a:pt x="15" y="53"/>
                  </a:cubicBezTo>
                  <a:cubicBezTo>
                    <a:pt x="15" y="55"/>
                    <a:pt x="14" y="58"/>
                    <a:pt x="13" y="59"/>
                  </a:cubicBezTo>
                  <a:cubicBezTo>
                    <a:pt x="12" y="60"/>
                    <a:pt x="11" y="61"/>
                    <a:pt x="10" y="63"/>
                  </a:cubicBezTo>
                  <a:cubicBezTo>
                    <a:pt x="10" y="64"/>
                    <a:pt x="8" y="62"/>
                    <a:pt x="8" y="64"/>
                  </a:cubicBezTo>
                  <a:cubicBezTo>
                    <a:pt x="9" y="66"/>
                    <a:pt x="6" y="69"/>
                    <a:pt x="5" y="70"/>
                  </a:cubicBezTo>
                  <a:cubicBezTo>
                    <a:pt x="5" y="70"/>
                    <a:pt x="3" y="72"/>
                    <a:pt x="3" y="75"/>
                  </a:cubicBezTo>
                  <a:cubicBezTo>
                    <a:pt x="3" y="77"/>
                    <a:pt x="5" y="79"/>
                    <a:pt x="3" y="80"/>
                  </a:cubicBezTo>
                  <a:cubicBezTo>
                    <a:pt x="2" y="81"/>
                    <a:pt x="1" y="83"/>
                    <a:pt x="1" y="84"/>
                  </a:cubicBezTo>
                  <a:cubicBezTo>
                    <a:pt x="1" y="86"/>
                    <a:pt x="0" y="91"/>
                    <a:pt x="2" y="94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19" y="100"/>
                    <a:pt x="65" y="113"/>
                    <a:pt x="122" y="125"/>
                  </a:cubicBezTo>
                  <a:cubicBezTo>
                    <a:pt x="123" y="118"/>
                    <a:pt x="130" y="87"/>
                    <a:pt x="130" y="86"/>
                  </a:cubicBezTo>
                  <a:cubicBezTo>
                    <a:pt x="130" y="85"/>
                    <a:pt x="132" y="82"/>
                    <a:pt x="133" y="81"/>
                  </a:cubicBezTo>
                  <a:cubicBezTo>
                    <a:pt x="133" y="80"/>
                    <a:pt x="132" y="79"/>
                    <a:pt x="133" y="78"/>
                  </a:cubicBezTo>
                  <a:cubicBezTo>
                    <a:pt x="134" y="77"/>
                    <a:pt x="136" y="75"/>
                    <a:pt x="133" y="74"/>
                  </a:cubicBezTo>
                  <a:cubicBezTo>
                    <a:pt x="130" y="72"/>
                    <a:pt x="131" y="71"/>
                    <a:pt x="130" y="69"/>
                  </a:cubicBezTo>
                  <a:cubicBezTo>
                    <a:pt x="130" y="66"/>
                    <a:pt x="139" y="60"/>
                    <a:pt x="139" y="59"/>
                  </a:cubicBezTo>
                  <a:cubicBezTo>
                    <a:pt x="139" y="58"/>
                    <a:pt x="139" y="57"/>
                    <a:pt x="140" y="56"/>
                  </a:cubicBezTo>
                  <a:cubicBezTo>
                    <a:pt x="141" y="54"/>
                    <a:pt x="144" y="53"/>
                    <a:pt x="144" y="52"/>
                  </a:cubicBezTo>
                  <a:cubicBezTo>
                    <a:pt x="144" y="51"/>
                    <a:pt x="147" y="47"/>
                    <a:pt x="148" y="46"/>
                  </a:cubicBezTo>
                  <a:cubicBezTo>
                    <a:pt x="149" y="45"/>
                    <a:pt x="148" y="41"/>
                    <a:pt x="146" y="39"/>
                  </a:cubicBezTo>
                  <a:cubicBezTo>
                    <a:pt x="144" y="38"/>
                    <a:pt x="144" y="36"/>
                    <a:pt x="143" y="34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3" y="34"/>
                    <a:pt x="125" y="32"/>
                    <a:pt x="122" y="3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23278" y="1050909"/>
              <a:ext cx="654799" cy="483636"/>
            </a:xfrm>
            <a:custGeom>
              <a:avLst/>
              <a:gdLst>
                <a:gd name="T0" fmla="*/ 122 w 122"/>
                <a:gd name="T1" fmla="*/ 21 h 90"/>
                <a:gd name="T2" fmla="*/ 35 w 122"/>
                <a:gd name="T3" fmla="*/ 1 h 90"/>
                <a:gd name="T4" fmla="*/ 38 w 122"/>
                <a:gd name="T5" fmla="*/ 6 h 90"/>
                <a:gd name="T6" fmla="*/ 37 w 122"/>
                <a:gd name="T7" fmla="*/ 11 h 90"/>
                <a:gd name="T8" fmla="*/ 36 w 122"/>
                <a:gd name="T9" fmla="*/ 13 h 90"/>
                <a:gd name="T10" fmla="*/ 37 w 122"/>
                <a:gd name="T11" fmla="*/ 16 h 90"/>
                <a:gd name="T12" fmla="*/ 37 w 122"/>
                <a:gd name="T13" fmla="*/ 20 h 90"/>
                <a:gd name="T14" fmla="*/ 38 w 122"/>
                <a:gd name="T15" fmla="*/ 25 h 90"/>
                <a:gd name="T16" fmla="*/ 34 w 122"/>
                <a:gd name="T17" fmla="*/ 30 h 90"/>
                <a:gd name="T18" fmla="*/ 34 w 122"/>
                <a:gd name="T19" fmla="*/ 35 h 90"/>
                <a:gd name="T20" fmla="*/ 32 w 122"/>
                <a:gd name="T21" fmla="*/ 39 h 90"/>
                <a:gd name="T22" fmla="*/ 25 w 122"/>
                <a:gd name="T23" fmla="*/ 42 h 90"/>
                <a:gd name="T24" fmla="*/ 24 w 122"/>
                <a:gd name="T25" fmla="*/ 38 h 90"/>
                <a:gd name="T26" fmla="*/ 25 w 122"/>
                <a:gd name="T27" fmla="*/ 40 h 90"/>
                <a:gd name="T28" fmla="*/ 28 w 122"/>
                <a:gd name="T29" fmla="*/ 37 h 90"/>
                <a:gd name="T30" fmla="*/ 31 w 122"/>
                <a:gd name="T31" fmla="*/ 36 h 90"/>
                <a:gd name="T32" fmla="*/ 30 w 122"/>
                <a:gd name="T33" fmla="*/ 32 h 90"/>
                <a:gd name="T34" fmla="*/ 33 w 122"/>
                <a:gd name="T35" fmla="*/ 28 h 90"/>
                <a:gd name="T36" fmla="*/ 31 w 122"/>
                <a:gd name="T37" fmla="*/ 25 h 90"/>
                <a:gd name="T38" fmla="*/ 29 w 122"/>
                <a:gd name="T39" fmla="*/ 20 h 90"/>
                <a:gd name="T40" fmla="*/ 25 w 122"/>
                <a:gd name="T41" fmla="*/ 17 h 90"/>
                <a:gd name="T42" fmla="*/ 5 w 122"/>
                <a:gd name="T43" fmla="*/ 6 h 90"/>
                <a:gd name="T44" fmla="*/ 4 w 122"/>
                <a:gd name="T45" fmla="*/ 8 h 90"/>
                <a:gd name="T46" fmla="*/ 3 w 122"/>
                <a:gd name="T47" fmla="*/ 18 h 90"/>
                <a:gd name="T48" fmla="*/ 4 w 122"/>
                <a:gd name="T49" fmla="*/ 30 h 90"/>
                <a:gd name="T50" fmla="*/ 3 w 122"/>
                <a:gd name="T51" fmla="*/ 36 h 90"/>
                <a:gd name="T52" fmla="*/ 4 w 122"/>
                <a:gd name="T53" fmla="*/ 39 h 90"/>
                <a:gd name="T54" fmla="*/ 7 w 122"/>
                <a:gd name="T55" fmla="*/ 41 h 90"/>
                <a:gd name="T56" fmla="*/ 3 w 122"/>
                <a:gd name="T57" fmla="*/ 41 h 90"/>
                <a:gd name="T58" fmla="*/ 3 w 122"/>
                <a:gd name="T59" fmla="*/ 46 h 90"/>
                <a:gd name="T60" fmla="*/ 6 w 122"/>
                <a:gd name="T61" fmla="*/ 47 h 90"/>
                <a:gd name="T62" fmla="*/ 4 w 122"/>
                <a:gd name="T63" fmla="*/ 50 h 90"/>
                <a:gd name="T64" fmla="*/ 2 w 122"/>
                <a:gd name="T65" fmla="*/ 53 h 90"/>
                <a:gd name="T66" fmla="*/ 1 w 122"/>
                <a:gd name="T67" fmla="*/ 48 h 90"/>
                <a:gd name="T68" fmla="*/ 1 w 122"/>
                <a:gd name="T69" fmla="*/ 55 h 90"/>
                <a:gd name="T70" fmla="*/ 6 w 122"/>
                <a:gd name="T71" fmla="*/ 58 h 90"/>
                <a:gd name="T72" fmla="*/ 11 w 122"/>
                <a:gd name="T73" fmla="*/ 61 h 90"/>
                <a:gd name="T74" fmla="*/ 14 w 122"/>
                <a:gd name="T75" fmla="*/ 73 h 90"/>
                <a:gd name="T76" fmla="*/ 20 w 122"/>
                <a:gd name="T77" fmla="*/ 79 h 90"/>
                <a:gd name="T78" fmla="*/ 30 w 122"/>
                <a:gd name="T79" fmla="*/ 79 h 90"/>
                <a:gd name="T80" fmla="*/ 38 w 122"/>
                <a:gd name="T81" fmla="*/ 81 h 90"/>
                <a:gd name="T82" fmla="*/ 43 w 122"/>
                <a:gd name="T83" fmla="*/ 83 h 90"/>
                <a:gd name="T84" fmla="*/ 52 w 122"/>
                <a:gd name="T85" fmla="*/ 84 h 90"/>
                <a:gd name="T86" fmla="*/ 65 w 122"/>
                <a:gd name="T87" fmla="*/ 84 h 90"/>
                <a:gd name="T88" fmla="*/ 72 w 122"/>
                <a:gd name="T89" fmla="*/ 83 h 90"/>
                <a:gd name="T90" fmla="*/ 89 w 122"/>
                <a:gd name="T91" fmla="*/ 86 h 90"/>
                <a:gd name="T92" fmla="*/ 110 w 122"/>
                <a:gd name="T93" fmla="*/ 90 h 90"/>
                <a:gd name="T94" fmla="*/ 111 w 122"/>
                <a:gd name="T95" fmla="*/ 83 h 90"/>
                <a:gd name="T96" fmla="*/ 116 w 122"/>
                <a:gd name="T97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" h="90">
                  <a:moveTo>
                    <a:pt x="116" y="50"/>
                  </a:moveTo>
                  <a:cubicBezTo>
                    <a:pt x="117" y="49"/>
                    <a:pt x="121" y="27"/>
                    <a:pt x="122" y="21"/>
                  </a:cubicBezTo>
                  <a:cubicBezTo>
                    <a:pt x="68" y="10"/>
                    <a:pt x="33" y="0"/>
                    <a:pt x="33" y="0"/>
                  </a:cubicBezTo>
                  <a:cubicBezTo>
                    <a:pt x="34" y="0"/>
                    <a:pt x="34" y="0"/>
                    <a:pt x="35" y="1"/>
                  </a:cubicBezTo>
                  <a:cubicBezTo>
                    <a:pt x="35" y="2"/>
                    <a:pt x="35" y="3"/>
                    <a:pt x="36" y="4"/>
                  </a:cubicBezTo>
                  <a:cubicBezTo>
                    <a:pt x="37" y="5"/>
                    <a:pt x="38" y="5"/>
                    <a:pt x="38" y="6"/>
                  </a:cubicBezTo>
                  <a:cubicBezTo>
                    <a:pt x="38" y="7"/>
                    <a:pt x="39" y="7"/>
                    <a:pt x="38" y="9"/>
                  </a:cubicBezTo>
                  <a:cubicBezTo>
                    <a:pt x="38" y="10"/>
                    <a:pt x="38" y="11"/>
                    <a:pt x="37" y="11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37" y="14"/>
                    <a:pt x="37" y="13"/>
                    <a:pt x="36" y="13"/>
                  </a:cubicBezTo>
                  <a:cubicBezTo>
                    <a:pt x="35" y="13"/>
                    <a:pt x="34" y="13"/>
                    <a:pt x="35" y="14"/>
                  </a:cubicBezTo>
                  <a:cubicBezTo>
                    <a:pt x="36" y="15"/>
                    <a:pt x="36" y="16"/>
                    <a:pt x="37" y="16"/>
                  </a:cubicBezTo>
                  <a:cubicBezTo>
                    <a:pt x="37" y="17"/>
                    <a:pt x="38" y="17"/>
                    <a:pt x="38" y="18"/>
                  </a:cubicBezTo>
                  <a:cubicBezTo>
                    <a:pt x="38" y="19"/>
                    <a:pt x="37" y="19"/>
                    <a:pt x="37" y="20"/>
                  </a:cubicBezTo>
                  <a:cubicBezTo>
                    <a:pt x="37" y="21"/>
                    <a:pt x="38" y="22"/>
                    <a:pt x="38" y="23"/>
                  </a:cubicBezTo>
                  <a:cubicBezTo>
                    <a:pt x="38" y="23"/>
                    <a:pt x="38" y="24"/>
                    <a:pt x="38" y="25"/>
                  </a:cubicBezTo>
                  <a:cubicBezTo>
                    <a:pt x="37" y="26"/>
                    <a:pt x="37" y="27"/>
                    <a:pt x="36" y="27"/>
                  </a:cubicBezTo>
                  <a:cubicBezTo>
                    <a:pt x="35" y="28"/>
                    <a:pt x="35" y="29"/>
                    <a:pt x="34" y="30"/>
                  </a:cubicBezTo>
                  <a:cubicBezTo>
                    <a:pt x="34" y="31"/>
                    <a:pt x="33" y="31"/>
                    <a:pt x="34" y="32"/>
                  </a:cubicBezTo>
                  <a:cubicBezTo>
                    <a:pt x="34" y="33"/>
                    <a:pt x="34" y="34"/>
                    <a:pt x="34" y="35"/>
                  </a:cubicBezTo>
                  <a:cubicBezTo>
                    <a:pt x="33" y="35"/>
                    <a:pt x="33" y="36"/>
                    <a:pt x="33" y="37"/>
                  </a:cubicBezTo>
                  <a:cubicBezTo>
                    <a:pt x="33" y="38"/>
                    <a:pt x="33" y="38"/>
                    <a:pt x="32" y="39"/>
                  </a:cubicBezTo>
                  <a:cubicBezTo>
                    <a:pt x="31" y="40"/>
                    <a:pt x="31" y="40"/>
                    <a:pt x="29" y="41"/>
                  </a:cubicBezTo>
                  <a:cubicBezTo>
                    <a:pt x="27" y="42"/>
                    <a:pt x="28" y="43"/>
                    <a:pt x="25" y="42"/>
                  </a:cubicBezTo>
                  <a:cubicBezTo>
                    <a:pt x="23" y="42"/>
                    <a:pt x="21" y="41"/>
                    <a:pt x="22" y="40"/>
                  </a:cubicBezTo>
                  <a:cubicBezTo>
                    <a:pt x="23" y="39"/>
                    <a:pt x="24" y="39"/>
                    <a:pt x="24" y="38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5" y="38"/>
                    <a:pt x="24" y="39"/>
                    <a:pt x="25" y="40"/>
                  </a:cubicBezTo>
                  <a:cubicBezTo>
                    <a:pt x="26" y="40"/>
                    <a:pt x="26" y="39"/>
                    <a:pt x="26" y="38"/>
                  </a:cubicBezTo>
                  <a:cubicBezTo>
                    <a:pt x="27" y="37"/>
                    <a:pt x="27" y="37"/>
                    <a:pt x="28" y="37"/>
                  </a:cubicBezTo>
                  <a:cubicBezTo>
                    <a:pt x="28" y="38"/>
                    <a:pt x="27" y="39"/>
                    <a:pt x="28" y="39"/>
                  </a:cubicBezTo>
                  <a:cubicBezTo>
                    <a:pt x="30" y="39"/>
                    <a:pt x="31" y="38"/>
                    <a:pt x="31" y="36"/>
                  </a:cubicBezTo>
                  <a:cubicBezTo>
                    <a:pt x="31" y="35"/>
                    <a:pt x="32" y="33"/>
                    <a:pt x="31" y="33"/>
                  </a:cubicBezTo>
                  <a:cubicBezTo>
                    <a:pt x="30" y="33"/>
                    <a:pt x="29" y="32"/>
                    <a:pt x="30" y="32"/>
                  </a:cubicBezTo>
                  <a:cubicBezTo>
                    <a:pt x="31" y="31"/>
                    <a:pt x="30" y="30"/>
                    <a:pt x="31" y="29"/>
                  </a:cubicBezTo>
                  <a:cubicBezTo>
                    <a:pt x="32" y="29"/>
                    <a:pt x="33" y="29"/>
                    <a:pt x="33" y="28"/>
                  </a:cubicBezTo>
                  <a:cubicBezTo>
                    <a:pt x="33" y="27"/>
                    <a:pt x="33" y="26"/>
                    <a:pt x="32" y="26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0"/>
                    <a:pt x="30" y="19"/>
                    <a:pt x="29" y="20"/>
                  </a:cubicBezTo>
                  <a:cubicBezTo>
                    <a:pt x="29" y="20"/>
                    <a:pt x="28" y="20"/>
                    <a:pt x="27" y="19"/>
                  </a:cubicBezTo>
                  <a:cubicBezTo>
                    <a:pt x="27" y="18"/>
                    <a:pt x="26" y="17"/>
                    <a:pt x="25" y="17"/>
                  </a:cubicBezTo>
                  <a:cubicBezTo>
                    <a:pt x="24" y="17"/>
                    <a:pt x="24" y="17"/>
                    <a:pt x="21" y="16"/>
                  </a:cubicBezTo>
                  <a:cubicBezTo>
                    <a:pt x="18" y="15"/>
                    <a:pt x="9" y="13"/>
                    <a:pt x="5" y="6"/>
                  </a:cubicBezTo>
                  <a:cubicBezTo>
                    <a:pt x="5" y="6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1" y="11"/>
                    <a:pt x="1" y="13"/>
                  </a:cubicBezTo>
                  <a:cubicBezTo>
                    <a:pt x="2" y="16"/>
                    <a:pt x="3" y="16"/>
                    <a:pt x="3" y="18"/>
                  </a:cubicBezTo>
                  <a:cubicBezTo>
                    <a:pt x="4" y="20"/>
                    <a:pt x="4" y="20"/>
                    <a:pt x="3" y="22"/>
                  </a:cubicBezTo>
                  <a:cubicBezTo>
                    <a:pt x="3" y="25"/>
                    <a:pt x="4" y="28"/>
                    <a:pt x="4" y="30"/>
                  </a:cubicBezTo>
                  <a:cubicBezTo>
                    <a:pt x="4" y="32"/>
                    <a:pt x="4" y="30"/>
                    <a:pt x="4" y="32"/>
                  </a:cubicBezTo>
                  <a:cubicBezTo>
                    <a:pt x="4" y="34"/>
                    <a:pt x="4" y="35"/>
                    <a:pt x="3" y="36"/>
                  </a:cubicBezTo>
                  <a:cubicBezTo>
                    <a:pt x="3" y="37"/>
                    <a:pt x="2" y="38"/>
                    <a:pt x="3" y="39"/>
                  </a:cubicBezTo>
                  <a:cubicBezTo>
                    <a:pt x="3" y="39"/>
                    <a:pt x="3" y="38"/>
                    <a:pt x="4" y="39"/>
                  </a:cubicBezTo>
                  <a:cubicBezTo>
                    <a:pt x="5" y="39"/>
                    <a:pt x="5" y="39"/>
                    <a:pt x="6" y="40"/>
                  </a:cubicBezTo>
                  <a:cubicBezTo>
                    <a:pt x="6" y="40"/>
                    <a:pt x="7" y="40"/>
                    <a:pt x="7" y="41"/>
                  </a:cubicBezTo>
                  <a:cubicBezTo>
                    <a:pt x="6" y="41"/>
                    <a:pt x="6" y="42"/>
                    <a:pt x="5" y="42"/>
                  </a:cubicBezTo>
                  <a:cubicBezTo>
                    <a:pt x="4" y="42"/>
                    <a:pt x="3" y="40"/>
                    <a:pt x="3" y="41"/>
                  </a:cubicBezTo>
                  <a:cubicBezTo>
                    <a:pt x="3" y="42"/>
                    <a:pt x="3" y="42"/>
                    <a:pt x="3" y="44"/>
                  </a:cubicBezTo>
                  <a:cubicBezTo>
                    <a:pt x="3" y="45"/>
                    <a:pt x="2" y="46"/>
                    <a:pt x="3" y="46"/>
                  </a:cubicBezTo>
                  <a:cubicBezTo>
                    <a:pt x="5" y="47"/>
                    <a:pt x="5" y="46"/>
                    <a:pt x="6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8"/>
                    <a:pt x="4" y="47"/>
                    <a:pt x="4" y="48"/>
                  </a:cubicBezTo>
                  <a:cubicBezTo>
                    <a:pt x="4" y="48"/>
                    <a:pt x="3" y="49"/>
                    <a:pt x="4" y="50"/>
                  </a:cubicBezTo>
                  <a:cubicBezTo>
                    <a:pt x="4" y="51"/>
                    <a:pt x="3" y="51"/>
                    <a:pt x="2" y="51"/>
                  </a:cubicBezTo>
                  <a:cubicBezTo>
                    <a:pt x="2" y="52"/>
                    <a:pt x="3" y="54"/>
                    <a:pt x="2" y="53"/>
                  </a:cubicBezTo>
                  <a:cubicBezTo>
                    <a:pt x="1" y="52"/>
                    <a:pt x="1" y="52"/>
                    <a:pt x="1" y="50"/>
                  </a:cubicBezTo>
                  <a:cubicBezTo>
                    <a:pt x="2" y="48"/>
                    <a:pt x="2" y="47"/>
                    <a:pt x="1" y="48"/>
                  </a:cubicBezTo>
                  <a:cubicBezTo>
                    <a:pt x="1" y="49"/>
                    <a:pt x="0" y="50"/>
                    <a:pt x="1" y="51"/>
                  </a:cubicBezTo>
                  <a:cubicBezTo>
                    <a:pt x="1" y="52"/>
                    <a:pt x="1" y="54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3" y="57"/>
                    <a:pt x="6" y="58"/>
                    <a:pt x="6" y="58"/>
                  </a:cubicBezTo>
                  <a:cubicBezTo>
                    <a:pt x="8" y="59"/>
                    <a:pt x="8" y="59"/>
                    <a:pt x="8" y="61"/>
                  </a:cubicBezTo>
                  <a:cubicBezTo>
                    <a:pt x="9" y="63"/>
                    <a:pt x="9" y="61"/>
                    <a:pt x="11" y="61"/>
                  </a:cubicBezTo>
                  <a:cubicBezTo>
                    <a:pt x="13" y="61"/>
                    <a:pt x="14" y="63"/>
                    <a:pt x="15" y="66"/>
                  </a:cubicBezTo>
                  <a:cubicBezTo>
                    <a:pt x="17" y="68"/>
                    <a:pt x="15" y="72"/>
                    <a:pt x="14" y="73"/>
                  </a:cubicBezTo>
                  <a:cubicBezTo>
                    <a:pt x="14" y="75"/>
                    <a:pt x="14" y="76"/>
                    <a:pt x="15" y="77"/>
                  </a:cubicBezTo>
                  <a:cubicBezTo>
                    <a:pt x="15" y="78"/>
                    <a:pt x="18" y="77"/>
                    <a:pt x="20" y="79"/>
                  </a:cubicBezTo>
                  <a:cubicBezTo>
                    <a:pt x="21" y="80"/>
                    <a:pt x="24" y="80"/>
                    <a:pt x="26" y="79"/>
                  </a:cubicBezTo>
                  <a:cubicBezTo>
                    <a:pt x="28" y="79"/>
                    <a:pt x="28" y="78"/>
                    <a:pt x="30" y="79"/>
                  </a:cubicBezTo>
                  <a:cubicBezTo>
                    <a:pt x="33" y="80"/>
                    <a:pt x="33" y="79"/>
                    <a:pt x="35" y="79"/>
                  </a:cubicBezTo>
                  <a:cubicBezTo>
                    <a:pt x="36" y="79"/>
                    <a:pt x="37" y="80"/>
                    <a:pt x="38" y="81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40" y="82"/>
                    <a:pt x="43" y="82"/>
                    <a:pt x="43" y="83"/>
                  </a:cubicBezTo>
                  <a:cubicBezTo>
                    <a:pt x="44" y="84"/>
                    <a:pt x="47" y="83"/>
                    <a:pt x="48" y="82"/>
                  </a:cubicBezTo>
                  <a:cubicBezTo>
                    <a:pt x="49" y="82"/>
                    <a:pt x="51" y="82"/>
                    <a:pt x="52" y="84"/>
                  </a:cubicBezTo>
                  <a:cubicBezTo>
                    <a:pt x="53" y="85"/>
                    <a:pt x="57" y="85"/>
                    <a:pt x="57" y="84"/>
                  </a:cubicBezTo>
                  <a:cubicBezTo>
                    <a:pt x="58" y="83"/>
                    <a:pt x="61" y="83"/>
                    <a:pt x="65" y="84"/>
                  </a:cubicBezTo>
                  <a:cubicBezTo>
                    <a:pt x="69" y="84"/>
                    <a:pt x="67" y="84"/>
                    <a:pt x="67" y="83"/>
                  </a:cubicBezTo>
                  <a:cubicBezTo>
                    <a:pt x="68" y="82"/>
                    <a:pt x="70" y="83"/>
                    <a:pt x="72" y="83"/>
                  </a:cubicBezTo>
                  <a:cubicBezTo>
                    <a:pt x="73" y="84"/>
                    <a:pt x="76" y="84"/>
                    <a:pt x="77" y="83"/>
                  </a:cubicBezTo>
                  <a:cubicBezTo>
                    <a:pt x="78" y="83"/>
                    <a:pt x="86" y="85"/>
                    <a:pt x="89" y="86"/>
                  </a:cubicBezTo>
                  <a:cubicBezTo>
                    <a:pt x="92" y="88"/>
                    <a:pt x="110" y="90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89"/>
                    <a:pt x="110" y="88"/>
                    <a:pt x="110" y="87"/>
                  </a:cubicBezTo>
                  <a:cubicBezTo>
                    <a:pt x="110" y="86"/>
                    <a:pt x="111" y="84"/>
                    <a:pt x="111" y="83"/>
                  </a:cubicBezTo>
                  <a:cubicBezTo>
                    <a:pt x="110" y="82"/>
                    <a:pt x="110" y="75"/>
                    <a:pt x="111" y="73"/>
                  </a:cubicBezTo>
                  <a:cubicBezTo>
                    <a:pt x="112" y="72"/>
                    <a:pt x="116" y="52"/>
                    <a:pt x="116" y="5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389997" y="1163359"/>
              <a:ext cx="601062" cy="962297"/>
            </a:xfrm>
            <a:custGeom>
              <a:avLst/>
              <a:gdLst>
                <a:gd name="T0" fmla="*/ 110 w 112"/>
                <a:gd name="T1" fmla="*/ 118 h 179"/>
                <a:gd name="T2" fmla="*/ 107 w 112"/>
                <a:gd name="T3" fmla="*/ 114 h 179"/>
                <a:gd name="T4" fmla="*/ 103 w 112"/>
                <a:gd name="T5" fmla="*/ 119 h 179"/>
                <a:gd name="T6" fmla="*/ 102 w 112"/>
                <a:gd name="T7" fmla="*/ 118 h 179"/>
                <a:gd name="T8" fmla="*/ 99 w 112"/>
                <a:gd name="T9" fmla="*/ 118 h 179"/>
                <a:gd name="T10" fmla="*/ 95 w 112"/>
                <a:gd name="T11" fmla="*/ 117 h 179"/>
                <a:gd name="T12" fmla="*/ 91 w 112"/>
                <a:gd name="T13" fmla="*/ 116 h 179"/>
                <a:gd name="T14" fmla="*/ 89 w 112"/>
                <a:gd name="T15" fmla="*/ 118 h 179"/>
                <a:gd name="T16" fmla="*/ 85 w 112"/>
                <a:gd name="T17" fmla="*/ 116 h 179"/>
                <a:gd name="T18" fmla="*/ 82 w 112"/>
                <a:gd name="T19" fmla="*/ 118 h 179"/>
                <a:gd name="T20" fmla="*/ 81 w 112"/>
                <a:gd name="T21" fmla="*/ 117 h 179"/>
                <a:gd name="T22" fmla="*/ 79 w 112"/>
                <a:gd name="T23" fmla="*/ 111 h 179"/>
                <a:gd name="T24" fmla="*/ 76 w 112"/>
                <a:gd name="T25" fmla="*/ 107 h 179"/>
                <a:gd name="T26" fmla="*/ 75 w 112"/>
                <a:gd name="T27" fmla="*/ 103 h 179"/>
                <a:gd name="T28" fmla="*/ 74 w 112"/>
                <a:gd name="T29" fmla="*/ 97 h 179"/>
                <a:gd name="T30" fmla="*/ 71 w 112"/>
                <a:gd name="T31" fmla="*/ 92 h 179"/>
                <a:gd name="T32" fmla="*/ 72 w 112"/>
                <a:gd name="T33" fmla="*/ 87 h 179"/>
                <a:gd name="T34" fmla="*/ 68 w 112"/>
                <a:gd name="T35" fmla="*/ 87 h 179"/>
                <a:gd name="T36" fmla="*/ 63 w 112"/>
                <a:gd name="T37" fmla="*/ 89 h 179"/>
                <a:gd name="T38" fmla="*/ 61 w 112"/>
                <a:gd name="T39" fmla="*/ 88 h 179"/>
                <a:gd name="T40" fmla="*/ 59 w 112"/>
                <a:gd name="T41" fmla="*/ 86 h 179"/>
                <a:gd name="T42" fmla="*/ 60 w 112"/>
                <a:gd name="T43" fmla="*/ 83 h 179"/>
                <a:gd name="T44" fmla="*/ 62 w 112"/>
                <a:gd name="T45" fmla="*/ 82 h 179"/>
                <a:gd name="T46" fmla="*/ 63 w 112"/>
                <a:gd name="T47" fmla="*/ 78 h 179"/>
                <a:gd name="T48" fmla="*/ 63 w 112"/>
                <a:gd name="T49" fmla="*/ 72 h 179"/>
                <a:gd name="T50" fmla="*/ 65 w 112"/>
                <a:gd name="T51" fmla="*/ 68 h 179"/>
                <a:gd name="T52" fmla="*/ 67 w 112"/>
                <a:gd name="T53" fmla="*/ 62 h 179"/>
                <a:gd name="T54" fmla="*/ 63 w 112"/>
                <a:gd name="T55" fmla="*/ 62 h 179"/>
                <a:gd name="T56" fmla="*/ 60 w 112"/>
                <a:gd name="T57" fmla="*/ 58 h 179"/>
                <a:gd name="T58" fmla="*/ 59 w 112"/>
                <a:gd name="T59" fmla="*/ 54 h 179"/>
                <a:gd name="T60" fmla="*/ 56 w 112"/>
                <a:gd name="T61" fmla="*/ 50 h 179"/>
                <a:gd name="T62" fmla="*/ 55 w 112"/>
                <a:gd name="T63" fmla="*/ 45 h 179"/>
                <a:gd name="T64" fmla="*/ 52 w 112"/>
                <a:gd name="T65" fmla="*/ 43 h 179"/>
                <a:gd name="T66" fmla="*/ 49 w 112"/>
                <a:gd name="T67" fmla="*/ 40 h 179"/>
                <a:gd name="T68" fmla="*/ 50 w 112"/>
                <a:gd name="T69" fmla="*/ 35 h 179"/>
                <a:gd name="T70" fmla="*/ 46 w 112"/>
                <a:gd name="T71" fmla="*/ 27 h 179"/>
                <a:gd name="T72" fmla="*/ 47 w 112"/>
                <a:gd name="T73" fmla="*/ 22 h 179"/>
                <a:gd name="T74" fmla="*/ 49 w 112"/>
                <a:gd name="T75" fmla="*/ 14 h 179"/>
                <a:gd name="T76" fmla="*/ 50 w 112"/>
                <a:gd name="T77" fmla="*/ 6 h 179"/>
                <a:gd name="T78" fmla="*/ 50 w 112"/>
                <a:gd name="T79" fmla="*/ 3 h 179"/>
                <a:gd name="T80" fmla="*/ 34 w 112"/>
                <a:gd name="T81" fmla="*/ 0 h 179"/>
                <a:gd name="T82" fmla="*/ 28 w 112"/>
                <a:gd name="T83" fmla="*/ 29 h 179"/>
                <a:gd name="T84" fmla="*/ 23 w 112"/>
                <a:gd name="T85" fmla="*/ 52 h 179"/>
                <a:gd name="T86" fmla="*/ 22 w 112"/>
                <a:gd name="T87" fmla="*/ 62 h 179"/>
                <a:gd name="T88" fmla="*/ 22 w 112"/>
                <a:gd name="T89" fmla="*/ 66 h 179"/>
                <a:gd name="T90" fmla="*/ 24 w 112"/>
                <a:gd name="T91" fmla="*/ 74 h 179"/>
                <a:gd name="T92" fmla="*/ 26 w 112"/>
                <a:gd name="T93" fmla="*/ 81 h 179"/>
                <a:gd name="T94" fmla="*/ 22 w 112"/>
                <a:gd name="T95" fmla="*/ 87 h 179"/>
                <a:gd name="T96" fmla="*/ 19 w 112"/>
                <a:gd name="T97" fmla="*/ 91 h 179"/>
                <a:gd name="T98" fmla="*/ 18 w 112"/>
                <a:gd name="T99" fmla="*/ 94 h 179"/>
                <a:gd name="T100" fmla="*/ 9 w 112"/>
                <a:gd name="T101" fmla="*/ 103 h 179"/>
                <a:gd name="T102" fmla="*/ 12 w 112"/>
                <a:gd name="T103" fmla="*/ 108 h 179"/>
                <a:gd name="T104" fmla="*/ 12 w 112"/>
                <a:gd name="T105" fmla="*/ 113 h 179"/>
                <a:gd name="T106" fmla="*/ 11 w 112"/>
                <a:gd name="T107" fmla="*/ 116 h 179"/>
                <a:gd name="T108" fmla="*/ 9 w 112"/>
                <a:gd name="T109" fmla="*/ 121 h 179"/>
                <a:gd name="T110" fmla="*/ 0 w 112"/>
                <a:gd name="T111" fmla="*/ 160 h 179"/>
                <a:gd name="T112" fmla="*/ 103 w 112"/>
                <a:gd name="T113" fmla="*/ 179 h 179"/>
                <a:gd name="T114" fmla="*/ 112 w 112"/>
                <a:gd name="T115" fmla="*/ 120 h 179"/>
                <a:gd name="T116" fmla="*/ 110 w 112"/>
                <a:gd name="T117" fmla="*/ 1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" h="179">
                  <a:moveTo>
                    <a:pt x="110" y="118"/>
                  </a:moveTo>
                  <a:cubicBezTo>
                    <a:pt x="110" y="115"/>
                    <a:pt x="108" y="115"/>
                    <a:pt x="107" y="114"/>
                  </a:cubicBezTo>
                  <a:cubicBezTo>
                    <a:pt x="105" y="113"/>
                    <a:pt x="106" y="117"/>
                    <a:pt x="103" y="119"/>
                  </a:cubicBezTo>
                  <a:cubicBezTo>
                    <a:pt x="101" y="121"/>
                    <a:pt x="103" y="119"/>
                    <a:pt x="102" y="118"/>
                  </a:cubicBezTo>
                  <a:cubicBezTo>
                    <a:pt x="100" y="117"/>
                    <a:pt x="101" y="118"/>
                    <a:pt x="99" y="118"/>
                  </a:cubicBezTo>
                  <a:cubicBezTo>
                    <a:pt x="97" y="118"/>
                    <a:pt x="96" y="118"/>
                    <a:pt x="95" y="117"/>
                  </a:cubicBezTo>
                  <a:cubicBezTo>
                    <a:pt x="93" y="115"/>
                    <a:pt x="92" y="116"/>
                    <a:pt x="91" y="116"/>
                  </a:cubicBezTo>
                  <a:cubicBezTo>
                    <a:pt x="91" y="117"/>
                    <a:pt x="90" y="118"/>
                    <a:pt x="89" y="118"/>
                  </a:cubicBezTo>
                  <a:cubicBezTo>
                    <a:pt x="87" y="118"/>
                    <a:pt x="87" y="117"/>
                    <a:pt x="85" y="116"/>
                  </a:cubicBezTo>
                  <a:cubicBezTo>
                    <a:pt x="83" y="116"/>
                    <a:pt x="84" y="117"/>
                    <a:pt x="82" y="118"/>
                  </a:cubicBezTo>
                  <a:cubicBezTo>
                    <a:pt x="81" y="120"/>
                    <a:pt x="81" y="118"/>
                    <a:pt x="81" y="117"/>
                  </a:cubicBezTo>
                  <a:cubicBezTo>
                    <a:pt x="80" y="116"/>
                    <a:pt x="79" y="113"/>
                    <a:pt x="79" y="111"/>
                  </a:cubicBezTo>
                  <a:cubicBezTo>
                    <a:pt x="79" y="109"/>
                    <a:pt x="79" y="108"/>
                    <a:pt x="76" y="107"/>
                  </a:cubicBezTo>
                  <a:cubicBezTo>
                    <a:pt x="73" y="107"/>
                    <a:pt x="74" y="106"/>
                    <a:pt x="75" y="103"/>
                  </a:cubicBezTo>
                  <a:cubicBezTo>
                    <a:pt x="75" y="101"/>
                    <a:pt x="75" y="99"/>
                    <a:pt x="74" y="97"/>
                  </a:cubicBezTo>
                  <a:cubicBezTo>
                    <a:pt x="72" y="95"/>
                    <a:pt x="72" y="94"/>
                    <a:pt x="71" y="92"/>
                  </a:cubicBezTo>
                  <a:cubicBezTo>
                    <a:pt x="70" y="90"/>
                    <a:pt x="72" y="89"/>
                    <a:pt x="72" y="87"/>
                  </a:cubicBezTo>
                  <a:cubicBezTo>
                    <a:pt x="71" y="84"/>
                    <a:pt x="69" y="86"/>
                    <a:pt x="68" y="87"/>
                  </a:cubicBezTo>
                  <a:cubicBezTo>
                    <a:pt x="66" y="88"/>
                    <a:pt x="66" y="88"/>
                    <a:pt x="63" y="89"/>
                  </a:cubicBezTo>
                  <a:cubicBezTo>
                    <a:pt x="60" y="90"/>
                    <a:pt x="63" y="89"/>
                    <a:pt x="61" y="88"/>
                  </a:cubicBezTo>
                  <a:cubicBezTo>
                    <a:pt x="60" y="87"/>
                    <a:pt x="59" y="87"/>
                    <a:pt x="59" y="86"/>
                  </a:cubicBezTo>
                  <a:cubicBezTo>
                    <a:pt x="60" y="86"/>
                    <a:pt x="60" y="85"/>
                    <a:pt x="60" y="83"/>
                  </a:cubicBezTo>
                  <a:cubicBezTo>
                    <a:pt x="60" y="81"/>
                    <a:pt x="61" y="82"/>
                    <a:pt x="62" y="82"/>
                  </a:cubicBezTo>
                  <a:cubicBezTo>
                    <a:pt x="63" y="82"/>
                    <a:pt x="63" y="79"/>
                    <a:pt x="63" y="78"/>
                  </a:cubicBezTo>
                  <a:cubicBezTo>
                    <a:pt x="63" y="76"/>
                    <a:pt x="62" y="75"/>
                    <a:pt x="63" y="72"/>
                  </a:cubicBezTo>
                  <a:cubicBezTo>
                    <a:pt x="63" y="70"/>
                    <a:pt x="65" y="69"/>
                    <a:pt x="65" y="68"/>
                  </a:cubicBezTo>
                  <a:cubicBezTo>
                    <a:pt x="66" y="67"/>
                    <a:pt x="67" y="64"/>
                    <a:pt x="67" y="62"/>
                  </a:cubicBezTo>
                  <a:cubicBezTo>
                    <a:pt x="66" y="60"/>
                    <a:pt x="65" y="62"/>
                    <a:pt x="63" y="62"/>
                  </a:cubicBezTo>
                  <a:cubicBezTo>
                    <a:pt x="62" y="62"/>
                    <a:pt x="62" y="59"/>
                    <a:pt x="60" y="58"/>
                  </a:cubicBezTo>
                  <a:cubicBezTo>
                    <a:pt x="57" y="56"/>
                    <a:pt x="59" y="56"/>
                    <a:pt x="59" y="54"/>
                  </a:cubicBezTo>
                  <a:cubicBezTo>
                    <a:pt x="58" y="51"/>
                    <a:pt x="58" y="52"/>
                    <a:pt x="56" y="50"/>
                  </a:cubicBezTo>
                  <a:cubicBezTo>
                    <a:pt x="54" y="49"/>
                    <a:pt x="55" y="47"/>
                    <a:pt x="55" y="45"/>
                  </a:cubicBezTo>
                  <a:cubicBezTo>
                    <a:pt x="54" y="44"/>
                    <a:pt x="53" y="44"/>
                    <a:pt x="52" y="43"/>
                  </a:cubicBezTo>
                  <a:cubicBezTo>
                    <a:pt x="51" y="42"/>
                    <a:pt x="49" y="42"/>
                    <a:pt x="49" y="40"/>
                  </a:cubicBezTo>
                  <a:cubicBezTo>
                    <a:pt x="49" y="38"/>
                    <a:pt x="50" y="37"/>
                    <a:pt x="50" y="35"/>
                  </a:cubicBezTo>
                  <a:cubicBezTo>
                    <a:pt x="50" y="33"/>
                    <a:pt x="47" y="29"/>
                    <a:pt x="46" y="27"/>
                  </a:cubicBezTo>
                  <a:cubicBezTo>
                    <a:pt x="46" y="26"/>
                    <a:pt x="47" y="24"/>
                    <a:pt x="47" y="22"/>
                  </a:cubicBezTo>
                  <a:cubicBezTo>
                    <a:pt x="47" y="21"/>
                    <a:pt x="48" y="16"/>
                    <a:pt x="49" y="14"/>
                  </a:cubicBezTo>
                  <a:cubicBezTo>
                    <a:pt x="50" y="13"/>
                    <a:pt x="50" y="8"/>
                    <a:pt x="50" y="6"/>
                  </a:cubicBezTo>
                  <a:cubicBezTo>
                    <a:pt x="50" y="6"/>
                    <a:pt x="50" y="4"/>
                    <a:pt x="50" y="3"/>
                  </a:cubicBezTo>
                  <a:cubicBezTo>
                    <a:pt x="44" y="2"/>
                    <a:pt x="39" y="1"/>
                    <a:pt x="34" y="0"/>
                  </a:cubicBezTo>
                  <a:cubicBezTo>
                    <a:pt x="33" y="5"/>
                    <a:pt x="28" y="28"/>
                    <a:pt x="28" y="29"/>
                  </a:cubicBezTo>
                  <a:cubicBezTo>
                    <a:pt x="28" y="31"/>
                    <a:pt x="24" y="51"/>
                    <a:pt x="23" y="52"/>
                  </a:cubicBezTo>
                  <a:cubicBezTo>
                    <a:pt x="22" y="54"/>
                    <a:pt x="22" y="61"/>
                    <a:pt x="22" y="62"/>
                  </a:cubicBezTo>
                  <a:cubicBezTo>
                    <a:pt x="23" y="63"/>
                    <a:pt x="22" y="65"/>
                    <a:pt x="22" y="66"/>
                  </a:cubicBezTo>
                  <a:cubicBezTo>
                    <a:pt x="22" y="67"/>
                    <a:pt x="22" y="72"/>
                    <a:pt x="24" y="74"/>
                  </a:cubicBezTo>
                  <a:cubicBezTo>
                    <a:pt x="27" y="76"/>
                    <a:pt x="27" y="80"/>
                    <a:pt x="26" y="81"/>
                  </a:cubicBezTo>
                  <a:cubicBezTo>
                    <a:pt x="25" y="82"/>
                    <a:pt x="22" y="86"/>
                    <a:pt x="22" y="87"/>
                  </a:cubicBezTo>
                  <a:cubicBezTo>
                    <a:pt x="22" y="88"/>
                    <a:pt x="20" y="89"/>
                    <a:pt x="19" y="91"/>
                  </a:cubicBezTo>
                  <a:cubicBezTo>
                    <a:pt x="18" y="92"/>
                    <a:pt x="18" y="93"/>
                    <a:pt x="18" y="94"/>
                  </a:cubicBezTo>
                  <a:cubicBezTo>
                    <a:pt x="18" y="94"/>
                    <a:pt x="9" y="101"/>
                    <a:pt x="9" y="103"/>
                  </a:cubicBezTo>
                  <a:cubicBezTo>
                    <a:pt x="9" y="106"/>
                    <a:pt x="9" y="107"/>
                    <a:pt x="12" y="108"/>
                  </a:cubicBezTo>
                  <a:cubicBezTo>
                    <a:pt x="14" y="110"/>
                    <a:pt x="13" y="112"/>
                    <a:pt x="12" y="113"/>
                  </a:cubicBezTo>
                  <a:cubicBezTo>
                    <a:pt x="11" y="114"/>
                    <a:pt x="12" y="115"/>
                    <a:pt x="11" y="116"/>
                  </a:cubicBezTo>
                  <a:cubicBezTo>
                    <a:pt x="11" y="117"/>
                    <a:pt x="9" y="120"/>
                    <a:pt x="9" y="121"/>
                  </a:cubicBezTo>
                  <a:cubicBezTo>
                    <a:pt x="9" y="122"/>
                    <a:pt x="2" y="153"/>
                    <a:pt x="0" y="160"/>
                  </a:cubicBezTo>
                  <a:cubicBezTo>
                    <a:pt x="32" y="167"/>
                    <a:pt x="67" y="174"/>
                    <a:pt x="103" y="179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1" y="120"/>
                    <a:pt x="110" y="119"/>
                    <a:pt x="110" y="11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636791" y="1179281"/>
              <a:ext cx="1025985" cy="644848"/>
            </a:xfrm>
            <a:custGeom>
              <a:avLst/>
              <a:gdLst>
                <a:gd name="T0" fmla="*/ 4 w 191"/>
                <a:gd name="T1" fmla="*/ 0 h 120"/>
                <a:gd name="T2" fmla="*/ 4 w 191"/>
                <a:gd name="T3" fmla="*/ 3 h 120"/>
                <a:gd name="T4" fmla="*/ 3 w 191"/>
                <a:gd name="T5" fmla="*/ 11 h 120"/>
                <a:gd name="T6" fmla="*/ 1 w 191"/>
                <a:gd name="T7" fmla="*/ 19 h 120"/>
                <a:gd name="T8" fmla="*/ 0 w 191"/>
                <a:gd name="T9" fmla="*/ 24 h 120"/>
                <a:gd name="T10" fmla="*/ 4 w 191"/>
                <a:gd name="T11" fmla="*/ 32 h 120"/>
                <a:gd name="T12" fmla="*/ 3 w 191"/>
                <a:gd name="T13" fmla="*/ 37 h 120"/>
                <a:gd name="T14" fmla="*/ 6 w 191"/>
                <a:gd name="T15" fmla="*/ 40 h 120"/>
                <a:gd name="T16" fmla="*/ 9 w 191"/>
                <a:gd name="T17" fmla="*/ 42 h 120"/>
                <a:gd name="T18" fmla="*/ 10 w 191"/>
                <a:gd name="T19" fmla="*/ 47 h 120"/>
                <a:gd name="T20" fmla="*/ 13 w 191"/>
                <a:gd name="T21" fmla="*/ 51 h 120"/>
                <a:gd name="T22" fmla="*/ 14 w 191"/>
                <a:gd name="T23" fmla="*/ 55 h 120"/>
                <a:gd name="T24" fmla="*/ 17 w 191"/>
                <a:gd name="T25" fmla="*/ 59 h 120"/>
                <a:gd name="T26" fmla="*/ 21 w 191"/>
                <a:gd name="T27" fmla="*/ 59 h 120"/>
                <a:gd name="T28" fmla="*/ 19 w 191"/>
                <a:gd name="T29" fmla="*/ 65 h 120"/>
                <a:gd name="T30" fmla="*/ 17 w 191"/>
                <a:gd name="T31" fmla="*/ 69 h 120"/>
                <a:gd name="T32" fmla="*/ 17 w 191"/>
                <a:gd name="T33" fmla="*/ 75 h 120"/>
                <a:gd name="T34" fmla="*/ 16 w 191"/>
                <a:gd name="T35" fmla="*/ 79 h 120"/>
                <a:gd name="T36" fmla="*/ 14 w 191"/>
                <a:gd name="T37" fmla="*/ 80 h 120"/>
                <a:gd name="T38" fmla="*/ 13 w 191"/>
                <a:gd name="T39" fmla="*/ 83 h 120"/>
                <a:gd name="T40" fmla="*/ 15 w 191"/>
                <a:gd name="T41" fmla="*/ 85 h 120"/>
                <a:gd name="T42" fmla="*/ 17 w 191"/>
                <a:gd name="T43" fmla="*/ 86 h 120"/>
                <a:gd name="T44" fmla="*/ 22 w 191"/>
                <a:gd name="T45" fmla="*/ 84 h 120"/>
                <a:gd name="T46" fmla="*/ 26 w 191"/>
                <a:gd name="T47" fmla="*/ 84 h 120"/>
                <a:gd name="T48" fmla="*/ 25 w 191"/>
                <a:gd name="T49" fmla="*/ 89 h 120"/>
                <a:gd name="T50" fmla="*/ 28 w 191"/>
                <a:gd name="T51" fmla="*/ 94 h 120"/>
                <a:gd name="T52" fmla="*/ 29 w 191"/>
                <a:gd name="T53" fmla="*/ 100 h 120"/>
                <a:gd name="T54" fmla="*/ 30 w 191"/>
                <a:gd name="T55" fmla="*/ 104 h 120"/>
                <a:gd name="T56" fmla="*/ 33 w 191"/>
                <a:gd name="T57" fmla="*/ 108 h 120"/>
                <a:gd name="T58" fmla="*/ 35 w 191"/>
                <a:gd name="T59" fmla="*/ 114 h 120"/>
                <a:gd name="T60" fmla="*/ 36 w 191"/>
                <a:gd name="T61" fmla="*/ 115 h 120"/>
                <a:gd name="T62" fmla="*/ 39 w 191"/>
                <a:gd name="T63" fmla="*/ 113 h 120"/>
                <a:gd name="T64" fmla="*/ 43 w 191"/>
                <a:gd name="T65" fmla="*/ 115 h 120"/>
                <a:gd name="T66" fmla="*/ 45 w 191"/>
                <a:gd name="T67" fmla="*/ 113 h 120"/>
                <a:gd name="T68" fmla="*/ 49 w 191"/>
                <a:gd name="T69" fmla="*/ 114 h 120"/>
                <a:gd name="T70" fmla="*/ 53 w 191"/>
                <a:gd name="T71" fmla="*/ 115 h 120"/>
                <a:gd name="T72" fmla="*/ 56 w 191"/>
                <a:gd name="T73" fmla="*/ 115 h 120"/>
                <a:gd name="T74" fmla="*/ 57 w 191"/>
                <a:gd name="T75" fmla="*/ 116 h 120"/>
                <a:gd name="T76" fmla="*/ 61 w 191"/>
                <a:gd name="T77" fmla="*/ 111 h 120"/>
                <a:gd name="T78" fmla="*/ 64 w 191"/>
                <a:gd name="T79" fmla="*/ 115 h 120"/>
                <a:gd name="T80" fmla="*/ 66 w 191"/>
                <a:gd name="T81" fmla="*/ 117 h 120"/>
                <a:gd name="T82" fmla="*/ 68 w 191"/>
                <a:gd name="T83" fmla="*/ 109 h 120"/>
                <a:gd name="T84" fmla="*/ 69 w 191"/>
                <a:gd name="T85" fmla="*/ 106 h 120"/>
                <a:gd name="T86" fmla="*/ 184 w 191"/>
                <a:gd name="T87" fmla="*/ 118 h 120"/>
                <a:gd name="T88" fmla="*/ 191 w 191"/>
                <a:gd name="T89" fmla="*/ 26 h 120"/>
                <a:gd name="T90" fmla="*/ 4 w 191"/>
                <a:gd name="T9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1" h="120">
                  <a:moveTo>
                    <a:pt x="4" y="0"/>
                  </a:moveTo>
                  <a:cubicBezTo>
                    <a:pt x="4" y="1"/>
                    <a:pt x="4" y="3"/>
                    <a:pt x="4" y="3"/>
                  </a:cubicBezTo>
                  <a:cubicBezTo>
                    <a:pt x="4" y="5"/>
                    <a:pt x="4" y="10"/>
                    <a:pt x="3" y="11"/>
                  </a:cubicBezTo>
                  <a:cubicBezTo>
                    <a:pt x="2" y="13"/>
                    <a:pt x="1" y="18"/>
                    <a:pt x="1" y="19"/>
                  </a:cubicBezTo>
                  <a:cubicBezTo>
                    <a:pt x="1" y="21"/>
                    <a:pt x="0" y="23"/>
                    <a:pt x="0" y="24"/>
                  </a:cubicBezTo>
                  <a:cubicBezTo>
                    <a:pt x="1" y="26"/>
                    <a:pt x="4" y="30"/>
                    <a:pt x="4" y="32"/>
                  </a:cubicBezTo>
                  <a:cubicBezTo>
                    <a:pt x="4" y="34"/>
                    <a:pt x="3" y="35"/>
                    <a:pt x="3" y="37"/>
                  </a:cubicBezTo>
                  <a:cubicBezTo>
                    <a:pt x="3" y="39"/>
                    <a:pt x="5" y="39"/>
                    <a:pt x="6" y="40"/>
                  </a:cubicBezTo>
                  <a:cubicBezTo>
                    <a:pt x="7" y="41"/>
                    <a:pt x="8" y="41"/>
                    <a:pt x="9" y="42"/>
                  </a:cubicBezTo>
                  <a:cubicBezTo>
                    <a:pt x="9" y="44"/>
                    <a:pt x="8" y="46"/>
                    <a:pt x="10" y="47"/>
                  </a:cubicBezTo>
                  <a:cubicBezTo>
                    <a:pt x="12" y="49"/>
                    <a:pt x="12" y="48"/>
                    <a:pt x="13" y="51"/>
                  </a:cubicBezTo>
                  <a:cubicBezTo>
                    <a:pt x="13" y="53"/>
                    <a:pt x="11" y="53"/>
                    <a:pt x="14" y="55"/>
                  </a:cubicBezTo>
                  <a:cubicBezTo>
                    <a:pt x="16" y="56"/>
                    <a:pt x="16" y="59"/>
                    <a:pt x="17" y="59"/>
                  </a:cubicBezTo>
                  <a:cubicBezTo>
                    <a:pt x="19" y="59"/>
                    <a:pt x="20" y="57"/>
                    <a:pt x="21" y="59"/>
                  </a:cubicBezTo>
                  <a:cubicBezTo>
                    <a:pt x="21" y="61"/>
                    <a:pt x="20" y="64"/>
                    <a:pt x="19" y="65"/>
                  </a:cubicBezTo>
                  <a:cubicBezTo>
                    <a:pt x="19" y="66"/>
                    <a:pt x="17" y="67"/>
                    <a:pt x="17" y="69"/>
                  </a:cubicBezTo>
                  <a:cubicBezTo>
                    <a:pt x="16" y="72"/>
                    <a:pt x="17" y="73"/>
                    <a:pt x="17" y="75"/>
                  </a:cubicBezTo>
                  <a:cubicBezTo>
                    <a:pt x="17" y="76"/>
                    <a:pt x="17" y="79"/>
                    <a:pt x="16" y="79"/>
                  </a:cubicBezTo>
                  <a:cubicBezTo>
                    <a:pt x="15" y="79"/>
                    <a:pt x="14" y="78"/>
                    <a:pt x="14" y="80"/>
                  </a:cubicBezTo>
                  <a:cubicBezTo>
                    <a:pt x="14" y="82"/>
                    <a:pt x="14" y="83"/>
                    <a:pt x="13" y="83"/>
                  </a:cubicBezTo>
                  <a:cubicBezTo>
                    <a:pt x="13" y="84"/>
                    <a:pt x="14" y="84"/>
                    <a:pt x="15" y="85"/>
                  </a:cubicBezTo>
                  <a:cubicBezTo>
                    <a:pt x="17" y="86"/>
                    <a:pt x="14" y="87"/>
                    <a:pt x="17" y="86"/>
                  </a:cubicBezTo>
                  <a:cubicBezTo>
                    <a:pt x="20" y="85"/>
                    <a:pt x="20" y="85"/>
                    <a:pt x="22" y="84"/>
                  </a:cubicBezTo>
                  <a:cubicBezTo>
                    <a:pt x="23" y="83"/>
                    <a:pt x="25" y="81"/>
                    <a:pt x="26" y="84"/>
                  </a:cubicBezTo>
                  <a:cubicBezTo>
                    <a:pt x="26" y="86"/>
                    <a:pt x="24" y="87"/>
                    <a:pt x="25" y="89"/>
                  </a:cubicBezTo>
                  <a:cubicBezTo>
                    <a:pt x="26" y="91"/>
                    <a:pt x="26" y="92"/>
                    <a:pt x="28" y="94"/>
                  </a:cubicBezTo>
                  <a:cubicBezTo>
                    <a:pt x="29" y="96"/>
                    <a:pt x="29" y="98"/>
                    <a:pt x="29" y="100"/>
                  </a:cubicBezTo>
                  <a:cubicBezTo>
                    <a:pt x="28" y="103"/>
                    <a:pt x="27" y="104"/>
                    <a:pt x="30" y="104"/>
                  </a:cubicBezTo>
                  <a:cubicBezTo>
                    <a:pt x="33" y="105"/>
                    <a:pt x="33" y="106"/>
                    <a:pt x="33" y="108"/>
                  </a:cubicBezTo>
                  <a:cubicBezTo>
                    <a:pt x="33" y="110"/>
                    <a:pt x="34" y="113"/>
                    <a:pt x="35" y="114"/>
                  </a:cubicBezTo>
                  <a:cubicBezTo>
                    <a:pt x="35" y="115"/>
                    <a:pt x="35" y="117"/>
                    <a:pt x="36" y="115"/>
                  </a:cubicBezTo>
                  <a:cubicBezTo>
                    <a:pt x="38" y="114"/>
                    <a:pt x="37" y="113"/>
                    <a:pt x="39" y="113"/>
                  </a:cubicBezTo>
                  <a:cubicBezTo>
                    <a:pt x="41" y="114"/>
                    <a:pt x="41" y="115"/>
                    <a:pt x="43" y="115"/>
                  </a:cubicBezTo>
                  <a:cubicBezTo>
                    <a:pt x="44" y="115"/>
                    <a:pt x="45" y="114"/>
                    <a:pt x="45" y="113"/>
                  </a:cubicBezTo>
                  <a:cubicBezTo>
                    <a:pt x="46" y="113"/>
                    <a:pt x="47" y="112"/>
                    <a:pt x="49" y="114"/>
                  </a:cubicBezTo>
                  <a:cubicBezTo>
                    <a:pt x="50" y="115"/>
                    <a:pt x="51" y="115"/>
                    <a:pt x="53" y="115"/>
                  </a:cubicBezTo>
                  <a:cubicBezTo>
                    <a:pt x="55" y="115"/>
                    <a:pt x="54" y="114"/>
                    <a:pt x="56" y="115"/>
                  </a:cubicBezTo>
                  <a:cubicBezTo>
                    <a:pt x="57" y="116"/>
                    <a:pt x="55" y="118"/>
                    <a:pt x="57" y="116"/>
                  </a:cubicBezTo>
                  <a:cubicBezTo>
                    <a:pt x="60" y="114"/>
                    <a:pt x="59" y="110"/>
                    <a:pt x="61" y="111"/>
                  </a:cubicBezTo>
                  <a:cubicBezTo>
                    <a:pt x="62" y="112"/>
                    <a:pt x="64" y="112"/>
                    <a:pt x="64" y="115"/>
                  </a:cubicBezTo>
                  <a:cubicBezTo>
                    <a:pt x="64" y="116"/>
                    <a:pt x="65" y="117"/>
                    <a:pt x="66" y="11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8" y="106"/>
                    <a:pt x="69" y="106"/>
                  </a:cubicBezTo>
                  <a:cubicBezTo>
                    <a:pt x="70" y="106"/>
                    <a:pt x="173" y="120"/>
                    <a:pt x="184" y="118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21" y="21"/>
                    <a:pt x="56" y="10"/>
                    <a:pt x="4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921400" y="1749494"/>
              <a:ext cx="703561" cy="575188"/>
            </a:xfrm>
            <a:custGeom>
              <a:avLst/>
              <a:gdLst>
                <a:gd name="T0" fmla="*/ 16 w 131"/>
                <a:gd name="T1" fmla="*/ 0 h 107"/>
                <a:gd name="T2" fmla="*/ 15 w 131"/>
                <a:gd name="T3" fmla="*/ 3 h 107"/>
                <a:gd name="T4" fmla="*/ 4 w 131"/>
                <a:gd name="T5" fmla="*/ 70 h 107"/>
                <a:gd name="T6" fmla="*/ 0 w 131"/>
                <a:gd name="T7" fmla="*/ 93 h 107"/>
                <a:gd name="T8" fmla="*/ 35 w 131"/>
                <a:gd name="T9" fmla="*/ 97 h 107"/>
                <a:gd name="T10" fmla="*/ 36 w 131"/>
                <a:gd name="T11" fmla="*/ 98 h 107"/>
                <a:gd name="T12" fmla="*/ 36 w 131"/>
                <a:gd name="T13" fmla="*/ 97 h 107"/>
                <a:gd name="T14" fmla="*/ 124 w 131"/>
                <a:gd name="T15" fmla="*/ 107 h 107"/>
                <a:gd name="T16" fmla="*/ 131 w 131"/>
                <a:gd name="T17" fmla="*/ 12 h 107"/>
                <a:gd name="T18" fmla="*/ 16 w 131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07">
                  <a:moveTo>
                    <a:pt x="16" y="0"/>
                  </a:moveTo>
                  <a:cubicBezTo>
                    <a:pt x="15" y="0"/>
                    <a:pt x="15" y="3"/>
                    <a:pt x="15" y="3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88" y="104"/>
                    <a:pt x="124" y="10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0" y="14"/>
                    <a:pt x="17" y="0"/>
                    <a:pt x="16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629936" y="1319595"/>
              <a:ext cx="660770" cy="408006"/>
            </a:xfrm>
            <a:custGeom>
              <a:avLst/>
              <a:gdLst>
                <a:gd name="T0" fmla="*/ 123 w 123"/>
                <a:gd name="T1" fmla="*/ 75 h 76"/>
                <a:gd name="T2" fmla="*/ 123 w 123"/>
                <a:gd name="T3" fmla="*/ 74 h 76"/>
                <a:gd name="T4" fmla="*/ 122 w 123"/>
                <a:gd name="T5" fmla="*/ 66 h 76"/>
                <a:gd name="T6" fmla="*/ 120 w 123"/>
                <a:gd name="T7" fmla="*/ 63 h 76"/>
                <a:gd name="T8" fmla="*/ 118 w 123"/>
                <a:gd name="T9" fmla="*/ 52 h 76"/>
                <a:gd name="T10" fmla="*/ 118 w 123"/>
                <a:gd name="T11" fmla="*/ 44 h 76"/>
                <a:gd name="T12" fmla="*/ 118 w 123"/>
                <a:gd name="T13" fmla="*/ 35 h 76"/>
                <a:gd name="T14" fmla="*/ 114 w 123"/>
                <a:gd name="T15" fmla="*/ 23 h 76"/>
                <a:gd name="T16" fmla="*/ 114 w 123"/>
                <a:gd name="T17" fmla="*/ 12 h 76"/>
                <a:gd name="T18" fmla="*/ 114 w 123"/>
                <a:gd name="T19" fmla="*/ 9 h 76"/>
                <a:gd name="T20" fmla="*/ 112 w 123"/>
                <a:gd name="T21" fmla="*/ 3 h 76"/>
                <a:gd name="T22" fmla="*/ 6 w 123"/>
                <a:gd name="T23" fmla="*/ 0 h 76"/>
                <a:gd name="T24" fmla="*/ 0 w 123"/>
                <a:gd name="T25" fmla="*/ 71 h 76"/>
                <a:gd name="T26" fmla="*/ 123 w 123"/>
                <a:gd name="T2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76">
                  <a:moveTo>
                    <a:pt x="123" y="75"/>
                  </a:moveTo>
                  <a:cubicBezTo>
                    <a:pt x="123" y="75"/>
                    <a:pt x="123" y="74"/>
                    <a:pt x="123" y="74"/>
                  </a:cubicBezTo>
                  <a:cubicBezTo>
                    <a:pt x="122" y="72"/>
                    <a:pt x="123" y="66"/>
                    <a:pt x="122" y="66"/>
                  </a:cubicBezTo>
                  <a:cubicBezTo>
                    <a:pt x="121" y="65"/>
                    <a:pt x="120" y="65"/>
                    <a:pt x="120" y="63"/>
                  </a:cubicBezTo>
                  <a:cubicBezTo>
                    <a:pt x="120" y="61"/>
                    <a:pt x="118" y="55"/>
                    <a:pt x="118" y="52"/>
                  </a:cubicBezTo>
                  <a:cubicBezTo>
                    <a:pt x="118" y="50"/>
                    <a:pt x="118" y="48"/>
                    <a:pt x="118" y="44"/>
                  </a:cubicBezTo>
                  <a:cubicBezTo>
                    <a:pt x="118" y="41"/>
                    <a:pt x="119" y="37"/>
                    <a:pt x="118" y="35"/>
                  </a:cubicBezTo>
                  <a:cubicBezTo>
                    <a:pt x="117" y="34"/>
                    <a:pt x="115" y="28"/>
                    <a:pt x="114" y="23"/>
                  </a:cubicBezTo>
                  <a:cubicBezTo>
                    <a:pt x="112" y="19"/>
                    <a:pt x="114" y="14"/>
                    <a:pt x="114" y="12"/>
                  </a:cubicBezTo>
                  <a:cubicBezTo>
                    <a:pt x="115" y="11"/>
                    <a:pt x="115" y="10"/>
                    <a:pt x="114" y="9"/>
                  </a:cubicBezTo>
                  <a:cubicBezTo>
                    <a:pt x="113" y="8"/>
                    <a:pt x="112" y="5"/>
                    <a:pt x="112" y="3"/>
                  </a:cubicBezTo>
                  <a:cubicBezTo>
                    <a:pt x="77" y="4"/>
                    <a:pt x="41" y="3"/>
                    <a:pt x="6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1" y="71"/>
                    <a:pt x="92" y="76"/>
                    <a:pt x="123" y="75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604063" y="1700732"/>
              <a:ext cx="702566" cy="462738"/>
            </a:xfrm>
            <a:custGeom>
              <a:avLst/>
              <a:gdLst>
                <a:gd name="T0" fmla="*/ 96 w 131"/>
                <a:gd name="T1" fmla="*/ 73 h 86"/>
                <a:gd name="T2" fmla="*/ 98 w 131"/>
                <a:gd name="T3" fmla="*/ 75 h 86"/>
                <a:gd name="T4" fmla="*/ 101 w 131"/>
                <a:gd name="T5" fmla="*/ 77 h 86"/>
                <a:gd name="T6" fmla="*/ 104 w 131"/>
                <a:gd name="T7" fmla="*/ 78 h 86"/>
                <a:gd name="T8" fmla="*/ 105 w 131"/>
                <a:gd name="T9" fmla="*/ 77 h 86"/>
                <a:gd name="T10" fmla="*/ 107 w 131"/>
                <a:gd name="T11" fmla="*/ 76 h 86"/>
                <a:gd name="T12" fmla="*/ 116 w 131"/>
                <a:gd name="T13" fmla="*/ 76 h 86"/>
                <a:gd name="T14" fmla="*/ 118 w 131"/>
                <a:gd name="T15" fmla="*/ 78 h 86"/>
                <a:gd name="T16" fmla="*/ 124 w 131"/>
                <a:gd name="T17" fmla="*/ 80 h 86"/>
                <a:gd name="T18" fmla="*/ 127 w 131"/>
                <a:gd name="T19" fmla="*/ 82 h 86"/>
                <a:gd name="T20" fmla="*/ 130 w 131"/>
                <a:gd name="T21" fmla="*/ 85 h 86"/>
                <a:gd name="T22" fmla="*/ 131 w 131"/>
                <a:gd name="T23" fmla="*/ 85 h 86"/>
                <a:gd name="T24" fmla="*/ 129 w 131"/>
                <a:gd name="T25" fmla="*/ 82 h 86"/>
                <a:gd name="T26" fmla="*/ 127 w 131"/>
                <a:gd name="T27" fmla="*/ 78 h 86"/>
                <a:gd name="T28" fmla="*/ 130 w 131"/>
                <a:gd name="T29" fmla="*/ 74 h 86"/>
                <a:gd name="T30" fmla="*/ 130 w 131"/>
                <a:gd name="T31" fmla="*/ 70 h 86"/>
                <a:gd name="T32" fmla="*/ 129 w 131"/>
                <a:gd name="T33" fmla="*/ 68 h 86"/>
                <a:gd name="T34" fmla="*/ 128 w 131"/>
                <a:gd name="T35" fmla="*/ 65 h 86"/>
                <a:gd name="T36" fmla="*/ 128 w 131"/>
                <a:gd name="T37" fmla="*/ 61 h 86"/>
                <a:gd name="T38" fmla="*/ 130 w 131"/>
                <a:gd name="T39" fmla="*/ 61 h 86"/>
                <a:gd name="T40" fmla="*/ 130 w 131"/>
                <a:gd name="T41" fmla="*/ 18 h 86"/>
                <a:gd name="T42" fmla="*/ 127 w 131"/>
                <a:gd name="T43" fmla="*/ 17 h 86"/>
                <a:gd name="T44" fmla="*/ 125 w 131"/>
                <a:gd name="T45" fmla="*/ 15 h 86"/>
                <a:gd name="T46" fmla="*/ 124 w 131"/>
                <a:gd name="T47" fmla="*/ 13 h 86"/>
                <a:gd name="T48" fmla="*/ 125 w 131"/>
                <a:gd name="T49" fmla="*/ 10 h 86"/>
                <a:gd name="T50" fmla="*/ 128 w 131"/>
                <a:gd name="T51" fmla="*/ 4 h 86"/>
                <a:gd name="T52" fmla="*/ 5 w 131"/>
                <a:gd name="T53" fmla="*/ 0 h 86"/>
                <a:gd name="T54" fmla="*/ 4 w 131"/>
                <a:gd name="T55" fmla="*/ 21 h 86"/>
                <a:gd name="T56" fmla="*/ 0 w 131"/>
                <a:gd name="T57" fmla="*/ 68 h 86"/>
                <a:gd name="T58" fmla="*/ 96 w 131"/>
                <a:gd name="T59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86">
                  <a:moveTo>
                    <a:pt x="96" y="73"/>
                  </a:moveTo>
                  <a:cubicBezTo>
                    <a:pt x="96" y="73"/>
                    <a:pt x="98" y="74"/>
                    <a:pt x="98" y="75"/>
                  </a:cubicBezTo>
                  <a:cubicBezTo>
                    <a:pt x="99" y="76"/>
                    <a:pt x="99" y="77"/>
                    <a:pt x="101" y="77"/>
                  </a:cubicBezTo>
                  <a:cubicBezTo>
                    <a:pt x="102" y="77"/>
                    <a:pt x="103" y="78"/>
                    <a:pt x="104" y="78"/>
                  </a:cubicBezTo>
                  <a:cubicBezTo>
                    <a:pt x="104" y="79"/>
                    <a:pt x="104" y="79"/>
                    <a:pt x="105" y="77"/>
                  </a:cubicBezTo>
                  <a:cubicBezTo>
                    <a:pt x="106" y="76"/>
                    <a:pt x="106" y="76"/>
                    <a:pt x="107" y="76"/>
                  </a:cubicBezTo>
                  <a:cubicBezTo>
                    <a:pt x="109" y="76"/>
                    <a:pt x="115" y="75"/>
                    <a:pt x="116" y="76"/>
                  </a:cubicBezTo>
                  <a:cubicBezTo>
                    <a:pt x="117" y="77"/>
                    <a:pt x="117" y="78"/>
                    <a:pt x="118" y="78"/>
                  </a:cubicBezTo>
                  <a:cubicBezTo>
                    <a:pt x="120" y="78"/>
                    <a:pt x="123" y="79"/>
                    <a:pt x="124" y="80"/>
                  </a:cubicBezTo>
                  <a:cubicBezTo>
                    <a:pt x="125" y="81"/>
                    <a:pt x="126" y="82"/>
                    <a:pt x="127" y="82"/>
                  </a:cubicBezTo>
                  <a:cubicBezTo>
                    <a:pt x="127" y="82"/>
                    <a:pt x="128" y="86"/>
                    <a:pt x="130" y="85"/>
                  </a:cubicBezTo>
                  <a:cubicBezTo>
                    <a:pt x="130" y="85"/>
                    <a:pt x="130" y="85"/>
                    <a:pt x="131" y="85"/>
                  </a:cubicBezTo>
                  <a:cubicBezTo>
                    <a:pt x="131" y="84"/>
                    <a:pt x="130" y="83"/>
                    <a:pt x="129" y="82"/>
                  </a:cubicBezTo>
                  <a:cubicBezTo>
                    <a:pt x="128" y="79"/>
                    <a:pt x="126" y="80"/>
                    <a:pt x="127" y="78"/>
                  </a:cubicBezTo>
                  <a:cubicBezTo>
                    <a:pt x="128" y="76"/>
                    <a:pt x="129" y="76"/>
                    <a:pt x="130" y="74"/>
                  </a:cubicBezTo>
                  <a:cubicBezTo>
                    <a:pt x="130" y="71"/>
                    <a:pt x="129" y="71"/>
                    <a:pt x="130" y="70"/>
                  </a:cubicBezTo>
                  <a:cubicBezTo>
                    <a:pt x="131" y="69"/>
                    <a:pt x="130" y="69"/>
                    <a:pt x="129" y="68"/>
                  </a:cubicBezTo>
                  <a:cubicBezTo>
                    <a:pt x="128" y="67"/>
                    <a:pt x="126" y="66"/>
                    <a:pt x="128" y="65"/>
                  </a:cubicBezTo>
                  <a:cubicBezTo>
                    <a:pt x="129" y="65"/>
                    <a:pt x="127" y="63"/>
                    <a:pt x="128" y="61"/>
                  </a:cubicBezTo>
                  <a:cubicBezTo>
                    <a:pt x="129" y="60"/>
                    <a:pt x="130" y="61"/>
                    <a:pt x="130" y="61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28" y="17"/>
                    <a:pt x="127" y="17"/>
                  </a:cubicBezTo>
                  <a:cubicBezTo>
                    <a:pt x="126" y="17"/>
                    <a:pt x="125" y="17"/>
                    <a:pt x="125" y="15"/>
                  </a:cubicBezTo>
                  <a:cubicBezTo>
                    <a:pt x="125" y="14"/>
                    <a:pt x="124" y="14"/>
                    <a:pt x="124" y="13"/>
                  </a:cubicBezTo>
                  <a:cubicBezTo>
                    <a:pt x="123" y="12"/>
                    <a:pt x="123" y="11"/>
                    <a:pt x="125" y="10"/>
                  </a:cubicBezTo>
                  <a:cubicBezTo>
                    <a:pt x="126" y="9"/>
                    <a:pt x="127" y="7"/>
                    <a:pt x="128" y="4"/>
                  </a:cubicBezTo>
                  <a:cubicBezTo>
                    <a:pt x="97" y="5"/>
                    <a:pt x="16" y="0"/>
                    <a:pt x="5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2" y="69"/>
                    <a:pt x="77" y="73"/>
                    <a:pt x="96" y="73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587145" y="2065947"/>
              <a:ext cx="826958" cy="413976"/>
            </a:xfrm>
            <a:custGeom>
              <a:avLst/>
              <a:gdLst>
                <a:gd name="T0" fmla="*/ 154 w 154"/>
                <a:gd name="T1" fmla="*/ 75 h 77"/>
                <a:gd name="T2" fmla="*/ 153 w 154"/>
                <a:gd name="T3" fmla="*/ 74 h 77"/>
                <a:gd name="T4" fmla="*/ 151 w 154"/>
                <a:gd name="T5" fmla="*/ 73 h 77"/>
                <a:gd name="T6" fmla="*/ 151 w 154"/>
                <a:gd name="T7" fmla="*/ 69 h 77"/>
                <a:gd name="T8" fmla="*/ 147 w 154"/>
                <a:gd name="T9" fmla="*/ 65 h 77"/>
                <a:gd name="T10" fmla="*/ 146 w 154"/>
                <a:gd name="T11" fmla="*/ 63 h 77"/>
                <a:gd name="T12" fmla="*/ 145 w 154"/>
                <a:gd name="T13" fmla="*/ 59 h 77"/>
                <a:gd name="T14" fmla="*/ 144 w 154"/>
                <a:gd name="T15" fmla="*/ 59 h 77"/>
                <a:gd name="T16" fmla="*/ 144 w 154"/>
                <a:gd name="T17" fmla="*/ 52 h 77"/>
                <a:gd name="T18" fmla="*/ 144 w 154"/>
                <a:gd name="T19" fmla="*/ 49 h 77"/>
                <a:gd name="T20" fmla="*/ 144 w 154"/>
                <a:gd name="T21" fmla="*/ 46 h 77"/>
                <a:gd name="T22" fmla="*/ 143 w 154"/>
                <a:gd name="T23" fmla="*/ 44 h 77"/>
                <a:gd name="T24" fmla="*/ 142 w 154"/>
                <a:gd name="T25" fmla="*/ 42 h 77"/>
                <a:gd name="T26" fmla="*/ 142 w 154"/>
                <a:gd name="T27" fmla="*/ 40 h 77"/>
                <a:gd name="T28" fmla="*/ 141 w 154"/>
                <a:gd name="T29" fmla="*/ 39 h 77"/>
                <a:gd name="T30" fmla="*/ 140 w 154"/>
                <a:gd name="T31" fmla="*/ 38 h 77"/>
                <a:gd name="T32" fmla="*/ 139 w 154"/>
                <a:gd name="T33" fmla="*/ 31 h 77"/>
                <a:gd name="T34" fmla="*/ 137 w 154"/>
                <a:gd name="T35" fmla="*/ 26 h 77"/>
                <a:gd name="T36" fmla="*/ 135 w 154"/>
                <a:gd name="T37" fmla="*/ 23 h 77"/>
                <a:gd name="T38" fmla="*/ 134 w 154"/>
                <a:gd name="T39" fmla="*/ 19 h 77"/>
                <a:gd name="T40" fmla="*/ 134 w 154"/>
                <a:gd name="T41" fmla="*/ 17 h 77"/>
                <a:gd name="T42" fmla="*/ 133 w 154"/>
                <a:gd name="T43" fmla="*/ 17 h 77"/>
                <a:gd name="T44" fmla="*/ 130 w 154"/>
                <a:gd name="T45" fmla="*/ 14 h 77"/>
                <a:gd name="T46" fmla="*/ 127 w 154"/>
                <a:gd name="T47" fmla="*/ 12 h 77"/>
                <a:gd name="T48" fmla="*/ 121 w 154"/>
                <a:gd name="T49" fmla="*/ 10 h 77"/>
                <a:gd name="T50" fmla="*/ 119 w 154"/>
                <a:gd name="T51" fmla="*/ 8 h 77"/>
                <a:gd name="T52" fmla="*/ 110 w 154"/>
                <a:gd name="T53" fmla="*/ 8 h 77"/>
                <a:gd name="T54" fmla="*/ 108 w 154"/>
                <a:gd name="T55" fmla="*/ 9 h 77"/>
                <a:gd name="T56" fmla="*/ 107 w 154"/>
                <a:gd name="T57" fmla="*/ 10 h 77"/>
                <a:gd name="T58" fmla="*/ 104 w 154"/>
                <a:gd name="T59" fmla="*/ 9 h 77"/>
                <a:gd name="T60" fmla="*/ 101 w 154"/>
                <a:gd name="T61" fmla="*/ 7 h 77"/>
                <a:gd name="T62" fmla="*/ 99 w 154"/>
                <a:gd name="T63" fmla="*/ 5 h 77"/>
                <a:gd name="T64" fmla="*/ 3 w 154"/>
                <a:gd name="T65" fmla="*/ 0 h 77"/>
                <a:gd name="T66" fmla="*/ 0 w 154"/>
                <a:gd name="T67" fmla="*/ 48 h 77"/>
                <a:gd name="T68" fmla="*/ 31 w 154"/>
                <a:gd name="T69" fmla="*/ 49 h 77"/>
                <a:gd name="T70" fmla="*/ 35 w 154"/>
                <a:gd name="T71" fmla="*/ 51 h 77"/>
                <a:gd name="T72" fmla="*/ 34 w 154"/>
                <a:gd name="T73" fmla="*/ 73 h 77"/>
                <a:gd name="T74" fmla="*/ 154 w 154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77">
                  <a:moveTo>
                    <a:pt x="154" y="75"/>
                  </a:moveTo>
                  <a:cubicBezTo>
                    <a:pt x="154" y="75"/>
                    <a:pt x="153" y="75"/>
                    <a:pt x="153" y="74"/>
                  </a:cubicBezTo>
                  <a:cubicBezTo>
                    <a:pt x="153" y="74"/>
                    <a:pt x="151" y="74"/>
                    <a:pt x="151" y="73"/>
                  </a:cubicBezTo>
                  <a:cubicBezTo>
                    <a:pt x="151" y="71"/>
                    <a:pt x="152" y="71"/>
                    <a:pt x="151" y="69"/>
                  </a:cubicBezTo>
                  <a:cubicBezTo>
                    <a:pt x="149" y="67"/>
                    <a:pt x="147" y="67"/>
                    <a:pt x="147" y="65"/>
                  </a:cubicBezTo>
                  <a:cubicBezTo>
                    <a:pt x="146" y="63"/>
                    <a:pt x="147" y="64"/>
                    <a:pt x="146" y="63"/>
                  </a:cubicBezTo>
                  <a:cubicBezTo>
                    <a:pt x="145" y="62"/>
                    <a:pt x="146" y="59"/>
                    <a:pt x="145" y="59"/>
                  </a:cubicBezTo>
                  <a:cubicBezTo>
                    <a:pt x="144" y="59"/>
                    <a:pt x="144" y="60"/>
                    <a:pt x="144" y="59"/>
                  </a:cubicBezTo>
                  <a:cubicBezTo>
                    <a:pt x="144" y="58"/>
                    <a:pt x="146" y="54"/>
                    <a:pt x="144" y="52"/>
                  </a:cubicBezTo>
                  <a:cubicBezTo>
                    <a:pt x="143" y="50"/>
                    <a:pt x="143" y="50"/>
                    <a:pt x="144" y="49"/>
                  </a:cubicBezTo>
                  <a:cubicBezTo>
                    <a:pt x="144" y="48"/>
                    <a:pt x="144" y="47"/>
                    <a:pt x="144" y="46"/>
                  </a:cubicBezTo>
                  <a:cubicBezTo>
                    <a:pt x="143" y="46"/>
                    <a:pt x="143" y="45"/>
                    <a:pt x="143" y="44"/>
                  </a:cubicBezTo>
                  <a:cubicBezTo>
                    <a:pt x="144" y="43"/>
                    <a:pt x="142" y="43"/>
                    <a:pt x="142" y="42"/>
                  </a:cubicBezTo>
                  <a:cubicBezTo>
                    <a:pt x="142" y="41"/>
                    <a:pt x="142" y="40"/>
                    <a:pt x="142" y="40"/>
                  </a:cubicBezTo>
                  <a:cubicBezTo>
                    <a:pt x="142" y="40"/>
                    <a:pt x="142" y="39"/>
                    <a:pt x="141" y="39"/>
                  </a:cubicBezTo>
                  <a:cubicBezTo>
                    <a:pt x="140" y="39"/>
                    <a:pt x="140" y="39"/>
                    <a:pt x="140" y="38"/>
                  </a:cubicBezTo>
                  <a:cubicBezTo>
                    <a:pt x="140" y="37"/>
                    <a:pt x="140" y="32"/>
                    <a:pt x="139" y="31"/>
                  </a:cubicBezTo>
                  <a:cubicBezTo>
                    <a:pt x="137" y="29"/>
                    <a:pt x="138" y="28"/>
                    <a:pt x="137" y="26"/>
                  </a:cubicBezTo>
                  <a:cubicBezTo>
                    <a:pt x="136" y="25"/>
                    <a:pt x="136" y="24"/>
                    <a:pt x="135" y="23"/>
                  </a:cubicBezTo>
                  <a:cubicBezTo>
                    <a:pt x="135" y="21"/>
                    <a:pt x="135" y="20"/>
                    <a:pt x="134" y="19"/>
                  </a:cubicBezTo>
                  <a:cubicBezTo>
                    <a:pt x="134" y="19"/>
                    <a:pt x="134" y="18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1" y="18"/>
                    <a:pt x="130" y="14"/>
                    <a:pt x="130" y="14"/>
                  </a:cubicBezTo>
                  <a:cubicBezTo>
                    <a:pt x="129" y="14"/>
                    <a:pt x="128" y="13"/>
                    <a:pt x="127" y="12"/>
                  </a:cubicBezTo>
                  <a:cubicBezTo>
                    <a:pt x="126" y="11"/>
                    <a:pt x="123" y="10"/>
                    <a:pt x="121" y="10"/>
                  </a:cubicBezTo>
                  <a:cubicBezTo>
                    <a:pt x="120" y="10"/>
                    <a:pt x="120" y="9"/>
                    <a:pt x="119" y="8"/>
                  </a:cubicBezTo>
                  <a:cubicBezTo>
                    <a:pt x="118" y="7"/>
                    <a:pt x="112" y="8"/>
                    <a:pt x="110" y="8"/>
                  </a:cubicBezTo>
                  <a:cubicBezTo>
                    <a:pt x="109" y="8"/>
                    <a:pt x="109" y="8"/>
                    <a:pt x="108" y="9"/>
                  </a:cubicBezTo>
                  <a:cubicBezTo>
                    <a:pt x="107" y="11"/>
                    <a:pt x="107" y="11"/>
                    <a:pt x="107" y="10"/>
                  </a:cubicBezTo>
                  <a:cubicBezTo>
                    <a:pt x="106" y="10"/>
                    <a:pt x="105" y="9"/>
                    <a:pt x="104" y="9"/>
                  </a:cubicBezTo>
                  <a:cubicBezTo>
                    <a:pt x="102" y="9"/>
                    <a:pt x="102" y="8"/>
                    <a:pt x="101" y="7"/>
                  </a:cubicBezTo>
                  <a:cubicBezTo>
                    <a:pt x="101" y="6"/>
                    <a:pt x="99" y="5"/>
                    <a:pt x="99" y="5"/>
                  </a:cubicBezTo>
                  <a:cubicBezTo>
                    <a:pt x="80" y="5"/>
                    <a:pt x="15" y="1"/>
                    <a:pt x="3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" y="49"/>
                    <a:pt x="26" y="49"/>
                    <a:pt x="31" y="49"/>
                  </a:cubicBezTo>
                  <a:cubicBezTo>
                    <a:pt x="31" y="49"/>
                    <a:pt x="35" y="48"/>
                    <a:pt x="35" y="51"/>
                  </a:cubicBezTo>
                  <a:cubicBezTo>
                    <a:pt x="35" y="52"/>
                    <a:pt x="35" y="61"/>
                    <a:pt x="34" y="73"/>
                  </a:cubicBezTo>
                  <a:cubicBezTo>
                    <a:pt x="46" y="73"/>
                    <a:pt x="123" y="77"/>
                    <a:pt x="154" y="75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748357" y="2459026"/>
              <a:ext cx="741376" cy="392084"/>
            </a:xfrm>
            <a:custGeom>
              <a:avLst/>
              <a:gdLst>
                <a:gd name="T0" fmla="*/ 137 w 138"/>
                <a:gd name="T1" fmla="*/ 26 h 73"/>
                <a:gd name="T2" fmla="*/ 135 w 138"/>
                <a:gd name="T3" fmla="*/ 21 h 73"/>
                <a:gd name="T4" fmla="*/ 132 w 138"/>
                <a:gd name="T5" fmla="*/ 17 h 73"/>
                <a:gd name="T6" fmla="*/ 130 w 138"/>
                <a:gd name="T7" fmla="*/ 15 h 73"/>
                <a:gd name="T8" fmla="*/ 127 w 138"/>
                <a:gd name="T9" fmla="*/ 12 h 73"/>
                <a:gd name="T10" fmla="*/ 131 w 138"/>
                <a:gd name="T11" fmla="*/ 9 h 73"/>
                <a:gd name="T12" fmla="*/ 132 w 138"/>
                <a:gd name="T13" fmla="*/ 7 h 73"/>
                <a:gd name="T14" fmla="*/ 130 w 138"/>
                <a:gd name="T15" fmla="*/ 5 h 73"/>
                <a:gd name="T16" fmla="*/ 128 w 138"/>
                <a:gd name="T17" fmla="*/ 4 h 73"/>
                <a:gd name="T18" fmla="*/ 127 w 138"/>
                <a:gd name="T19" fmla="*/ 5 h 73"/>
                <a:gd name="T20" fmla="*/ 124 w 138"/>
                <a:gd name="T21" fmla="*/ 2 h 73"/>
                <a:gd name="T22" fmla="*/ 4 w 138"/>
                <a:gd name="T23" fmla="*/ 0 h 73"/>
                <a:gd name="T24" fmla="*/ 0 w 138"/>
                <a:gd name="T25" fmla="*/ 70 h 73"/>
                <a:gd name="T26" fmla="*/ 137 w 138"/>
                <a:gd name="T27" fmla="*/ 73 h 73"/>
                <a:gd name="T28" fmla="*/ 137 w 138"/>
                <a:gd name="T29" fmla="*/ 2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73">
                  <a:moveTo>
                    <a:pt x="137" y="26"/>
                  </a:moveTo>
                  <a:cubicBezTo>
                    <a:pt x="138" y="20"/>
                    <a:pt x="136" y="22"/>
                    <a:pt x="135" y="21"/>
                  </a:cubicBezTo>
                  <a:cubicBezTo>
                    <a:pt x="134" y="19"/>
                    <a:pt x="132" y="19"/>
                    <a:pt x="132" y="17"/>
                  </a:cubicBezTo>
                  <a:cubicBezTo>
                    <a:pt x="132" y="16"/>
                    <a:pt x="132" y="16"/>
                    <a:pt x="130" y="15"/>
                  </a:cubicBezTo>
                  <a:cubicBezTo>
                    <a:pt x="129" y="13"/>
                    <a:pt x="126" y="13"/>
                    <a:pt x="127" y="12"/>
                  </a:cubicBezTo>
                  <a:cubicBezTo>
                    <a:pt x="129" y="10"/>
                    <a:pt x="130" y="9"/>
                    <a:pt x="131" y="9"/>
                  </a:cubicBezTo>
                  <a:cubicBezTo>
                    <a:pt x="132" y="8"/>
                    <a:pt x="133" y="8"/>
                    <a:pt x="132" y="7"/>
                  </a:cubicBezTo>
                  <a:cubicBezTo>
                    <a:pt x="132" y="6"/>
                    <a:pt x="130" y="6"/>
                    <a:pt x="130" y="5"/>
                  </a:cubicBezTo>
                  <a:cubicBezTo>
                    <a:pt x="130" y="4"/>
                    <a:pt x="128" y="3"/>
                    <a:pt x="128" y="4"/>
                  </a:cubicBezTo>
                  <a:cubicBezTo>
                    <a:pt x="128" y="5"/>
                    <a:pt x="128" y="6"/>
                    <a:pt x="127" y="5"/>
                  </a:cubicBezTo>
                  <a:cubicBezTo>
                    <a:pt x="127" y="5"/>
                    <a:pt x="125" y="3"/>
                    <a:pt x="124" y="2"/>
                  </a:cubicBezTo>
                  <a:cubicBezTo>
                    <a:pt x="93" y="4"/>
                    <a:pt x="16" y="0"/>
                    <a:pt x="4" y="0"/>
                  </a:cubicBezTo>
                  <a:cubicBezTo>
                    <a:pt x="3" y="20"/>
                    <a:pt x="1" y="50"/>
                    <a:pt x="0" y="70"/>
                  </a:cubicBezTo>
                  <a:cubicBezTo>
                    <a:pt x="41" y="72"/>
                    <a:pt x="87" y="73"/>
                    <a:pt x="137" y="73"/>
                  </a:cubicBezTo>
                  <a:cubicBezTo>
                    <a:pt x="137" y="73"/>
                    <a:pt x="137" y="32"/>
                    <a:pt x="137" y="2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256983" y="3506904"/>
              <a:ext cx="913535" cy="708537"/>
            </a:xfrm>
            <a:custGeom>
              <a:avLst/>
              <a:gdLst>
                <a:gd name="T0" fmla="*/ 168 w 170"/>
                <a:gd name="T1" fmla="*/ 117 h 132"/>
                <a:gd name="T2" fmla="*/ 170 w 170"/>
                <a:gd name="T3" fmla="*/ 95 h 132"/>
                <a:gd name="T4" fmla="*/ 150 w 170"/>
                <a:gd name="T5" fmla="*/ 54 h 132"/>
                <a:gd name="T6" fmla="*/ 145 w 170"/>
                <a:gd name="T7" fmla="*/ 45 h 132"/>
                <a:gd name="T8" fmla="*/ 148 w 170"/>
                <a:gd name="T9" fmla="*/ 47 h 132"/>
                <a:gd name="T10" fmla="*/ 150 w 170"/>
                <a:gd name="T11" fmla="*/ 46 h 132"/>
                <a:gd name="T12" fmla="*/ 127 w 170"/>
                <a:gd name="T13" fmla="*/ 11 h 132"/>
                <a:gd name="T14" fmla="*/ 124 w 170"/>
                <a:gd name="T15" fmla="*/ 1 h 132"/>
                <a:gd name="T16" fmla="*/ 113 w 170"/>
                <a:gd name="T17" fmla="*/ 1 h 132"/>
                <a:gd name="T18" fmla="*/ 111 w 170"/>
                <a:gd name="T19" fmla="*/ 11 h 132"/>
                <a:gd name="T20" fmla="*/ 56 w 170"/>
                <a:gd name="T21" fmla="*/ 11 h 132"/>
                <a:gd name="T22" fmla="*/ 4 w 170"/>
                <a:gd name="T23" fmla="*/ 16 h 132"/>
                <a:gd name="T24" fmla="*/ 5 w 170"/>
                <a:gd name="T25" fmla="*/ 26 h 132"/>
                <a:gd name="T26" fmla="*/ 11 w 170"/>
                <a:gd name="T27" fmla="*/ 20 h 132"/>
                <a:gd name="T28" fmla="*/ 15 w 170"/>
                <a:gd name="T29" fmla="*/ 22 h 132"/>
                <a:gd name="T30" fmla="*/ 15 w 170"/>
                <a:gd name="T31" fmla="*/ 24 h 132"/>
                <a:gd name="T32" fmla="*/ 29 w 170"/>
                <a:gd name="T33" fmla="*/ 19 h 132"/>
                <a:gd name="T34" fmla="*/ 24 w 170"/>
                <a:gd name="T35" fmla="*/ 22 h 132"/>
                <a:gd name="T36" fmla="*/ 41 w 170"/>
                <a:gd name="T37" fmla="*/ 25 h 132"/>
                <a:gd name="T38" fmla="*/ 43 w 170"/>
                <a:gd name="T39" fmla="*/ 22 h 132"/>
                <a:gd name="T40" fmla="*/ 42 w 170"/>
                <a:gd name="T41" fmla="*/ 27 h 132"/>
                <a:gd name="T42" fmla="*/ 50 w 170"/>
                <a:gd name="T43" fmla="*/ 36 h 132"/>
                <a:gd name="T44" fmla="*/ 60 w 170"/>
                <a:gd name="T45" fmla="*/ 34 h 132"/>
                <a:gd name="T46" fmla="*/ 62 w 170"/>
                <a:gd name="T47" fmla="*/ 32 h 132"/>
                <a:gd name="T48" fmla="*/ 69 w 170"/>
                <a:gd name="T49" fmla="*/ 27 h 132"/>
                <a:gd name="T50" fmla="*/ 80 w 170"/>
                <a:gd name="T51" fmla="*/ 25 h 132"/>
                <a:gd name="T52" fmla="*/ 94 w 170"/>
                <a:gd name="T53" fmla="*/ 37 h 132"/>
                <a:gd name="T54" fmla="*/ 106 w 170"/>
                <a:gd name="T55" fmla="*/ 46 h 132"/>
                <a:gd name="T56" fmla="*/ 107 w 170"/>
                <a:gd name="T57" fmla="*/ 62 h 132"/>
                <a:gd name="T58" fmla="*/ 109 w 170"/>
                <a:gd name="T59" fmla="*/ 74 h 132"/>
                <a:gd name="T60" fmla="*/ 111 w 170"/>
                <a:gd name="T61" fmla="*/ 68 h 132"/>
                <a:gd name="T62" fmla="*/ 113 w 170"/>
                <a:gd name="T63" fmla="*/ 76 h 132"/>
                <a:gd name="T64" fmla="*/ 113 w 170"/>
                <a:gd name="T65" fmla="*/ 80 h 132"/>
                <a:gd name="T66" fmla="*/ 124 w 170"/>
                <a:gd name="T67" fmla="*/ 92 h 132"/>
                <a:gd name="T68" fmla="*/ 127 w 170"/>
                <a:gd name="T69" fmla="*/ 92 h 132"/>
                <a:gd name="T70" fmla="*/ 130 w 170"/>
                <a:gd name="T71" fmla="*/ 100 h 132"/>
                <a:gd name="T72" fmla="*/ 135 w 170"/>
                <a:gd name="T73" fmla="*/ 109 h 132"/>
                <a:gd name="T74" fmla="*/ 148 w 170"/>
                <a:gd name="T75" fmla="*/ 119 h 132"/>
                <a:gd name="T76" fmla="*/ 155 w 170"/>
                <a:gd name="T77" fmla="*/ 124 h 132"/>
                <a:gd name="T78" fmla="*/ 152 w 170"/>
                <a:gd name="T79" fmla="*/ 127 h 132"/>
                <a:gd name="T80" fmla="*/ 162 w 170"/>
                <a:gd name="T81" fmla="*/ 126 h 132"/>
                <a:gd name="T82" fmla="*/ 164 w 170"/>
                <a:gd name="T83" fmla="*/ 129 h 132"/>
                <a:gd name="T84" fmla="*/ 169 w 170"/>
                <a:gd name="T85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32">
                  <a:moveTo>
                    <a:pt x="168" y="121"/>
                  </a:moveTo>
                  <a:cubicBezTo>
                    <a:pt x="168" y="121"/>
                    <a:pt x="168" y="121"/>
                    <a:pt x="168" y="119"/>
                  </a:cubicBezTo>
                  <a:cubicBezTo>
                    <a:pt x="169" y="118"/>
                    <a:pt x="168" y="119"/>
                    <a:pt x="168" y="117"/>
                  </a:cubicBezTo>
                  <a:cubicBezTo>
                    <a:pt x="168" y="116"/>
                    <a:pt x="167" y="115"/>
                    <a:pt x="168" y="114"/>
                  </a:cubicBezTo>
                  <a:cubicBezTo>
                    <a:pt x="169" y="112"/>
                    <a:pt x="170" y="104"/>
                    <a:pt x="170" y="102"/>
                  </a:cubicBezTo>
                  <a:cubicBezTo>
                    <a:pt x="170" y="101"/>
                    <a:pt x="169" y="99"/>
                    <a:pt x="170" y="95"/>
                  </a:cubicBezTo>
                  <a:cubicBezTo>
                    <a:pt x="170" y="90"/>
                    <a:pt x="168" y="81"/>
                    <a:pt x="164" y="77"/>
                  </a:cubicBezTo>
                  <a:cubicBezTo>
                    <a:pt x="159" y="74"/>
                    <a:pt x="159" y="66"/>
                    <a:pt x="151" y="57"/>
                  </a:cubicBezTo>
                  <a:cubicBezTo>
                    <a:pt x="151" y="57"/>
                    <a:pt x="151" y="54"/>
                    <a:pt x="150" y="54"/>
                  </a:cubicBezTo>
                  <a:cubicBezTo>
                    <a:pt x="150" y="54"/>
                    <a:pt x="150" y="55"/>
                    <a:pt x="149" y="54"/>
                  </a:cubicBezTo>
                  <a:cubicBezTo>
                    <a:pt x="149" y="53"/>
                    <a:pt x="148" y="53"/>
                    <a:pt x="148" y="51"/>
                  </a:cubicBezTo>
                  <a:cubicBezTo>
                    <a:pt x="147" y="50"/>
                    <a:pt x="144" y="45"/>
                    <a:pt x="145" y="45"/>
                  </a:cubicBezTo>
                  <a:cubicBezTo>
                    <a:pt x="145" y="44"/>
                    <a:pt x="145" y="45"/>
                    <a:pt x="146" y="46"/>
                  </a:cubicBezTo>
                  <a:cubicBezTo>
                    <a:pt x="147" y="46"/>
                    <a:pt x="146" y="47"/>
                    <a:pt x="147" y="47"/>
                  </a:cubicBezTo>
                  <a:cubicBezTo>
                    <a:pt x="148" y="47"/>
                    <a:pt x="148" y="46"/>
                    <a:pt x="148" y="47"/>
                  </a:cubicBezTo>
                  <a:cubicBezTo>
                    <a:pt x="149" y="47"/>
                    <a:pt x="150" y="48"/>
                    <a:pt x="150" y="50"/>
                  </a:cubicBezTo>
                  <a:cubicBezTo>
                    <a:pt x="151" y="51"/>
                    <a:pt x="151" y="53"/>
                    <a:pt x="151" y="51"/>
                  </a:cubicBezTo>
                  <a:cubicBezTo>
                    <a:pt x="152" y="50"/>
                    <a:pt x="152" y="50"/>
                    <a:pt x="150" y="46"/>
                  </a:cubicBezTo>
                  <a:cubicBezTo>
                    <a:pt x="147" y="43"/>
                    <a:pt x="147" y="42"/>
                    <a:pt x="146" y="42"/>
                  </a:cubicBezTo>
                  <a:cubicBezTo>
                    <a:pt x="145" y="41"/>
                    <a:pt x="134" y="25"/>
                    <a:pt x="133" y="23"/>
                  </a:cubicBezTo>
                  <a:cubicBezTo>
                    <a:pt x="133" y="23"/>
                    <a:pt x="129" y="14"/>
                    <a:pt x="127" y="11"/>
                  </a:cubicBezTo>
                  <a:cubicBezTo>
                    <a:pt x="126" y="9"/>
                    <a:pt x="127" y="8"/>
                    <a:pt x="126" y="6"/>
                  </a:cubicBezTo>
                  <a:cubicBezTo>
                    <a:pt x="125" y="5"/>
                    <a:pt x="124" y="5"/>
                    <a:pt x="125" y="3"/>
                  </a:cubicBezTo>
                  <a:cubicBezTo>
                    <a:pt x="125" y="1"/>
                    <a:pt x="125" y="1"/>
                    <a:pt x="124" y="1"/>
                  </a:cubicBezTo>
                  <a:cubicBezTo>
                    <a:pt x="124" y="1"/>
                    <a:pt x="124" y="1"/>
                    <a:pt x="124" y="0"/>
                  </a:cubicBezTo>
                  <a:cubicBezTo>
                    <a:pt x="124" y="1"/>
                    <a:pt x="124" y="1"/>
                    <a:pt x="123" y="1"/>
                  </a:cubicBezTo>
                  <a:cubicBezTo>
                    <a:pt x="123" y="3"/>
                    <a:pt x="114" y="0"/>
                    <a:pt x="113" y="1"/>
                  </a:cubicBezTo>
                  <a:cubicBezTo>
                    <a:pt x="112" y="1"/>
                    <a:pt x="112" y="3"/>
                    <a:pt x="113" y="4"/>
                  </a:cubicBezTo>
                  <a:cubicBezTo>
                    <a:pt x="114" y="6"/>
                    <a:pt x="113" y="8"/>
                    <a:pt x="113" y="10"/>
                  </a:cubicBezTo>
                  <a:cubicBezTo>
                    <a:pt x="113" y="12"/>
                    <a:pt x="112" y="11"/>
                    <a:pt x="111" y="11"/>
                  </a:cubicBezTo>
                  <a:cubicBezTo>
                    <a:pt x="109" y="11"/>
                    <a:pt x="110" y="9"/>
                    <a:pt x="109" y="8"/>
                  </a:cubicBezTo>
                  <a:cubicBezTo>
                    <a:pt x="109" y="7"/>
                    <a:pt x="108" y="7"/>
                    <a:pt x="108" y="7"/>
                  </a:cubicBezTo>
                  <a:cubicBezTo>
                    <a:pt x="108" y="7"/>
                    <a:pt x="57" y="11"/>
                    <a:pt x="56" y="11"/>
                  </a:cubicBezTo>
                  <a:cubicBezTo>
                    <a:pt x="56" y="11"/>
                    <a:pt x="52" y="4"/>
                    <a:pt x="52" y="4"/>
                  </a:cubicBezTo>
                  <a:cubicBezTo>
                    <a:pt x="52" y="4"/>
                    <a:pt x="2" y="11"/>
                    <a:pt x="1" y="12"/>
                  </a:cubicBezTo>
                  <a:cubicBezTo>
                    <a:pt x="0" y="13"/>
                    <a:pt x="3" y="15"/>
                    <a:pt x="4" y="16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5"/>
                    <a:pt x="5" y="26"/>
                  </a:cubicBezTo>
                  <a:cubicBezTo>
                    <a:pt x="6" y="27"/>
                    <a:pt x="6" y="27"/>
                    <a:pt x="7" y="26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2"/>
                    <a:pt x="10" y="21"/>
                    <a:pt x="11" y="20"/>
                  </a:cubicBezTo>
                  <a:cubicBezTo>
                    <a:pt x="11" y="20"/>
                    <a:pt x="12" y="21"/>
                    <a:pt x="13" y="21"/>
                  </a:cubicBezTo>
                  <a:cubicBezTo>
                    <a:pt x="13" y="21"/>
                    <a:pt x="13" y="19"/>
                    <a:pt x="14" y="20"/>
                  </a:cubicBezTo>
                  <a:cubicBezTo>
                    <a:pt x="15" y="21"/>
                    <a:pt x="17" y="22"/>
                    <a:pt x="15" y="22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12" y="25"/>
                    <a:pt x="9" y="25"/>
                    <a:pt x="10" y="25"/>
                  </a:cubicBezTo>
                  <a:cubicBezTo>
                    <a:pt x="12" y="26"/>
                    <a:pt x="13" y="25"/>
                    <a:pt x="15" y="24"/>
                  </a:cubicBezTo>
                  <a:cubicBezTo>
                    <a:pt x="18" y="24"/>
                    <a:pt x="22" y="23"/>
                    <a:pt x="23" y="22"/>
                  </a:cubicBezTo>
                  <a:cubicBezTo>
                    <a:pt x="24" y="20"/>
                    <a:pt x="23" y="20"/>
                    <a:pt x="25" y="20"/>
                  </a:cubicBezTo>
                  <a:cubicBezTo>
                    <a:pt x="27" y="20"/>
                    <a:pt x="28" y="19"/>
                    <a:pt x="29" y="19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9" y="20"/>
                    <a:pt x="28" y="20"/>
                    <a:pt x="27" y="21"/>
                  </a:cubicBezTo>
                  <a:cubicBezTo>
                    <a:pt x="26" y="21"/>
                    <a:pt x="23" y="21"/>
                    <a:pt x="24" y="22"/>
                  </a:cubicBezTo>
                  <a:cubicBezTo>
                    <a:pt x="25" y="23"/>
                    <a:pt x="25" y="22"/>
                    <a:pt x="28" y="22"/>
                  </a:cubicBezTo>
                  <a:cubicBezTo>
                    <a:pt x="30" y="22"/>
                    <a:pt x="39" y="25"/>
                    <a:pt x="40" y="26"/>
                  </a:cubicBezTo>
                  <a:cubicBezTo>
                    <a:pt x="41" y="27"/>
                    <a:pt x="41" y="27"/>
                    <a:pt x="41" y="25"/>
                  </a:cubicBezTo>
                  <a:cubicBezTo>
                    <a:pt x="40" y="24"/>
                    <a:pt x="38" y="25"/>
                    <a:pt x="39" y="23"/>
                  </a:cubicBezTo>
                  <a:cubicBezTo>
                    <a:pt x="40" y="22"/>
                    <a:pt x="40" y="22"/>
                    <a:pt x="41" y="23"/>
                  </a:cubicBezTo>
                  <a:cubicBezTo>
                    <a:pt x="42" y="23"/>
                    <a:pt x="43" y="21"/>
                    <a:pt x="43" y="22"/>
                  </a:cubicBezTo>
                  <a:cubicBezTo>
                    <a:pt x="43" y="23"/>
                    <a:pt x="41" y="23"/>
                    <a:pt x="42" y="24"/>
                  </a:cubicBezTo>
                  <a:cubicBezTo>
                    <a:pt x="42" y="25"/>
                    <a:pt x="42" y="25"/>
                    <a:pt x="43" y="26"/>
                  </a:cubicBezTo>
                  <a:cubicBezTo>
                    <a:pt x="43" y="26"/>
                    <a:pt x="41" y="27"/>
                    <a:pt x="42" y="27"/>
                  </a:cubicBezTo>
                  <a:cubicBezTo>
                    <a:pt x="42" y="27"/>
                    <a:pt x="49" y="31"/>
                    <a:pt x="49" y="32"/>
                  </a:cubicBezTo>
                  <a:cubicBezTo>
                    <a:pt x="49" y="33"/>
                    <a:pt x="47" y="33"/>
                    <a:pt x="48" y="34"/>
                  </a:cubicBezTo>
                  <a:cubicBezTo>
                    <a:pt x="48" y="35"/>
                    <a:pt x="49" y="36"/>
                    <a:pt x="50" y="36"/>
                  </a:cubicBezTo>
                  <a:cubicBezTo>
                    <a:pt x="51" y="36"/>
                    <a:pt x="53" y="35"/>
                    <a:pt x="55" y="35"/>
                  </a:cubicBezTo>
                  <a:cubicBezTo>
                    <a:pt x="58" y="34"/>
                    <a:pt x="61" y="32"/>
                    <a:pt x="61" y="32"/>
                  </a:cubicBezTo>
                  <a:cubicBezTo>
                    <a:pt x="62" y="32"/>
                    <a:pt x="62" y="33"/>
                    <a:pt x="60" y="34"/>
                  </a:cubicBezTo>
                  <a:cubicBezTo>
                    <a:pt x="58" y="35"/>
                    <a:pt x="57" y="35"/>
                    <a:pt x="57" y="36"/>
                  </a:cubicBezTo>
                  <a:cubicBezTo>
                    <a:pt x="56" y="37"/>
                    <a:pt x="57" y="37"/>
                    <a:pt x="58" y="37"/>
                  </a:cubicBezTo>
                  <a:cubicBezTo>
                    <a:pt x="59" y="36"/>
                    <a:pt x="62" y="34"/>
                    <a:pt x="62" y="32"/>
                  </a:cubicBezTo>
                  <a:cubicBezTo>
                    <a:pt x="63" y="30"/>
                    <a:pt x="63" y="30"/>
                    <a:pt x="64" y="30"/>
                  </a:cubicBezTo>
                  <a:cubicBezTo>
                    <a:pt x="65" y="29"/>
                    <a:pt x="65" y="28"/>
                    <a:pt x="67" y="28"/>
                  </a:cubicBezTo>
                  <a:cubicBezTo>
                    <a:pt x="69" y="28"/>
                    <a:pt x="70" y="28"/>
                    <a:pt x="69" y="27"/>
                  </a:cubicBezTo>
                  <a:cubicBezTo>
                    <a:pt x="69" y="26"/>
                    <a:pt x="67" y="26"/>
                    <a:pt x="69" y="25"/>
                  </a:cubicBezTo>
                  <a:cubicBezTo>
                    <a:pt x="71" y="24"/>
                    <a:pt x="69" y="23"/>
                    <a:pt x="73" y="23"/>
                  </a:cubicBezTo>
                  <a:cubicBezTo>
                    <a:pt x="76" y="23"/>
                    <a:pt x="78" y="24"/>
                    <a:pt x="80" y="25"/>
                  </a:cubicBezTo>
                  <a:cubicBezTo>
                    <a:pt x="82" y="26"/>
                    <a:pt x="86" y="31"/>
                    <a:pt x="88" y="31"/>
                  </a:cubicBezTo>
                  <a:cubicBezTo>
                    <a:pt x="89" y="32"/>
                    <a:pt x="89" y="32"/>
                    <a:pt x="90" y="33"/>
                  </a:cubicBezTo>
                  <a:cubicBezTo>
                    <a:pt x="91" y="35"/>
                    <a:pt x="92" y="36"/>
                    <a:pt x="94" y="37"/>
                  </a:cubicBezTo>
                  <a:cubicBezTo>
                    <a:pt x="96" y="38"/>
                    <a:pt x="96" y="41"/>
                    <a:pt x="99" y="41"/>
                  </a:cubicBezTo>
                  <a:cubicBezTo>
                    <a:pt x="103" y="41"/>
                    <a:pt x="103" y="41"/>
                    <a:pt x="104" y="43"/>
                  </a:cubicBezTo>
                  <a:cubicBezTo>
                    <a:pt x="104" y="45"/>
                    <a:pt x="105" y="46"/>
                    <a:pt x="106" y="46"/>
                  </a:cubicBezTo>
                  <a:cubicBezTo>
                    <a:pt x="107" y="47"/>
                    <a:pt x="107" y="47"/>
                    <a:pt x="107" y="49"/>
                  </a:cubicBezTo>
                  <a:cubicBezTo>
                    <a:pt x="108" y="51"/>
                    <a:pt x="108" y="53"/>
                    <a:pt x="108" y="55"/>
                  </a:cubicBezTo>
                  <a:cubicBezTo>
                    <a:pt x="107" y="57"/>
                    <a:pt x="107" y="60"/>
                    <a:pt x="107" y="62"/>
                  </a:cubicBezTo>
                  <a:cubicBezTo>
                    <a:pt x="107" y="64"/>
                    <a:pt x="106" y="65"/>
                    <a:pt x="106" y="66"/>
                  </a:cubicBezTo>
                  <a:cubicBezTo>
                    <a:pt x="107" y="68"/>
                    <a:pt x="107" y="68"/>
                    <a:pt x="107" y="70"/>
                  </a:cubicBezTo>
                  <a:cubicBezTo>
                    <a:pt x="107" y="72"/>
                    <a:pt x="108" y="74"/>
                    <a:pt x="109" y="74"/>
                  </a:cubicBezTo>
                  <a:cubicBezTo>
                    <a:pt x="110" y="74"/>
                    <a:pt x="112" y="74"/>
                    <a:pt x="111" y="72"/>
                  </a:cubicBezTo>
                  <a:cubicBezTo>
                    <a:pt x="111" y="71"/>
                    <a:pt x="110" y="70"/>
                    <a:pt x="110" y="68"/>
                  </a:cubicBezTo>
                  <a:cubicBezTo>
                    <a:pt x="110" y="66"/>
                    <a:pt x="111" y="66"/>
                    <a:pt x="111" y="68"/>
                  </a:cubicBezTo>
                  <a:cubicBezTo>
                    <a:pt x="112" y="69"/>
                    <a:pt x="112" y="69"/>
                    <a:pt x="114" y="69"/>
                  </a:cubicBezTo>
                  <a:cubicBezTo>
                    <a:pt x="115" y="69"/>
                    <a:pt x="115" y="69"/>
                    <a:pt x="115" y="71"/>
                  </a:cubicBezTo>
                  <a:cubicBezTo>
                    <a:pt x="115" y="72"/>
                    <a:pt x="113" y="75"/>
                    <a:pt x="113" y="76"/>
                  </a:cubicBezTo>
                  <a:cubicBezTo>
                    <a:pt x="113" y="77"/>
                    <a:pt x="112" y="78"/>
                    <a:pt x="111" y="78"/>
                  </a:cubicBezTo>
                  <a:cubicBezTo>
                    <a:pt x="110" y="78"/>
                    <a:pt x="109" y="78"/>
                    <a:pt x="110" y="79"/>
                  </a:cubicBezTo>
                  <a:cubicBezTo>
                    <a:pt x="111" y="80"/>
                    <a:pt x="111" y="77"/>
                    <a:pt x="113" y="80"/>
                  </a:cubicBezTo>
                  <a:cubicBezTo>
                    <a:pt x="114" y="83"/>
                    <a:pt x="114" y="84"/>
                    <a:pt x="115" y="87"/>
                  </a:cubicBezTo>
                  <a:cubicBezTo>
                    <a:pt x="117" y="90"/>
                    <a:pt x="120" y="92"/>
                    <a:pt x="121" y="93"/>
                  </a:cubicBezTo>
                  <a:cubicBezTo>
                    <a:pt x="123" y="93"/>
                    <a:pt x="125" y="94"/>
                    <a:pt x="124" y="92"/>
                  </a:cubicBezTo>
                  <a:cubicBezTo>
                    <a:pt x="123" y="90"/>
                    <a:pt x="122" y="89"/>
                    <a:pt x="123" y="90"/>
                  </a:cubicBezTo>
                  <a:cubicBezTo>
                    <a:pt x="125" y="90"/>
                    <a:pt x="125" y="91"/>
                    <a:pt x="125" y="91"/>
                  </a:cubicBezTo>
                  <a:cubicBezTo>
                    <a:pt x="126" y="90"/>
                    <a:pt x="127" y="90"/>
                    <a:pt x="127" y="92"/>
                  </a:cubicBezTo>
                  <a:cubicBezTo>
                    <a:pt x="126" y="93"/>
                    <a:pt x="126" y="95"/>
                    <a:pt x="126" y="96"/>
                  </a:cubicBezTo>
                  <a:cubicBezTo>
                    <a:pt x="127" y="98"/>
                    <a:pt x="129" y="100"/>
                    <a:pt x="129" y="99"/>
                  </a:cubicBezTo>
                  <a:cubicBezTo>
                    <a:pt x="130" y="99"/>
                    <a:pt x="130" y="99"/>
                    <a:pt x="130" y="100"/>
                  </a:cubicBezTo>
                  <a:cubicBezTo>
                    <a:pt x="130" y="101"/>
                    <a:pt x="130" y="101"/>
                    <a:pt x="131" y="101"/>
                  </a:cubicBezTo>
                  <a:cubicBezTo>
                    <a:pt x="132" y="102"/>
                    <a:pt x="132" y="102"/>
                    <a:pt x="132" y="103"/>
                  </a:cubicBezTo>
                  <a:cubicBezTo>
                    <a:pt x="133" y="104"/>
                    <a:pt x="134" y="107"/>
                    <a:pt x="135" y="109"/>
                  </a:cubicBezTo>
                  <a:cubicBezTo>
                    <a:pt x="136" y="111"/>
                    <a:pt x="136" y="113"/>
                    <a:pt x="138" y="113"/>
                  </a:cubicBezTo>
                  <a:cubicBezTo>
                    <a:pt x="140" y="113"/>
                    <a:pt x="142" y="111"/>
                    <a:pt x="144" y="113"/>
                  </a:cubicBezTo>
                  <a:cubicBezTo>
                    <a:pt x="146" y="115"/>
                    <a:pt x="148" y="117"/>
                    <a:pt x="148" y="119"/>
                  </a:cubicBezTo>
                  <a:cubicBezTo>
                    <a:pt x="149" y="120"/>
                    <a:pt x="151" y="121"/>
                    <a:pt x="151" y="122"/>
                  </a:cubicBezTo>
                  <a:cubicBezTo>
                    <a:pt x="152" y="123"/>
                    <a:pt x="154" y="123"/>
                    <a:pt x="155" y="123"/>
                  </a:cubicBezTo>
                  <a:cubicBezTo>
                    <a:pt x="156" y="123"/>
                    <a:pt x="156" y="123"/>
                    <a:pt x="155" y="124"/>
                  </a:cubicBezTo>
                  <a:cubicBezTo>
                    <a:pt x="155" y="125"/>
                    <a:pt x="155" y="125"/>
                    <a:pt x="154" y="125"/>
                  </a:cubicBezTo>
                  <a:cubicBezTo>
                    <a:pt x="153" y="124"/>
                    <a:pt x="152" y="123"/>
                    <a:pt x="151" y="124"/>
                  </a:cubicBezTo>
                  <a:cubicBezTo>
                    <a:pt x="151" y="125"/>
                    <a:pt x="149" y="126"/>
                    <a:pt x="152" y="127"/>
                  </a:cubicBezTo>
                  <a:cubicBezTo>
                    <a:pt x="155" y="128"/>
                    <a:pt x="154" y="128"/>
                    <a:pt x="155" y="127"/>
                  </a:cubicBezTo>
                  <a:cubicBezTo>
                    <a:pt x="157" y="126"/>
                    <a:pt x="156" y="126"/>
                    <a:pt x="158" y="126"/>
                  </a:cubicBezTo>
                  <a:cubicBezTo>
                    <a:pt x="161" y="127"/>
                    <a:pt x="161" y="127"/>
                    <a:pt x="162" y="126"/>
                  </a:cubicBezTo>
                  <a:cubicBezTo>
                    <a:pt x="162" y="125"/>
                    <a:pt x="163" y="123"/>
                    <a:pt x="164" y="123"/>
                  </a:cubicBezTo>
                  <a:cubicBezTo>
                    <a:pt x="166" y="124"/>
                    <a:pt x="167" y="124"/>
                    <a:pt x="167" y="125"/>
                  </a:cubicBezTo>
                  <a:cubicBezTo>
                    <a:pt x="166" y="126"/>
                    <a:pt x="165" y="128"/>
                    <a:pt x="164" y="129"/>
                  </a:cubicBezTo>
                  <a:cubicBezTo>
                    <a:pt x="163" y="130"/>
                    <a:pt x="163" y="132"/>
                    <a:pt x="164" y="131"/>
                  </a:cubicBezTo>
                  <a:cubicBezTo>
                    <a:pt x="165" y="131"/>
                    <a:pt x="165" y="130"/>
                    <a:pt x="166" y="129"/>
                  </a:cubicBezTo>
                  <a:cubicBezTo>
                    <a:pt x="167" y="127"/>
                    <a:pt x="170" y="120"/>
                    <a:pt x="169" y="120"/>
                  </a:cubicBezTo>
                  <a:cubicBezTo>
                    <a:pt x="169" y="120"/>
                    <a:pt x="169" y="121"/>
                    <a:pt x="168" y="121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822109" y="3060088"/>
              <a:ext cx="360239" cy="623950"/>
            </a:xfrm>
            <a:custGeom>
              <a:avLst/>
              <a:gdLst>
                <a:gd name="T0" fmla="*/ 64 w 67"/>
                <a:gd name="T1" fmla="*/ 4 h 116"/>
                <a:gd name="T2" fmla="*/ 63 w 67"/>
                <a:gd name="T3" fmla="*/ 2 h 116"/>
                <a:gd name="T4" fmla="*/ 62 w 67"/>
                <a:gd name="T5" fmla="*/ 0 h 116"/>
                <a:gd name="T6" fmla="*/ 23 w 67"/>
                <a:gd name="T7" fmla="*/ 3 h 116"/>
                <a:gd name="T8" fmla="*/ 22 w 67"/>
                <a:gd name="T9" fmla="*/ 5 h 116"/>
                <a:gd name="T10" fmla="*/ 21 w 67"/>
                <a:gd name="T11" fmla="*/ 7 h 116"/>
                <a:gd name="T12" fmla="*/ 19 w 67"/>
                <a:gd name="T13" fmla="*/ 9 h 116"/>
                <a:gd name="T14" fmla="*/ 17 w 67"/>
                <a:gd name="T15" fmla="*/ 14 h 116"/>
                <a:gd name="T16" fmla="*/ 16 w 67"/>
                <a:gd name="T17" fmla="*/ 17 h 116"/>
                <a:gd name="T18" fmla="*/ 15 w 67"/>
                <a:gd name="T19" fmla="*/ 20 h 116"/>
                <a:gd name="T20" fmla="*/ 11 w 67"/>
                <a:gd name="T21" fmla="*/ 23 h 116"/>
                <a:gd name="T22" fmla="*/ 11 w 67"/>
                <a:gd name="T23" fmla="*/ 25 h 116"/>
                <a:gd name="T24" fmla="*/ 11 w 67"/>
                <a:gd name="T25" fmla="*/ 26 h 116"/>
                <a:gd name="T26" fmla="*/ 10 w 67"/>
                <a:gd name="T27" fmla="*/ 28 h 116"/>
                <a:gd name="T28" fmla="*/ 8 w 67"/>
                <a:gd name="T29" fmla="*/ 29 h 116"/>
                <a:gd name="T30" fmla="*/ 8 w 67"/>
                <a:gd name="T31" fmla="*/ 33 h 116"/>
                <a:gd name="T32" fmla="*/ 6 w 67"/>
                <a:gd name="T33" fmla="*/ 37 h 116"/>
                <a:gd name="T34" fmla="*/ 7 w 67"/>
                <a:gd name="T35" fmla="*/ 40 h 116"/>
                <a:gd name="T36" fmla="*/ 7 w 67"/>
                <a:gd name="T37" fmla="*/ 43 h 116"/>
                <a:gd name="T38" fmla="*/ 9 w 67"/>
                <a:gd name="T39" fmla="*/ 46 h 116"/>
                <a:gd name="T40" fmla="*/ 8 w 67"/>
                <a:gd name="T41" fmla="*/ 49 h 116"/>
                <a:gd name="T42" fmla="*/ 8 w 67"/>
                <a:gd name="T43" fmla="*/ 52 h 116"/>
                <a:gd name="T44" fmla="*/ 10 w 67"/>
                <a:gd name="T45" fmla="*/ 55 h 116"/>
                <a:gd name="T46" fmla="*/ 9 w 67"/>
                <a:gd name="T47" fmla="*/ 58 h 116"/>
                <a:gd name="T48" fmla="*/ 10 w 67"/>
                <a:gd name="T49" fmla="*/ 62 h 116"/>
                <a:gd name="T50" fmla="*/ 11 w 67"/>
                <a:gd name="T51" fmla="*/ 64 h 116"/>
                <a:gd name="T52" fmla="*/ 11 w 67"/>
                <a:gd name="T53" fmla="*/ 66 h 116"/>
                <a:gd name="T54" fmla="*/ 13 w 67"/>
                <a:gd name="T55" fmla="*/ 68 h 116"/>
                <a:gd name="T56" fmla="*/ 9 w 67"/>
                <a:gd name="T57" fmla="*/ 71 h 116"/>
                <a:gd name="T58" fmla="*/ 11 w 67"/>
                <a:gd name="T59" fmla="*/ 73 h 116"/>
                <a:gd name="T60" fmla="*/ 9 w 67"/>
                <a:gd name="T61" fmla="*/ 78 h 116"/>
                <a:gd name="T62" fmla="*/ 7 w 67"/>
                <a:gd name="T63" fmla="*/ 79 h 116"/>
                <a:gd name="T64" fmla="*/ 7 w 67"/>
                <a:gd name="T65" fmla="*/ 81 h 116"/>
                <a:gd name="T66" fmla="*/ 5 w 67"/>
                <a:gd name="T67" fmla="*/ 82 h 116"/>
                <a:gd name="T68" fmla="*/ 5 w 67"/>
                <a:gd name="T69" fmla="*/ 84 h 116"/>
                <a:gd name="T70" fmla="*/ 3 w 67"/>
                <a:gd name="T71" fmla="*/ 86 h 116"/>
                <a:gd name="T72" fmla="*/ 3 w 67"/>
                <a:gd name="T73" fmla="*/ 89 h 116"/>
                <a:gd name="T74" fmla="*/ 2 w 67"/>
                <a:gd name="T75" fmla="*/ 90 h 116"/>
                <a:gd name="T76" fmla="*/ 2 w 67"/>
                <a:gd name="T77" fmla="*/ 94 h 116"/>
                <a:gd name="T78" fmla="*/ 1 w 67"/>
                <a:gd name="T79" fmla="*/ 96 h 116"/>
                <a:gd name="T80" fmla="*/ 2 w 67"/>
                <a:gd name="T81" fmla="*/ 98 h 116"/>
                <a:gd name="T82" fmla="*/ 2 w 67"/>
                <a:gd name="T83" fmla="*/ 99 h 116"/>
                <a:gd name="T84" fmla="*/ 39 w 67"/>
                <a:gd name="T85" fmla="*/ 98 h 116"/>
                <a:gd name="T86" fmla="*/ 40 w 67"/>
                <a:gd name="T87" fmla="*/ 99 h 116"/>
                <a:gd name="T88" fmla="*/ 38 w 67"/>
                <a:gd name="T89" fmla="*/ 105 h 116"/>
                <a:gd name="T90" fmla="*/ 42 w 67"/>
                <a:gd name="T91" fmla="*/ 110 h 116"/>
                <a:gd name="T92" fmla="*/ 46 w 67"/>
                <a:gd name="T93" fmla="*/ 116 h 116"/>
                <a:gd name="T94" fmla="*/ 47 w 67"/>
                <a:gd name="T95" fmla="*/ 115 h 116"/>
                <a:gd name="T96" fmla="*/ 49 w 67"/>
                <a:gd name="T97" fmla="*/ 112 h 116"/>
                <a:gd name="T98" fmla="*/ 53 w 67"/>
                <a:gd name="T99" fmla="*/ 111 h 116"/>
                <a:gd name="T100" fmla="*/ 58 w 67"/>
                <a:gd name="T101" fmla="*/ 109 h 116"/>
                <a:gd name="T102" fmla="*/ 63 w 67"/>
                <a:gd name="T103" fmla="*/ 110 h 116"/>
                <a:gd name="T104" fmla="*/ 66 w 67"/>
                <a:gd name="T105" fmla="*/ 110 h 116"/>
                <a:gd name="T106" fmla="*/ 67 w 67"/>
                <a:gd name="T107" fmla="*/ 110 h 116"/>
                <a:gd name="T108" fmla="*/ 63 w 67"/>
                <a:gd name="T109" fmla="*/ 76 h 116"/>
                <a:gd name="T110" fmla="*/ 64 w 67"/>
                <a:gd name="T111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116">
                  <a:moveTo>
                    <a:pt x="64" y="4"/>
                  </a:moveTo>
                  <a:cubicBezTo>
                    <a:pt x="64" y="4"/>
                    <a:pt x="64" y="3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47" y="1"/>
                    <a:pt x="33" y="3"/>
                    <a:pt x="23" y="3"/>
                  </a:cubicBezTo>
                  <a:cubicBezTo>
                    <a:pt x="23" y="3"/>
                    <a:pt x="22" y="3"/>
                    <a:pt x="22" y="5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0" y="7"/>
                    <a:pt x="19" y="7"/>
                    <a:pt x="19" y="9"/>
                  </a:cubicBezTo>
                  <a:cubicBezTo>
                    <a:pt x="18" y="10"/>
                    <a:pt x="18" y="13"/>
                    <a:pt x="17" y="14"/>
                  </a:cubicBezTo>
                  <a:cubicBezTo>
                    <a:pt x="16" y="14"/>
                    <a:pt x="16" y="16"/>
                    <a:pt x="16" y="17"/>
                  </a:cubicBezTo>
                  <a:cubicBezTo>
                    <a:pt x="16" y="19"/>
                    <a:pt x="16" y="19"/>
                    <a:pt x="15" y="20"/>
                  </a:cubicBezTo>
                  <a:cubicBezTo>
                    <a:pt x="13" y="20"/>
                    <a:pt x="11" y="21"/>
                    <a:pt x="11" y="23"/>
                  </a:cubicBezTo>
                  <a:cubicBezTo>
                    <a:pt x="11" y="24"/>
                    <a:pt x="12" y="24"/>
                    <a:pt x="11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8" y="28"/>
                    <a:pt x="8" y="29"/>
                  </a:cubicBezTo>
                  <a:cubicBezTo>
                    <a:pt x="8" y="31"/>
                    <a:pt x="9" y="33"/>
                    <a:pt x="8" y="33"/>
                  </a:cubicBezTo>
                  <a:cubicBezTo>
                    <a:pt x="7" y="34"/>
                    <a:pt x="6" y="36"/>
                    <a:pt x="6" y="37"/>
                  </a:cubicBezTo>
                  <a:cubicBezTo>
                    <a:pt x="6" y="37"/>
                    <a:pt x="7" y="39"/>
                    <a:pt x="7" y="40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8" y="45"/>
                    <a:pt x="9" y="45"/>
                    <a:pt x="9" y="46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9" y="50"/>
                    <a:pt x="8" y="49"/>
                    <a:pt x="8" y="52"/>
                  </a:cubicBezTo>
                  <a:cubicBezTo>
                    <a:pt x="9" y="54"/>
                    <a:pt x="9" y="54"/>
                    <a:pt x="10" y="55"/>
                  </a:cubicBezTo>
                  <a:cubicBezTo>
                    <a:pt x="10" y="56"/>
                    <a:pt x="8" y="58"/>
                    <a:pt x="9" y="58"/>
                  </a:cubicBezTo>
                  <a:cubicBezTo>
                    <a:pt x="9" y="59"/>
                    <a:pt x="8" y="63"/>
                    <a:pt x="10" y="62"/>
                  </a:cubicBezTo>
                  <a:cubicBezTo>
                    <a:pt x="10" y="62"/>
                    <a:pt x="11" y="63"/>
                    <a:pt x="11" y="64"/>
                  </a:cubicBezTo>
                  <a:cubicBezTo>
                    <a:pt x="11" y="65"/>
                    <a:pt x="10" y="66"/>
                    <a:pt x="11" y="66"/>
                  </a:cubicBezTo>
                  <a:cubicBezTo>
                    <a:pt x="13" y="67"/>
                    <a:pt x="14" y="68"/>
                    <a:pt x="13" y="68"/>
                  </a:cubicBezTo>
                  <a:cubicBezTo>
                    <a:pt x="12" y="69"/>
                    <a:pt x="6" y="70"/>
                    <a:pt x="9" y="71"/>
                  </a:cubicBezTo>
                  <a:cubicBezTo>
                    <a:pt x="11" y="72"/>
                    <a:pt x="12" y="72"/>
                    <a:pt x="11" y="73"/>
                  </a:cubicBezTo>
                  <a:cubicBezTo>
                    <a:pt x="11" y="74"/>
                    <a:pt x="9" y="77"/>
                    <a:pt x="9" y="78"/>
                  </a:cubicBezTo>
                  <a:cubicBezTo>
                    <a:pt x="8" y="78"/>
                    <a:pt x="7" y="78"/>
                    <a:pt x="7" y="79"/>
                  </a:cubicBezTo>
                  <a:cubicBezTo>
                    <a:pt x="8" y="81"/>
                    <a:pt x="7" y="81"/>
                    <a:pt x="7" y="81"/>
                  </a:cubicBezTo>
                  <a:cubicBezTo>
                    <a:pt x="6" y="82"/>
                    <a:pt x="5" y="81"/>
                    <a:pt x="5" y="82"/>
                  </a:cubicBezTo>
                  <a:cubicBezTo>
                    <a:pt x="5" y="83"/>
                    <a:pt x="6" y="84"/>
                    <a:pt x="5" y="84"/>
                  </a:cubicBezTo>
                  <a:cubicBezTo>
                    <a:pt x="5" y="85"/>
                    <a:pt x="3" y="84"/>
                    <a:pt x="3" y="86"/>
                  </a:cubicBezTo>
                  <a:cubicBezTo>
                    <a:pt x="3" y="87"/>
                    <a:pt x="4" y="89"/>
                    <a:pt x="3" y="89"/>
                  </a:cubicBezTo>
                  <a:cubicBezTo>
                    <a:pt x="3" y="89"/>
                    <a:pt x="2" y="90"/>
                    <a:pt x="2" y="90"/>
                  </a:cubicBezTo>
                  <a:cubicBezTo>
                    <a:pt x="3" y="91"/>
                    <a:pt x="3" y="94"/>
                    <a:pt x="2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2" y="97"/>
                    <a:pt x="2" y="98"/>
                    <a:pt x="2" y="98"/>
                  </a:cubicBezTo>
                  <a:cubicBezTo>
                    <a:pt x="1" y="99"/>
                    <a:pt x="1" y="99"/>
                    <a:pt x="2" y="99"/>
                  </a:cubicBezTo>
                  <a:cubicBezTo>
                    <a:pt x="3" y="100"/>
                    <a:pt x="39" y="98"/>
                    <a:pt x="39" y="98"/>
                  </a:cubicBezTo>
                  <a:cubicBezTo>
                    <a:pt x="39" y="98"/>
                    <a:pt x="41" y="98"/>
                    <a:pt x="40" y="99"/>
                  </a:cubicBezTo>
                  <a:cubicBezTo>
                    <a:pt x="39" y="100"/>
                    <a:pt x="36" y="102"/>
                    <a:pt x="38" y="105"/>
                  </a:cubicBezTo>
                  <a:cubicBezTo>
                    <a:pt x="40" y="108"/>
                    <a:pt x="41" y="108"/>
                    <a:pt x="42" y="110"/>
                  </a:cubicBezTo>
                  <a:cubicBezTo>
                    <a:pt x="42" y="112"/>
                    <a:pt x="45" y="116"/>
                    <a:pt x="46" y="116"/>
                  </a:cubicBezTo>
                  <a:cubicBezTo>
                    <a:pt x="46" y="116"/>
                    <a:pt x="46" y="116"/>
                    <a:pt x="47" y="115"/>
                  </a:cubicBezTo>
                  <a:cubicBezTo>
                    <a:pt x="48" y="114"/>
                    <a:pt x="48" y="113"/>
                    <a:pt x="49" y="112"/>
                  </a:cubicBezTo>
                  <a:cubicBezTo>
                    <a:pt x="50" y="111"/>
                    <a:pt x="52" y="112"/>
                    <a:pt x="53" y="111"/>
                  </a:cubicBezTo>
                  <a:cubicBezTo>
                    <a:pt x="54" y="111"/>
                    <a:pt x="56" y="109"/>
                    <a:pt x="58" y="109"/>
                  </a:cubicBezTo>
                  <a:cubicBezTo>
                    <a:pt x="60" y="110"/>
                    <a:pt x="62" y="111"/>
                    <a:pt x="63" y="110"/>
                  </a:cubicBezTo>
                  <a:cubicBezTo>
                    <a:pt x="65" y="109"/>
                    <a:pt x="65" y="111"/>
                    <a:pt x="66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3" y="76"/>
                    <a:pt x="64" y="5"/>
                    <a:pt x="64" y="4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413220" y="3006350"/>
              <a:ext cx="558271" cy="564242"/>
            </a:xfrm>
            <a:custGeom>
              <a:avLst/>
              <a:gdLst>
                <a:gd name="T0" fmla="*/ 96 w 104"/>
                <a:gd name="T1" fmla="*/ 60 h 105"/>
                <a:gd name="T2" fmla="*/ 95 w 104"/>
                <a:gd name="T3" fmla="*/ 56 h 105"/>
                <a:gd name="T4" fmla="*/ 92 w 104"/>
                <a:gd name="T5" fmla="*/ 52 h 105"/>
                <a:gd name="T6" fmla="*/ 89 w 104"/>
                <a:gd name="T7" fmla="*/ 50 h 105"/>
                <a:gd name="T8" fmla="*/ 88 w 104"/>
                <a:gd name="T9" fmla="*/ 46 h 105"/>
                <a:gd name="T10" fmla="*/ 84 w 104"/>
                <a:gd name="T11" fmla="*/ 41 h 105"/>
                <a:gd name="T12" fmla="*/ 79 w 104"/>
                <a:gd name="T13" fmla="*/ 37 h 105"/>
                <a:gd name="T14" fmla="*/ 76 w 104"/>
                <a:gd name="T15" fmla="*/ 32 h 105"/>
                <a:gd name="T16" fmla="*/ 72 w 104"/>
                <a:gd name="T17" fmla="*/ 30 h 105"/>
                <a:gd name="T18" fmla="*/ 67 w 104"/>
                <a:gd name="T19" fmla="*/ 26 h 105"/>
                <a:gd name="T20" fmla="*/ 63 w 104"/>
                <a:gd name="T21" fmla="*/ 23 h 105"/>
                <a:gd name="T22" fmla="*/ 56 w 104"/>
                <a:gd name="T23" fmla="*/ 15 h 105"/>
                <a:gd name="T24" fmla="*/ 53 w 104"/>
                <a:gd name="T25" fmla="*/ 11 h 105"/>
                <a:gd name="T26" fmla="*/ 50 w 104"/>
                <a:gd name="T27" fmla="*/ 11 h 105"/>
                <a:gd name="T28" fmla="*/ 45 w 104"/>
                <a:gd name="T29" fmla="*/ 8 h 105"/>
                <a:gd name="T30" fmla="*/ 45 w 104"/>
                <a:gd name="T31" fmla="*/ 4 h 105"/>
                <a:gd name="T32" fmla="*/ 48 w 104"/>
                <a:gd name="T33" fmla="*/ 1 h 105"/>
                <a:gd name="T34" fmla="*/ 48 w 104"/>
                <a:gd name="T35" fmla="*/ 0 h 105"/>
                <a:gd name="T36" fmla="*/ 46 w 104"/>
                <a:gd name="T37" fmla="*/ 0 h 105"/>
                <a:gd name="T38" fmla="*/ 0 w 104"/>
                <a:gd name="T39" fmla="*/ 5 h 105"/>
                <a:gd name="T40" fmla="*/ 18 w 104"/>
                <a:gd name="T41" fmla="*/ 61 h 105"/>
                <a:gd name="T42" fmla="*/ 20 w 104"/>
                <a:gd name="T43" fmla="*/ 62 h 105"/>
                <a:gd name="T44" fmla="*/ 20 w 104"/>
                <a:gd name="T45" fmla="*/ 65 h 105"/>
                <a:gd name="T46" fmla="*/ 22 w 104"/>
                <a:gd name="T47" fmla="*/ 67 h 105"/>
                <a:gd name="T48" fmla="*/ 20 w 104"/>
                <a:gd name="T49" fmla="*/ 70 h 105"/>
                <a:gd name="T50" fmla="*/ 19 w 104"/>
                <a:gd name="T51" fmla="*/ 72 h 105"/>
                <a:gd name="T52" fmla="*/ 19 w 104"/>
                <a:gd name="T53" fmla="*/ 75 h 105"/>
                <a:gd name="T54" fmla="*/ 18 w 104"/>
                <a:gd name="T55" fmla="*/ 80 h 105"/>
                <a:gd name="T56" fmla="*/ 21 w 104"/>
                <a:gd name="T57" fmla="*/ 84 h 105"/>
                <a:gd name="T58" fmla="*/ 20 w 104"/>
                <a:gd name="T59" fmla="*/ 91 h 105"/>
                <a:gd name="T60" fmla="*/ 23 w 104"/>
                <a:gd name="T61" fmla="*/ 97 h 105"/>
                <a:gd name="T62" fmla="*/ 27 w 104"/>
                <a:gd name="T63" fmla="*/ 104 h 105"/>
                <a:gd name="T64" fmla="*/ 79 w 104"/>
                <a:gd name="T65" fmla="*/ 100 h 105"/>
                <a:gd name="T66" fmla="*/ 80 w 104"/>
                <a:gd name="T67" fmla="*/ 101 h 105"/>
                <a:gd name="T68" fmla="*/ 82 w 104"/>
                <a:gd name="T69" fmla="*/ 104 h 105"/>
                <a:gd name="T70" fmla="*/ 84 w 104"/>
                <a:gd name="T71" fmla="*/ 103 h 105"/>
                <a:gd name="T72" fmla="*/ 84 w 104"/>
                <a:gd name="T73" fmla="*/ 97 h 105"/>
                <a:gd name="T74" fmla="*/ 84 w 104"/>
                <a:gd name="T75" fmla="*/ 94 h 105"/>
                <a:gd name="T76" fmla="*/ 94 w 104"/>
                <a:gd name="T77" fmla="*/ 94 h 105"/>
                <a:gd name="T78" fmla="*/ 95 w 104"/>
                <a:gd name="T79" fmla="*/ 93 h 105"/>
                <a:gd name="T80" fmla="*/ 94 w 104"/>
                <a:gd name="T81" fmla="*/ 91 h 105"/>
                <a:gd name="T82" fmla="*/ 94 w 104"/>
                <a:gd name="T83" fmla="*/ 87 h 105"/>
                <a:gd name="T84" fmla="*/ 94 w 104"/>
                <a:gd name="T85" fmla="*/ 85 h 105"/>
                <a:gd name="T86" fmla="*/ 95 w 104"/>
                <a:gd name="T87" fmla="*/ 83 h 105"/>
                <a:gd name="T88" fmla="*/ 97 w 104"/>
                <a:gd name="T89" fmla="*/ 80 h 105"/>
                <a:gd name="T90" fmla="*/ 96 w 104"/>
                <a:gd name="T91" fmla="*/ 80 h 105"/>
                <a:gd name="T92" fmla="*/ 96 w 104"/>
                <a:gd name="T93" fmla="*/ 78 h 105"/>
                <a:gd name="T94" fmla="*/ 98 w 104"/>
                <a:gd name="T95" fmla="*/ 76 h 105"/>
                <a:gd name="T96" fmla="*/ 96 w 104"/>
                <a:gd name="T97" fmla="*/ 75 h 105"/>
                <a:gd name="T98" fmla="*/ 96 w 104"/>
                <a:gd name="T99" fmla="*/ 73 h 105"/>
                <a:gd name="T100" fmla="*/ 98 w 104"/>
                <a:gd name="T101" fmla="*/ 72 h 105"/>
                <a:gd name="T102" fmla="*/ 97 w 104"/>
                <a:gd name="T103" fmla="*/ 70 h 105"/>
                <a:gd name="T104" fmla="*/ 96 w 104"/>
                <a:gd name="T105" fmla="*/ 70 h 105"/>
                <a:gd name="T106" fmla="*/ 99 w 104"/>
                <a:gd name="T107" fmla="*/ 69 h 105"/>
                <a:gd name="T108" fmla="*/ 99 w 104"/>
                <a:gd name="T109" fmla="*/ 67 h 105"/>
                <a:gd name="T110" fmla="*/ 97 w 104"/>
                <a:gd name="T111" fmla="*/ 66 h 105"/>
                <a:gd name="T112" fmla="*/ 100 w 104"/>
                <a:gd name="T113" fmla="*/ 65 h 105"/>
                <a:gd name="T114" fmla="*/ 101 w 104"/>
                <a:gd name="T115" fmla="*/ 65 h 105"/>
                <a:gd name="T116" fmla="*/ 101 w 104"/>
                <a:gd name="T117" fmla="*/ 64 h 105"/>
                <a:gd name="T118" fmla="*/ 102 w 104"/>
                <a:gd name="T119" fmla="*/ 63 h 105"/>
                <a:gd name="T120" fmla="*/ 104 w 104"/>
                <a:gd name="T121" fmla="*/ 62 h 105"/>
                <a:gd name="T122" fmla="*/ 102 w 104"/>
                <a:gd name="T123" fmla="*/ 61 h 105"/>
                <a:gd name="T124" fmla="*/ 96 w 104"/>
                <a:gd name="T125" fmla="*/ 6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" h="105">
                  <a:moveTo>
                    <a:pt x="96" y="60"/>
                  </a:moveTo>
                  <a:cubicBezTo>
                    <a:pt x="94" y="59"/>
                    <a:pt x="96" y="56"/>
                    <a:pt x="95" y="56"/>
                  </a:cubicBezTo>
                  <a:cubicBezTo>
                    <a:pt x="94" y="55"/>
                    <a:pt x="93" y="53"/>
                    <a:pt x="92" y="52"/>
                  </a:cubicBezTo>
                  <a:cubicBezTo>
                    <a:pt x="91" y="50"/>
                    <a:pt x="90" y="51"/>
                    <a:pt x="89" y="50"/>
                  </a:cubicBezTo>
                  <a:cubicBezTo>
                    <a:pt x="88" y="49"/>
                    <a:pt x="88" y="47"/>
                    <a:pt x="88" y="46"/>
                  </a:cubicBezTo>
                  <a:cubicBezTo>
                    <a:pt x="88" y="45"/>
                    <a:pt x="86" y="42"/>
                    <a:pt x="84" y="41"/>
                  </a:cubicBezTo>
                  <a:cubicBezTo>
                    <a:pt x="83" y="40"/>
                    <a:pt x="82" y="39"/>
                    <a:pt x="79" y="37"/>
                  </a:cubicBezTo>
                  <a:cubicBezTo>
                    <a:pt x="77" y="35"/>
                    <a:pt x="77" y="33"/>
                    <a:pt x="76" y="32"/>
                  </a:cubicBezTo>
                  <a:cubicBezTo>
                    <a:pt x="75" y="31"/>
                    <a:pt x="73" y="30"/>
                    <a:pt x="72" y="30"/>
                  </a:cubicBezTo>
                  <a:cubicBezTo>
                    <a:pt x="70" y="29"/>
                    <a:pt x="69" y="28"/>
                    <a:pt x="67" y="26"/>
                  </a:cubicBezTo>
                  <a:cubicBezTo>
                    <a:pt x="66" y="24"/>
                    <a:pt x="65" y="24"/>
                    <a:pt x="63" y="23"/>
                  </a:cubicBezTo>
                  <a:cubicBezTo>
                    <a:pt x="60" y="22"/>
                    <a:pt x="57" y="18"/>
                    <a:pt x="56" y="15"/>
                  </a:cubicBezTo>
                  <a:cubicBezTo>
                    <a:pt x="54" y="13"/>
                    <a:pt x="54" y="11"/>
                    <a:pt x="53" y="11"/>
                  </a:cubicBezTo>
                  <a:cubicBezTo>
                    <a:pt x="52" y="11"/>
                    <a:pt x="51" y="12"/>
                    <a:pt x="50" y="11"/>
                  </a:cubicBezTo>
                  <a:cubicBezTo>
                    <a:pt x="49" y="10"/>
                    <a:pt x="46" y="9"/>
                    <a:pt x="45" y="8"/>
                  </a:cubicBezTo>
                  <a:cubicBezTo>
                    <a:pt x="44" y="7"/>
                    <a:pt x="45" y="5"/>
                    <a:pt x="45" y="4"/>
                  </a:cubicBezTo>
                  <a:cubicBezTo>
                    <a:pt x="45" y="2"/>
                    <a:pt x="48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5" y="0"/>
                    <a:pt x="25" y="2"/>
                    <a:pt x="0" y="5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9" y="62"/>
                    <a:pt x="20" y="62"/>
                  </a:cubicBezTo>
                  <a:cubicBezTo>
                    <a:pt x="21" y="63"/>
                    <a:pt x="20" y="64"/>
                    <a:pt x="20" y="65"/>
                  </a:cubicBezTo>
                  <a:cubicBezTo>
                    <a:pt x="21" y="67"/>
                    <a:pt x="22" y="66"/>
                    <a:pt x="22" y="67"/>
                  </a:cubicBezTo>
                  <a:cubicBezTo>
                    <a:pt x="22" y="68"/>
                    <a:pt x="21" y="69"/>
                    <a:pt x="20" y="70"/>
                  </a:cubicBezTo>
                  <a:cubicBezTo>
                    <a:pt x="20" y="70"/>
                    <a:pt x="19" y="71"/>
                    <a:pt x="19" y="72"/>
                  </a:cubicBezTo>
                  <a:cubicBezTo>
                    <a:pt x="20" y="72"/>
                    <a:pt x="20" y="74"/>
                    <a:pt x="19" y="75"/>
                  </a:cubicBezTo>
                  <a:cubicBezTo>
                    <a:pt x="18" y="76"/>
                    <a:pt x="18" y="79"/>
                    <a:pt x="18" y="80"/>
                  </a:cubicBezTo>
                  <a:cubicBezTo>
                    <a:pt x="19" y="81"/>
                    <a:pt x="21" y="82"/>
                    <a:pt x="21" y="84"/>
                  </a:cubicBezTo>
                  <a:cubicBezTo>
                    <a:pt x="21" y="86"/>
                    <a:pt x="20" y="90"/>
                    <a:pt x="20" y="91"/>
                  </a:cubicBezTo>
                  <a:cubicBezTo>
                    <a:pt x="21" y="92"/>
                    <a:pt x="23" y="96"/>
                    <a:pt x="23" y="97"/>
                  </a:cubicBezTo>
                  <a:cubicBezTo>
                    <a:pt x="23" y="97"/>
                    <a:pt x="27" y="104"/>
                    <a:pt x="27" y="104"/>
                  </a:cubicBezTo>
                  <a:cubicBezTo>
                    <a:pt x="28" y="104"/>
                    <a:pt x="79" y="100"/>
                    <a:pt x="79" y="100"/>
                  </a:cubicBezTo>
                  <a:cubicBezTo>
                    <a:pt x="79" y="100"/>
                    <a:pt x="80" y="100"/>
                    <a:pt x="80" y="101"/>
                  </a:cubicBezTo>
                  <a:cubicBezTo>
                    <a:pt x="81" y="102"/>
                    <a:pt x="80" y="104"/>
                    <a:pt x="82" y="104"/>
                  </a:cubicBezTo>
                  <a:cubicBezTo>
                    <a:pt x="83" y="104"/>
                    <a:pt x="84" y="105"/>
                    <a:pt x="84" y="103"/>
                  </a:cubicBezTo>
                  <a:cubicBezTo>
                    <a:pt x="84" y="101"/>
                    <a:pt x="85" y="99"/>
                    <a:pt x="84" y="97"/>
                  </a:cubicBezTo>
                  <a:cubicBezTo>
                    <a:pt x="83" y="96"/>
                    <a:pt x="83" y="94"/>
                    <a:pt x="84" y="94"/>
                  </a:cubicBezTo>
                  <a:cubicBezTo>
                    <a:pt x="85" y="93"/>
                    <a:pt x="94" y="96"/>
                    <a:pt x="94" y="94"/>
                  </a:cubicBezTo>
                  <a:cubicBezTo>
                    <a:pt x="95" y="94"/>
                    <a:pt x="95" y="94"/>
                    <a:pt x="95" y="93"/>
                  </a:cubicBezTo>
                  <a:cubicBezTo>
                    <a:pt x="94" y="93"/>
                    <a:pt x="94" y="93"/>
                    <a:pt x="94" y="91"/>
                  </a:cubicBezTo>
                  <a:cubicBezTo>
                    <a:pt x="94" y="89"/>
                    <a:pt x="94" y="89"/>
                    <a:pt x="94" y="87"/>
                  </a:cubicBezTo>
                  <a:cubicBezTo>
                    <a:pt x="93" y="86"/>
                    <a:pt x="95" y="86"/>
                    <a:pt x="94" y="85"/>
                  </a:cubicBezTo>
                  <a:cubicBezTo>
                    <a:pt x="94" y="84"/>
                    <a:pt x="94" y="83"/>
                    <a:pt x="95" y="83"/>
                  </a:cubicBezTo>
                  <a:cubicBezTo>
                    <a:pt x="97" y="83"/>
                    <a:pt x="98" y="81"/>
                    <a:pt x="97" y="80"/>
                  </a:cubicBezTo>
                  <a:cubicBezTo>
                    <a:pt x="96" y="80"/>
                    <a:pt x="95" y="81"/>
                    <a:pt x="96" y="80"/>
                  </a:cubicBezTo>
                  <a:cubicBezTo>
                    <a:pt x="96" y="78"/>
                    <a:pt x="95" y="78"/>
                    <a:pt x="96" y="78"/>
                  </a:cubicBezTo>
                  <a:cubicBezTo>
                    <a:pt x="97" y="77"/>
                    <a:pt x="98" y="76"/>
                    <a:pt x="98" y="76"/>
                  </a:cubicBezTo>
                  <a:cubicBezTo>
                    <a:pt x="97" y="75"/>
                    <a:pt x="97" y="75"/>
                    <a:pt x="96" y="75"/>
                  </a:cubicBezTo>
                  <a:cubicBezTo>
                    <a:pt x="95" y="74"/>
                    <a:pt x="95" y="74"/>
                    <a:pt x="96" y="73"/>
                  </a:cubicBezTo>
                  <a:cubicBezTo>
                    <a:pt x="97" y="73"/>
                    <a:pt x="98" y="73"/>
                    <a:pt x="98" y="72"/>
                  </a:cubicBezTo>
                  <a:cubicBezTo>
                    <a:pt x="98" y="71"/>
                    <a:pt x="98" y="70"/>
                    <a:pt x="97" y="70"/>
                  </a:cubicBezTo>
                  <a:cubicBezTo>
                    <a:pt x="97" y="70"/>
                    <a:pt x="96" y="71"/>
                    <a:pt x="96" y="70"/>
                  </a:cubicBezTo>
                  <a:cubicBezTo>
                    <a:pt x="97" y="69"/>
                    <a:pt x="98" y="70"/>
                    <a:pt x="99" y="69"/>
                  </a:cubicBezTo>
                  <a:cubicBezTo>
                    <a:pt x="99" y="68"/>
                    <a:pt x="100" y="67"/>
                    <a:pt x="99" y="67"/>
                  </a:cubicBezTo>
                  <a:cubicBezTo>
                    <a:pt x="98" y="66"/>
                    <a:pt x="97" y="67"/>
                    <a:pt x="97" y="66"/>
                  </a:cubicBezTo>
                  <a:cubicBezTo>
                    <a:pt x="98" y="66"/>
                    <a:pt x="99" y="65"/>
                    <a:pt x="100" y="65"/>
                  </a:cubicBezTo>
                  <a:cubicBezTo>
                    <a:pt x="100" y="66"/>
                    <a:pt x="101" y="66"/>
                    <a:pt x="101" y="65"/>
                  </a:cubicBezTo>
                  <a:cubicBezTo>
                    <a:pt x="100" y="64"/>
                    <a:pt x="100" y="64"/>
                    <a:pt x="101" y="64"/>
                  </a:cubicBezTo>
                  <a:cubicBezTo>
                    <a:pt x="101" y="64"/>
                    <a:pt x="102" y="64"/>
                    <a:pt x="102" y="63"/>
                  </a:cubicBezTo>
                  <a:cubicBezTo>
                    <a:pt x="102" y="63"/>
                    <a:pt x="104" y="63"/>
                    <a:pt x="104" y="62"/>
                  </a:cubicBezTo>
                  <a:cubicBezTo>
                    <a:pt x="103" y="62"/>
                    <a:pt x="102" y="61"/>
                    <a:pt x="102" y="61"/>
                  </a:cubicBezTo>
                  <a:cubicBezTo>
                    <a:pt x="101" y="61"/>
                    <a:pt x="97" y="61"/>
                    <a:pt x="96" y="6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649066" y="2947638"/>
              <a:ext cx="504534" cy="387108"/>
            </a:xfrm>
            <a:custGeom>
              <a:avLst/>
              <a:gdLst>
                <a:gd name="T0" fmla="*/ 70 w 94"/>
                <a:gd name="T1" fmla="*/ 4 h 72"/>
                <a:gd name="T2" fmla="*/ 48 w 94"/>
                <a:gd name="T3" fmla="*/ 7 h 72"/>
                <a:gd name="T4" fmla="*/ 46 w 94"/>
                <a:gd name="T5" fmla="*/ 3 h 72"/>
                <a:gd name="T6" fmla="*/ 42 w 94"/>
                <a:gd name="T7" fmla="*/ 2 h 72"/>
                <a:gd name="T8" fmla="*/ 41 w 94"/>
                <a:gd name="T9" fmla="*/ 0 h 72"/>
                <a:gd name="T10" fmla="*/ 21 w 94"/>
                <a:gd name="T11" fmla="*/ 3 h 72"/>
                <a:gd name="T12" fmla="*/ 9 w 94"/>
                <a:gd name="T13" fmla="*/ 8 h 72"/>
                <a:gd name="T14" fmla="*/ 4 w 94"/>
                <a:gd name="T15" fmla="*/ 11 h 72"/>
                <a:gd name="T16" fmla="*/ 4 w 94"/>
                <a:gd name="T17" fmla="*/ 12 h 72"/>
                <a:gd name="T18" fmla="*/ 1 w 94"/>
                <a:gd name="T19" fmla="*/ 15 h 72"/>
                <a:gd name="T20" fmla="*/ 1 w 94"/>
                <a:gd name="T21" fmla="*/ 19 h 72"/>
                <a:gd name="T22" fmla="*/ 6 w 94"/>
                <a:gd name="T23" fmla="*/ 22 h 72"/>
                <a:gd name="T24" fmla="*/ 9 w 94"/>
                <a:gd name="T25" fmla="*/ 22 h 72"/>
                <a:gd name="T26" fmla="*/ 12 w 94"/>
                <a:gd name="T27" fmla="*/ 26 h 72"/>
                <a:gd name="T28" fmla="*/ 19 w 94"/>
                <a:gd name="T29" fmla="*/ 34 h 72"/>
                <a:gd name="T30" fmla="*/ 23 w 94"/>
                <a:gd name="T31" fmla="*/ 37 h 72"/>
                <a:gd name="T32" fmla="*/ 28 w 94"/>
                <a:gd name="T33" fmla="*/ 41 h 72"/>
                <a:gd name="T34" fmla="*/ 32 w 94"/>
                <a:gd name="T35" fmla="*/ 43 h 72"/>
                <a:gd name="T36" fmla="*/ 35 w 94"/>
                <a:gd name="T37" fmla="*/ 48 h 72"/>
                <a:gd name="T38" fmla="*/ 40 w 94"/>
                <a:gd name="T39" fmla="*/ 52 h 72"/>
                <a:gd name="T40" fmla="*/ 44 w 94"/>
                <a:gd name="T41" fmla="*/ 57 h 72"/>
                <a:gd name="T42" fmla="*/ 45 w 94"/>
                <a:gd name="T43" fmla="*/ 61 h 72"/>
                <a:gd name="T44" fmla="*/ 48 w 94"/>
                <a:gd name="T45" fmla="*/ 63 h 72"/>
                <a:gd name="T46" fmla="*/ 51 w 94"/>
                <a:gd name="T47" fmla="*/ 67 h 72"/>
                <a:gd name="T48" fmla="*/ 52 w 94"/>
                <a:gd name="T49" fmla="*/ 71 h 72"/>
                <a:gd name="T50" fmla="*/ 58 w 94"/>
                <a:gd name="T51" fmla="*/ 72 h 72"/>
                <a:gd name="T52" fmla="*/ 58 w 94"/>
                <a:gd name="T53" fmla="*/ 72 h 72"/>
                <a:gd name="T54" fmla="*/ 59 w 94"/>
                <a:gd name="T55" fmla="*/ 70 h 72"/>
                <a:gd name="T56" fmla="*/ 61 w 94"/>
                <a:gd name="T57" fmla="*/ 68 h 72"/>
                <a:gd name="T58" fmla="*/ 60 w 94"/>
                <a:gd name="T59" fmla="*/ 67 h 72"/>
                <a:gd name="T60" fmla="*/ 59 w 94"/>
                <a:gd name="T61" fmla="*/ 65 h 72"/>
                <a:gd name="T62" fmla="*/ 61 w 94"/>
                <a:gd name="T63" fmla="*/ 65 h 72"/>
                <a:gd name="T64" fmla="*/ 63 w 94"/>
                <a:gd name="T65" fmla="*/ 66 h 72"/>
                <a:gd name="T66" fmla="*/ 65 w 94"/>
                <a:gd name="T67" fmla="*/ 63 h 72"/>
                <a:gd name="T68" fmla="*/ 64 w 94"/>
                <a:gd name="T69" fmla="*/ 62 h 72"/>
                <a:gd name="T70" fmla="*/ 62 w 94"/>
                <a:gd name="T71" fmla="*/ 61 h 72"/>
                <a:gd name="T72" fmla="*/ 64 w 94"/>
                <a:gd name="T73" fmla="*/ 60 h 72"/>
                <a:gd name="T74" fmla="*/ 66 w 94"/>
                <a:gd name="T75" fmla="*/ 60 h 72"/>
                <a:gd name="T76" fmla="*/ 71 w 94"/>
                <a:gd name="T77" fmla="*/ 57 h 72"/>
                <a:gd name="T78" fmla="*/ 74 w 94"/>
                <a:gd name="T79" fmla="*/ 55 h 72"/>
                <a:gd name="T80" fmla="*/ 74 w 94"/>
                <a:gd name="T81" fmla="*/ 53 h 72"/>
                <a:gd name="T82" fmla="*/ 76 w 94"/>
                <a:gd name="T83" fmla="*/ 52 h 72"/>
                <a:gd name="T84" fmla="*/ 77 w 94"/>
                <a:gd name="T85" fmla="*/ 51 h 72"/>
                <a:gd name="T86" fmla="*/ 79 w 94"/>
                <a:gd name="T87" fmla="*/ 48 h 72"/>
                <a:gd name="T88" fmla="*/ 80 w 94"/>
                <a:gd name="T89" fmla="*/ 45 h 72"/>
                <a:gd name="T90" fmla="*/ 83 w 94"/>
                <a:gd name="T91" fmla="*/ 45 h 72"/>
                <a:gd name="T92" fmla="*/ 84 w 94"/>
                <a:gd name="T93" fmla="*/ 42 h 72"/>
                <a:gd name="T94" fmla="*/ 85 w 94"/>
                <a:gd name="T95" fmla="*/ 39 h 72"/>
                <a:gd name="T96" fmla="*/ 84 w 94"/>
                <a:gd name="T97" fmla="*/ 38 h 72"/>
                <a:gd name="T98" fmla="*/ 85 w 94"/>
                <a:gd name="T99" fmla="*/ 37 h 72"/>
                <a:gd name="T100" fmla="*/ 92 w 94"/>
                <a:gd name="T101" fmla="*/ 24 h 72"/>
                <a:gd name="T102" fmla="*/ 94 w 94"/>
                <a:gd name="T103" fmla="*/ 22 h 72"/>
                <a:gd name="T104" fmla="*/ 70 w 94"/>
                <a:gd name="T10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72">
                  <a:moveTo>
                    <a:pt x="70" y="4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7" y="4"/>
                    <a:pt x="46" y="3"/>
                  </a:cubicBezTo>
                  <a:cubicBezTo>
                    <a:pt x="45" y="2"/>
                    <a:pt x="45" y="2"/>
                    <a:pt x="42" y="2"/>
                  </a:cubicBezTo>
                  <a:cubicBezTo>
                    <a:pt x="40" y="2"/>
                    <a:pt x="41" y="1"/>
                    <a:pt x="41" y="0"/>
                  </a:cubicBezTo>
                  <a:cubicBezTo>
                    <a:pt x="41" y="0"/>
                    <a:pt x="22" y="2"/>
                    <a:pt x="21" y="3"/>
                  </a:cubicBezTo>
                  <a:cubicBezTo>
                    <a:pt x="19" y="3"/>
                    <a:pt x="12" y="7"/>
                    <a:pt x="9" y="8"/>
                  </a:cubicBezTo>
                  <a:cubicBezTo>
                    <a:pt x="7" y="9"/>
                    <a:pt x="7" y="10"/>
                    <a:pt x="4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1" y="13"/>
                    <a:pt x="1" y="15"/>
                  </a:cubicBezTo>
                  <a:cubicBezTo>
                    <a:pt x="1" y="16"/>
                    <a:pt x="0" y="18"/>
                    <a:pt x="1" y="19"/>
                  </a:cubicBezTo>
                  <a:cubicBezTo>
                    <a:pt x="2" y="20"/>
                    <a:pt x="5" y="21"/>
                    <a:pt x="6" y="22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0" y="22"/>
                    <a:pt x="10" y="24"/>
                    <a:pt x="12" y="26"/>
                  </a:cubicBezTo>
                  <a:cubicBezTo>
                    <a:pt x="13" y="29"/>
                    <a:pt x="16" y="33"/>
                    <a:pt x="19" y="34"/>
                  </a:cubicBezTo>
                  <a:cubicBezTo>
                    <a:pt x="21" y="35"/>
                    <a:pt x="22" y="35"/>
                    <a:pt x="23" y="37"/>
                  </a:cubicBezTo>
                  <a:cubicBezTo>
                    <a:pt x="25" y="39"/>
                    <a:pt x="26" y="40"/>
                    <a:pt x="28" y="41"/>
                  </a:cubicBezTo>
                  <a:cubicBezTo>
                    <a:pt x="29" y="41"/>
                    <a:pt x="31" y="42"/>
                    <a:pt x="32" y="43"/>
                  </a:cubicBezTo>
                  <a:cubicBezTo>
                    <a:pt x="33" y="44"/>
                    <a:pt x="33" y="46"/>
                    <a:pt x="35" y="48"/>
                  </a:cubicBezTo>
                  <a:cubicBezTo>
                    <a:pt x="38" y="50"/>
                    <a:pt x="39" y="51"/>
                    <a:pt x="40" y="52"/>
                  </a:cubicBezTo>
                  <a:cubicBezTo>
                    <a:pt x="42" y="53"/>
                    <a:pt x="44" y="56"/>
                    <a:pt x="44" y="57"/>
                  </a:cubicBezTo>
                  <a:cubicBezTo>
                    <a:pt x="44" y="58"/>
                    <a:pt x="44" y="60"/>
                    <a:pt x="45" y="61"/>
                  </a:cubicBezTo>
                  <a:cubicBezTo>
                    <a:pt x="46" y="62"/>
                    <a:pt x="47" y="61"/>
                    <a:pt x="48" y="63"/>
                  </a:cubicBezTo>
                  <a:cubicBezTo>
                    <a:pt x="49" y="64"/>
                    <a:pt x="50" y="66"/>
                    <a:pt x="51" y="67"/>
                  </a:cubicBezTo>
                  <a:cubicBezTo>
                    <a:pt x="52" y="67"/>
                    <a:pt x="50" y="70"/>
                    <a:pt x="52" y="71"/>
                  </a:cubicBezTo>
                  <a:cubicBezTo>
                    <a:pt x="53" y="72"/>
                    <a:pt x="57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0"/>
                    <a:pt x="59" y="70"/>
                  </a:cubicBezTo>
                  <a:cubicBezTo>
                    <a:pt x="60" y="70"/>
                    <a:pt x="61" y="70"/>
                    <a:pt x="61" y="68"/>
                  </a:cubicBezTo>
                  <a:cubicBezTo>
                    <a:pt x="61" y="67"/>
                    <a:pt x="61" y="68"/>
                    <a:pt x="60" y="67"/>
                  </a:cubicBezTo>
                  <a:cubicBezTo>
                    <a:pt x="59" y="66"/>
                    <a:pt x="58" y="65"/>
                    <a:pt x="59" y="65"/>
                  </a:cubicBezTo>
                  <a:cubicBezTo>
                    <a:pt x="61" y="64"/>
                    <a:pt x="61" y="65"/>
                    <a:pt x="61" y="65"/>
                  </a:cubicBezTo>
                  <a:cubicBezTo>
                    <a:pt x="62" y="66"/>
                    <a:pt x="62" y="67"/>
                    <a:pt x="63" y="66"/>
                  </a:cubicBezTo>
                  <a:cubicBezTo>
                    <a:pt x="64" y="65"/>
                    <a:pt x="65" y="64"/>
                    <a:pt x="65" y="63"/>
                  </a:cubicBezTo>
                  <a:cubicBezTo>
                    <a:pt x="65" y="62"/>
                    <a:pt x="65" y="62"/>
                    <a:pt x="64" y="62"/>
                  </a:cubicBezTo>
                  <a:cubicBezTo>
                    <a:pt x="62" y="62"/>
                    <a:pt x="62" y="62"/>
                    <a:pt x="62" y="61"/>
                  </a:cubicBezTo>
                  <a:cubicBezTo>
                    <a:pt x="62" y="60"/>
                    <a:pt x="63" y="59"/>
                    <a:pt x="64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7" y="59"/>
                    <a:pt x="69" y="58"/>
                    <a:pt x="71" y="57"/>
                  </a:cubicBezTo>
                  <a:cubicBezTo>
                    <a:pt x="72" y="56"/>
                    <a:pt x="73" y="57"/>
                    <a:pt x="74" y="55"/>
                  </a:cubicBezTo>
                  <a:cubicBezTo>
                    <a:pt x="74" y="54"/>
                    <a:pt x="74" y="53"/>
                    <a:pt x="74" y="53"/>
                  </a:cubicBezTo>
                  <a:cubicBezTo>
                    <a:pt x="75" y="52"/>
                    <a:pt x="75" y="52"/>
                    <a:pt x="76" y="52"/>
                  </a:cubicBezTo>
                  <a:cubicBezTo>
                    <a:pt x="77" y="52"/>
                    <a:pt x="77" y="52"/>
                    <a:pt x="77" y="51"/>
                  </a:cubicBezTo>
                  <a:cubicBezTo>
                    <a:pt x="77" y="50"/>
                    <a:pt x="79" y="49"/>
                    <a:pt x="79" y="48"/>
                  </a:cubicBezTo>
                  <a:cubicBezTo>
                    <a:pt x="79" y="47"/>
                    <a:pt x="78" y="45"/>
                    <a:pt x="80" y="45"/>
                  </a:cubicBezTo>
                  <a:cubicBezTo>
                    <a:pt x="81" y="45"/>
                    <a:pt x="82" y="47"/>
                    <a:pt x="83" y="45"/>
                  </a:cubicBezTo>
                  <a:cubicBezTo>
                    <a:pt x="83" y="43"/>
                    <a:pt x="83" y="43"/>
                    <a:pt x="84" y="42"/>
                  </a:cubicBezTo>
                  <a:cubicBezTo>
                    <a:pt x="85" y="41"/>
                    <a:pt x="85" y="40"/>
                    <a:pt x="85" y="39"/>
                  </a:cubicBezTo>
                  <a:cubicBezTo>
                    <a:pt x="84" y="38"/>
                    <a:pt x="83" y="38"/>
                    <a:pt x="84" y="38"/>
                  </a:cubicBezTo>
                  <a:cubicBezTo>
                    <a:pt x="85" y="38"/>
                    <a:pt x="86" y="39"/>
                    <a:pt x="85" y="37"/>
                  </a:cubicBezTo>
                  <a:cubicBezTo>
                    <a:pt x="85" y="35"/>
                    <a:pt x="91" y="24"/>
                    <a:pt x="92" y="24"/>
                  </a:cubicBezTo>
                  <a:cubicBezTo>
                    <a:pt x="93" y="24"/>
                    <a:pt x="93" y="23"/>
                    <a:pt x="94" y="22"/>
                  </a:cubicBezTo>
                  <a:lnTo>
                    <a:pt x="70" y="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155479" y="3033219"/>
              <a:ext cx="381137" cy="628926"/>
            </a:xfrm>
            <a:custGeom>
              <a:avLst/>
              <a:gdLst>
                <a:gd name="T0" fmla="*/ 69 w 71"/>
                <a:gd name="T1" fmla="*/ 79 h 117"/>
                <a:gd name="T2" fmla="*/ 66 w 71"/>
                <a:gd name="T3" fmla="*/ 75 h 117"/>
                <a:gd name="T4" fmla="*/ 67 w 71"/>
                <a:gd name="T5" fmla="*/ 70 h 117"/>
                <a:gd name="T6" fmla="*/ 67 w 71"/>
                <a:gd name="T7" fmla="*/ 67 h 117"/>
                <a:gd name="T8" fmla="*/ 68 w 71"/>
                <a:gd name="T9" fmla="*/ 65 h 117"/>
                <a:gd name="T10" fmla="*/ 70 w 71"/>
                <a:gd name="T11" fmla="*/ 62 h 117"/>
                <a:gd name="T12" fmla="*/ 68 w 71"/>
                <a:gd name="T13" fmla="*/ 60 h 117"/>
                <a:gd name="T14" fmla="*/ 68 w 71"/>
                <a:gd name="T15" fmla="*/ 57 h 117"/>
                <a:gd name="T16" fmla="*/ 66 w 71"/>
                <a:gd name="T17" fmla="*/ 56 h 117"/>
                <a:gd name="T18" fmla="*/ 48 w 71"/>
                <a:gd name="T19" fmla="*/ 0 h 117"/>
                <a:gd name="T20" fmla="*/ 0 w 71"/>
                <a:gd name="T21" fmla="*/ 5 h 117"/>
                <a:gd name="T22" fmla="*/ 1 w 71"/>
                <a:gd name="T23" fmla="*/ 7 h 117"/>
                <a:gd name="T24" fmla="*/ 2 w 71"/>
                <a:gd name="T25" fmla="*/ 9 h 117"/>
                <a:gd name="T26" fmla="*/ 1 w 71"/>
                <a:gd name="T27" fmla="*/ 81 h 117"/>
                <a:gd name="T28" fmla="*/ 5 w 71"/>
                <a:gd name="T29" fmla="*/ 115 h 117"/>
                <a:gd name="T30" fmla="*/ 9 w 71"/>
                <a:gd name="T31" fmla="*/ 114 h 117"/>
                <a:gd name="T32" fmla="*/ 11 w 71"/>
                <a:gd name="T33" fmla="*/ 113 h 117"/>
                <a:gd name="T34" fmla="*/ 12 w 71"/>
                <a:gd name="T35" fmla="*/ 106 h 117"/>
                <a:gd name="T36" fmla="*/ 15 w 71"/>
                <a:gd name="T37" fmla="*/ 108 h 117"/>
                <a:gd name="T38" fmla="*/ 14 w 71"/>
                <a:gd name="T39" fmla="*/ 111 h 117"/>
                <a:gd name="T40" fmla="*/ 17 w 71"/>
                <a:gd name="T41" fmla="*/ 114 h 117"/>
                <a:gd name="T42" fmla="*/ 16 w 71"/>
                <a:gd name="T43" fmla="*/ 116 h 117"/>
                <a:gd name="T44" fmla="*/ 13 w 71"/>
                <a:gd name="T45" fmla="*/ 117 h 117"/>
                <a:gd name="T46" fmla="*/ 18 w 71"/>
                <a:gd name="T47" fmla="*/ 116 h 117"/>
                <a:gd name="T48" fmla="*/ 21 w 71"/>
                <a:gd name="T49" fmla="*/ 115 h 117"/>
                <a:gd name="T50" fmla="*/ 23 w 71"/>
                <a:gd name="T51" fmla="*/ 113 h 117"/>
                <a:gd name="T52" fmla="*/ 24 w 71"/>
                <a:gd name="T53" fmla="*/ 114 h 117"/>
                <a:gd name="T54" fmla="*/ 25 w 71"/>
                <a:gd name="T55" fmla="*/ 111 h 117"/>
                <a:gd name="T56" fmla="*/ 24 w 71"/>
                <a:gd name="T57" fmla="*/ 107 h 117"/>
                <a:gd name="T58" fmla="*/ 23 w 71"/>
                <a:gd name="T59" fmla="*/ 104 h 117"/>
                <a:gd name="T60" fmla="*/ 20 w 71"/>
                <a:gd name="T61" fmla="*/ 100 h 117"/>
                <a:gd name="T62" fmla="*/ 71 w 71"/>
                <a:gd name="T63" fmla="*/ 92 h 117"/>
                <a:gd name="T64" fmla="*/ 68 w 71"/>
                <a:gd name="T65" fmla="*/ 86 h 117"/>
                <a:gd name="T66" fmla="*/ 69 w 71"/>
                <a:gd name="T67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17">
                  <a:moveTo>
                    <a:pt x="69" y="79"/>
                  </a:moveTo>
                  <a:cubicBezTo>
                    <a:pt x="69" y="77"/>
                    <a:pt x="67" y="76"/>
                    <a:pt x="66" y="75"/>
                  </a:cubicBezTo>
                  <a:cubicBezTo>
                    <a:pt x="66" y="74"/>
                    <a:pt x="66" y="71"/>
                    <a:pt x="67" y="70"/>
                  </a:cubicBezTo>
                  <a:cubicBezTo>
                    <a:pt x="68" y="69"/>
                    <a:pt x="68" y="67"/>
                    <a:pt x="67" y="67"/>
                  </a:cubicBezTo>
                  <a:cubicBezTo>
                    <a:pt x="67" y="66"/>
                    <a:pt x="68" y="65"/>
                    <a:pt x="68" y="65"/>
                  </a:cubicBezTo>
                  <a:cubicBezTo>
                    <a:pt x="69" y="64"/>
                    <a:pt x="70" y="63"/>
                    <a:pt x="70" y="62"/>
                  </a:cubicBezTo>
                  <a:cubicBezTo>
                    <a:pt x="70" y="61"/>
                    <a:pt x="69" y="62"/>
                    <a:pt x="68" y="60"/>
                  </a:cubicBezTo>
                  <a:cubicBezTo>
                    <a:pt x="68" y="59"/>
                    <a:pt x="69" y="58"/>
                    <a:pt x="68" y="57"/>
                  </a:cubicBezTo>
                  <a:cubicBezTo>
                    <a:pt x="67" y="57"/>
                    <a:pt x="66" y="56"/>
                    <a:pt x="66" y="5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"/>
                    <a:pt x="16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1" y="81"/>
                    <a:pt x="1" y="81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14"/>
                    <a:pt x="7" y="114"/>
                    <a:pt x="9" y="114"/>
                  </a:cubicBezTo>
                  <a:cubicBezTo>
                    <a:pt x="11" y="115"/>
                    <a:pt x="11" y="114"/>
                    <a:pt x="11" y="113"/>
                  </a:cubicBezTo>
                  <a:cubicBezTo>
                    <a:pt x="11" y="111"/>
                    <a:pt x="11" y="106"/>
                    <a:pt x="12" y="106"/>
                  </a:cubicBezTo>
                  <a:cubicBezTo>
                    <a:pt x="13" y="106"/>
                    <a:pt x="15" y="106"/>
                    <a:pt x="15" y="108"/>
                  </a:cubicBezTo>
                  <a:cubicBezTo>
                    <a:pt x="14" y="109"/>
                    <a:pt x="13" y="110"/>
                    <a:pt x="14" y="111"/>
                  </a:cubicBezTo>
                  <a:cubicBezTo>
                    <a:pt x="15" y="112"/>
                    <a:pt x="17" y="112"/>
                    <a:pt x="17" y="114"/>
                  </a:cubicBezTo>
                  <a:cubicBezTo>
                    <a:pt x="17" y="115"/>
                    <a:pt x="18" y="115"/>
                    <a:pt x="16" y="116"/>
                  </a:cubicBezTo>
                  <a:cubicBezTo>
                    <a:pt x="14" y="116"/>
                    <a:pt x="12" y="117"/>
                    <a:pt x="13" y="117"/>
                  </a:cubicBezTo>
                  <a:cubicBezTo>
                    <a:pt x="15" y="117"/>
                    <a:pt x="16" y="117"/>
                    <a:pt x="18" y="116"/>
                  </a:cubicBezTo>
                  <a:cubicBezTo>
                    <a:pt x="20" y="116"/>
                    <a:pt x="21" y="117"/>
                    <a:pt x="21" y="115"/>
                  </a:cubicBezTo>
                  <a:cubicBezTo>
                    <a:pt x="22" y="113"/>
                    <a:pt x="22" y="112"/>
                    <a:pt x="23" y="113"/>
                  </a:cubicBezTo>
                  <a:cubicBezTo>
                    <a:pt x="24" y="113"/>
                    <a:pt x="24" y="114"/>
                    <a:pt x="24" y="114"/>
                  </a:cubicBezTo>
                  <a:cubicBezTo>
                    <a:pt x="25" y="113"/>
                    <a:pt x="25" y="111"/>
                    <a:pt x="25" y="111"/>
                  </a:cubicBezTo>
                  <a:cubicBezTo>
                    <a:pt x="25" y="110"/>
                    <a:pt x="24" y="109"/>
                    <a:pt x="24" y="107"/>
                  </a:cubicBezTo>
                  <a:cubicBezTo>
                    <a:pt x="24" y="106"/>
                    <a:pt x="25" y="105"/>
                    <a:pt x="23" y="104"/>
                  </a:cubicBezTo>
                  <a:cubicBezTo>
                    <a:pt x="22" y="103"/>
                    <a:pt x="19" y="101"/>
                    <a:pt x="20" y="100"/>
                  </a:cubicBezTo>
                  <a:cubicBezTo>
                    <a:pt x="21" y="99"/>
                    <a:pt x="71" y="92"/>
                    <a:pt x="71" y="92"/>
                  </a:cubicBezTo>
                  <a:cubicBezTo>
                    <a:pt x="71" y="91"/>
                    <a:pt x="69" y="87"/>
                    <a:pt x="68" y="86"/>
                  </a:cubicBezTo>
                  <a:cubicBezTo>
                    <a:pt x="68" y="85"/>
                    <a:pt x="69" y="81"/>
                    <a:pt x="69" y="79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3564369" y="3339721"/>
              <a:ext cx="569218" cy="505529"/>
            </a:xfrm>
            <a:custGeom>
              <a:avLst/>
              <a:gdLst>
                <a:gd name="T0" fmla="*/ 5 w 106"/>
                <a:gd name="T1" fmla="*/ 32 h 94"/>
                <a:gd name="T2" fmla="*/ 8 w 106"/>
                <a:gd name="T3" fmla="*/ 41 h 94"/>
                <a:gd name="T4" fmla="*/ 11 w 106"/>
                <a:gd name="T5" fmla="*/ 52 h 94"/>
                <a:gd name="T6" fmla="*/ 9 w 106"/>
                <a:gd name="T7" fmla="*/ 61 h 94"/>
                <a:gd name="T8" fmla="*/ 8 w 106"/>
                <a:gd name="T9" fmla="*/ 67 h 94"/>
                <a:gd name="T10" fmla="*/ 6 w 106"/>
                <a:gd name="T11" fmla="*/ 75 h 94"/>
                <a:gd name="T12" fmla="*/ 6 w 106"/>
                <a:gd name="T13" fmla="*/ 79 h 94"/>
                <a:gd name="T14" fmla="*/ 16 w 106"/>
                <a:gd name="T15" fmla="*/ 77 h 94"/>
                <a:gd name="T16" fmla="*/ 16 w 106"/>
                <a:gd name="T17" fmla="*/ 72 h 94"/>
                <a:gd name="T18" fmla="*/ 18 w 106"/>
                <a:gd name="T19" fmla="*/ 75 h 94"/>
                <a:gd name="T20" fmla="*/ 29 w 106"/>
                <a:gd name="T21" fmla="*/ 81 h 94"/>
                <a:gd name="T22" fmla="*/ 44 w 106"/>
                <a:gd name="T23" fmla="*/ 76 h 94"/>
                <a:gd name="T24" fmla="*/ 49 w 106"/>
                <a:gd name="T25" fmla="*/ 76 h 94"/>
                <a:gd name="T26" fmla="*/ 58 w 106"/>
                <a:gd name="T27" fmla="*/ 82 h 94"/>
                <a:gd name="T28" fmla="*/ 58 w 106"/>
                <a:gd name="T29" fmla="*/ 86 h 94"/>
                <a:gd name="T30" fmla="*/ 66 w 106"/>
                <a:gd name="T31" fmla="*/ 90 h 94"/>
                <a:gd name="T32" fmla="*/ 77 w 106"/>
                <a:gd name="T33" fmla="*/ 86 h 94"/>
                <a:gd name="T34" fmla="*/ 80 w 106"/>
                <a:gd name="T35" fmla="*/ 90 h 94"/>
                <a:gd name="T36" fmla="*/ 84 w 106"/>
                <a:gd name="T37" fmla="*/ 83 h 94"/>
                <a:gd name="T38" fmla="*/ 84 w 106"/>
                <a:gd name="T39" fmla="*/ 80 h 94"/>
                <a:gd name="T40" fmla="*/ 89 w 106"/>
                <a:gd name="T41" fmla="*/ 84 h 94"/>
                <a:gd name="T42" fmla="*/ 96 w 106"/>
                <a:gd name="T43" fmla="*/ 85 h 94"/>
                <a:gd name="T44" fmla="*/ 98 w 106"/>
                <a:gd name="T45" fmla="*/ 90 h 94"/>
                <a:gd name="T46" fmla="*/ 100 w 106"/>
                <a:gd name="T47" fmla="*/ 89 h 94"/>
                <a:gd name="T48" fmla="*/ 104 w 106"/>
                <a:gd name="T49" fmla="*/ 89 h 94"/>
                <a:gd name="T50" fmla="*/ 101 w 106"/>
                <a:gd name="T51" fmla="*/ 82 h 94"/>
                <a:gd name="T52" fmla="*/ 91 w 106"/>
                <a:gd name="T53" fmla="*/ 78 h 94"/>
                <a:gd name="T54" fmla="*/ 92 w 106"/>
                <a:gd name="T55" fmla="*/ 75 h 94"/>
                <a:gd name="T56" fmla="*/ 97 w 106"/>
                <a:gd name="T57" fmla="*/ 71 h 94"/>
                <a:gd name="T58" fmla="*/ 93 w 106"/>
                <a:gd name="T59" fmla="*/ 67 h 94"/>
                <a:gd name="T60" fmla="*/ 90 w 106"/>
                <a:gd name="T61" fmla="*/ 70 h 94"/>
                <a:gd name="T62" fmla="*/ 89 w 106"/>
                <a:gd name="T63" fmla="*/ 65 h 94"/>
                <a:gd name="T64" fmla="*/ 85 w 106"/>
                <a:gd name="T65" fmla="*/ 70 h 94"/>
                <a:gd name="T66" fmla="*/ 76 w 106"/>
                <a:gd name="T67" fmla="*/ 66 h 94"/>
                <a:gd name="T68" fmla="*/ 85 w 106"/>
                <a:gd name="T69" fmla="*/ 62 h 94"/>
                <a:gd name="T70" fmla="*/ 94 w 106"/>
                <a:gd name="T71" fmla="*/ 64 h 94"/>
                <a:gd name="T72" fmla="*/ 88 w 106"/>
                <a:gd name="T73" fmla="*/ 47 h 94"/>
                <a:gd name="T74" fmla="*/ 50 w 106"/>
                <a:gd name="T75" fmla="*/ 46 h 94"/>
                <a:gd name="T76" fmla="*/ 50 w 106"/>
                <a:gd name="T77" fmla="*/ 38 h 94"/>
                <a:gd name="T78" fmla="*/ 53 w 106"/>
                <a:gd name="T79" fmla="*/ 32 h 94"/>
                <a:gd name="T80" fmla="*/ 55 w 106"/>
                <a:gd name="T81" fmla="*/ 27 h 94"/>
                <a:gd name="T82" fmla="*/ 57 w 106"/>
                <a:gd name="T83" fmla="*/ 19 h 94"/>
                <a:gd name="T84" fmla="*/ 59 w 106"/>
                <a:gd name="T85" fmla="*/ 12 h 94"/>
                <a:gd name="T86" fmla="*/ 58 w 106"/>
                <a:gd name="T87" fmla="*/ 3 h 94"/>
                <a:gd name="T88" fmla="*/ 0 w 106"/>
                <a:gd name="T89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94">
                  <a:moveTo>
                    <a:pt x="0" y="26"/>
                  </a:moveTo>
                  <a:cubicBezTo>
                    <a:pt x="0" y="26"/>
                    <a:pt x="2" y="27"/>
                    <a:pt x="3" y="28"/>
                  </a:cubicBezTo>
                  <a:cubicBezTo>
                    <a:pt x="3" y="29"/>
                    <a:pt x="5" y="30"/>
                    <a:pt x="5" y="32"/>
                  </a:cubicBezTo>
                  <a:cubicBezTo>
                    <a:pt x="6" y="34"/>
                    <a:pt x="5" y="34"/>
                    <a:pt x="5" y="35"/>
                  </a:cubicBezTo>
                  <a:cubicBezTo>
                    <a:pt x="5" y="37"/>
                    <a:pt x="6" y="36"/>
                    <a:pt x="7" y="37"/>
                  </a:cubicBezTo>
                  <a:cubicBezTo>
                    <a:pt x="7" y="38"/>
                    <a:pt x="8" y="39"/>
                    <a:pt x="8" y="41"/>
                  </a:cubicBezTo>
                  <a:cubicBezTo>
                    <a:pt x="8" y="43"/>
                    <a:pt x="9" y="42"/>
                    <a:pt x="10" y="44"/>
                  </a:cubicBezTo>
                  <a:cubicBezTo>
                    <a:pt x="11" y="45"/>
                    <a:pt x="11" y="47"/>
                    <a:pt x="11" y="49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11" y="53"/>
                    <a:pt x="11" y="54"/>
                    <a:pt x="10" y="56"/>
                  </a:cubicBezTo>
                  <a:cubicBezTo>
                    <a:pt x="9" y="58"/>
                    <a:pt x="9" y="57"/>
                    <a:pt x="8" y="59"/>
                  </a:cubicBezTo>
                  <a:cubicBezTo>
                    <a:pt x="6" y="60"/>
                    <a:pt x="8" y="60"/>
                    <a:pt x="9" y="61"/>
                  </a:cubicBezTo>
                  <a:cubicBezTo>
                    <a:pt x="9" y="61"/>
                    <a:pt x="9" y="62"/>
                    <a:pt x="8" y="62"/>
                  </a:cubicBezTo>
                  <a:cubicBezTo>
                    <a:pt x="8" y="62"/>
                    <a:pt x="8" y="64"/>
                    <a:pt x="7" y="65"/>
                  </a:cubicBezTo>
                  <a:cubicBezTo>
                    <a:pt x="7" y="65"/>
                    <a:pt x="8" y="66"/>
                    <a:pt x="8" y="67"/>
                  </a:cubicBezTo>
                  <a:cubicBezTo>
                    <a:pt x="9" y="68"/>
                    <a:pt x="9" y="69"/>
                    <a:pt x="9" y="70"/>
                  </a:cubicBezTo>
                  <a:cubicBezTo>
                    <a:pt x="9" y="71"/>
                    <a:pt x="8" y="71"/>
                    <a:pt x="8" y="71"/>
                  </a:cubicBezTo>
                  <a:cubicBezTo>
                    <a:pt x="7" y="72"/>
                    <a:pt x="7" y="74"/>
                    <a:pt x="6" y="75"/>
                  </a:cubicBezTo>
                  <a:cubicBezTo>
                    <a:pt x="5" y="75"/>
                    <a:pt x="5" y="76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78"/>
                    <a:pt x="10" y="78"/>
                  </a:cubicBezTo>
                  <a:cubicBezTo>
                    <a:pt x="13" y="78"/>
                    <a:pt x="15" y="78"/>
                    <a:pt x="16" y="77"/>
                  </a:cubicBezTo>
                  <a:cubicBezTo>
                    <a:pt x="16" y="77"/>
                    <a:pt x="15" y="75"/>
                    <a:pt x="15" y="75"/>
                  </a:cubicBezTo>
                  <a:cubicBezTo>
                    <a:pt x="15" y="75"/>
                    <a:pt x="16" y="75"/>
                    <a:pt x="16" y="74"/>
                  </a:cubicBezTo>
                  <a:cubicBezTo>
                    <a:pt x="16" y="73"/>
                    <a:pt x="16" y="73"/>
                    <a:pt x="16" y="72"/>
                  </a:cubicBezTo>
                  <a:cubicBezTo>
                    <a:pt x="16" y="71"/>
                    <a:pt x="16" y="70"/>
                    <a:pt x="17" y="71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8" y="75"/>
                  </a:cubicBezTo>
                  <a:cubicBezTo>
                    <a:pt x="17" y="75"/>
                    <a:pt x="16" y="75"/>
                    <a:pt x="17" y="76"/>
                  </a:cubicBezTo>
                  <a:cubicBezTo>
                    <a:pt x="17" y="77"/>
                    <a:pt x="16" y="77"/>
                    <a:pt x="17" y="77"/>
                  </a:cubicBezTo>
                  <a:cubicBezTo>
                    <a:pt x="18" y="77"/>
                    <a:pt x="27" y="80"/>
                    <a:pt x="29" y="81"/>
                  </a:cubicBezTo>
                  <a:cubicBezTo>
                    <a:pt x="31" y="82"/>
                    <a:pt x="42" y="83"/>
                    <a:pt x="42" y="80"/>
                  </a:cubicBezTo>
                  <a:cubicBezTo>
                    <a:pt x="41" y="76"/>
                    <a:pt x="39" y="78"/>
                    <a:pt x="41" y="77"/>
                  </a:cubicBezTo>
                  <a:cubicBezTo>
                    <a:pt x="43" y="76"/>
                    <a:pt x="43" y="76"/>
                    <a:pt x="44" y="76"/>
                  </a:cubicBezTo>
                  <a:cubicBezTo>
                    <a:pt x="45" y="75"/>
                    <a:pt x="46" y="74"/>
                    <a:pt x="46" y="75"/>
                  </a:cubicBezTo>
                  <a:cubicBezTo>
                    <a:pt x="46" y="77"/>
                    <a:pt x="46" y="78"/>
                    <a:pt x="47" y="77"/>
                  </a:cubicBezTo>
                  <a:cubicBezTo>
                    <a:pt x="49" y="77"/>
                    <a:pt x="48" y="75"/>
                    <a:pt x="49" y="76"/>
                  </a:cubicBezTo>
                  <a:cubicBezTo>
                    <a:pt x="51" y="78"/>
                    <a:pt x="52" y="78"/>
                    <a:pt x="52" y="79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5" y="81"/>
                    <a:pt x="57" y="82"/>
                    <a:pt x="58" y="82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1" y="84"/>
                    <a:pt x="61" y="85"/>
                    <a:pt x="60" y="85"/>
                  </a:cubicBezTo>
                  <a:cubicBezTo>
                    <a:pt x="59" y="85"/>
                    <a:pt x="57" y="85"/>
                    <a:pt x="58" y="86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5" y="89"/>
                    <a:pt x="64" y="89"/>
                    <a:pt x="66" y="90"/>
                  </a:cubicBezTo>
                  <a:cubicBezTo>
                    <a:pt x="68" y="90"/>
                    <a:pt x="72" y="91"/>
                    <a:pt x="72" y="89"/>
                  </a:cubicBezTo>
                  <a:cubicBezTo>
                    <a:pt x="73" y="88"/>
                    <a:pt x="71" y="87"/>
                    <a:pt x="72" y="86"/>
                  </a:cubicBezTo>
                  <a:cubicBezTo>
                    <a:pt x="73" y="85"/>
                    <a:pt x="77" y="85"/>
                    <a:pt x="77" y="86"/>
                  </a:cubicBezTo>
                  <a:cubicBezTo>
                    <a:pt x="77" y="86"/>
                    <a:pt x="78" y="87"/>
                    <a:pt x="79" y="87"/>
                  </a:cubicBezTo>
                  <a:cubicBezTo>
                    <a:pt x="79" y="86"/>
                    <a:pt x="80" y="86"/>
                    <a:pt x="80" y="87"/>
                  </a:cubicBezTo>
                  <a:cubicBezTo>
                    <a:pt x="80" y="88"/>
                    <a:pt x="79" y="89"/>
                    <a:pt x="80" y="90"/>
                  </a:cubicBezTo>
                  <a:cubicBezTo>
                    <a:pt x="81" y="90"/>
                    <a:pt x="83" y="91"/>
                    <a:pt x="83" y="89"/>
                  </a:cubicBezTo>
                  <a:cubicBezTo>
                    <a:pt x="84" y="87"/>
                    <a:pt x="84" y="86"/>
                    <a:pt x="84" y="85"/>
                  </a:cubicBezTo>
                  <a:cubicBezTo>
                    <a:pt x="84" y="84"/>
                    <a:pt x="85" y="84"/>
                    <a:pt x="84" y="83"/>
                  </a:cubicBezTo>
                  <a:cubicBezTo>
                    <a:pt x="84" y="82"/>
                    <a:pt x="83" y="82"/>
                    <a:pt x="82" y="81"/>
                  </a:cubicBezTo>
                  <a:cubicBezTo>
                    <a:pt x="81" y="80"/>
                    <a:pt x="79" y="79"/>
                    <a:pt x="81" y="79"/>
                  </a:cubicBezTo>
                  <a:cubicBezTo>
                    <a:pt x="82" y="79"/>
                    <a:pt x="82" y="79"/>
                    <a:pt x="84" y="80"/>
                  </a:cubicBezTo>
                  <a:cubicBezTo>
                    <a:pt x="86" y="81"/>
                    <a:pt x="87" y="81"/>
                    <a:pt x="88" y="81"/>
                  </a:cubicBezTo>
                  <a:cubicBezTo>
                    <a:pt x="89" y="82"/>
                    <a:pt x="90" y="83"/>
                    <a:pt x="89" y="83"/>
                  </a:cubicBezTo>
                  <a:cubicBezTo>
                    <a:pt x="88" y="83"/>
                    <a:pt x="87" y="84"/>
                    <a:pt x="89" y="84"/>
                  </a:cubicBezTo>
                  <a:cubicBezTo>
                    <a:pt x="90" y="84"/>
                    <a:pt x="91" y="83"/>
                    <a:pt x="92" y="84"/>
                  </a:cubicBezTo>
                  <a:cubicBezTo>
                    <a:pt x="92" y="84"/>
                    <a:pt x="91" y="85"/>
                    <a:pt x="93" y="86"/>
                  </a:cubicBezTo>
                  <a:cubicBezTo>
                    <a:pt x="94" y="86"/>
                    <a:pt x="96" y="84"/>
                    <a:pt x="96" y="85"/>
                  </a:cubicBezTo>
                  <a:cubicBezTo>
                    <a:pt x="96" y="86"/>
                    <a:pt x="96" y="86"/>
                    <a:pt x="97" y="87"/>
                  </a:cubicBezTo>
                  <a:cubicBezTo>
                    <a:pt x="97" y="88"/>
                    <a:pt x="98" y="88"/>
                    <a:pt x="98" y="88"/>
                  </a:cubicBezTo>
                  <a:cubicBezTo>
                    <a:pt x="99" y="89"/>
                    <a:pt x="99" y="89"/>
                    <a:pt x="98" y="90"/>
                  </a:cubicBezTo>
                  <a:cubicBezTo>
                    <a:pt x="98" y="91"/>
                    <a:pt x="97" y="91"/>
                    <a:pt x="98" y="92"/>
                  </a:cubicBezTo>
                  <a:cubicBezTo>
                    <a:pt x="98" y="93"/>
                    <a:pt x="97" y="94"/>
                    <a:pt x="98" y="93"/>
                  </a:cubicBezTo>
                  <a:cubicBezTo>
                    <a:pt x="100" y="91"/>
                    <a:pt x="100" y="90"/>
                    <a:pt x="100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2" y="90"/>
                    <a:pt x="102" y="91"/>
                    <a:pt x="103" y="91"/>
                  </a:cubicBezTo>
                  <a:cubicBezTo>
                    <a:pt x="103" y="90"/>
                    <a:pt x="103" y="90"/>
                    <a:pt x="104" y="89"/>
                  </a:cubicBezTo>
                  <a:cubicBezTo>
                    <a:pt x="104" y="87"/>
                    <a:pt x="104" y="88"/>
                    <a:pt x="105" y="87"/>
                  </a:cubicBezTo>
                  <a:cubicBezTo>
                    <a:pt x="106" y="86"/>
                    <a:pt x="105" y="85"/>
                    <a:pt x="104" y="84"/>
                  </a:cubicBezTo>
                  <a:cubicBezTo>
                    <a:pt x="103" y="84"/>
                    <a:pt x="103" y="83"/>
                    <a:pt x="101" y="82"/>
                  </a:cubicBezTo>
                  <a:cubicBezTo>
                    <a:pt x="100" y="82"/>
                    <a:pt x="99" y="82"/>
                    <a:pt x="97" y="82"/>
                  </a:cubicBezTo>
                  <a:cubicBezTo>
                    <a:pt x="96" y="81"/>
                    <a:pt x="95" y="81"/>
                    <a:pt x="93" y="80"/>
                  </a:cubicBezTo>
                  <a:cubicBezTo>
                    <a:pt x="92" y="78"/>
                    <a:pt x="90" y="78"/>
                    <a:pt x="91" y="78"/>
                  </a:cubicBezTo>
                  <a:cubicBezTo>
                    <a:pt x="91" y="77"/>
                    <a:pt x="92" y="76"/>
                    <a:pt x="93" y="76"/>
                  </a:cubicBezTo>
                  <a:cubicBezTo>
                    <a:pt x="94" y="76"/>
                    <a:pt x="96" y="76"/>
                    <a:pt x="95" y="76"/>
                  </a:cubicBezTo>
                  <a:cubicBezTo>
                    <a:pt x="94" y="75"/>
                    <a:pt x="92" y="75"/>
                    <a:pt x="92" y="75"/>
                  </a:cubicBezTo>
                  <a:cubicBezTo>
                    <a:pt x="93" y="74"/>
                    <a:pt x="93" y="73"/>
                    <a:pt x="94" y="73"/>
                  </a:cubicBezTo>
                  <a:cubicBezTo>
                    <a:pt x="95" y="73"/>
                    <a:pt x="97" y="74"/>
                    <a:pt x="97" y="73"/>
                  </a:cubicBezTo>
                  <a:cubicBezTo>
                    <a:pt x="97" y="72"/>
                    <a:pt x="97" y="72"/>
                    <a:pt x="97" y="71"/>
                  </a:cubicBezTo>
                  <a:cubicBezTo>
                    <a:pt x="97" y="69"/>
                    <a:pt x="95" y="70"/>
                    <a:pt x="95" y="69"/>
                  </a:cubicBezTo>
                  <a:cubicBezTo>
                    <a:pt x="95" y="68"/>
                    <a:pt x="96" y="66"/>
                    <a:pt x="95" y="66"/>
                  </a:cubicBezTo>
                  <a:cubicBezTo>
                    <a:pt x="94" y="65"/>
                    <a:pt x="93" y="67"/>
                    <a:pt x="93" y="67"/>
                  </a:cubicBezTo>
                  <a:cubicBezTo>
                    <a:pt x="93" y="67"/>
                    <a:pt x="92" y="69"/>
                    <a:pt x="92" y="69"/>
                  </a:cubicBezTo>
                  <a:cubicBezTo>
                    <a:pt x="92" y="70"/>
                    <a:pt x="92" y="71"/>
                    <a:pt x="91" y="71"/>
                  </a:cubicBezTo>
                  <a:cubicBezTo>
                    <a:pt x="91" y="70"/>
                    <a:pt x="90" y="71"/>
                    <a:pt x="90" y="70"/>
                  </a:cubicBezTo>
                  <a:cubicBezTo>
                    <a:pt x="90" y="68"/>
                    <a:pt x="88" y="69"/>
                    <a:pt x="88" y="68"/>
                  </a:cubicBezTo>
                  <a:cubicBezTo>
                    <a:pt x="89" y="67"/>
                    <a:pt x="90" y="67"/>
                    <a:pt x="90" y="66"/>
                  </a:cubicBezTo>
                  <a:cubicBezTo>
                    <a:pt x="91" y="66"/>
                    <a:pt x="90" y="65"/>
                    <a:pt x="89" y="65"/>
                  </a:cubicBezTo>
                  <a:cubicBezTo>
                    <a:pt x="89" y="65"/>
                    <a:pt x="86" y="64"/>
                    <a:pt x="85" y="65"/>
                  </a:cubicBezTo>
                  <a:cubicBezTo>
                    <a:pt x="85" y="65"/>
                    <a:pt x="83" y="67"/>
                    <a:pt x="84" y="68"/>
                  </a:cubicBezTo>
                  <a:cubicBezTo>
                    <a:pt x="85" y="69"/>
                    <a:pt x="86" y="70"/>
                    <a:pt x="85" y="70"/>
                  </a:cubicBezTo>
                  <a:cubicBezTo>
                    <a:pt x="83" y="69"/>
                    <a:pt x="82" y="67"/>
                    <a:pt x="81" y="67"/>
                  </a:cubicBezTo>
                  <a:cubicBezTo>
                    <a:pt x="80" y="67"/>
                    <a:pt x="80" y="67"/>
                    <a:pt x="79" y="67"/>
                  </a:cubicBezTo>
                  <a:cubicBezTo>
                    <a:pt x="78" y="66"/>
                    <a:pt x="76" y="69"/>
                    <a:pt x="76" y="66"/>
                  </a:cubicBezTo>
                  <a:cubicBezTo>
                    <a:pt x="76" y="64"/>
                    <a:pt x="78" y="62"/>
                    <a:pt x="79" y="61"/>
                  </a:cubicBezTo>
                  <a:cubicBezTo>
                    <a:pt x="79" y="60"/>
                    <a:pt x="78" y="59"/>
                    <a:pt x="81" y="60"/>
                  </a:cubicBezTo>
                  <a:cubicBezTo>
                    <a:pt x="83" y="62"/>
                    <a:pt x="82" y="61"/>
                    <a:pt x="85" y="62"/>
                  </a:cubicBezTo>
                  <a:cubicBezTo>
                    <a:pt x="87" y="63"/>
                    <a:pt x="87" y="64"/>
                    <a:pt x="89" y="64"/>
                  </a:cubicBezTo>
                  <a:cubicBezTo>
                    <a:pt x="90" y="64"/>
                    <a:pt x="91" y="65"/>
                    <a:pt x="92" y="64"/>
                  </a:cubicBezTo>
                  <a:cubicBezTo>
                    <a:pt x="93" y="64"/>
                    <a:pt x="93" y="64"/>
                    <a:pt x="94" y="64"/>
                  </a:cubicBezTo>
                  <a:cubicBezTo>
                    <a:pt x="93" y="64"/>
                    <a:pt x="90" y="60"/>
                    <a:pt x="90" y="58"/>
                  </a:cubicBezTo>
                  <a:cubicBezTo>
                    <a:pt x="89" y="56"/>
                    <a:pt x="88" y="56"/>
                    <a:pt x="86" y="53"/>
                  </a:cubicBezTo>
                  <a:cubicBezTo>
                    <a:pt x="84" y="50"/>
                    <a:pt x="87" y="48"/>
                    <a:pt x="88" y="47"/>
                  </a:cubicBezTo>
                  <a:cubicBezTo>
                    <a:pt x="89" y="46"/>
                    <a:pt x="87" y="46"/>
                    <a:pt x="87" y="46"/>
                  </a:cubicBezTo>
                  <a:cubicBezTo>
                    <a:pt x="87" y="46"/>
                    <a:pt x="51" y="48"/>
                    <a:pt x="50" y="47"/>
                  </a:cubicBezTo>
                  <a:cubicBezTo>
                    <a:pt x="49" y="47"/>
                    <a:pt x="49" y="47"/>
                    <a:pt x="50" y="46"/>
                  </a:cubicBezTo>
                  <a:cubicBezTo>
                    <a:pt x="50" y="46"/>
                    <a:pt x="50" y="45"/>
                    <a:pt x="49" y="44"/>
                  </a:cubicBezTo>
                  <a:cubicBezTo>
                    <a:pt x="48" y="43"/>
                    <a:pt x="49" y="42"/>
                    <a:pt x="50" y="42"/>
                  </a:cubicBezTo>
                  <a:cubicBezTo>
                    <a:pt x="51" y="42"/>
                    <a:pt x="51" y="39"/>
                    <a:pt x="50" y="38"/>
                  </a:cubicBezTo>
                  <a:cubicBezTo>
                    <a:pt x="50" y="38"/>
                    <a:pt x="51" y="37"/>
                    <a:pt x="51" y="37"/>
                  </a:cubicBezTo>
                  <a:cubicBezTo>
                    <a:pt x="52" y="37"/>
                    <a:pt x="51" y="35"/>
                    <a:pt x="51" y="34"/>
                  </a:cubicBezTo>
                  <a:cubicBezTo>
                    <a:pt x="51" y="32"/>
                    <a:pt x="53" y="33"/>
                    <a:pt x="53" y="32"/>
                  </a:cubicBezTo>
                  <a:cubicBezTo>
                    <a:pt x="54" y="32"/>
                    <a:pt x="53" y="31"/>
                    <a:pt x="53" y="30"/>
                  </a:cubicBezTo>
                  <a:cubicBezTo>
                    <a:pt x="53" y="29"/>
                    <a:pt x="54" y="30"/>
                    <a:pt x="55" y="29"/>
                  </a:cubicBezTo>
                  <a:cubicBezTo>
                    <a:pt x="55" y="29"/>
                    <a:pt x="56" y="29"/>
                    <a:pt x="55" y="27"/>
                  </a:cubicBezTo>
                  <a:cubicBezTo>
                    <a:pt x="55" y="26"/>
                    <a:pt x="56" y="26"/>
                    <a:pt x="57" y="26"/>
                  </a:cubicBezTo>
                  <a:cubicBezTo>
                    <a:pt x="57" y="25"/>
                    <a:pt x="59" y="22"/>
                    <a:pt x="59" y="21"/>
                  </a:cubicBezTo>
                  <a:cubicBezTo>
                    <a:pt x="60" y="20"/>
                    <a:pt x="59" y="20"/>
                    <a:pt x="57" y="19"/>
                  </a:cubicBezTo>
                  <a:cubicBezTo>
                    <a:pt x="54" y="18"/>
                    <a:pt x="60" y="17"/>
                    <a:pt x="61" y="16"/>
                  </a:cubicBezTo>
                  <a:cubicBezTo>
                    <a:pt x="62" y="16"/>
                    <a:pt x="61" y="15"/>
                    <a:pt x="59" y="14"/>
                  </a:cubicBezTo>
                  <a:cubicBezTo>
                    <a:pt x="58" y="14"/>
                    <a:pt x="59" y="13"/>
                    <a:pt x="59" y="12"/>
                  </a:cubicBezTo>
                  <a:cubicBezTo>
                    <a:pt x="59" y="11"/>
                    <a:pt x="58" y="10"/>
                    <a:pt x="58" y="10"/>
                  </a:cubicBezTo>
                  <a:cubicBezTo>
                    <a:pt x="56" y="11"/>
                    <a:pt x="57" y="7"/>
                    <a:pt x="57" y="6"/>
                  </a:cubicBezTo>
                  <a:cubicBezTo>
                    <a:pt x="56" y="6"/>
                    <a:pt x="58" y="4"/>
                    <a:pt x="58" y="3"/>
                  </a:cubicBezTo>
                  <a:cubicBezTo>
                    <a:pt x="57" y="2"/>
                    <a:pt x="57" y="2"/>
                    <a:pt x="56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3231993" y="1286756"/>
              <a:ext cx="654799" cy="742371"/>
            </a:xfrm>
            <a:custGeom>
              <a:avLst/>
              <a:gdLst>
                <a:gd name="T0" fmla="*/ 102 w 122"/>
                <a:gd name="T1" fmla="*/ 135 h 138"/>
                <a:gd name="T2" fmla="*/ 101 w 122"/>
                <a:gd name="T3" fmla="*/ 129 h 138"/>
                <a:gd name="T4" fmla="*/ 96 w 122"/>
                <a:gd name="T5" fmla="*/ 123 h 138"/>
                <a:gd name="T6" fmla="*/ 88 w 122"/>
                <a:gd name="T7" fmla="*/ 115 h 138"/>
                <a:gd name="T8" fmla="*/ 83 w 122"/>
                <a:gd name="T9" fmla="*/ 113 h 138"/>
                <a:gd name="T10" fmla="*/ 79 w 122"/>
                <a:gd name="T11" fmla="*/ 111 h 138"/>
                <a:gd name="T12" fmla="*/ 75 w 122"/>
                <a:gd name="T13" fmla="*/ 108 h 138"/>
                <a:gd name="T14" fmla="*/ 73 w 122"/>
                <a:gd name="T15" fmla="*/ 103 h 138"/>
                <a:gd name="T16" fmla="*/ 74 w 122"/>
                <a:gd name="T17" fmla="*/ 98 h 138"/>
                <a:gd name="T18" fmla="*/ 74 w 122"/>
                <a:gd name="T19" fmla="*/ 94 h 138"/>
                <a:gd name="T20" fmla="*/ 74 w 122"/>
                <a:gd name="T21" fmla="*/ 89 h 138"/>
                <a:gd name="T22" fmla="*/ 71 w 122"/>
                <a:gd name="T23" fmla="*/ 86 h 138"/>
                <a:gd name="T24" fmla="*/ 74 w 122"/>
                <a:gd name="T25" fmla="*/ 80 h 138"/>
                <a:gd name="T26" fmla="*/ 80 w 122"/>
                <a:gd name="T27" fmla="*/ 77 h 138"/>
                <a:gd name="T28" fmla="*/ 80 w 122"/>
                <a:gd name="T29" fmla="*/ 68 h 138"/>
                <a:gd name="T30" fmla="*/ 80 w 122"/>
                <a:gd name="T31" fmla="*/ 62 h 138"/>
                <a:gd name="T32" fmla="*/ 83 w 122"/>
                <a:gd name="T33" fmla="*/ 59 h 138"/>
                <a:gd name="T34" fmla="*/ 84 w 122"/>
                <a:gd name="T35" fmla="*/ 58 h 138"/>
                <a:gd name="T36" fmla="*/ 103 w 122"/>
                <a:gd name="T37" fmla="*/ 40 h 138"/>
                <a:gd name="T38" fmla="*/ 113 w 122"/>
                <a:gd name="T39" fmla="*/ 34 h 138"/>
                <a:gd name="T40" fmla="*/ 122 w 122"/>
                <a:gd name="T41" fmla="*/ 29 h 138"/>
                <a:gd name="T42" fmla="*/ 116 w 122"/>
                <a:gd name="T43" fmla="*/ 29 h 138"/>
                <a:gd name="T44" fmla="*/ 113 w 122"/>
                <a:gd name="T45" fmla="*/ 26 h 138"/>
                <a:gd name="T46" fmla="*/ 105 w 122"/>
                <a:gd name="T47" fmla="*/ 27 h 138"/>
                <a:gd name="T48" fmla="*/ 102 w 122"/>
                <a:gd name="T49" fmla="*/ 27 h 138"/>
                <a:gd name="T50" fmla="*/ 100 w 122"/>
                <a:gd name="T51" fmla="*/ 24 h 138"/>
                <a:gd name="T52" fmla="*/ 93 w 122"/>
                <a:gd name="T53" fmla="*/ 30 h 138"/>
                <a:gd name="T54" fmla="*/ 86 w 122"/>
                <a:gd name="T55" fmla="*/ 27 h 138"/>
                <a:gd name="T56" fmla="*/ 80 w 122"/>
                <a:gd name="T57" fmla="*/ 22 h 138"/>
                <a:gd name="T58" fmla="*/ 78 w 122"/>
                <a:gd name="T59" fmla="*/ 25 h 138"/>
                <a:gd name="T60" fmla="*/ 75 w 122"/>
                <a:gd name="T61" fmla="*/ 22 h 138"/>
                <a:gd name="T62" fmla="*/ 67 w 122"/>
                <a:gd name="T63" fmla="*/ 17 h 138"/>
                <a:gd name="T64" fmla="*/ 57 w 122"/>
                <a:gd name="T65" fmla="*/ 20 h 138"/>
                <a:gd name="T66" fmla="*/ 53 w 122"/>
                <a:gd name="T67" fmla="*/ 20 h 138"/>
                <a:gd name="T68" fmla="*/ 47 w 122"/>
                <a:gd name="T69" fmla="*/ 18 h 138"/>
                <a:gd name="T70" fmla="*/ 45 w 122"/>
                <a:gd name="T71" fmla="*/ 17 h 138"/>
                <a:gd name="T72" fmla="*/ 40 w 122"/>
                <a:gd name="T73" fmla="*/ 15 h 138"/>
                <a:gd name="T74" fmla="*/ 39 w 122"/>
                <a:gd name="T75" fmla="*/ 8 h 138"/>
                <a:gd name="T76" fmla="*/ 38 w 122"/>
                <a:gd name="T77" fmla="*/ 3 h 138"/>
                <a:gd name="T78" fmla="*/ 34 w 122"/>
                <a:gd name="T79" fmla="*/ 0 h 138"/>
                <a:gd name="T80" fmla="*/ 32 w 122"/>
                <a:gd name="T81" fmla="*/ 6 h 138"/>
                <a:gd name="T82" fmla="*/ 32 w 122"/>
                <a:gd name="T83" fmla="*/ 8 h 138"/>
                <a:gd name="T84" fmla="*/ 0 w 122"/>
                <a:gd name="T85" fmla="*/ 9 h 138"/>
                <a:gd name="T86" fmla="*/ 2 w 122"/>
                <a:gd name="T87" fmla="*/ 15 h 138"/>
                <a:gd name="T88" fmla="*/ 2 w 122"/>
                <a:gd name="T89" fmla="*/ 18 h 138"/>
                <a:gd name="T90" fmla="*/ 2 w 122"/>
                <a:gd name="T91" fmla="*/ 29 h 138"/>
                <a:gd name="T92" fmla="*/ 6 w 122"/>
                <a:gd name="T93" fmla="*/ 41 h 138"/>
                <a:gd name="T94" fmla="*/ 6 w 122"/>
                <a:gd name="T95" fmla="*/ 50 h 138"/>
                <a:gd name="T96" fmla="*/ 6 w 122"/>
                <a:gd name="T97" fmla="*/ 58 h 138"/>
                <a:gd name="T98" fmla="*/ 8 w 122"/>
                <a:gd name="T99" fmla="*/ 69 h 138"/>
                <a:gd name="T100" fmla="*/ 10 w 122"/>
                <a:gd name="T101" fmla="*/ 72 h 138"/>
                <a:gd name="T102" fmla="*/ 11 w 122"/>
                <a:gd name="T103" fmla="*/ 80 h 138"/>
                <a:gd name="T104" fmla="*/ 8 w 122"/>
                <a:gd name="T105" fmla="*/ 87 h 138"/>
                <a:gd name="T106" fmla="*/ 7 w 122"/>
                <a:gd name="T107" fmla="*/ 90 h 138"/>
                <a:gd name="T108" fmla="*/ 8 w 122"/>
                <a:gd name="T109" fmla="*/ 92 h 138"/>
                <a:gd name="T110" fmla="*/ 10 w 122"/>
                <a:gd name="T111" fmla="*/ 94 h 138"/>
                <a:gd name="T112" fmla="*/ 13 w 122"/>
                <a:gd name="T113" fmla="*/ 95 h 138"/>
                <a:gd name="T114" fmla="*/ 13 w 122"/>
                <a:gd name="T115" fmla="*/ 138 h 138"/>
                <a:gd name="T116" fmla="*/ 102 w 122"/>
                <a:gd name="T117" fmla="*/ 1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8">
                  <a:moveTo>
                    <a:pt x="102" y="135"/>
                  </a:moveTo>
                  <a:cubicBezTo>
                    <a:pt x="101" y="133"/>
                    <a:pt x="100" y="131"/>
                    <a:pt x="101" y="129"/>
                  </a:cubicBezTo>
                  <a:cubicBezTo>
                    <a:pt x="101" y="126"/>
                    <a:pt x="98" y="123"/>
                    <a:pt x="96" y="123"/>
                  </a:cubicBezTo>
                  <a:cubicBezTo>
                    <a:pt x="95" y="123"/>
                    <a:pt x="91" y="118"/>
                    <a:pt x="88" y="115"/>
                  </a:cubicBezTo>
                  <a:cubicBezTo>
                    <a:pt x="85" y="113"/>
                    <a:pt x="83" y="115"/>
                    <a:pt x="83" y="113"/>
                  </a:cubicBezTo>
                  <a:cubicBezTo>
                    <a:pt x="82" y="111"/>
                    <a:pt x="81" y="112"/>
                    <a:pt x="79" y="111"/>
                  </a:cubicBezTo>
                  <a:cubicBezTo>
                    <a:pt x="78" y="110"/>
                    <a:pt x="76" y="110"/>
                    <a:pt x="75" y="108"/>
                  </a:cubicBezTo>
                  <a:cubicBezTo>
                    <a:pt x="74" y="106"/>
                    <a:pt x="72" y="106"/>
                    <a:pt x="73" y="103"/>
                  </a:cubicBezTo>
                  <a:cubicBezTo>
                    <a:pt x="74" y="100"/>
                    <a:pt x="74" y="100"/>
                    <a:pt x="74" y="98"/>
                  </a:cubicBezTo>
                  <a:cubicBezTo>
                    <a:pt x="74" y="96"/>
                    <a:pt x="73" y="96"/>
                    <a:pt x="74" y="94"/>
                  </a:cubicBezTo>
                  <a:cubicBezTo>
                    <a:pt x="76" y="93"/>
                    <a:pt x="75" y="90"/>
                    <a:pt x="74" y="89"/>
                  </a:cubicBezTo>
                  <a:cubicBezTo>
                    <a:pt x="72" y="88"/>
                    <a:pt x="70" y="88"/>
                    <a:pt x="71" y="86"/>
                  </a:cubicBezTo>
                  <a:cubicBezTo>
                    <a:pt x="73" y="83"/>
                    <a:pt x="72" y="82"/>
                    <a:pt x="74" y="80"/>
                  </a:cubicBezTo>
                  <a:cubicBezTo>
                    <a:pt x="76" y="79"/>
                    <a:pt x="78" y="79"/>
                    <a:pt x="80" y="77"/>
                  </a:cubicBezTo>
                  <a:cubicBezTo>
                    <a:pt x="82" y="74"/>
                    <a:pt x="80" y="70"/>
                    <a:pt x="80" y="68"/>
                  </a:cubicBezTo>
                  <a:cubicBezTo>
                    <a:pt x="80" y="66"/>
                    <a:pt x="79" y="63"/>
                    <a:pt x="80" y="62"/>
                  </a:cubicBezTo>
                  <a:cubicBezTo>
                    <a:pt x="81" y="62"/>
                    <a:pt x="83" y="59"/>
                    <a:pt x="83" y="59"/>
                  </a:cubicBezTo>
                  <a:cubicBezTo>
                    <a:pt x="83" y="59"/>
                    <a:pt x="83" y="59"/>
                    <a:pt x="84" y="58"/>
                  </a:cubicBezTo>
                  <a:cubicBezTo>
                    <a:pt x="86" y="56"/>
                    <a:pt x="101" y="43"/>
                    <a:pt x="103" y="40"/>
                  </a:cubicBezTo>
                  <a:cubicBezTo>
                    <a:pt x="104" y="36"/>
                    <a:pt x="110" y="35"/>
                    <a:pt x="113" y="34"/>
                  </a:cubicBezTo>
                  <a:cubicBezTo>
                    <a:pt x="114" y="33"/>
                    <a:pt x="118" y="32"/>
                    <a:pt x="122" y="29"/>
                  </a:cubicBezTo>
                  <a:cubicBezTo>
                    <a:pt x="120" y="29"/>
                    <a:pt x="117" y="29"/>
                    <a:pt x="116" y="29"/>
                  </a:cubicBezTo>
                  <a:cubicBezTo>
                    <a:pt x="115" y="29"/>
                    <a:pt x="114" y="27"/>
                    <a:pt x="113" y="26"/>
                  </a:cubicBezTo>
                  <a:cubicBezTo>
                    <a:pt x="111" y="25"/>
                    <a:pt x="106" y="27"/>
                    <a:pt x="105" y="27"/>
                  </a:cubicBezTo>
                  <a:cubicBezTo>
                    <a:pt x="103" y="28"/>
                    <a:pt x="103" y="28"/>
                    <a:pt x="102" y="27"/>
                  </a:cubicBezTo>
                  <a:cubicBezTo>
                    <a:pt x="102" y="26"/>
                    <a:pt x="101" y="25"/>
                    <a:pt x="100" y="24"/>
                  </a:cubicBezTo>
                  <a:cubicBezTo>
                    <a:pt x="98" y="23"/>
                    <a:pt x="94" y="29"/>
                    <a:pt x="93" y="30"/>
                  </a:cubicBezTo>
                  <a:cubicBezTo>
                    <a:pt x="91" y="32"/>
                    <a:pt x="87" y="29"/>
                    <a:pt x="86" y="27"/>
                  </a:cubicBezTo>
                  <a:cubicBezTo>
                    <a:pt x="85" y="25"/>
                    <a:pt x="82" y="23"/>
                    <a:pt x="80" y="22"/>
                  </a:cubicBezTo>
                  <a:cubicBezTo>
                    <a:pt x="79" y="21"/>
                    <a:pt x="79" y="25"/>
                    <a:pt x="78" y="25"/>
                  </a:cubicBezTo>
                  <a:cubicBezTo>
                    <a:pt x="76" y="26"/>
                    <a:pt x="76" y="24"/>
                    <a:pt x="75" y="22"/>
                  </a:cubicBezTo>
                  <a:cubicBezTo>
                    <a:pt x="73" y="20"/>
                    <a:pt x="71" y="18"/>
                    <a:pt x="67" y="17"/>
                  </a:cubicBezTo>
                  <a:cubicBezTo>
                    <a:pt x="63" y="15"/>
                    <a:pt x="59" y="18"/>
                    <a:pt x="57" y="20"/>
                  </a:cubicBezTo>
                  <a:cubicBezTo>
                    <a:pt x="55" y="21"/>
                    <a:pt x="54" y="21"/>
                    <a:pt x="53" y="20"/>
                  </a:cubicBezTo>
                  <a:cubicBezTo>
                    <a:pt x="52" y="18"/>
                    <a:pt x="48" y="18"/>
                    <a:pt x="47" y="18"/>
                  </a:cubicBezTo>
                  <a:cubicBezTo>
                    <a:pt x="47" y="18"/>
                    <a:pt x="47" y="16"/>
                    <a:pt x="45" y="17"/>
                  </a:cubicBezTo>
                  <a:cubicBezTo>
                    <a:pt x="42" y="18"/>
                    <a:pt x="42" y="16"/>
                    <a:pt x="40" y="15"/>
                  </a:cubicBezTo>
                  <a:cubicBezTo>
                    <a:pt x="38" y="14"/>
                    <a:pt x="40" y="9"/>
                    <a:pt x="39" y="8"/>
                  </a:cubicBezTo>
                  <a:cubicBezTo>
                    <a:pt x="39" y="8"/>
                    <a:pt x="38" y="4"/>
                    <a:pt x="38" y="3"/>
                  </a:cubicBezTo>
                  <a:cubicBezTo>
                    <a:pt x="38" y="1"/>
                    <a:pt x="36" y="0"/>
                    <a:pt x="34" y="0"/>
                  </a:cubicBezTo>
                  <a:cubicBezTo>
                    <a:pt x="32" y="0"/>
                    <a:pt x="32" y="4"/>
                    <a:pt x="32" y="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1" y="8"/>
                    <a:pt x="11" y="9"/>
                    <a:pt x="0" y="9"/>
                  </a:cubicBezTo>
                  <a:cubicBezTo>
                    <a:pt x="0" y="11"/>
                    <a:pt x="1" y="14"/>
                    <a:pt x="2" y="15"/>
                  </a:cubicBezTo>
                  <a:cubicBezTo>
                    <a:pt x="3" y="16"/>
                    <a:pt x="3" y="17"/>
                    <a:pt x="2" y="18"/>
                  </a:cubicBezTo>
                  <a:cubicBezTo>
                    <a:pt x="2" y="20"/>
                    <a:pt x="0" y="25"/>
                    <a:pt x="2" y="29"/>
                  </a:cubicBezTo>
                  <a:cubicBezTo>
                    <a:pt x="3" y="34"/>
                    <a:pt x="5" y="40"/>
                    <a:pt x="6" y="41"/>
                  </a:cubicBezTo>
                  <a:cubicBezTo>
                    <a:pt x="7" y="43"/>
                    <a:pt x="6" y="47"/>
                    <a:pt x="6" y="50"/>
                  </a:cubicBezTo>
                  <a:cubicBezTo>
                    <a:pt x="6" y="54"/>
                    <a:pt x="6" y="56"/>
                    <a:pt x="6" y="58"/>
                  </a:cubicBezTo>
                  <a:cubicBezTo>
                    <a:pt x="6" y="61"/>
                    <a:pt x="8" y="67"/>
                    <a:pt x="8" y="69"/>
                  </a:cubicBezTo>
                  <a:cubicBezTo>
                    <a:pt x="8" y="71"/>
                    <a:pt x="9" y="71"/>
                    <a:pt x="10" y="72"/>
                  </a:cubicBezTo>
                  <a:cubicBezTo>
                    <a:pt x="11" y="72"/>
                    <a:pt x="10" y="78"/>
                    <a:pt x="11" y="80"/>
                  </a:cubicBezTo>
                  <a:cubicBezTo>
                    <a:pt x="11" y="82"/>
                    <a:pt x="9" y="86"/>
                    <a:pt x="8" y="87"/>
                  </a:cubicBezTo>
                  <a:cubicBezTo>
                    <a:pt x="6" y="88"/>
                    <a:pt x="6" y="89"/>
                    <a:pt x="7" y="90"/>
                  </a:cubicBezTo>
                  <a:cubicBezTo>
                    <a:pt x="7" y="91"/>
                    <a:pt x="8" y="91"/>
                    <a:pt x="8" y="92"/>
                  </a:cubicBezTo>
                  <a:cubicBezTo>
                    <a:pt x="8" y="94"/>
                    <a:pt x="9" y="94"/>
                    <a:pt x="10" y="94"/>
                  </a:cubicBezTo>
                  <a:cubicBezTo>
                    <a:pt x="11" y="94"/>
                    <a:pt x="13" y="95"/>
                    <a:pt x="13" y="95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72" y="138"/>
                    <a:pt x="102" y="135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279760" y="2012210"/>
              <a:ext cx="612009" cy="398054"/>
            </a:xfrm>
            <a:custGeom>
              <a:avLst/>
              <a:gdLst>
                <a:gd name="T0" fmla="*/ 89 w 114"/>
                <a:gd name="T1" fmla="*/ 69 h 74"/>
                <a:gd name="T2" fmla="*/ 93 w 114"/>
                <a:gd name="T3" fmla="*/ 74 h 74"/>
                <a:gd name="T4" fmla="*/ 94 w 114"/>
                <a:gd name="T5" fmla="*/ 74 h 74"/>
                <a:gd name="T6" fmla="*/ 94 w 114"/>
                <a:gd name="T7" fmla="*/ 71 h 74"/>
                <a:gd name="T8" fmla="*/ 94 w 114"/>
                <a:gd name="T9" fmla="*/ 69 h 74"/>
                <a:gd name="T10" fmla="*/ 99 w 114"/>
                <a:gd name="T11" fmla="*/ 65 h 74"/>
                <a:gd name="T12" fmla="*/ 99 w 114"/>
                <a:gd name="T13" fmla="*/ 62 h 74"/>
                <a:gd name="T14" fmla="*/ 101 w 114"/>
                <a:gd name="T15" fmla="*/ 57 h 74"/>
                <a:gd name="T16" fmla="*/ 99 w 114"/>
                <a:gd name="T17" fmla="*/ 54 h 74"/>
                <a:gd name="T18" fmla="*/ 99 w 114"/>
                <a:gd name="T19" fmla="*/ 49 h 74"/>
                <a:gd name="T20" fmla="*/ 105 w 114"/>
                <a:gd name="T21" fmla="*/ 48 h 74"/>
                <a:gd name="T22" fmla="*/ 108 w 114"/>
                <a:gd name="T23" fmla="*/ 46 h 74"/>
                <a:gd name="T24" fmla="*/ 111 w 114"/>
                <a:gd name="T25" fmla="*/ 43 h 74"/>
                <a:gd name="T26" fmla="*/ 114 w 114"/>
                <a:gd name="T27" fmla="*/ 39 h 74"/>
                <a:gd name="T28" fmla="*/ 113 w 114"/>
                <a:gd name="T29" fmla="*/ 32 h 74"/>
                <a:gd name="T30" fmla="*/ 109 w 114"/>
                <a:gd name="T31" fmla="*/ 29 h 74"/>
                <a:gd name="T32" fmla="*/ 105 w 114"/>
                <a:gd name="T33" fmla="*/ 24 h 74"/>
                <a:gd name="T34" fmla="*/ 99 w 114"/>
                <a:gd name="T35" fmla="*/ 19 h 74"/>
                <a:gd name="T36" fmla="*/ 97 w 114"/>
                <a:gd name="T37" fmla="*/ 15 h 74"/>
                <a:gd name="T38" fmla="*/ 95 w 114"/>
                <a:gd name="T39" fmla="*/ 12 h 74"/>
                <a:gd name="T40" fmla="*/ 96 w 114"/>
                <a:gd name="T41" fmla="*/ 6 h 74"/>
                <a:gd name="T42" fmla="*/ 94 w 114"/>
                <a:gd name="T43" fmla="*/ 3 h 74"/>
                <a:gd name="T44" fmla="*/ 93 w 114"/>
                <a:gd name="T45" fmla="*/ 0 h 74"/>
                <a:gd name="T46" fmla="*/ 4 w 114"/>
                <a:gd name="T47" fmla="*/ 3 h 74"/>
                <a:gd name="T48" fmla="*/ 2 w 114"/>
                <a:gd name="T49" fmla="*/ 3 h 74"/>
                <a:gd name="T50" fmla="*/ 2 w 114"/>
                <a:gd name="T51" fmla="*/ 7 h 74"/>
                <a:gd name="T52" fmla="*/ 3 w 114"/>
                <a:gd name="T53" fmla="*/ 10 h 74"/>
                <a:gd name="T54" fmla="*/ 4 w 114"/>
                <a:gd name="T55" fmla="*/ 12 h 74"/>
                <a:gd name="T56" fmla="*/ 4 w 114"/>
                <a:gd name="T57" fmla="*/ 16 h 74"/>
                <a:gd name="T58" fmla="*/ 1 w 114"/>
                <a:gd name="T59" fmla="*/ 20 h 74"/>
                <a:gd name="T60" fmla="*/ 3 w 114"/>
                <a:gd name="T61" fmla="*/ 24 h 74"/>
                <a:gd name="T62" fmla="*/ 5 w 114"/>
                <a:gd name="T63" fmla="*/ 29 h 74"/>
                <a:gd name="T64" fmla="*/ 6 w 114"/>
                <a:gd name="T65" fmla="*/ 33 h 74"/>
                <a:gd name="T66" fmla="*/ 8 w 114"/>
                <a:gd name="T67" fmla="*/ 36 h 74"/>
                <a:gd name="T68" fmla="*/ 10 w 114"/>
                <a:gd name="T69" fmla="*/ 41 h 74"/>
                <a:gd name="T70" fmla="*/ 11 w 114"/>
                <a:gd name="T71" fmla="*/ 48 h 74"/>
                <a:gd name="T72" fmla="*/ 12 w 114"/>
                <a:gd name="T73" fmla="*/ 49 h 74"/>
                <a:gd name="T74" fmla="*/ 13 w 114"/>
                <a:gd name="T75" fmla="*/ 50 h 74"/>
                <a:gd name="T76" fmla="*/ 13 w 114"/>
                <a:gd name="T77" fmla="*/ 52 h 74"/>
                <a:gd name="T78" fmla="*/ 14 w 114"/>
                <a:gd name="T79" fmla="*/ 54 h 74"/>
                <a:gd name="T80" fmla="*/ 15 w 114"/>
                <a:gd name="T81" fmla="*/ 56 h 74"/>
                <a:gd name="T82" fmla="*/ 15 w 114"/>
                <a:gd name="T83" fmla="*/ 59 h 74"/>
                <a:gd name="T84" fmla="*/ 15 w 114"/>
                <a:gd name="T85" fmla="*/ 62 h 74"/>
                <a:gd name="T86" fmla="*/ 15 w 114"/>
                <a:gd name="T87" fmla="*/ 69 h 74"/>
                <a:gd name="T88" fmla="*/ 16 w 114"/>
                <a:gd name="T89" fmla="*/ 69 h 74"/>
                <a:gd name="T90" fmla="*/ 17 w 114"/>
                <a:gd name="T91" fmla="*/ 71 h 74"/>
                <a:gd name="T92" fmla="*/ 87 w 114"/>
                <a:gd name="T93" fmla="*/ 68 h 74"/>
                <a:gd name="T94" fmla="*/ 89 w 114"/>
                <a:gd name="T95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74">
                  <a:moveTo>
                    <a:pt x="89" y="69"/>
                  </a:moveTo>
                  <a:cubicBezTo>
                    <a:pt x="89" y="70"/>
                    <a:pt x="92" y="72"/>
                    <a:pt x="93" y="74"/>
                  </a:cubicBezTo>
                  <a:cubicBezTo>
                    <a:pt x="93" y="74"/>
                    <a:pt x="94" y="74"/>
                    <a:pt x="94" y="74"/>
                  </a:cubicBezTo>
                  <a:cubicBezTo>
                    <a:pt x="95" y="73"/>
                    <a:pt x="95" y="71"/>
                    <a:pt x="94" y="71"/>
                  </a:cubicBezTo>
                  <a:cubicBezTo>
                    <a:pt x="94" y="70"/>
                    <a:pt x="92" y="69"/>
                    <a:pt x="94" y="69"/>
                  </a:cubicBezTo>
                  <a:cubicBezTo>
                    <a:pt x="95" y="68"/>
                    <a:pt x="99" y="67"/>
                    <a:pt x="99" y="65"/>
                  </a:cubicBezTo>
                  <a:cubicBezTo>
                    <a:pt x="99" y="63"/>
                    <a:pt x="98" y="62"/>
                    <a:pt x="99" y="62"/>
                  </a:cubicBezTo>
                  <a:cubicBezTo>
                    <a:pt x="101" y="61"/>
                    <a:pt x="102" y="58"/>
                    <a:pt x="101" y="57"/>
                  </a:cubicBezTo>
                  <a:cubicBezTo>
                    <a:pt x="101" y="55"/>
                    <a:pt x="99" y="55"/>
                    <a:pt x="99" y="54"/>
                  </a:cubicBezTo>
                  <a:cubicBezTo>
                    <a:pt x="99" y="52"/>
                    <a:pt x="97" y="49"/>
                    <a:pt x="99" y="49"/>
                  </a:cubicBezTo>
                  <a:cubicBezTo>
                    <a:pt x="101" y="49"/>
                    <a:pt x="103" y="50"/>
                    <a:pt x="105" y="48"/>
                  </a:cubicBezTo>
                  <a:cubicBezTo>
                    <a:pt x="106" y="47"/>
                    <a:pt x="107" y="47"/>
                    <a:pt x="108" y="46"/>
                  </a:cubicBezTo>
                  <a:cubicBezTo>
                    <a:pt x="110" y="46"/>
                    <a:pt x="111" y="46"/>
                    <a:pt x="111" y="43"/>
                  </a:cubicBezTo>
                  <a:cubicBezTo>
                    <a:pt x="111" y="40"/>
                    <a:pt x="113" y="40"/>
                    <a:pt x="114" y="39"/>
                  </a:cubicBezTo>
                  <a:cubicBezTo>
                    <a:pt x="114" y="37"/>
                    <a:pt x="114" y="33"/>
                    <a:pt x="113" y="32"/>
                  </a:cubicBezTo>
                  <a:cubicBezTo>
                    <a:pt x="112" y="31"/>
                    <a:pt x="110" y="31"/>
                    <a:pt x="109" y="29"/>
                  </a:cubicBezTo>
                  <a:cubicBezTo>
                    <a:pt x="109" y="27"/>
                    <a:pt x="105" y="25"/>
                    <a:pt x="105" y="24"/>
                  </a:cubicBezTo>
                  <a:cubicBezTo>
                    <a:pt x="105" y="23"/>
                    <a:pt x="104" y="19"/>
                    <a:pt x="99" y="19"/>
                  </a:cubicBezTo>
                  <a:cubicBezTo>
                    <a:pt x="93" y="19"/>
                    <a:pt x="97" y="17"/>
                    <a:pt x="97" y="15"/>
                  </a:cubicBezTo>
                  <a:cubicBezTo>
                    <a:pt x="96" y="13"/>
                    <a:pt x="94" y="16"/>
                    <a:pt x="95" y="12"/>
                  </a:cubicBezTo>
                  <a:cubicBezTo>
                    <a:pt x="95" y="8"/>
                    <a:pt x="95" y="9"/>
                    <a:pt x="96" y="6"/>
                  </a:cubicBezTo>
                  <a:cubicBezTo>
                    <a:pt x="97" y="4"/>
                    <a:pt x="94" y="4"/>
                    <a:pt x="94" y="3"/>
                  </a:cubicBezTo>
                  <a:cubicBezTo>
                    <a:pt x="94" y="2"/>
                    <a:pt x="93" y="1"/>
                    <a:pt x="93" y="0"/>
                  </a:cubicBezTo>
                  <a:cubicBezTo>
                    <a:pt x="63" y="3"/>
                    <a:pt x="4" y="3"/>
                    <a:pt x="4" y="3"/>
                  </a:cubicBezTo>
                  <a:cubicBezTo>
                    <a:pt x="4" y="3"/>
                    <a:pt x="3" y="2"/>
                    <a:pt x="2" y="3"/>
                  </a:cubicBezTo>
                  <a:cubicBezTo>
                    <a:pt x="1" y="5"/>
                    <a:pt x="3" y="7"/>
                    <a:pt x="2" y="7"/>
                  </a:cubicBezTo>
                  <a:cubicBezTo>
                    <a:pt x="0" y="8"/>
                    <a:pt x="2" y="9"/>
                    <a:pt x="3" y="10"/>
                  </a:cubicBezTo>
                  <a:cubicBezTo>
                    <a:pt x="4" y="11"/>
                    <a:pt x="5" y="11"/>
                    <a:pt x="4" y="12"/>
                  </a:cubicBezTo>
                  <a:cubicBezTo>
                    <a:pt x="3" y="13"/>
                    <a:pt x="4" y="13"/>
                    <a:pt x="4" y="16"/>
                  </a:cubicBezTo>
                  <a:cubicBezTo>
                    <a:pt x="3" y="18"/>
                    <a:pt x="2" y="18"/>
                    <a:pt x="1" y="20"/>
                  </a:cubicBezTo>
                  <a:cubicBezTo>
                    <a:pt x="0" y="22"/>
                    <a:pt x="2" y="21"/>
                    <a:pt x="3" y="24"/>
                  </a:cubicBezTo>
                  <a:cubicBezTo>
                    <a:pt x="5" y="26"/>
                    <a:pt x="5" y="28"/>
                    <a:pt x="5" y="29"/>
                  </a:cubicBezTo>
                  <a:cubicBezTo>
                    <a:pt x="6" y="30"/>
                    <a:pt x="6" y="31"/>
                    <a:pt x="6" y="33"/>
                  </a:cubicBezTo>
                  <a:cubicBezTo>
                    <a:pt x="7" y="34"/>
                    <a:pt x="7" y="35"/>
                    <a:pt x="8" y="36"/>
                  </a:cubicBezTo>
                  <a:cubicBezTo>
                    <a:pt x="9" y="38"/>
                    <a:pt x="8" y="39"/>
                    <a:pt x="10" y="41"/>
                  </a:cubicBezTo>
                  <a:cubicBezTo>
                    <a:pt x="11" y="42"/>
                    <a:pt x="11" y="47"/>
                    <a:pt x="11" y="48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3" y="49"/>
                    <a:pt x="13" y="50"/>
                    <a:pt x="13" y="50"/>
                  </a:cubicBezTo>
                  <a:cubicBezTo>
                    <a:pt x="13" y="50"/>
                    <a:pt x="13" y="51"/>
                    <a:pt x="13" y="52"/>
                  </a:cubicBezTo>
                  <a:cubicBezTo>
                    <a:pt x="13" y="53"/>
                    <a:pt x="15" y="53"/>
                    <a:pt x="14" y="54"/>
                  </a:cubicBezTo>
                  <a:cubicBezTo>
                    <a:pt x="14" y="55"/>
                    <a:pt x="14" y="56"/>
                    <a:pt x="15" y="56"/>
                  </a:cubicBezTo>
                  <a:cubicBezTo>
                    <a:pt x="15" y="57"/>
                    <a:pt x="15" y="58"/>
                    <a:pt x="15" y="59"/>
                  </a:cubicBezTo>
                  <a:cubicBezTo>
                    <a:pt x="14" y="60"/>
                    <a:pt x="14" y="60"/>
                    <a:pt x="15" y="62"/>
                  </a:cubicBezTo>
                  <a:cubicBezTo>
                    <a:pt x="17" y="64"/>
                    <a:pt x="15" y="68"/>
                    <a:pt x="15" y="69"/>
                  </a:cubicBezTo>
                  <a:cubicBezTo>
                    <a:pt x="15" y="70"/>
                    <a:pt x="15" y="69"/>
                    <a:pt x="16" y="69"/>
                  </a:cubicBezTo>
                  <a:cubicBezTo>
                    <a:pt x="17" y="69"/>
                    <a:pt x="17" y="70"/>
                    <a:pt x="17" y="71"/>
                  </a:cubicBezTo>
                  <a:cubicBezTo>
                    <a:pt x="23" y="71"/>
                    <a:pt x="71" y="71"/>
                    <a:pt x="87" y="68"/>
                  </a:cubicBezTo>
                  <a:cubicBezTo>
                    <a:pt x="87" y="68"/>
                    <a:pt x="88" y="67"/>
                    <a:pt x="89" y="69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489734" y="2893900"/>
              <a:ext cx="499558" cy="456768"/>
            </a:xfrm>
            <a:custGeom>
              <a:avLst/>
              <a:gdLst>
                <a:gd name="T0" fmla="*/ 82 w 93"/>
                <a:gd name="T1" fmla="*/ 10 h 85"/>
                <a:gd name="T2" fmla="*/ 85 w 93"/>
                <a:gd name="T3" fmla="*/ 4 h 85"/>
                <a:gd name="T4" fmla="*/ 82 w 93"/>
                <a:gd name="T5" fmla="*/ 0 h 85"/>
                <a:gd name="T6" fmla="*/ 0 w 93"/>
                <a:gd name="T7" fmla="*/ 4 h 85"/>
                <a:gd name="T8" fmla="*/ 4 w 93"/>
                <a:gd name="T9" fmla="*/ 25 h 85"/>
                <a:gd name="T10" fmla="*/ 4 w 93"/>
                <a:gd name="T11" fmla="*/ 70 h 85"/>
                <a:gd name="T12" fmla="*/ 5 w 93"/>
                <a:gd name="T13" fmla="*/ 70 h 85"/>
                <a:gd name="T14" fmla="*/ 7 w 93"/>
                <a:gd name="T15" fmla="*/ 73 h 85"/>
                <a:gd name="T16" fmla="*/ 8 w 93"/>
                <a:gd name="T17" fmla="*/ 71 h 85"/>
                <a:gd name="T18" fmla="*/ 12 w 93"/>
                <a:gd name="T19" fmla="*/ 71 h 85"/>
                <a:gd name="T20" fmla="*/ 14 w 93"/>
                <a:gd name="T21" fmla="*/ 72 h 85"/>
                <a:gd name="T22" fmla="*/ 14 w 93"/>
                <a:gd name="T23" fmla="*/ 85 h 85"/>
                <a:gd name="T24" fmla="*/ 70 w 93"/>
                <a:gd name="T25" fmla="*/ 83 h 85"/>
                <a:gd name="T26" fmla="*/ 70 w 93"/>
                <a:gd name="T27" fmla="*/ 83 h 85"/>
                <a:gd name="T28" fmla="*/ 70 w 93"/>
                <a:gd name="T29" fmla="*/ 80 h 85"/>
                <a:gd name="T30" fmla="*/ 71 w 93"/>
                <a:gd name="T31" fmla="*/ 77 h 85"/>
                <a:gd name="T32" fmla="*/ 69 w 93"/>
                <a:gd name="T33" fmla="*/ 74 h 85"/>
                <a:gd name="T34" fmla="*/ 69 w 93"/>
                <a:gd name="T35" fmla="*/ 71 h 85"/>
                <a:gd name="T36" fmla="*/ 68 w 93"/>
                <a:gd name="T37" fmla="*/ 68 h 85"/>
                <a:gd name="T38" fmla="*/ 70 w 93"/>
                <a:gd name="T39" fmla="*/ 64 h 85"/>
                <a:gd name="T40" fmla="*/ 70 w 93"/>
                <a:gd name="T41" fmla="*/ 60 h 85"/>
                <a:gd name="T42" fmla="*/ 72 w 93"/>
                <a:gd name="T43" fmla="*/ 59 h 85"/>
                <a:gd name="T44" fmla="*/ 73 w 93"/>
                <a:gd name="T45" fmla="*/ 57 h 85"/>
                <a:gd name="T46" fmla="*/ 73 w 93"/>
                <a:gd name="T47" fmla="*/ 56 h 85"/>
                <a:gd name="T48" fmla="*/ 73 w 93"/>
                <a:gd name="T49" fmla="*/ 54 h 85"/>
                <a:gd name="T50" fmla="*/ 77 w 93"/>
                <a:gd name="T51" fmla="*/ 51 h 85"/>
                <a:gd name="T52" fmla="*/ 78 w 93"/>
                <a:gd name="T53" fmla="*/ 48 h 85"/>
                <a:gd name="T54" fmla="*/ 79 w 93"/>
                <a:gd name="T55" fmla="*/ 45 h 85"/>
                <a:gd name="T56" fmla="*/ 81 w 93"/>
                <a:gd name="T57" fmla="*/ 40 h 85"/>
                <a:gd name="T58" fmla="*/ 83 w 93"/>
                <a:gd name="T59" fmla="*/ 38 h 85"/>
                <a:gd name="T60" fmla="*/ 84 w 93"/>
                <a:gd name="T61" fmla="*/ 36 h 85"/>
                <a:gd name="T62" fmla="*/ 85 w 93"/>
                <a:gd name="T63" fmla="*/ 34 h 85"/>
                <a:gd name="T64" fmla="*/ 87 w 93"/>
                <a:gd name="T65" fmla="*/ 32 h 85"/>
                <a:gd name="T66" fmla="*/ 88 w 93"/>
                <a:gd name="T67" fmla="*/ 29 h 85"/>
                <a:gd name="T68" fmla="*/ 86 w 93"/>
                <a:gd name="T69" fmla="*/ 26 h 85"/>
                <a:gd name="T70" fmla="*/ 87 w 93"/>
                <a:gd name="T71" fmla="*/ 24 h 85"/>
                <a:gd name="T72" fmla="*/ 89 w 93"/>
                <a:gd name="T73" fmla="*/ 21 h 85"/>
                <a:gd name="T74" fmla="*/ 90 w 93"/>
                <a:gd name="T75" fmla="*/ 20 h 85"/>
                <a:gd name="T76" fmla="*/ 90 w 93"/>
                <a:gd name="T77" fmla="*/ 17 h 85"/>
                <a:gd name="T78" fmla="*/ 93 w 93"/>
                <a:gd name="T79" fmla="*/ 11 h 85"/>
                <a:gd name="T80" fmla="*/ 84 w 93"/>
                <a:gd name="T81" fmla="*/ 12 h 85"/>
                <a:gd name="T82" fmla="*/ 82 w 93"/>
                <a:gd name="T83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85">
                  <a:moveTo>
                    <a:pt x="82" y="10"/>
                  </a:moveTo>
                  <a:cubicBezTo>
                    <a:pt x="83" y="8"/>
                    <a:pt x="85" y="8"/>
                    <a:pt x="85" y="4"/>
                  </a:cubicBezTo>
                  <a:cubicBezTo>
                    <a:pt x="86" y="1"/>
                    <a:pt x="82" y="0"/>
                    <a:pt x="82" y="0"/>
                  </a:cubicBezTo>
                  <a:cubicBezTo>
                    <a:pt x="69" y="2"/>
                    <a:pt x="11" y="4"/>
                    <a:pt x="0" y="4"/>
                  </a:cubicBezTo>
                  <a:cubicBezTo>
                    <a:pt x="1" y="10"/>
                    <a:pt x="2" y="17"/>
                    <a:pt x="4" y="25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2"/>
                    <a:pt x="7" y="73"/>
                  </a:cubicBezTo>
                  <a:cubicBezTo>
                    <a:pt x="8" y="74"/>
                    <a:pt x="8" y="71"/>
                    <a:pt x="8" y="71"/>
                  </a:cubicBezTo>
                  <a:cubicBezTo>
                    <a:pt x="9" y="71"/>
                    <a:pt x="10" y="71"/>
                    <a:pt x="12" y="71"/>
                  </a:cubicBezTo>
                  <a:cubicBezTo>
                    <a:pt x="13" y="71"/>
                    <a:pt x="14" y="72"/>
                    <a:pt x="14" y="7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0" y="80"/>
                    <a:pt x="71" y="81"/>
                    <a:pt x="70" y="80"/>
                  </a:cubicBezTo>
                  <a:cubicBezTo>
                    <a:pt x="70" y="79"/>
                    <a:pt x="70" y="79"/>
                    <a:pt x="71" y="77"/>
                  </a:cubicBezTo>
                  <a:cubicBezTo>
                    <a:pt x="71" y="76"/>
                    <a:pt x="70" y="76"/>
                    <a:pt x="69" y="74"/>
                  </a:cubicBezTo>
                  <a:cubicBezTo>
                    <a:pt x="68" y="73"/>
                    <a:pt x="68" y="72"/>
                    <a:pt x="69" y="71"/>
                  </a:cubicBezTo>
                  <a:cubicBezTo>
                    <a:pt x="69" y="70"/>
                    <a:pt x="68" y="68"/>
                    <a:pt x="68" y="68"/>
                  </a:cubicBezTo>
                  <a:cubicBezTo>
                    <a:pt x="68" y="67"/>
                    <a:pt x="69" y="65"/>
                    <a:pt x="70" y="64"/>
                  </a:cubicBezTo>
                  <a:cubicBezTo>
                    <a:pt x="71" y="64"/>
                    <a:pt x="70" y="62"/>
                    <a:pt x="70" y="60"/>
                  </a:cubicBezTo>
                  <a:cubicBezTo>
                    <a:pt x="70" y="59"/>
                    <a:pt x="71" y="59"/>
                    <a:pt x="72" y="59"/>
                  </a:cubicBezTo>
                  <a:cubicBezTo>
                    <a:pt x="73" y="59"/>
                    <a:pt x="73" y="58"/>
                    <a:pt x="73" y="57"/>
                  </a:cubicBezTo>
                  <a:cubicBezTo>
                    <a:pt x="73" y="57"/>
                    <a:pt x="72" y="56"/>
                    <a:pt x="73" y="56"/>
                  </a:cubicBezTo>
                  <a:cubicBezTo>
                    <a:pt x="74" y="55"/>
                    <a:pt x="73" y="55"/>
                    <a:pt x="73" y="54"/>
                  </a:cubicBezTo>
                  <a:cubicBezTo>
                    <a:pt x="73" y="52"/>
                    <a:pt x="75" y="51"/>
                    <a:pt x="77" y="51"/>
                  </a:cubicBezTo>
                  <a:cubicBezTo>
                    <a:pt x="78" y="50"/>
                    <a:pt x="78" y="50"/>
                    <a:pt x="78" y="48"/>
                  </a:cubicBezTo>
                  <a:cubicBezTo>
                    <a:pt x="78" y="47"/>
                    <a:pt x="78" y="45"/>
                    <a:pt x="79" y="45"/>
                  </a:cubicBezTo>
                  <a:cubicBezTo>
                    <a:pt x="80" y="44"/>
                    <a:pt x="80" y="41"/>
                    <a:pt x="81" y="40"/>
                  </a:cubicBezTo>
                  <a:cubicBezTo>
                    <a:pt x="81" y="38"/>
                    <a:pt x="82" y="38"/>
                    <a:pt x="83" y="38"/>
                  </a:cubicBezTo>
                  <a:cubicBezTo>
                    <a:pt x="83" y="38"/>
                    <a:pt x="84" y="38"/>
                    <a:pt x="84" y="36"/>
                  </a:cubicBezTo>
                  <a:cubicBezTo>
                    <a:pt x="84" y="34"/>
                    <a:pt x="85" y="34"/>
                    <a:pt x="85" y="34"/>
                  </a:cubicBezTo>
                  <a:cubicBezTo>
                    <a:pt x="85" y="34"/>
                    <a:pt x="85" y="33"/>
                    <a:pt x="87" y="32"/>
                  </a:cubicBezTo>
                  <a:cubicBezTo>
                    <a:pt x="88" y="31"/>
                    <a:pt x="89" y="31"/>
                    <a:pt x="88" y="29"/>
                  </a:cubicBezTo>
                  <a:cubicBezTo>
                    <a:pt x="88" y="27"/>
                    <a:pt x="86" y="27"/>
                    <a:pt x="86" y="26"/>
                  </a:cubicBezTo>
                  <a:cubicBezTo>
                    <a:pt x="86" y="25"/>
                    <a:pt x="86" y="24"/>
                    <a:pt x="87" y="24"/>
                  </a:cubicBezTo>
                  <a:cubicBezTo>
                    <a:pt x="88" y="23"/>
                    <a:pt x="88" y="22"/>
                    <a:pt x="89" y="21"/>
                  </a:cubicBezTo>
                  <a:cubicBezTo>
                    <a:pt x="89" y="20"/>
                    <a:pt x="89" y="20"/>
                    <a:pt x="90" y="20"/>
                  </a:cubicBezTo>
                  <a:cubicBezTo>
                    <a:pt x="90" y="19"/>
                    <a:pt x="89" y="17"/>
                    <a:pt x="90" y="17"/>
                  </a:cubicBezTo>
                  <a:cubicBezTo>
                    <a:pt x="92" y="16"/>
                    <a:pt x="93" y="13"/>
                    <a:pt x="93" y="11"/>
                  </a:cubicBezTo>
                  <a:cubicBezTo>
                    <a:pt x="90" y="11"/>
                    <a:pt x="85" y="12"/>
                    <a:pt x="84" y="12"/>
                  </a:cubicBezTo>
                  <a:cubicBezTo>
                    <a:pt x="81" y="12"/>
                    <a:pt x="81" y="11"/>
                    <a:pt x="82" y="1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371312" y="2372449"/>
              <a:ext cx="676692" cy="586135"/>
            </a:xfrm>
            <a:custGeom>
              <a:avLst/>
              <a:gdLst>
                <a:gd name="T0" fmla="*/ 124 w 126"/>
                <a:gd name="T1" fmla="*/ 83 h 109"/>
                <a:gd name="T2" fmla="*/ 119 w 126"/>
                <a:gd name="T3" fmla="*/ 82 h 109"/>
                <a:gd name="T4" fmla="*/ 116 w 126"/>
                <a:gd name="T5" fmla="*/ 77 h 109"/>
                <a:gd name="T6" fmla="*/ 118 w 126"/>
                <a:gd name="T7" fmla="*/ 74 h 109"/>
                <a:gd name="T8" fmla="*/ 115 w 126"/>
                <a:gd name="T9" fmla="*/ 69 h 109"/>
                <a:gd name="T10" fmla="*/ 112 w 126"/>
                <a:gd name="T11" fmla="*/ 67 h 109"/>
                <a:gd name="T12" fmla="*/ 108 w 126"/>
                <a:gd name="T13" fmla="*/ 64 h 109"/>
                <a:gd name="T14" fmla="*/ 99 w 126"/>
                <a:gd name="T15" fmla="*/ 52 h 109"/>
                <a:gd name="T16" fmla="*/ 101 w 126"/>
                <a:gd name="T17" fmla="*/ 41 h 109"/>
                <a:gd name="T18" fmla="*/ 98 w 126"/>
                <a:gd name="T19" fmla="*/ 39 h 109"/>
                <a:gd name="T20" fmla="*/ 97 w 126"/>
                <a:gd name="T21" fmla="*/ 39 h 109"/>
                <a:gd name="T22" fmla="*/ 95 w 126"/>
                <a:gd name="T23" fmla="*/ 39 h 109"/>
                <a:gd name="T24" fmla="*/ 92 w 126"/>
                <a:gd name="T25" fmla="*/ 38 h 109"/>
                <a:gd name="T26" fmla="*/ 90 w 126"/>
                <a:gd name="T27" fmla="*/ 32 h 109"/>
                <a:gd name="T28" fmla="*/ 84 w 126"/>
                <a:gd name="T29" fmla="*/ 27 h 109"/>
                <a:gd name="T30" fmla="*/ 76 w 126"/>
                <a:gd name="T31" fmla="*/ 17 h 109"/>
                <a:gd name="T32" fmla="*/ 76 w 126"/>
                <a:gd name="T33" fmla="*/ 7 h 109"/>
                <a:gd name="T34" fmla="*/ 72 w 126"/>
                <a:gd name="T35" fmla="*/ 2 h 109"/>
                <a:gd name="T36" fmla="*/ 70 w 126"/>
                <a:gd name="T37" fmla="*/ 1 h 109"/>
                <a:gd name="T38" fmla="*/ 0 w 126"/>
                <a:gd name="T39" fmla="*/ 4 h 109"/>
                <a:gd name="T40" fmla="*/ 0 w 126"/>
                <a:gd name="T41" fmla="*/ 6 h 109"/>
                <a:gd name="T42" fmla="*/ 1 w 126"/>
                <a:gd name="T43" fmla="*/ 8 h 109"/>
                <a:gd name="T44" fmla="*/ 5 w 126"/>
                <a:gd name="T45" fmla="*/ 12 h 109"/>
                <a:gd name="T46" fmla="*/ 5 w 126"/>
                <a:gd name="T47" fmla="*/ 16 h 109"/>
                <a:gd name="T48" fmla="*/ 7 w 126"/>
                <a:gd name="T49" fmla="*/ 17 h 109"/>
                <a:gd name="T50" fmla="*/ 11 w 126"/>
                <a:gd name="T51" fmla="*/ 21 h 109"/>
                <a:gd name="T52" fmla="*/ 12 w 126"/>
                <a:gd name="T53" fmla="*/ 20 h 109"/>
                <a:gd name="T54" fmla="*/ 14 w 126"/>
                <a:gd name="T55" fmla="*/ 21 h 109"/>
                <a:gd name="T56" fmla="*/ 16 w 126"/>
                <a:gd name="T57" fmla="*/ 23 h 109"/>
                <a:gd name="T58" fmla="*/ 15 w 126"/>
                <a:gd name="T59" fmla="*/ 25 h 109"/>
                <a:gd name="T60" fmla="*/ 11 w 126"/>
                <a:gd name="T61" fmla="*/ 28 h 109"/>
                <a:gd name="T62" fmla="*/ 14 w 126"/>
                <a:gd name="T63" fmla="*/ 31 h 109"/>
                <a:gd name="T64" fmla="*/ 16 w 126"/>
                <a:gd name="T65" fmla="*/ 33 h 109"/>
                <a:gd name="T66" fmla="*/ 19 w 126"/>
                <a:gd name="T67" fmla="*/ 37 h 109"/>
                <a:gd name="T68" fmla="*/ 21 w 126"/>
                <a:gd name="T69" fmla="*/ 42 h 109"/>
                <a:gd name="T70" fmla="*/ 21 w 126"/>
                <a:gd name="T71" fmla="*/ 89 h 109"/>
                <a:gd name="T72" fmla="*/ 22 w 126"/>
                <a:gd name="T73" fmla="*/ 101 h 109"/>
                <a:gd name="T74" fmla="*/ 104 w 126"/>
                <a:gd name="T75" fmla="*/ 97 h 109"/>
                <a:gd name="T76" fmla="*/ 107 w 126"/>
                <a:gd name="T77" fmla="*/ 101 h 109"/>
                <a:gd name="T78" fmla="*/ 104 w 126"/>
                <a:gd name="T79" fmla="*/ 107 h 109"/>
                <a:gd name="T80" fmla="*/ 106 w 126"/>
                <a:gd name="T81" fmla="*/ 109 h 109"/>
                <a:gd name="T82" fmla="*/ 115 w 126"/>
                <a:gd name="T83" fmla="*/ 108 h 109"/>
                <a:gd name="T84" fmla="*/ 115 w 126"/>
                <a:gd name="T85" fmla="*/ 108 h 109"/>
                <a:gd name="T86" fmla="*/ 115 w 126"/>
                <a:gd name="T87" fmla="*/ 105 h 109"/>
                <a:gd name="T88" fmla="*/ 116 w 126"/>
                <a:gd name="T89" fmla="*/ 101 h 109"/>
                <a:gd name="T90" fmla="*/ 117 w 126"/>
                <a:gd name="T91" fmla="*/ 98 h 109"/>
                <a:gd name="T92" fmla="*/ 117 w 126"/>
                <a:gd name="T93" fmla="*/ 95 h 109"/>
                <a:gd name="T94" fmla="*/ 120 w 126"/>
                <a:gd name="T95" fmla="*/ 94 h 109"/>
                <a:gd name="T96" fmla="*/ 121 w 126"/>
                <a:gd name="T97" fmla="*/ 93 h 109"/>
                <a:gd name="T98" fmla="*/ 123 w 126"/>
                <a:gd name="T99" fmla="*/ 92 h 109"/>
                <a:gd name="T100" fmla="*/ 124 w 126"/>
                <a:gd name="T101" fmla="*/ 88 h 109"/>
                <a:gd name="T102" fmla="*/ 124 w 126"/>
                <a:gd name="T103" fmla="*/ 8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09">
                  <a:moveTo>
                    <a:pt x="124" y="83"/>
                  </a:moveTo>
                  <a:cubicBezTo>
                    <a:pt x="123" y="83"/>
                    <a:pt x="120" y="84"/>
                    <a:pt x="119" y="82"/>
                  </a:cubicBezTo>
                  <a:cubicBezTo>
                    <a:pt x="118" y="80"/>
                    <a:pt x="116" y="78"/>
                    <a:pt x="116" y="77"/>
                  </a:cubicBezTo>
                  <a:cubicBezTo>
                    <a:pt x="117" y="76"/>
                    <a:pt x="119" y="77"/>
                    <a:pt x="118" y="74"/>
                  </a:cubicBezTo>
                  <a:cubicBezTo>
                    <a:pt x="117" y="72"/>
                    <a:pt x="115" y="70"/>
                    <a:pt x="115" y="69"/>
                  </a:cubicBezTo>
                  <a:cubicBezTo>
                    <a:pt x="116" y="67"/>
                    <a:pt x="114" y="68"/>
                    <a:pt x="112" y="67"/>
                  </a:cubicBezTo>
                  <a:cubicBezTo>
                    <a:pt x="111" y="65"/>
                    <a:pt x="108" y="65"/>
                    <a:pt x="108" y="64"/>
                  </a:cubicBezTo>
                  <a:cubicBezTo>
                    <a:pt x="107" y="62"/>
                    <a:pt x="96" y="57"/>
                    <a:pt x="99" y="52"/>
                  </a:cubicBezTo>
                  <a:cubicBezTo>
                    <a:pt x="101" y="47"/>
                    <a:pt x="103" y="42"/>
                    <a:pt x="101" y="41"/>
                  </a:cubicBezTo>
                  <a:cubicBezTo>
                    <a:pt x="100" y="39"/>
                    <a:pt x="98" y="38"/>
                    <a:pt x="98" y="39"/>
                  </a:cubicBezTo>
                  <a:cubicBezTo>
                    <a:pt x="98" y="40"/>
                    <a:pt x="97" y="40"/>
                    <a:pt x="97" y="39"/>
                  </a:cubicBezTo>
                  <a:cubicBezTo>
                    <a:pt x="97" y="39"/>
                    <a:pt x="96" y="38"/>
                    <a:pt x="95" y="39"/>
                  </a:cubicBezTo>
                  <a:cubicBezTo>
                    <a:pt x="93" y="40"/>
                    <a:pt x="93" y="41"/>
                    <a:pt x="92" y="38"/>
                  </a:cubicBezTo>
                  <a:cubicBezTo>
                    <a:pt x="91" y="36"/>
                    <a:pt x="91" y="32"/>
                    <a:pt x="90" y="32"/>
                  </a:cubicBezTo>
                  <a:cubicBezTo>
                    <a:pt x="89" y="31"/>
                    <a:pt x="84" y="29"/>
                    <a:pt x="84" y="27"/>
                  </a:cubicBezTo>
                  <a:cubicBezTo>
                    <a:pt x="83" y="25"/>
                    <a:pt x="77" y="20"/>
                    <a:pt x="76" y="17"/>
                  </a:cubicBezTo>
                  <a:cubicBezTo>
                    <a:pt x="76" y="15"/>
                    <a:pt x="76" y="8"/>
                    <a:pt x="76" y="7"/>
                  </a:cubicBezTo>
                  <a:cubicBezTo>
                    <a:pt x="75" y="5"/>
                    <a:pt x="72" y="3"/>
                    <a:pt x="72" y="2"/>
                  </a:cubicBezTo>
                  <a:cubicBezTo>
                    <a:pt x="71" y="0"/>
                    <a:pt x="70" y="1"/>
                    <a:pt x="70" y="1"/>
                  </a:cubicBezTo>
                  <a:cubicBezTo>
                    <a:pt x="54" y="4"/>
                    <a:pt x="6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0" y="6"/>
                    <a:pt x="1" y="8"/>
                  </a:cubicBezTo>
                  <a:cubicBezTo>
                    <a:pt x="1" y="10"/>
                    <a:pt x="3" y="10"/>
                    <a:pt x="5" y="12"/>
                  </a:cubicBezTo>
                  <a:cubicBezTo>
                    <a:pt x="6" y="14"/>
                    <a:pt x="5" y="14"/>
                    <a:pt x="5" y="16"/>
                  </a:cubicBezTo>
                  <a:cubicBezTo>
                    <a:pt x="5" y="17"/>
                    <a:pt x="7" y="17"/>
                    <a:pt x="7" y="17"/>
                  </a:cubicBezTo>
                  <a:cubicBezTo>
                    <a:pt x="8" y="18"/>
                    <a:pt x="10" y="21"/>
                    <a:pt x="11" y="21"/>
                  </a:cubicBezTo>
                  <a:cubicBezTo>
                    <a:pt x="12" y="22"/>
                    <a:pt x="12" y="21"/>
                    <a:pt x="12" y="20"/>
                  </a:cubicBezTo>
                  <a:cubicBezTo>
                    <a:pt x="12" y="19"/>
                    <a:pt x="14" y="20"/>
                    <a:pt x="14" y="21"/>
                  </a:cubicBezTo>
                  <a:cubicBezTo>
                    <a:pt x="14" y="22"/>
                    <a:pt x="16" y="22"/>
                    <a:pt x="16" y="23"/>
                  </a:cubicBezTo>
                  <a:cubicBezTo>
                    <a:pt x="17" y="24"/>
                    <a:pt x="16" y="24"/>
                    <a:pt x="15" y="25"/>
                  </a:cubicBezTo>
                  <a:cubicBezTo>
                    <a:pt x="14" y="25"/>
                    <a:pt x="13" y="26"/>
                    <a:pt x="11" y="28"/>
                  </a:cubicBezTo>
                  <a:cubicBezTo>
                    <a:pt x="10" y="29"/>
                    <a:pt x="13" y="29"/>
                    <a:pt x="14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6" y="35"/>
                    <a:pt x="18" y="35"/>
                    <a:pt x="19" y="37"/>
                  </a:cubicBezTo>
                  <a:cubicBezTo>
                    <a:pt x="20" y="38"/>
                    <a:pt x="22" y="36"/>
                    <a:pt x="21" y="42"/>
                  </a:cubicBezTo>
                  <a:cubicBezTo>
                    <a:pt x="21" y="48"/>
                    <a:pt x="21" y="89"/>
                    <a:pt x="21" y="89"/>
                  </a:cubicBezTo>
                  <a:cubicBezTo>
                    <a:pt x="21" y="89"/>
                    <a:pt x="21" y="93"/>
                    <a:pt x="22" y="101"/>
                  </a:cubicBezTo>
                  <a:cubicBezTo>
                    <a:pt x="33" y="101"/>
                    <a:pt x="91" y="99"/>
                    <a:pt x="104" y="97"/>
                  </a:cubicBezTo>
                  <a:cubicBezTo>
                    <a:pt x="104" y="97"/>
                    <a:pt x="108" y="98"/>
                    <a:pt x="107" y="101"/>
                  </a:cubicBezTo>
                  <a:cubicBezTo>
                    <a:pt x="107" y="105"/>
                    <a:pt x="105" y="105"/>
                    <a:pt x="104" y="107"/>
                  </a:cubicBezTo>
                  <a:cubicBezTo>
                    <a:pt x="103" y="108"/>
                    <a:pt x="103" y="109"/>
                    <a:pt x="106" y="109"/>
                  </a:cubicBezTo>
                  <a:cubicBezTo>
                    <a:pt x="107" y="109"/>
                    <a:pt x="112" y="108"/>
                    <a:pt x="115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6"/>
                    <a:pt x="114" y="106"/>
                    <a:pt x="115" y="105"/>
                  </a:cubicBezTo>
                  <a:cubicBezTo>
                    <a:pt x="116" y="104"/>
                    <a:pt x="115" y="102"/>
                    <a:pt x="116" y="101"/>
                  </a:cubicBezTo>
                  <a:cubicBezTo>
                    <a:pt x="117" y="100"/>
                    <a:pt x="117" y="99"/>
                    <a:pt x="117" y="98"/>
                  </a:cubicBezTo>
                  <a:cubicBezTo>
                    <a:pt x="118" y="97"/>
                    <a:pt x="115" y="94"/>
                    <a:pt x="117" y="95"/>
                  </a:cubicBezTo>
                  <a:cubicBezTo>
                    <a:pt x="119" y="95"/>
                    <a:pt x="120" y="95"/>
                    <a:pt x="120" y="94"/>
                  </a:cubicBezTo>
                  <a:cubicBezTo>
                    <a:pt x="120" y="94"/>
                    <a:pt x="121" y="93"/>
                    <a:pt x="121" y="93"/>
                  </a:cubicBezTo>
                  <a:cubicBezTo>
                    <a:pt x="122" y="93"/>
                    <a:pt x="122" y="94"/>
                    <a:pt x="123" y="92"/>
                  </a:cubicBezTo>
                  <a:cubicBezTo>
                    <a:pt x="124" y="89"/>
                    <a:pt x="122" y="88"/>
                    <a:pt x="124" y="88"/>
                  </a:cubicBezTo>
                  <a:cubicBezTo>
                    <a:pt x="126" y="88"/>
                    <a:pt x="124" y="84"/>
                    <a:pt x="124" y="83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945506" y="2781450"/>
              <a:ext cx="837904" cy="295556"/>
            </a:xfrm>
            <a:custGeom>
              <a:avLst/>
              <a:gdLst>
                <a:gd name="T0" fmla="*/ 116 w 156"/>
                <a:gd name="T1" fmla="*/ 37 h 55"/>
                <a:gd name="T2" fmla="*/ 116 w 156"/>
                <a:gd name="T3" fmla="*/ 33 h 55"/>
                <a:gd name="T4" fmla="*/ 120 w 156"/>
                <a:gd name="T5" fmla="*/ 31 h 55"/>
                <a:gd name="T6" fmla="*/ 125 w 156"/>
                <a:gd name="T7" fmla="*/ 30 h 55"/>
                <a:gd name="T8" fmla="*/ 133 w 156"/>
                <a:gd name="T9" fmla="*/ 23 h 55"/>
                <a:gd name="T10" fmla="*/ 135 w 156"/>
                <a:gd name="T11" fmla="*/ 20 h 55"/>
                <a:gd name="T12" fmla="*/ 138 w 156"/>
                <a:gd name="T13" fmla="*/ 18 h 55"/>
                <a:gd name="T14" fmla="*/ 139 w 156"/>
                <a:gd name="T15" fmla="*/ 15 h 55"/>
                <a:gd name="T16" fmla="*/ 142 w 156"/>
                <a:gd name="T17" fmla="*/ 17 h 55"/>
                <a:gd name="T18" fmla="*/ 145 w 156"/>
                <a:gd name="T19" fmla="*/ 12 h 55"/>
                <a:gd name="T20" fmla="*/ 149 w 156"/>
                <a:gd name="T21" fmla="*/ 13 h 55"/>
                <a:gd name="T22" fmla="*/ 152 w 156"/>
                <a:gd name="T23" fmla="*/ 9 h 55"/>
                <a:gd name="T24" fmla="*/ 155 w 156"/>
                <a:gd name="T25" fmla="*/ 6 h 55"/>
                <a:gd name="T26" fmla="*/ 155 w 156"/>
                <a:gd name="T27" fmla="*/ 0 h 55"/>
                <a:gd name="T28" fmla="*/ 148 w 156"/>
                <a:gd name="T29" fmla="*/ 1 h 55"/>
                <a:gd name="T30" fmla="*/ 47 w 156"/>
                <a:gd name="T31" fmla="*/ 13 h 55"/>
                <a:gd name="T32" fmla="*/ 44 w 156"/>
                <a:gd name="T33" fmla="*/ 14 h 55"/>
                <a:gd name="T34" fmla="*/ 41 w 156"/>
                <a:gd name="T35" fmla="*/ 13 h 55"/>
                <a:gd name="T36" fmla="*/ 37 w 156"/>
                <a:gd name="T37" fmla="*/ 14 h 55"/>
                <a:gd name="T38" fmla="*/ 37 w 156"/>
                <a:gd name="T39" fmla="*/ 18 h 55"/>
                <a:gd name="T40" fmla="*/ 13 w 156"/>
                <a:gd name="T41" fmla="*/ 19 h 55"/>
                <a:gd name="T42" fmla="*/ 10 w 156"/>
                <a:gd name="T43" fmla="*/ 19 h 55"/>
                <a:gd name="T44" fmla="*/ 10 w 156"/>
                <a:gd name="T45" fmla="*/ 22 h 55"/>
                <a:gd name="T46" fmla="*/ 9 w 156"/>
                <a:gd name="T47" fmla="*/ 25 h 55"/>
                <a:gd name="T48" fmla="*/ 8 w 156"/>
                <a:gd name="T49" fmla="*/ 29 h 55"/>
                <a:gd name="T50" fmla="*/ 8 w 156"/>
                <a:gd name="T51" fmla="*/ 32 h 55"/>
                <a:gd name="T52" fmla="*/ 5 w 156"/>
                <a:gd name="T53" fmla="*/ 38 h 55"/>
                <a:gd name="T54" fmla="*/ 5 w 156"/>
                <a:gd name="T55" fmla="*/ 41 h 55"/>
                <a:gd name="T56" fmla="*/ 4 w 156"/>
                <a:gd name="T57" fmla="*/ 42 h 55"/>
                <a:gd name="T58" fmla="*/ 2 w 156"/>
                <a:gd name="T59" fmla="*/ 45 h 55"/>
                <a:gd name="T60" fmla="*/ 1 w 156"/>
                <a:gd name="T61" fmla="*/ 47 h 55"/>
                <a:gd name="T62" fmla="*/ 3 w 156"/>
                <a:gd name="T63" fmla="*/ 50 h 55"/>
                <a:gd name="T64" fmla="*/ 2 w 156"/>
                <a:gd name="T65" fmla="*/ 53 h 55"/>
                <a:gd name="T66" fmla="*/ 0 w 156"/>
                <a:gd name="T67" fmla="*/ 55 h 55"/>
                <a:gd name="T68" fmla="*/ 111 w 156"/>
                <a:gd name="T69" fmla="*/ 44 h 55"/>
                <a:gd name="T70" fmla="*/ 111 w 156"/>
                <a:gd name="T71" fmla="*/ 39 h 55"/>
                <a:gd name="T72" fmla="*/ 116 w 156"/>
                <a:gd name="T7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55">
                  <a:moveTo>
                    <a:pt x="116" y="37"/>
                  </a:moveTo>
                  <a:cubicBezTo>
                    <a:pt x="117" y="36"/>
                    <a:pt x="116" y="35"/>
                    <a:pt x="116" y="33"/>
                  </a:cubicBezTo>
                  <a:cubicBezTo>
                    <a:pt x="116" y="31"/>
                    <a:pt x="117" y="33"/>
                    <a:pt x="120" y="31"/>
                  </a:cubicBezTo>
                  <a:cubicBezTo>
                    <a:pt x="122" y="28"/>
                    <a:pt x="124" y="31"/>
                    <a:pt x="125" y="30"/>
                  </a:cubicBezTo>
                  <a:cubicBezTo>
                    <a:pt x="127" y="28"/>
                    <a:pt x="131" y="23"/>
                    <a:pt x="133" y="23"/>
                  </a:cubicBezTo>
                  <a:cubicBezTo>
                    <a:pt x="135" y="23"/>
                    <a:pt x="135" y="21"/>
                    <a:pt x="135" y="20"/>
                  </a:cubicBezTo>
                  <a:cubicBezTo>
                    <a:pt x="135" y="18"/>
                    <a:pt x="137" y="19"/>
                    <a:pt x="138" y="18"/>
                  </a:cubicBezTo>
                  <a:cubicBezTo>
                    <a:pt x="139" y="17"/>
                    <a:pt x="138" y="15"/>
                    <a:pt x="139" y="15"/>
                  </a:cubicBezTo>
                  <a:cubicBezTo>
                    <a:pt x="140" y="15"/>
                    <a:pt x="139" y="18"/>
                    <a:pt x="142" y="17"/>
                  </a:cubicBezTo>
                  <a:cubicBezTo>
                    <a:pt x="144" y="17"/>
                    <a:pt x="142" y="14"/>
                    <a:pt x="145" y="12"/>
                  </a:cubicBezTo>
                  <a:cubicBezTo>
                    <a:pt x="147" y="10"/>
                    <a:pt x="149" y="12"/>
                    <a:pt x="149" y="13"/>
                  </a:cubicBezTo>
                  <a:cubicBezTo>
                    <a:pt x="149" y="14"/>
                    <a:pt x="152" y="11"/>
                    <a:pt x="152" y="9"/>
                  </a:cubicBezTo>
                  <a:cubicBezTo>
                    <a:pt x="153" y="7"/>
                    <a:pt x="154" y="8"/>
                    <a:pt x="155" y="6"/>
                  </a:cubicBezTo>
                  <a:cubicBezTo>
                    <a:pt x="156" y="4"/>
                    <a:pt x="156" y="2"/>
                    <a:pt x="155" y="0"/>
                  </a:cubicBezTo>
                  <a:cubicBezTo>
                    <a:pt x="154" y="0"/>
                    <a:pt x="150" y="1"/>
                    <a:pt x="148" y="1"/>
                  </a:cubicBezTo>
                  <a:cubicBezTo>
                    <a:pt x="144" y="2"/>
                    <a:pt x="81" y="11"/>
                    <a:pt x="47" y="13"/>
                  </a:cubicBezTo>
                  <a:cubicBezTo>
                    <a:pt x="47" y="13"/>
                    <a:pt x="44" y="13"/>
                    <a:pt x="44" y="14"/>
                  </a:cubicBezTo>
                  <a:cubicBezTo>
                    <a:pt x="44" y="15"/>
                    <a:pt x="42" y="14"/>
                    <a:pt x="41" y="13"/>
                  </a:cubicBezTo>
                  <a:cubicBezTo>
                    <a:pt x="41" y="13"/>
                    <a:pt x="37" y="12"/>
                    <a:pt x="37" y="14"/>
                  </a:cubicBezTo>
                  <a:cubicBezTo>
                    <a:pt x="37" y="15"/>
                    <a:pt x="39" y="17"/>
                    <a:pt x="37" y="18"/>
                  </a:cubicBezTo>
                  <a:cubicBezTo>
                    <a:pt x="36" y="18"/>
                    <a:pt x="17" y="19"/>
                    <a:pt x="13" y="19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8" y="18"/>
                    <a:pt x="11" y="21"/>
                    <a:pt x="10" y="22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6"/>
                    <a:pt x="9" y="28"/>
                    <a:pt x="8" y="29"/>
                  </a:cubicBezTo>
                  <a:cubicBezTo>
                    <a:pt x="7" y="30"/>
                    <a:pt x="8" y="30"/>
                    <a:pt x="8" y="32"/>
                  </a:cubicBezTo>
                  <a:cubicBezTo>
                    <a:pt x="9" y="33"/>
                    <a:pt x="7" y="37"/>
                    <a:pt x="5" y="38"/>
                  </a:cubicBezTo>
                  <a:cubicBezTo>
                    <a:pt x="4" y="38"/>
                    <a:pt x="5" y="40"/>
                    <a:pt x="5" y="41"/>
                  </a:cubicBezTo>
                  <a:cubicBezTo>
                    <a:pt x="4" y="41"/>
                    <a:pt x="4" y="41"/>
                    <a:pt x="4" y="42"/>
                  </a:cubicBezTo>
                  <a:cubicBezTo>
                    <a:pt x="3" y="43"/>
                    <a:pt x="3" y="44"/>
                    <a:pt x="2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8"/>
                    <a:pt x="3" y="48"/>
                    <a:pt x="3" y="50"/>
                  </a:cubicBezTo>
                  <a:cubicBezTo>
                    <a:pt x="4" y="52"/>
                    <a:pt x="3" y="52"/>
                    <a:pt x="2" y="53"/>
                  </a:cubicBezTo>
                  <a:cubicBezTo>
                    <a:pt x="0" y="54"/>
                    <a:pt x="0" y="55"/>
                    <a:pt x="0" y="55"/>
                  </a:cubicBezTo>
                  <a:cubicBezTo>
                    <a:pt x="29" y="54"/>
                    <a:pt x="81" y="48"/>
                    <a:pt x="111" y="44"/>
                  </a:cubicBezTo>
                  <a:cubicBezTo>
                    <a:pt x="111" y="42"/>
                    <a:pt x="111" y="40"/>
                    <a:pt x="111" y="39"/>
                  </a:cubicBezTo>
                  <a:cubicBezTo>
                    <a:pt x="111" y="38"/>
                    <a:pt x="115" y="38"/>
                    <a:pt x="116" y="37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541592" y="2673975"/>
              <a:ext cx="875719" cy="392084"/>
            </a:xfrm>
            <a:custGeom>
              <a:avLst/>
              <a:gdLst>
                <a:gd name="T0" fmla="*/ 159 w 163"/>
                <a:gd name="T1" fmla="*/ 12 h 73"/>
                <a:gd name="T2" fmla="*/ 153 w 163"/>
                <a:gd name="T3" fmla="*/ 1 h 73"/>
                <a:gd name="T4" fmla="*/ 51 w 163"/>
                <a:gd name="T5" fmla="*/ 20 h 73"/>
                <a:gd name="T6" fmla="*/ 44 w 163"/>
                <a:gd name="T7" fmla="*/ 20 h 73"/>
                <a:gd name="T8" fmla="*/ 41 w 163"/>
                <a:gd name="T9" fmla="*/ 29 h 73"/>
                <a:gd name="T10" fmla="*/ 34 w 163"/>
                <a:gd name="T11" fmla="*/ 32 h 73"/>
                <a:gd name="T12" fmla="*/ 28 w 163"/>
                <a:gd name="T13" fmla="*/ 35 h 73"/>
                <a:gd name="T14" fmla="*/ 24 w 163"/>
                <a:gd name="T15" fmla="*/ 40 h 73"/>
                <a:gd name="T16" fmla="*/ 14 w 163"/>
                <a:gd name="T17" fmla="*/ 50 h 73"/>
                <a:gd name="T18" fmla="*/ 5 w 163"/>
                <a:gd name="T19" fmla="*/ 53 h 73"/>
                <a:gd name="T20" fmla="*/ 0 w 163"/>
                <a:gd name="T21" fmla="*/ 59 h 73"/>
                <a:gd name="T22" fmla="*/ 22 w 163"/>
                <a:gd name="T23" fmla="*/ 62 h 73"/>
                <a:gd name="T24" fmla="*/ 41 w 163"/>
                <a:gd name="T25" fmla="*/ 54 h 73"/>
                <a:gd name="T26" fmla="*/ 62 w 163"/>
                <a:gd name="T27" fmla="*/ 53 h 73"/>
                <a:gd name="T28" fmla="*/ 68 w 163"/>
                <a:gd name="T29" fmla="*/ 58 h 73"/>
                <a:gd name="T30" fmla="*/ 114 w 163"/>
                <a:gd name="T31" fmla="*/ 73 h 73"/>
                <a:gd name="T32" fmla="*/ 121 w 163"/>
                <a:gd name="T33" fmla="*/ 71 h 73"/>
                <a:gd name="T34" fmla="*/ 133 w 163"/>
                <a:gd name="T35" fmla="*/ 55 h 73"/>
                <a:gd name="T36" fmla="*/ 133 w 163"/>
                <a:gd name="T37" fmla="*/ 51 h 73"/>
                <a:gd name="T38" fmla="*/ 136 w 163"/>
                <a:gd name="T39" fmla="*/ 53 h 73"/>
                <a:gd name="T40" fmla="*/ 138 w 163"/>
                <a:gd name="T41" fmla="*/ 48 h 73"/>
                <a:gd name="T42" fmla="*/ 145 w 163"/>
                <a:gd name="T43" fmla="*/ 47 h 73"/>
                <a:gd name="T44" fmla="*/ 147 w 163"/>
                <a:gd name="T45" fmla="*/ 46 h 73"/>
                <a:gd name="T46" fmla="*/ 149 w 163"/>
                <a:gd name="T47" fmla="*/ 48 h 73"/>
                <a:gd name="T48" fmla="*/ 153 w 163"/>
                <a:gd name="T49" fmla="*/ 41 h 73"/>
                <a:gd name="T50" fmla="*/ 152 w 163"/>
                <a:gd name="T51" fmla="*/ 40 h 73"/>
                <a:gd name="T52" fmla="*/ 150 w 163"/>
                <a:gd name="T53" fmla="*/ 40 h 73"/>
                <a:gd name="T54" fmla="*/ 148 w 163"/>
                <a:gd name="T55" fmla="*/ 37 h 73"/>
                <a:gd name="T56" fmla="*/ 144 w 163"/>
                <a:gd name="T57" fmla="*/ 41 h 73"/>
                <a:gd name="T58" fmla="*/ 144 w 163"/>
                <a:gd name="T59" fmla="*/ 40 h 73"/>
                <a:gd name="T60" fmla="*/ 147 w 163"/>
                <a:gd name="T61" fmla="*/ 33 h 73"/>
                <a:gd name="T62" fmla="*/ 140 w 163"/>
                <a:gd name="T63" fmla="*/ 30 h 73"/>
                <a:gd name="T64" fmla="*/ 145 w 163"/>
                <a:gd name="T65" fmla="*/ 28 h 73"/>
                <a:gd name="T66" fmla="*/ 152 w 163"/>
                <a:gd name="T67" fmla="*/ 30 h 73"/>
                <a:gd name="T68" fmla="*/ 157 w 163"/>
                <a:gd name="T69" fmla="*/ 23 h 73"/>
                <a:gd name="T70" fmla="*/ 158 w 163"/>
                <a:gd name="T71" fmla="*/ 16 h 73"/>
                <a:gd name="T72" fmla="*/ 154 w 163"/>
                <a:gd name="T73" fmla="*/ 15 h 73"/>
                <a:gd name="T74" fmla="*/ 153 w 163"/>
                <a:gd name="T75" fmla="*/ 21 h 73"/>
                <a:gd name="T76" fmla="*/ 152 w 163"/>
                <a:gd name="T77" fmla="*/ 16 h 73"/>
                <a:gd name="T78" fmla="*/ 147 w 163"/>
                <a:gd name="T79" fmla="*/ 16 h 73"/>
                <a:gd name="T80" fmla="*/ 140 w 163"/>
                <a:gd name="T81" fmla="*/ 18 h 73"/>
                <a:gd name="T82" fmla="*/ 139 w 163"/>
                <a:gd name="T83" fmla="*/ 15 h 73"/>
                <a:gd name="T84" fmla="*/ 145 w 163"/>
                <a:gd name="T85" fmla="*/ 14 h 73"/>
                <a:gd name="T86" fmla="*/ 150 w 163"/>
                <a:gd name="T87" fmla="*/ 10 h 73"/>
                <a:gd name="T88" fmla="*/ 153 w 163"/>
                <a:gd name="T89" fmla="*/ 10 h 73"/>
                <a:gd name="T90" fmla="*/ 155 w 163"/>
                <a:gd name="T91" fmla="*/ 10 h 73"/>
                <a:gd name="T92" fmla="*/ 150 w 163"/>
                <a:gd name="T93" fmla="*/ 3 h 73"/>
                <a:gd name="T94" fmla="*/ 153 w 163"/>
                <a:gd name="T95" fmla="*/ 4 h 73"/>
                <a:gd name="T96" fmla="*/ 157 w 163"/>
                <a:gd name="T97" fmla="*/ 11 h 73"/>
                <a:gd name="T98" fmla="*/ 161 w 163"/>
                <a:gd name="T9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" h="73">
                  <a:moveTo>
                    <a:pt x="161" y="16"/>
                  </a:moveTo>
                  <a:cubicBezTo>
                    <a:pt x="160" y="14"/>
                    <a:pt x="160" y="13"/>
                    <a:pt x="159" y="12"/>
                  </a:cubicBezTo>
                  <a:cubicBezTo>
                    <a:pt x="158" y="10"/>
                    <a:pt x="156" y="7"/>
                    <a:pt x="155" y="6"/>
                  </a:cubicBezTo>
                  <a:cubicBezTo>
                    <a:pt x="155" y="5"/>
                    <a:pt x="154" y="4"/>
                    <a:pt x="153" y="1"/>
                  </a:cubicBezTo>
                  <a:cubicBezTo>
                    <a:pt x="153" y="1"/>
                    <a:pt x="152" y="1"/>
                    <a:pt x="152" y="0"/>
                  </a:cubicBezTo>
                  <a:cubicBezTo>
                    <a:pt x="144" y="2"/>
                    <a:pt x="94" y="14"/>
                    <a:pt x="51" y="20"/>
                  </a:cubicBezTo>
                  <a:cubicBezTo>
                    <a:pt x="51" y="20"/>
                    <a:pt x="47" y="21"/>
                    <a:pt x="46" y="20"/>
                  </a:cubicBezTo>
                  <a:cubicBezTo>
                    <a:pt x="45" y="20"/>
                    <a:pt x="45" y="20"/>
                    <a:pt x="44" y="20"/>
                  </a:cubicBezTo>
                  <a:cubicBezTo>
                    <a:pt x="45" y="22"/>
                    <a:pt x="45" y="24"/>
                    <a:pt x="44" y="26"/>
                  </a:cubicBezTo>
                  <a:cubicBezTo>
                    <a:pt x="43" y="28"/>
                    <a:pt x="42" y="27"/>
                    <a:pt x="41" y="29"/>
                  </a:cubicBezTo>
                  <a:cubicBezTo>
                    <a:pt x="41" y="31"/>
                    <a:pt x="38" y="34"/>
                    <a:pt x="38" y="33"/>
                  </a:cubicBezTo>
                  <a:cubicBezTo>
                    <a:pt x="38" y="32"/>
                    <a:pt x="36" y="30"/>
                    <a:pt x="34" y="32"/>
                  </a:cubicBezTo>
                  <a:cubicBezTo>
                    <a:pt x="31" y="34"/>
                    <a:pt x="33" y="37"/>
                    <a:pt x="31" y="37"/>
                  </a:cubicBezTo>
                  <a:cubicBezTo>
                    <a:pt x="28" y="38"/>
                    <a:pt x="29" y="35"/>
                    <a:pt x="28" y="35"/>
                  </a:cubicBezTo>
                  <a:cubicBezTo>
                    <a:pt x="27" y="35"/>
                    <a:pt x="28" y="37"/>
                    <a:pt x="27" y="38"/>
                  </a:cubicBezTo>
                  <a:cubicBezTo>
                    <a:pt x="26" y="39"/>
                    <a:pt x="24" y="38"/>
                    <a:pt x="24" y="40"/>
                  </a:cubicBezTo>
                  <a:cubicBezTo>
                    <a:pt x="24" y="41"/>
                    <a:pt x="24" y="43"/>
                    <a:pt x="22" y="43"/>
                  </a:cubicBezTo>
                  <a:cubicBezTo>
                    <a:pt x="20" y="43"/>
                    <a:pt x="16" y="48"/>
                    <a:pt x="14" y="50"/>
                  </a:cubicBezTo>
                  <a:cubicBezTo>
                    <a:pt x="13" y="51"/>
                    <a:pt x="11" y="48"/>
                    <a:pt x="9" y="51"/>
                  </a:cubicBezTo>
                  <a:cubicBezTo>
                    <a:pt x="6" y="53"/>
                    <a:pt x="5" y="51"/>
                    <a:pt x="5" y="53"/>
                  </a:cubicBezTo>
                  <a:cubicBezTo>
                    <a:pt x="5" y="55"/>
                    <a:pt x="6" y="56"/>
                    <a:pt x="5" y="57"/>
                  </a:cubicBezTo>
                  <a:cubicBezTo>
                    <a:pt x="4" y="58"/>
                    <a:pt x="0" y="58"/>
                    <a:pt x="0" y="59"/>
                  </a:cubicBezTo>
                  <a:cubicBezTo>
                    <a:pt x="0" y="60"/>
                    <a:pt x="0" y="62"/>
                    <a:pt x="0" y="64"/>
                  </a:cubicBezTo>
                  <a:cubicBezTo>
                    <a:pt x="13" y="63"/>
                    <a:pt x="21" y="62"/>
                    <a:pt x="22" y="62"/>
                  </a:cubicBezTo>
                  <a:cubicBezTo>
                    <a:pt x="26" y="62"/>
                    <a:pt x="27" y="60"/>
                    <a:pt x="29" y="59"/>
                  </a:cubicBezTo>
                  <a:cubicBezTo>
                    <a:pt x="32" y="58"/>
                    <a:pt x="39" y="54"/>
                    <a:pt x="41" y="54"/>
                  </a:cubicBezTo>
                  <a:cubicBezTo>
                    <a:pt x="42" y="53"/>
                    <a:pt x="61" y="51"/>
                    <a:pt x="61" y="51"/>
                  </a:cubicBezTo>
                  <a:cubicBezTo>
                    <a:pt x="61" y="52"/>
                    <a:pt x="60" y="53"/>
                    <a:pt x="62" y="53"/>
                  </a:cubicBezTo>
                  <a:cubicBezTo>
                    <a:pt x="65" y="53"/>
                    <a:pt x="65" y="53"/>
                    <a:pt x="66" y="54"/>
                  </a:cubicBezTo>
                  <a:cubicBezTo>
                    <a:pt x="67" y="55"/>
                    <a:pt x="68" y="58"/>
                    <a:pt x="68" y="58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5" y="73"/>
                    <a:pt x="115" y="73"/>
                    <a:pt x="116" y="72"/>
                  </a:cubicBezTo>
                  <a:cubicBezTo>
                    <a:pt x="119" y="72"/>
                    <a:pt x="118" y="71"/>
                    <a:pt x="121" y="71"/>
                  </a:cubicBezTo>
                  <a:cubicBezTo>
                    <a:pt x="124" y="71"/>
                    <a:pt x="125" y="72"/>
                    <a:pt x="125" y="68"/>
                  </a:cubicBezTo>
                  <a:cubicBezTo>
                    <a:pt x="126" y="64"/>
                    <a:pt x="132" y="56"/>
                    <a:pt x="133" y="55"/>
                  </a:cubicBezTo>
                  <a:cubicBezTo>
                    <a:pt x="135" y="54"/>
                    <a:pt x="134" y="53"/>
                    <a:pt x="133" y="53"/>
                  </a:cubicBezTo>
                  <a:cubicBezTo>
                    <a:pt x="133" y="52"/>
                    <a:pt x="133" y="51"/>
                    <a:pt x="133" y="51"/>
                  </a:cubicBezTo>
                  <a:cubicBezTo>
                    <a:pt x="134" y="51"/>
                    <a:pt x="133" y="51"/>
                    <a:pt x="134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52"/>
                    <a:pt x="137" y="51"/>
                    <a:pt x="137" y="50"/>
                  </a:cubicBezTo>
                  <a:cubicBezTo>
                    <a:pt x="137" y="49"/>
                    <a:pt x="138" y="48"/>
                    <a:pt x="138" y="48"/>
                  </a:cubicBezTo>
                  <a:cubicBezTo>
                    <a:pt x="139" y="49"/>
                    <a:pt x="140" y="49"/>
                    <a:pt x="141" y="49"/>
                  </a:cubicBezTo>
                  <a:cubicBezTo>
                    <a:pt x="142" y="48"/>
                    <a:pt x="144" y="48"/>
                    <a:pt x="145" y="47"/>
                  </a:cubicBezTo>
                  <a:cubicBezTo>
                    <a:pt x="145" y="47"/>
                    <a:pt x="145" y="46"/>
                    <a:pt x="145" y="45"/>
                  </a:cubicBezTo>
                  <a:cubicBezTo>
                    <a:pt x="145" y="45"/>
                    <a:pt x="145" y="46"/>
                    <a:pt x="147" y="46"/>
                  </a:cubicBezTo>
                  <a:cubicBezTo>
                    <a:pt x="148" y="45"/>
                    <a:pt x="148" y="44"/>
                    <a:pt x="149" y="45"/>
                  </a:cubicBezTo>
                  <a:cubicBezTo>
                    <a:pt x="149" y="46"/>
                    <a:pt x="149" y="47"/>
                    <a:pt x="149" y="48"/>
                  </a:cubicBezTo>
                  <a:cubicBezTo>
                    <a:pt x="150" y="48"/>
                    <a:pt x="149" y="49"/>
                    <a:pt x="150" y="47"/>
                  </a:cubicBezTo>
                  <a:cubicBezTo>
                    <a:pt x="151" y="44"/>
                    <a:pt x="152" y="42"/>
                    <a:pt x="153" y="41"/>
                  </a:cubicBezTo>
                  <a:cubicBezTo>
                    <a:pt x="154" y="40"/>
                    <a:pt x="154" y="39"/>
                    <a:pt x="153" y="40"/>
                  </a:cubicBezTo>
                  <a:cubicBezTo>
                    <a:pt x="152" y="40"/>
                    <a:pt x="152" y="41"/>
                    <a:pt x="152" y="40"/>
                  </a:cubicBezTo>
                  <a:cubicBezTo>
                    <a:pt x="152" y="38"/>
                    <a:pt x="153" y="36"/>
                    <a:pt x="152" y="37"/>
                  </a:cubicBezTo>
                  <a:cubicBezTo>
                    <a:pt x="151" y="38"/>
                    <a:pt x="151" y="41"/>
                    <a:pt x="150" y="40"/>
                  </a:cubicBezTo>
                  <a:cubicBezTo>
                    <a:pt x="149" y="39"/>
                    <a:pt x="149" y="39"/>
                    <a:pt x="149" y="38"/>
                  </a:cubicBezTo>
                  <a:cubicBezTo>
                    <a:pt x="149" y="37"/>
                    <a:pt x="148" y="35"/>
                    <a:pt x="148" y="37"/>
                  </a:cubicBezTo>
                  <a:cubicBezTo>
                    <a:pt x="148" y="39"/>
                    <a:pt x="148" y="39"/>
                    <a:pt x="147" y="40"/>
                  </a:cubicBezTo>
                  <a:cubicBezTo>
                    <a:pt x="146" y="40"/>
                    <a:pt x="145" y="41"/>
                    <a:pt x="144" y="41"/>
                  </a:cubicBezTo>
                  <a:cubicBezTo>
                    <a:pt x="142" y="41"/>
                    <a:pt x="140" y="41"/>
                    <a:pt x="141" y="41"/>
                  </a:cubicBezTo>
                  <a:cubicBezTo>
                    <a:pt x="143" y="41"/>
                    <a:pt x="143" y="41"/>
                    <a:pt x="144" y="40"/>
                  </a:cubicBezTo>
                  <a:cubicBezTo>
                    <a:pt x="145" y="38"/>
                    <a:pt x="145" y="38"/>
                    <a:pt x="146" y="36"/>
                  </a:cubicBezTo>
                  <a:cubicBezTo>
                    <a:pt x="147" y="34"/>
                    <a:pt x="148" y="34"/>
                    <a:pt x="147" y="33"/>
                  </a:cubicBezTo>
                  <a:cubicBezTo>
                    <a:pt x="146" y="32"/>
                    <a:pt x="146" y="33"/>
                    <a:pt x="144" y="32"/>
                  </a:cubicBezTo>
                  <a:cubicBezTo>
                    <a:pt x="142" y="31"/>
                    <a:pt x="139" y="31"/>
                    <a:pt x="140" y="30"/>
                  </a:cubicBezTo>
                  <a:cubicBezTo>
                    <a:pt x="141" y="30"/>
                    <a:pt x="142" y="31"/>
                    <a:pt x="143" y="30"/>
                  </a:cubicBezTo>
                  <a:cubicBezTo>
                    <a:pt x="144" y="29"/>
                    <a:pt x="144" y="28"/>
                    <a:pt x="145" y="28"/>
                  </a:cubicBezTo>
                  <a:cubicBezTo>
                    <a:pt x="146" y="29"/>
                    <a:pt x="144" y="29"/>
                    <a:pt x="148" y="29"/>
                  </a:cubicBezTo>
                  <a:cubicBezTo>
                    <a:pt x="151" y="30"/>
                    <a:pt x="151" y="30"/>
                    <a:pt x="152" y="30"/>
                  </a:cubicBezTo>
                  <a:cubicBezTo>
                    <a:pt x="152" y="30"/>
                    <a:pt x="155" y="28"/>
                    <a:pt x="156" y="24"/>
                  </a:cubicBezTo>
                  <a:cubicBezTo>
                    <a:pt x="156" y="21"/>
                    <a:pt x="156" y="23"/>
                    <a:pt x="157" y="23"/>
                  </a:cubicBezTo>
                  <a:cubicBezTo>
                    <a:pt x="158" y="23"/>
                    <a:pt x="159" y="23"/>
                    <a:pt x="159" y="21"/>
                  </a:cubicBezTo>
                  <a:cubicBezTo>
                    <a:pt x="158" y="20"/>
                    <a:pt x="158" y="18"/>
                    <a:pt x="158" y="16"/>
                  </a:cubicBezTo>
                  <a:cubicBezTo>
                    <a:pt x="158" y="15"/>
                    <a:pt x="157" y="15"/>
                    <a:pt x="156" y="15"/>
                  </a:cubicBezTo>
                  <a:cubicBezTo>
                    <a:pt x="156" y="14"/>
                    <a:pt x="154" y="14"/>
                    <a:pt x="154" y="15"/>
                  </a:cubicBezTo>
                  <a:cubicBezTo>
                    <a:pt x="154" y="16"/>
                    <a:pt x="153" y="16"/>
                    <a:pt x="153" y="17"/>
                  </a:cubicBezTo>
                  <a:cubicBezTo>
                    <a:pt x="154" y="18"/>
                    <a:pt x="155" y="20"/>
                    <a:pt x="153" y="21"/>
                  </a:cubicBezTo>
                  <a:cubicBezTo>
                    <a:pt x="152" y="22"/>
                    <a:pt x="151" y="22"/>
                    <a:pt x="152" y="20"/>
                  </a:cubicBezTo>
                  <a:cubicBezTo>
                    <a:pt x="152" y="17"/>
                    <a:pt x="154" y="17"/>
                    <a:pt x="152" y="16"/>
                  </a:cubicBezTo>
                  <a:cubicBezTo>
                    <a:pt x="151" y="15"/>
                    <a:pt x="151" y="13"/>
                    <a:pt x="150" y="14"/>
                  </a:cubicBezTo>
                  <a:cubicBezTo>
                    <a:pt x="149" y="15"/>
                    <a:pt x="147" y="15"/>
                    <a:pt x="147" y="16"/>
                  </a:cubicBezTo>
                  <a:cubicBezTo>
                    <a:pt x="147" y="18"/>
                    <a:pt x="144" y="15"/>
                    <a:pt x="144" y="16"/>
                  </a:cubicBezTo>
                  <a:cubicBezTo>
                    <a:pt x="144" y="17"/>
                    <a:pt x="142" y="19"/>
                    <a:pt x="140" y="18"/>
                  </a:cubicBezTo>
                  <a:cubicBezTo>
                    <a:pt x="139" y="17"/>
                    <a:pt x="138" y="16"/>
                    <a:pt x="137" y="15"/>
                  </a:cubicBezTo>
                  <a:cubicBezTo>
                    <a:pt x="137" y="14"/>
                    <a:pt x="138" y="15"/>
                    <a:pt x="139" y="15"/>
                  </a:cubicBezTo>
                  <a:cubicBezTo>
                    <a:pt x="140" y="16"/>
                    <a:pt x="140" y="16"/>
                    <a:pt x="141" y="16"/>
                  </a:cubicBezTo>
                  <a:cubicBezTo>
                    <a:pt x="143" y="15"/>
                    <a:pt x="144" y="16"/>
                    <a:pt x="145" y="14"/>
                  </a:cubicBezTo>
                  <a:cubicBezTo>
                    <a:pt x="145" y="13"/>
                    <a:pt x="146" y="12"/>
                    <a:pt x="148" y="12"/>
                  </a:cubicBezTo>
                  <a:cubicBezTo>
                    <a:pt x="150" y="12"/>
                    <a:pt x="151" y="11"/>
                    <a:pt x="150" y="10"/>
                  </a:cubicBezTo>
                  <a:cubicBezTo>
                    <a:pt x="148" y="9"/>
                    <a:pt x="148" y="8"/>
                    <a:pt x="150" y="8"/>
                  </a:cubicBezTo>
                  <a:cubicBezTo>
                    <a:pt x="151" y="9"/>
                    <a:pt x="152" y="10"/>
                    <a:pt x="153" y="10"/>
                  </a:cubicBezTo>
                  <a:cubicBezTo>
                    <a:pt x="154" y="9"/>
                    <a:pt x="154" y="10"/>
                    <a:pt x="154" y="10"/>
                  </a:cubicBezTo>
                  <a:cubicBezTo>
                    <a:pt x="155" y="10"/>
                    <a:pt x="156" y="11"/>
                    <a:pt x="155" y="10"/>
                  </a:cubicBezTo>
                  <a:cubicBezTo>
                    <a:pt x="154" y="8"/>
                    <a:pt x="153" y="7"/>
                    <a:pt x="153" y="6"/>
                  </a:cubicBezTo>
                  <a:cubicBezTo>
                    <a:pt x="152" y="5"/>
                    <a:pt x="150" y="4"/>
                    <a:pt x="150" y="3"/>
                  </a:cubicBezTo>
                  <a:cubicBezTo>
                    <a:pt x="149" y="2"/>
                    <a:pt x="149" y="0"/>
                    <a:pt x="150" y="1"/>
                  </a:cubicBezTo>
                  <a:cubicBezTo>
                    <a:pt x="152" y="2"/>
                    <a:pt x="152" y="2"/>
                    <a:pt x="153" y="4"/>
                  </a:cubicBezTo>
                  <a:cubicBezTo>
                    <a:pt x="153" y="5"/>
                    <a:pt x="155" y="6"/>
                    <a:pt x="155" y="7"/>
                  </a:cubicBezTo>
                  <a:cubicBezTo>
                    <a:pt x="156" y="8"/>
                    <a:pt x="156" y="9"/>
                    <a:pt x="157" y="11"/>
                  </a:cubicBezTo>
                  <a:cubicBezTo>
                    <a:pt x="159" y="13"/>
                    <a:pt x="159" y="15"/>
                    <a:pt x="160" y="15"/>
                  </a:cubicBezTo>
                  <a:cubicBezTo>
                    <a:pt x="161" y="16"/>
                    <a:pt x="163" y="17"/>
                    <a:pt x="161" y="1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193294" y="1668888"/>
              <a:ext cx="397059" cy="531403"/>
            </a:xfrm>
            <a:custGeom>
              <a:avLst/>
              <a:gdLst>
                <a:gd name="T0" fmla="*/ 60 w 74"/>
                <a:gd name="T1" fmla="*/ 92 h 99"/>
                <a:gd name="T2" fmla="*/ 63 w 74"/>
                <a:gd name="T3" fmla="*/ 86 h 99"/>
                <a:gd name="T4" fmla="*/ 64 w 74"/>
                <a:gd name="T5" fmla="*/ 81 h 99"/>
                <a:gd name="T6" fmla="*/ 68 w 74"/>
                <a:gd name="T7" fmla="*/ 74 h 99"/>
                <a:gd name="T8" fmla="*/ 69 w 74"/>
                <a:gd name="T9" fmla="*/ 69 h 99"/>
                <a:gd name="T10" fmla="*/ 73 w 74"/>
                <a:gd name="T11" fmla="*/ 69 h 99"/>
                <a:gd name="T12" fmla="*/ 73 w 74"/>
                <a:gd name="T13" fmla="*/ 59 h 99"/>
                <a:gd name="T14" fmla="*/ 69 w 74"/>
                <a:gd name="T15" fmla="*/ 47 h 99"/>
                <a:gd name="T16" fmla="*/ 61 w 74"/>
                <a:gd name="T17" fmla="*/ 37 h 99"/>
                <a:gd name="T18" fmla="*/ 55 w 74"/>
                <a:gd name="T19" fmla="*/ 41 h 99"/>
                <a:gd name="T20" fmla="*/ 53 w 74"/>
                <a:gd name="T21" fmla="*/ 45 h 99"/>
                <a:gd name="T22" fmla="*/ 46 w 74"/>
                <a:gd name="T23" fmla="*/ 47 h 99"/>
                <a:gd name="T24" fmla="*/ 49 w 74"/>
                <a:gd name="T25" fmla="*/ 40 h 99"/>
                <a:gd name="T26" fmla="*/ 51 w 74"/>
                <a:gd name="T27" fmla="*/ 32 h 99"/>
                <a:gd name="T28" fmla="*/ 53 w 74"/>
                <a:gd name="T29" fmla="*/ 26 h 99"/>
                <a:gd name="T30" fmla="*/ 51 w 74"/>
                <a:gd name="T31" fmla="*/ 17 h 99"/>
                <a:gd name="T32" fmla="*/ 51 w 74"/>
                <a:gd name="T33" fmla="*/ 12 h 99"/>
                <a:gd name="T34" fmla="*/ 47 w 74"/>
                <a:gd name="T35" fmla="*/ 8 h 99"/>
                <a:gd name="T36" fmla="*/ 36 w 74"/>
                <a:gd name="T37" fmla="*/ 4 h 99"/>
                <a:gd name="T38" fmla="*/ 29 w 74"/>
                <a:gd name="T39" fmla="*/ 2 h 99"/>
                <a:gd name="T40" fmla="*/ 22 w 74"/>
                <a:gd name="T41" fmla="*/ 4 h 99"/>
                <a:gd name="T42" fmla="*/ 22 w 74"/>
                <a:gd name="T43" fmla="*/ 10 h 99"/>
                <a:gd name="T44" fmla="*/ 18 w 74"/>
                <a:gd name="T45" fmla="*/ 12 h 99"/>
                <a:gd name="T46" fmla="*/ 17 w 74"/>
                <a:gd name="T47" fmla="*/ 20 h 99"/>
                <a:gd name="T48" fmla="*/ 15 w 74"/>
                <a:gd name="T49" fmla="*/ 21 h 99"/>
                <a:gd name="T50" fmla="*/ 15 w 74"/>
                <a:gd name="T51" fmla="*/ 24 h 99"/>
                <a:gd name="T52" fmla="*/ 14 w 74"/>
                <a:gd name="T53" fmla="*/ 16 h 99"/>
                <a:gd name="T54" fmla="*/ 11 w 74"/>
                <a:gd name="T55" fmla="*/ 20 h 99"/>
                <a:gd name="T56" fmla="*/ 7 w 74"/>
                <a:gd name="T57" fmla="*/ 23 h 99"/>
                <a:gd name="T58" fmla="*/ 4 w 74"/>
                <a:gd name="T59" fmla="*/ 29 h 99"/>
                <a:gd name="T60" fmla="*/ 5 w 74"/>
                <a:gd name="T61" fmla="*/ 38 h 99"/>
                <a:gd name="T62" fmla="*/ 1 w 74"/>
                <a:gd name="T63" fmla="*/ 45 h 99"/>
                <a:gd name="T64" fmla="*/ 2 w 74"/>
                <a:gd name="T65" fmla="*/ 52 h 99"/>
                <a:gd name="T66" fmla="*/ 6 w 74"/>
                <a:gd name="T67" fmla="*/ 62 h 99"/>
                <a:gd name="T68" fmla="*/ 6 w 74"/>
                <a:gd name="T69" fmla="*/ 92 h 99"/>
                <a:gd name="T70" fmla="*/ 2 w 74"/>
                <a:gd name="T71" fmla="*/ 99 h 99"/>
                <a:gd name="T72" fmla="*/ 37 w 74"/>
                <a:gd name="T73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9">
                  <a:moveTo>
                    <a:pt x="37" y="96"/>
                  </a:moveTo>
                  <a:cubicBezTo>
                    <a:pt x="38" y="97"/>
                    <a:pt x="53" y="93"/>
                    <a:pt x="60" y="92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1" y="89"/>
                    <a:pt x="62" y="87"/>
                    <a:pt x="63" y="86"/>
                  </a:cubicBezTo>
                  <a:cubicBezTo>
                    <a:pt x="64" y="86"/>
                    <a:pt x="64" y="84"/>
                    <a:pt x="65" y="84"/>
                  </a:cubicBezTo>
                  <a:cubicBezTo>
                    <a:pt x="65" y="83"/>
                    <a:pt x="64" y="81"/>
                    <a:pt x="64" y="81"/>
                  </a:cubicBezTo>
                  <a:cubicBezTo>
                    <a:pt x="64" y="80"/>
                    <a:pt x="66" y="77"/>
                    <a:pt x="68" y="75"/>
                  </a:cubicBezTo>
                  <a:cubicBezTo>
                    <a:pt x="68" y="75"/>
                    <a:pt x="68" y="75"/>
                    <a:pt x="68" y="74"/>
                  </a:cubicBezTo>
                  <a:cubicBezTo>
                    <a:pt x="67" y="72"/>
                    <a:pt x="66" y="72"/>
                    <a:pt x="67" y="71"/>
                  </a:cubicBezTo>
                  <a:cubicBezTo>
                    <a:pt x="68" y="70"/>
                    <a:pt x="67" y="68"/>
                    <a:pt x="69" y="69"/>
                  </a:cubicBezTo>
                  <a:cubicBezTo>
                    <a:pt x="71" y="69"/>
                    <a:pt x="73" y="69"/>
                    <a:pt x="73" y="70"/>
                  </a:cubicBezTo>
                  <a:cubicBezTo>
                    <a:pt x="74" y="69"/>
                    <a:pt x="73" y="69"/>
                    <a:pt x="73" y="69"/>
                  </a:cubicBezTo>
                  <a:cubicBezTo>
                    <a:pt x="73" y="67"/>
                    <a:pt x="73" y="63"/>
                    <a:pt x="74" y="60"/>
                  </a:cubicBezTo>
                  <a:cubicBezTo>
                    <a:pt x="74" y="60"/>
                    <a:pt x="74" y="60"/>
                    <a:pt x="73" y="59"/>
                  </a:cubicBezTo>
                  <a:cubicBezTo>
                    <a:pt x="73" y="57"/>
                    <a:pt x="73" y="58"/>
                    <a:pt x="72" y="56"/>
                  </a:cubicBezTo>
                  <a:cubicBezTo>
                    <a:pt x="71" y="53"/>
                    <a:pt x="70" y="49"/>
                    <a:pt x="69" y="47"/>
                  </a:cubicBezTo>
                  <a:cubicBezTo>
                    <a:pt x="68" y="45"/>
                    <a:pt x="67" y="42"/>
                    <a:pt x="66" y="40"/>
                  </a:cubicBezTo>
                  <a:cubicBezTo>
                    <a:pt x="66" y="39"/>
                    <a:pt x="63" y="37"/>
                    <a:pt x="61" y="37"/>
                  </a:cubicBezTo>
                  <a:cubicBezTo>
                    <a:pt x="59" y="37"/>
                    <a:pt x="56" y="39"/>
                    <a:pt x="56" y="40"/>
                  </a:cubicBezTo>
                  <a:cubicBezTo>
                    <a:pt x="56" y="40"/>
                    <a:pt x="55" y="41"/>
                    <a:pt x="55" y="41"/>
                  </a:cubicBezTo>
                  <a:cubicBezTo>
                    <a:pt x="54" y="40"/>
                    <a:pt x="54" y="42"/>
                    <a:pt x="54" y="43"/>
                  </a:cubicBezTo>
                  <a:cubicBezTo>
                    <a:pt x="54" y="44"/>
                    <a:pt x="53" y="44"/>
                    <a:pt x="53" y="45"/>
                  </a:cubicBezTo>
                  <a:cubicBezTo>
                    <a:pt x="52" y="47"/>
                    <a:pt x="51" y="48"/>
                    <a:pt x="50" y="48"/>
                  </a:cubicBezTo>
                  <a:cubicBezTo>
                    <a:pt x="50" y="49"/>
                    <a:pt x="48" y="49"/>
                    <a:pt x="46" y="47"/>
                  </a:cubicBezTo>
                  <a:cubicBezTo>
                    <a:pt x="45" y="46"/>
                    <a:pt x="45" y="42"/>
                    <a:pt x="46" y="41"/>
                  </a:cubicBezTo>
                  <a:cubicBezTo>
                    <a:pt x="47" y="40"/>
                    <a:pt x="48" y="41"/>
                    <a:pt x="49" y="40"/>
                  </a:cubicBezTo>
                  <a:cubicBezTo>
                    <a:pt x="50" y="38"/>
                    <a:pt x="50" y="36"/>
                    <a:pt x="50" y="35"/>
                  </a:cubicBezTo>
                  <a:cubicBezTo>
                    <a:pt x="50" y="35"/>
                    <a:pt x="50" y="33"/>
                    <a:pt x="51" y="32"/>
                  </a:cubicBezTo>
                  <a:cubicBezTo>
                    <a:pt x="53" y="32"/>
                    <a:pt x="53" y="32"/>
                    <a:pt x="53" y="31"/>
                  </a:cubicBezTo>
                  <a:cubicBezTo>
                    <a:pt x="54" y="29"/>
                    <a:pt x="54" y="28"/>
                    <a:pt x="53" y="26"/>
                  </a:cubicBezTo>
                  <a:cubicBezTo>
                    <a:pt x="52" y="25"/>
                    <a:pt x="53" y="24"/>
                    <a:pt x="53" y="22"/>
                  </a:cubicBezTo>
                  <a:cubicBezTo>
                    <a:pt x="53" y="20"/>
                    <a:pt x="51" y="18"/>
                    <a:pt x="51" y="17"/>
                  </a:cubicBezTo>
                  <a:cubicBezTo>
                    <a:pt x="50" y="17"/>
                    <a:pt x="49" y="16"/>
                    <a:pt x="50" y="15"/>
                  </a:cubicBezTo>
                  <a:cubicBezTo>
                    <a:pt x="51" y="14"/>
                    <a:pt x="52" y="13"/>
                    <a:pt x="51" y="12"/>
                  </a:cubicBezTo>
                  <a:cubicBezTo>
                    <a:pt x="51" y="12"/>
                    <a:pt x="49" y="12"/>
                    <a:pt x="49" y="11"/>
                  </a:cubicBezTo>
                  <a:cubicBezTo>
                    <a:pt x="49" y="10"/>
                    <a:pt x="48" y="8"/>
                    <a:pt x="47" y="8"/>
                  </a:cubicBezTo>
                  <a:cubicBezTo>
                    <a:pt x="45" y="8"/>
                    <a:pt x="39" y="5"/>
                    <a:pt x="38" y="5"/>
                  </a:cubicBezTo>
                  <a:cubicBezTo>
                    <a:pt x="37" y="5"/>
                    <a:pt x="37" y="6"/>
                    <a:pt x="36" y="4"/>
                  </a:cubicBezTo>
                  <a:cubicBezTo>
                    <a:pt x="35" y="3"/>
                    <a:pt x="33" y="3"/>
                    <a:pt x="32" y="3"/>
                  </a:cubicBezTo>
                  <a:cubicBezTo>
                    <a:pt x="31" y="3"/>
                    <a:pt x="30" y="3"/>
                    <a:pt x="29" y="2"/>
                  </a:cubicBezTo>
                  <a:cubicBezTo>
                    <a:pt x="28" y="1"/>
                    <a:pt x="26" y="0"/>
                    <a:pt x="25" y="1"/>
                  </a:cubicBezTo>
                  <a:cubicBezTo>
                    <a:pt x="23" y="2"/>
                    <a:pt x="22" y="4"/>
                    <a:pt x="22" y="4"/>
                  </a:cubicBezTo>
                  <a:cubicBezTo>
                    <a:pt x="21" y="5"/>
                    <a:pt x="20" y="6"/>
                    <a:pt x="20" y="7"/>
                  </a:cubicBezTo>
                  <a:cubicBezTo>
                    <a:pt x="21" y="9"/>
                    <a:pt x="22" y="9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2"/>
                  </a:cubicBezTo>
                  <a:cubicBezTo>
                    <a:pt x="17" y="13"/>
                    <a:pt x="17" y="12"/>
                    <a:pt x="17" y="14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7" y="22"/>
                    <a:pt x="17" y="25"/>
                    <a:pt x="16" y="24"/>
                  </a:cubicBezTo>
                  <a:cubicBezTo>
                    <a:pt x="15" y="24"/>
                    <a:pt x="16" y="21"/>
                    <a:pt x="15" y="21"/>
                  </a:cubicBezTo>
                  <a:cubicBezTo>
                    <a:pt x="15" y="21"/>
                    <a:pt x="15" y="22"/>
                    <a:pt x="15" y="23"/>
                  </a:cubicBezTo>
                  <a:cubicBezTo>
                    <a:pt x="15" y="23"/>
                    <a:pt x="15" y="26"/>
                    <a:pt x="15" y="24"/>
                  </a:cubicBezTo>
                  <a:cubicBezTo>
                    <a:pt x="14" y="23"/>
                    <a:pt x="14" y="22"/>
                    <a:pt x="14" y="20"/>
                  </a:cubicBezTo>
                  <a:cubicBezTo>
                    <a:pt x="14" y="19"/>
                    <a:pt x="14" y="16"/>
                    <a:pt x="14" y="16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2" y="17"/>
                    <a:pt x="12" y="20"/>
                    <a:pt x="11" y="20"/>
                  </a:cubicBezTo>
                  <a:cubicBezTo>
                    <a:pt x="10" y="21"/>
                    <a:pt x="11" y="23"/>
                    <a:pt x="9" y="22"/>
                  </a:cubicBezTo>
                  <a:cubicBezTo>
                    <a:pt x="7" y="22"/>
                    <a:pt x="8" y="22"/>
                    <a:pt x="7" y="23"/>
                  </a:cubicBezTo>
                  <a:cubicBezTo>
                    <a:pt x="7" y="25"/>
                    <a:pt x="6" y="27"/>
                    <a:pt x="6" y="27"/>
                  </a:cubicBezTo>
                  <a:cubicBezTo>
                    <a:pt x="5" y="27"/>
                    <a:pt x="3" y="28"/>
                    <a:pt x="4" y="29"/>
                  </a:cubicBezTo>
                  <a:cubicBezTo>
                    <a:pt x="4" y="31"/>
                    <a:pt x="5" y="31"/>
                    <a:pt x="5" y="32"/>
                  </a:cubicBezTo>
                  <a:cubicBezTo>
                    <a:pt x="4" y="33"/>
                    <a:pt x="6" y="37"/>
                    <a:pt x="5" y="38"/>
                  </a:cubicBezTo>
                  <a:cubicBezTo>
                    <a:pt x="4" y="39"/>
                    <a:pt x="3" y="41"/>
                    <a:pt x="2" y="42"/>
                  </a:cubicBezTo>
                  <a:cubicBezTo>
                    <a:pt x="1" y="43"/>
                    <a:pt x="0" y="44"/>
                    <a:pt x="1" y="45"/>
                  </a:cubicBezTo>
                  <a:cubicBezTo>
                    <a:pt x="2" y="46"/>
                    <a:pt x="3" y="47"/>
                    <a:pt x="2" y="48"/>
                  </a:cubicBezTo>
                  <a:cubicBezTo>
                    <a:pt x="2" y="50"/>
                    <a:pt x="3" y="52"/>
                    <a:pt x="2" y="52"/>
                  </a:cubicBezTo>
                  <a:cubicBezTo>
                    <a:pt x="2" y="53"/>
                    <a:pt x="2" y="56"/>
                    <a:pt x="3" y="57"/>
                  </a:cubicBezTo>
                  <a:cubicBezTo>
                    <a:pt x="4" y="58"/>
                    <a:pt x="4" y="59"/>
                    <a:pt x="6" y="62"/>
                  </a:cubicBezTo>
                  <a:cubicBezTo>
                    <a:pt x="7" y="64"/>
                    <a:pt x="11" y="75"/>
                    <a:pt x="9" y="83"/>
                  </a:cubicBezTo>
                  <a:cubicBezTo>
                    <a:pt x="6" y="90"/>
                    <a:pt x="6" y="91"/>
                    <a:pt x="6" y="92"/>
                  </a:cubicBezTo>
                  <a:cubicBezTo>
                    <a:pt x="5" y="93"/>
                    <a:pt x="4" y="97"/>
                    <a:pt x="2" y="98"/>
                  </a:cubicBezTo>
                  <a:cubicBezTo>
                    <a:pt x="2" y="98"/>
                    <a:pt x="2" y="99"/>
                    <a:pt x="2" y="9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6" y="95"/>
                    <a:pt x="37" y="9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828080" y="1491754"/>
              <a:ext cx="601062" cy="295556"/>
            </a:xfrm>
            <a:custGeom>
              <a:avLst/>
              <a:gdLst>
                <a:gd name="T0" fmla="*/ 5 w 112"/>
                <a:gd name="T1" fmla="*/ 29 h 55"/>
                <a:gd name="T2" fmla="*/ 25 w 112"/>
                <a:gd name="T3" fmla="*/ 34 h 55"/>
                <a:gd name="T4" fmla="*/ 33 w 112"/>
                <a:gd name="T5" fmla="*/ 35 h 55"/>
                <a:gd name="T6" fmla="*/ 40 w 112"/>
                <a:gd name="T7" fmla="*/ 40 h 55"/>
                <a:gd name="T8" fmla="*/ 44 w 112"/>
                <a:gd name="T9" fmla="*/ 49 h 55"/>
                <a:gd name="T10" fmla="*/ 48 w 112"/>
                <a:gd name="T11" fmla="*/ 55 h 55"/>
                <a:gd name="T12" fmla="*/ 49 w 112"/>
                <a:gd name="T13" fmla="*/ 52 h 55"/>
                <a:gd name="T14" fmla="*/ 56 w 112"/>
                <a:gd name="T15" fmla="*/ 39 h 55"/>
                <a:gd name="T16" fmla="*/ 58 w 112"/>
                <a:gd name="T17" fmla="*/ 39 h 55"/>
                <a:gd name="T18" fmla="*/ 63 w 112"/>
                <a:gd name="T19" fmla="*/ 35 h 55"/>
                <a:gd name="T20" fmla="*/ 62 w 112"/>
                <a:gd name="T21" fmla="*/ 40 h 55"/>
                <a:gd name="T22" fmla="*/ 65 w 112"/>
                <a:gd name="T23" fmla="*/ 38 h 55"/>
                <a:gd name="T24" fmla="*/ 70 w 112"/>
                <a:gd name="T25" fmla="*/ 32 h 55"/>
                <a:gd name="T26" fmla="*/ 79 w 112"/>
                <a:gd name="T27" fmla="*/ 30 h 55"/>
                <a:gd name="T28" fmla="*/ 83 w 112"/>
                <a:gd name="T29" fmla="*/ 28 h 55"/>
                <a:gd name="T30" fmla="*/ 90 w 112"/>
                <a:gd name="T31" fmla="*/ 30 h 55"/>
                <a:gd name="T32" fmla="*/ 94 w 112"/>
                <a:gd name="T33" fmla="*/ 29 h 55"/>
                <a:gd name="T34" fmla="*/ 103 w 112"/>
                <a:gd name="T35" fmla="*/ 28 h 55"/>
                <a:gd name="T36" fmla="*/ 107 w 112"/>
                <a:gd name="T37" fmla="*/ 28 h 55"/>
                <a:gd name="T38" fmla="*/ 112 w 112"/>
                <a:gd name="T39" fmla="*/ 27 h 55"/>
                <a:gd name="T40" fmla="*/ 109 w 112"/>
                <a:gd name="T41" fmla="*/ 25 h 55"/>
                <a:gd name="T42" fmla="*/ 106 w 112"/>
                <a:gd name="T43" fmla="*/ 26 h 55"/>
                <a:gd name="T44" fmla="*/ 101 w 112"/>
                <a:gd name="T45" fmla="*/ 21 h 55"/>
                <a:gd name="T46" fmla="*/ 96 w 112"/>
                <a:gd name="T47" fmla="*/ 18 h 55"/>
                <a:gd name="T48" fmla="*/ 89 w 112"/>
                <a:gd name="T49" fmla="*/ 18 h 55"/>
                <a:gd name="T50" fmla="*/ 86 w 112"/>
                <a:gd name="T51" fmla="*/ 11 h 55"/>
                <a:gd name="T52" fmla="*/ 75 w 112"/>
                <a:gd name="T53" fmla="*/ 14 h 55"/>
                <a:gd name="T54" fmla="*/ 61 w 112"/>
                <a:gd name="T55" fmla="*/ 22 h 55"/>
                <a:gd name="T56" fmla="*/ 55 w 112"/>
                <a:gd name="T57" fmla="*/ 20 h 55"/>
                <a:gd name="T58" fmla="*/ 47 w 112"/>
                <a:gd name="T59" fmla="*/ 18 h 55"/>
                <a:gd name="T60" fmla="*/ 36 w 112"/>
                <a:gd name="T61" fmla="*/ 13 h 55"/>
                <a:gd name="T62" fmla="*/ 31 w 112"/>
                <a:gd name="T63" fmla="*/ 16 h 55"/>
                <a:gd name="T64" fmla="*/ 35 w 112"/>
                <a:gd name="T65" fmla="*/ 7 h 55"/>
                <a:gd name="T66" fmla="*/ 39 w 112"/>
                <a:gd name="T67" fmla="*/ 2 h 55"/>
                <a:gd name="T68" fmla="*/ 33 w 112"/>
                <a:gd name="T69" fmla="*/ 1 h 55"/>
                <a:gd name="T70" fmla="*/ 27 w 112"/>
                <a:gd name="T71" fmla="*/ 8 h 55"/>
                <a:gd name="T72" fmla="*/ 26 w 112"/>
                <a:gd name="T73" fmla="*/ 7 h 55"/>
                <a:gd name="T74" fmla="*/ 22 w 112"/>
                <a:gd name="T75" fmla="*/ 13 h 55"/>
                <a:gd name="T76" fmla="*/ 13 w 112"/>
                <a:gd name="T77" fmla="*/ 17 h 55"/>
                <a:gd name="T78" fmla="*/ 4 w 112"/>
                <a:gd name="T79" fmla="*/ 22 h 55"/>
                <a:gd name="T80" fmla="*/ 1 w 112"/>
                <a:gd name="T8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55">
                  <a:moveTo>
                    <a:pt x="1" y="25"/>
                  </a:moveTo>
                  <a:cubicBezTo>
                    <a:pt x="3" y="26"/>
                    <a:pt x="4" y="28"/>
                    <a:pt x="5" y="29"/>
                  </a:cubicBezTo>
                  <a:cubicBezTo>
                    <a:pt x="5" y="30"/>
                    <a:pt x="6" y="31"/>
                    <a:pt x="9" y="31"/>
                  </a:cubicBezTo>
                  <a:cubicBezTo>
                    <a:pt x="13" y="31"/>
                    <a:pt x="23" y="32"/>
                    <a:pt x="25" y="34"/>
                  </a:cubicBezTo>
                  <a:cubicBezTo>
                    <a:pt x="26" y="35"/>
                    <a:pt x="26" y="36"/>
                    <a:pt x="29" y="35"/>
                  </a:cubicBezTo>
                  <a:cubicBezTo>
                    <a:pt x="32" y="35"/>
                    <a:pt x="32" y="33"/>
                    <a:pt x="33" y="35"/>
                  </a:cubicBezTo>
                  <a:cubicBezTo>
                    <a:pt x="35" y="36"/>
                    <a:pt x="39" y="34"/>
                    <a:pt x="39" y="36"/>
                  </a:cubicBezTo>
                  <a:cubicBezTo>
                    <a:pt x="39" y="39"/>
                    <a:pt x="39" y="39"/>
                    <a:pt x="40" y="40"/>
                  </a:cubicBezTo>
                  <a:cubicBezTo>
                    <a:pt x="41" y="40"/>
                    <a:pt x="44" y="40"/>
                    <a:pt x="44" y="44"/>
                  </a:cubicBezTo>
                  <a:cubicBezTo>
                    <a:pt x="44" y="48"/>
                    <a:pt x="42" y="49"/>
                    <a:pt x="44" y="49"/>
                  </a:cubicBezTo>
                  <a:cubicBezTo>
                    <a:pt x="45" y="50"/>
                    <a:pt x="47" y="49"/>
                    <a:pt x="47" y="51"/>
                  </a:cubicBezTo>
                  <a:cubicBezTo>
                    <a:pt x="47" y="52"/>
                    <a:pt x="46" y="54"/>
                    <a:pt x="48" y="55"/>
                  </a:cubicBezTo>
                  <a:cubicBezTo>
                    <a:pt x="48" y="55"/>
                    <a:pt x="48" y="55"/>
                    <a:pt x="49" y="55"/>
                  </a:cubicBezTo>
                  <a:cubicBezTo>
                    <a:pt x="49" y="54"/>
                    <a:pt x="49" y="53"/>
                    <a:pt x="49" y="52"/>
                  </a:cubicBezTo>
                  <a:cubicBezTo>
                    <a:pt x="51" y="51"/>
                    <a:pt x="52" y="49"/>
                    <a:pt x="52" y="48"/>
                  </a:cubicBezTo>
                  <a:cubicBezTo>
                    <a:pt x="52" y="48"/>
                    <a:pt x="56" y="41"/>
                    <a:pt x="56" y="39"/>
                  </a:cubicBezTo>
                  <a:cubicBezTo>
                    <a:pt x="56" y="38"/>
                    <a:pt x="56" y="37"/>
                    <a:pt x="57" y="38"/>
                  </a:cubicBezTo>
                  <a:cubicBezTo>
                    <a:pt x="57" y="39"/>
                    <a:pt x="57" y="40"/>
                    <a:pt x="58" y="39"/>
                  </a:cubicBezTo>
                  <a:cubicBezTo>
                    <a:pt x="59" y="39"/>
                    <a:pt x="60" y="38"/>
                    <a:pt x="61" y="37"/>
                  </a:cubicBezTo>
                  <a:cubicBezTo>
                    <a:pt x="62" y="36"/>
                    <a:pt x="62" y="35"/>
                    <a:pt x="63" y="35"/>
                  </a:cubicBezTo>
                  <a:cubicBezTo>
                    <a:pt x="64" y="36"/>
                    <a:pt x="65" y="37"/>
                    <a:pt x="64" y="38"/>
                  </a:cubicBezTo>
                  <a:cubicBezTo>
                    <a:pt x="63" y="39"/>
                    <a:pt x="61" y="39"/>
                    <a:pt x="62" y="40"/>
                  </a:cubicBezTo>
                  <a:cubicBezTo>
                    <a:pt x="62" y="41"/>
                    <a:pt x="62" y="42"/>
                    <a:pt x="63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6" y="38"/>
                    <a:pt x="67" y="37"/>
                    <a:pt x="67" y="36"/>
                  </a:cubicBezTo>
                  <a:cubicBezTo>
                    <a:pt x="67" y="35"/>
                    <a:pt x="68" y="32"/>
                    <a:pt x="70" y="32"/>
                  </a:cubicBezTo>
                  <a:cubicBezTo>
                    <a:pt x="73" y="32"/>
                    <a:pt x="74" y="32"/>
                    <a:pt x="76" y="31"/>
                  </a:cubicBezTo>
                  <a:cubicBezTo>
                    <a:pt x="78" y="31"/>
                    <a:pt x="79" y="31"/>
                    <a:pt x="79" y="30"/>
                  </a:cubicBezTo>
                  <a:cubicBezTo>
                    <a:pt x="79" y="28"/>
                    <a:pt x="80" y="28"/>
                    <a:pt x="81" y="28"/>
                  </a:cubicBezTo>
                  <a:cubicBezTo>
                    <a:pt x="82" y="28"/>
                    <a:pt x="81" y="28"/>
                    <a:pt x="83" y="28"/>
                  </a:cubicBezTo>
                  <a:cubicBezTo>
                    <a:pt x="84" y="28"/>
                    <a:pt x="85" y="28"/>
                    <a:pt x="86" y="29"/>
                  </a:cubicBezTo>
                  <a:cubicBezTo>
                    <a:pt x="88" y="29"/>
                    <a:pt x="88" y="29"/>
                    <a:pt x="90" y="30"/>
                  </a:cubicBezTo>
                  <a:cubicBezTo>
                    <a:pt x="91" y="31"/>
                    <a:pt x="91" y="32"/>
                    <a:pt x="93" y="32"/>
                  </a:cubicBezTo>
                  <a:cubicBezTo>
                    <a:pt x="94" y="31"/>
                    <a:pt x="93" y="30"/>
                    <a:pt x="94" y="29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7" y="29"/>
                    <a:pt x="102" y="28"/>
                    <a:pt x="103" y="28"/>
                  </a:cubicBezTo>
                  <a:cubicBezTo>
                    <a:pt x="104" y="29"/>
                    <a:pt x="106" y="28"/>
                    <a:pt x="106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8" y="28"/>
                    <a:pt x="109" y="28"/>
                    <a:pt x="110" y="28"/>
                  </a:cubicBezTo>
                  <a:cubicBezTo>
                    <a:pt x="112" y="29"/>
                    <a:pt x="112" y="28"/>
                    <a:pt x="112" y="27"/>
                  </a:cubicBezTo>
                  <a:cubicBezTo>
                    <a:pt x="112" y="26"/>
                    <a:pt x="112" y="25"/>
                    <a:pt x="111" y="25"/>
                  </a:cubicBezTo>
                  <a:cubicBezTo>
                    <a:pt x="111" y="24"/>
                    <a:pt x="110" y="25"/>
                    <a:pt x="109" y="25"/>
                  </a:cubicBezTo>
                  <a:cubicBezTo>
                    <a:pt x="108" y="26"/>
                    <a:pt x="108" y="27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5" y="25"/>
                    <a:pt x="103" y="24"/>
                    <a:pt x="102" y="23"/>
                  </a:cubicBezTo>
                  <a:cubicBezTo>
                    <a:pt x="101" y="23"/>
                    <a:pt x="101" y="22"/>
                    <a:pt x="101" y="21"/>
                  </a:cubicBezTo>
                  <a:cubicBezTo>
                    <a:pt x="100" y="20"/>
                    <a:pt x="101" y="18"/>
                    <a:pt x="99" y="17"/>
                  </a:cubicBezTo>
                  <a:cubicBezTo>
                    <a:pt x="98" y="17"/>
                    <a:pt x="97" y="18"/>
                    <a:pt x="96" y="18"/>
                  </a:cubicBezTo>
                  <a:cubicBezTo>
                    <a:pt x="95" y="18"/>
                    <a:pt x="93" y="18"/>
                    <a:pt x="92" y="18"/>
                  </a:cubicBezTo>
                  <a:cubicBezTo>
                    <a:pt x="92" y="18"/>
                    <a:pt x="91" y="18"/>
                    <a:pt x="89" y="18"/>
                  </a:cubicBezTo>
                  <a:cubicBezTo>
                    <a:pt x="87" y="18"/>
                    <a:pt x="87" y="17"/>
                    <a:pt x="87" y="14"/>
                  </a:cubicBezTo>
                  <a:cubicBezTo>
                    <a:pt x="87" y="11"/>
                    <a:pt x="87" y="11"/>
                    <a:pt x="86" y="11"/>
                  </a:cubicBezTo>
                  <a:cubicBezTo>
                    <a:pt x="84" y="11"/>
                    <a:pt x="83" y="12"/>
                    <a:pt x="81" y="13"/>
                  </a:cubicBezTo>
                  <a:cubicBezTo>
                    <a:pt x="80" y="14"/>
                    <a:pt x="78" y="15"/>
                    <a:pt x="75" y="14"/>
                  </a:cubicBezTo>
                  <a:cubicBezTo>
                    <a:pt x="71" y="14"/>
                    <a:pt x="66" y="17"/>
                    <a:pt x="64" y="19"/>
                  </a:cubicBezTo>
                  <a:cubicBezTo>
                    <a:pt x="63" y="21"/>
                    <a:pt x="62" y="22"/>
                    <a:pt x="61" y="22"/>
                  </a:cubicBezTo>
                  <a:cubicBezTo>
                    <a:pt x="59" y="22"/>
                    <a:pt x="56" y="22"/>
                    <a:pt x="56" y="21"/>
                  </a:cubicBezTo>
                  <a:cubicBezTo>
                    <a:pt x="56" y="20"/>
                    <a:pt x="56" y="20"/>
                    <a:pt x="55" y="20"/>
                  </a:cubicBezTo>
                  <a:cubicBezTo>
                    <a:pt x="54" y="21"/>
                    <a:pt x="52" y="22"/>
                    <a:pt x="51" y="22"/>
                  </a:cubicBezTo>
                  <a:cubicBezTo>
                    <a:pt x="50" y="21"/>
                    <a:pt x="48" y="21"/>
                    <a:pt x="47" y="18"/>
                  </a:cubicBezTo>
                  <a:cubicBezTo>
                    <a:pt x="46" y="16"/>
                    <a:pt x="42" y="15"/>
                    <a:pt x="41" y="14"/>
                  </a:cubicBezTo>
                  <a:cubicBezTo>
                    <a:pt x="40" y="13"/>
                    <a:pt x="38" y="12"/>
                    <a:pt x="36" y="13"/>
                  </a:cubicBezTo>
                  <a:cubicBezTo>
                    <a:pt x="35" y="13"/>
                    <a:pt x="33" y="14"/>
                    <a:pt x="32" y="15"/>
                  </a:cubicBezTo>
                  <a:cubicBezTo>
                    <a:pt x="32" y="16"/>
                    <a:pt x="31" y="18"/>
                    <a:pt x="31" y="16"/>
                  </a:cubicBezTo>
                  <a:cubicBezTo>
                    <a:pt x="31" y="15"/>
                    <a:pt x="30" y="14"/>
                    <a:pt x="31" y="12"/>
                  </a:cubicBezTo>
                  <a:cubicBezTo>
                    <a:pt x="32" y="11"/>
                    <a:pt x="33" y="8"/>
                    <a:pt x="35" y="7"/>
                  </a:cubicBezTo>
                  <a:cubicBezTo>
                    <a:pt x="36" y="5"/>
                    <a:pt x="37" y="3"/>
                    <a:pt x="38" y="3"/>
                  </a:cubicBezTo>
                  <a:cubicBezTo>
                    <a:pt x="38" y="2"/>
                    <a:pt x="37" y="2"/>
                    <a:pt x="39" y="2"/>
                  </a:cubicBezTo>
                  <a:cubicBezTo>
                    <a:pt x="41" y="2"/>
                    <a:pt x="41" y="1"/>
                    <a:pt x="41" y="0"/>
                  </a:cubicBezTo>
                  <a:cubicBezTo>
                    <a:pt x="40" y="0"/>
                    <a:pt x="35" y="0"/>
                    <a:pt x="33" y="1"/>
                  </a:cubicBezTo>
                  <a:cubicBezTo>
                    <a:pt x="32" y="2"/>
                    <a:pt x="29" y="4"/>
                    <a:pt x="28" y="5"/>
                  </a:cubicBezTo>
                  <a:cubicBezTo>
                    <a:pt x="28" y="7"/>
                    <a:pt x="28" y="8"/>
                    <a:pt x="27" y="8"/>
                  </a:cubicBezTo>
                  <a:cubicBezTo>
                    <a:pt x="27" y="9"/>
                    <a:pt x="27" y="9"/>
                    <a:pt x="26" y="8"/>
                  </a:cubicBezTo>
                  <a:cubicBezTo>
                    <a:pt x="26" y="7"/>
                    <a:pt x="26" y="6"/>
                    <a:pt x="26" y="7"/>
                  </a:cubicBezTo>
                  <a:cubicBezTo>
                    <a:pt x="25" y="8"/>
                    <a:pt x="24" y="9"/>
                    <a:pt x="23" y="10"/>
                  </a:cubicBezTo>
                  <a:cubicBezTo>
                    <a:pt x="22" y="12"/>
                    <a:pt x="24" y="11"/>
                    <a:pt x="22" y="13"/>
                  </a:cubicBezTo>
                  <a:cubicBezTo>
                    <a:pt x="20" y="14"/>
                    <a:pt x="18" y="15"/>
                    <a:pt x="16" y="16"/>
                  </a:cubicBezTo>
                  <a:cubicBezTo>
                    <a:pt x="15" y="17"/>
                    <a:pt x="15" y="17"/>
                    <a:pt x="13" y="17"/>
                  </a:cubicBezTo>
                  <a:cubicBezTo>
                    <a:pt x="12" y="17"/>
                    <a:pt x="11" y="17"/>
                    <a:pt x="10" y="17"/>
                  </a:cubicBezTo>
                  <a:cubicBezTo>
                    <a:pt x="9" y="18"/>
                    <a:pt x="5" y="20"/>
                    <a:pt x="4" y="22"/>
                  </a:cubicBezTo>
                  <a:cubicBezTo>
                    <a:pt x="3" y="24"/>
                    <a:pt x="2" y="24"/>
                    <a:pt x="0" y="24"/>
                  </a:cubicBezTo>
                  <a:cubicBezTo>
                    <a:pt x="1" y="25"/>
                    <a:pt x="1" y="25"/>
                    <a:pt x="1" y="25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608155" y="1572360"/>
              <a:ext cx="531402" cy="564242"/>
            </a:xfrm>
            <a:custGeom>
              <a:avLst/>
              <a:gdLst>
                <a:gd name="T0" fmla="*/ 89 w 99"/>
                <a:gd name="T1" fmla="*/ 82 h 105"/>
                <a:gd name="T2" fmla="*/ 90 w 99"/>
                <a:gd name="T3" fmla="*/ 69 h 105"/>
                <a:gd name="T4" fmla="*/ 93 w 99"/>
                <a:gd name="T5" fmla="*/ 59 h 105"/>
                <a:gd name="T6" fmla="*/ 95 w 99"/>
                <a:gd name="T7" fmla="*/ 47 h 105"/>
                <a:gd name="T8" fmla="*/ 97 w 99"/>
                <a:gd name="T9" fmla="*/ 41 h 105"/>
                <a:gd name="T10" fmla="*/ 99 w 99"/>
                <a:gd name="T11" fmla="*/ 35 h 105"/>
                <a:gd name="T12" fmla="*/ 96 w 99"/>
                <a:gd name="T13" fmla="*/ 36 h 105"/>
                <a:gd name="T14" fmla="*/ 93 w 99"/>
                <a:gd name="T15" fmla="*/ 43 h 105"/>
                <a:gd name="T16" fmla="*/ 90 w 99"/>
                <a:gd name="T17" fmla="*/ 46 h 105"/>
                <a:gd name="T18" fmla="*/ 88 w 99"/>
                <a:gd name="T19" fmla="*/ 50 h 105"/>
                <a:gd name="T20" fmla="*/ 85 w 99"/>
                <a:gd name="T21" fmla="*/ 53 h 105"/>
                <a:gd name="T22" fmla="*/ 86 w 99"/>
                <a:gd name="T23" fmla="*/ 45 h 105"/>
                <a:gd name="T24" fmla="*/ 90 w 99"/>
                <a:gd name="T25" fmla="*/ 40 h 105"/>
                <a:gd name="T26" fmla="*/ 88 w 99"/>
                <a:gd name="T27" fmla="*/ 36 h 105"/>
                <a:gd name="T28" fmla="*/ 85 w 99"/>
                <a:gd name="T29" fmla="*/ 29 h 105"/>
                <a:gd name="T30" fmla="*/ 80 w 99"/>
                <a:gd name="T31" fmla="*/ 21 h 105"/>
                <a:gd name="T32" fmla="*/ 70 w 99"/>
                <a:gd name="T33" fmla="*/ 20 h 105"/>
                <a:gd name="T34" fmla="*/ 50 w 99"/>
                <a:gd name="T35" fmla="*/ 16 h 105"/>
                <a:gd name="T36" fmla="*/ 42 w 99"/>
                <a:gd name="T37" fmla="*/ 10 h 105"/>
                <a:gd name="T38" fmla="*/ 41 w 99"/>
                <a:gd name="T39" fmla="*/ 9 h 105"/>
                <a:gd name="T40" fmla="*/ 35 w 99"/>
                <a:gd name="T41" fmla="*/ 8 h 105"/>
                <a:gd name="T42" fmla="*/ 33 w 99"/>
                <a:gd name="T43" fmla="*/ 5 h 105"/>
                <a:gd name="T44" fmla="*/ 34 w 99"/>
                <a:gd name="T45" fmla="*/ 1 h 105"/>
                <a:gd name="T46" fmla="*/ 25 w 99"/>
                <a:gd name="T47" fmla="*/ 4 h 105"/>
                <a:gd name="T48" fmla="*/ 15 w 99"/>
                <a:gd name="T49" fmla="*/ 8 h 105"/>
                <a:gd name="T50" fmla="*/ 13 w 99"/>
                <a:gd name="T51" fmla="*/ 6 h 105"/>
                <a:gd name="T52" fmla="*/ 10 w 99"/>
                <a:gd name="T53" fmla="*/ 15 h 105"/>
                <a:gd name="T54" fmla="*/ 4 w 99"/>
                <a:gd name="T55" fmla="*/ 27 h 105"/>
                <a:gd name="T56" fmla="*/ 4 w 99"/>
                <a:gd name="T57" fmla="*/ 36 h 105"/>
                <a:gd name="T58" fmla="*/ 4 w 99"/>
                <a:gd name="T59" fmla="*/ 45 h 105"/>
                <a:gd name="T60" fmla="*/ 5 w 99"/>
                <a:gd name="T61" fmla="*/ 55 h 105"/>
                <a:gd name="T62" fmla="*/ 13 w 99"/>
                <a:gd name="T63" fmla="*/ 60 h 105"/>
                <a:gd name="T64" fmla="*/ 26 w 99"/>
                <a:gd name="T65" fmla="*/ 70 h 105"/>
                <a:gd name="T66" fmla="*/ 33 w 99"/>
                <a:gd name="T67" fmla="*/ 85 h 105"/>
                <a:gd name="T68" fmla="*/ 34 w 99"/>
                <a:gd name="T69" fmla="*/ 94 h 105"/>
                <a:gd name="T70" fmla="*/ 38 w 99"/>
                <a:gd name="T71" fmla="*/ 101 h 105"/>
                <a:gd name="T72" fmla="*/ 92 w 99"/>
                <a:gd name="T73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05">
                  <a:moveTo>
                    <a:pt x="91" y="91"/>
                  </a:moveTo>
                  <a:cubicBezTo>
                    <a:pt x="89" y="86"/>
                    <a:pt x="88" y="85"/>
                    <a:pt x="89" y="82"/>
                  </a:cubicBezTo>
                  <a:cubicBezTo>
                    <a:pt x="90" y="79"/>
                    <a:pt x="89" y="76"/>
                    <a:pt x="90" y="75"/>
                  </a:cubicBezTo>
                  <a:cubicBezTo>
                    <a:pt x="92" y="74"/>
                    <a:pt x="91" y="72"/>
                    <a:pt x="90" y="69"/>
                  </a:cubicBezTo>
                  <a:cubicBezTo>
                    <a:pt x="90" y="67"/>
                    <a:pt x="91" y="63"/>
                    <a:pt x="92" y="62"/>
                  </a:cubicBezTo>
                  <a:cubicBezTo>
                    <a:pt x="93" y="61"/>
                    <a:pt x="94" y="61"/>
                    <a:pt x="93" y="59"/>
                  </a:cubicBezTo>
                  <a:cubicBezTo>
                    <a:pt x="93" y="57"/>
                    <a:pt x="92" y="55"/>
                    <a:pt x="93" y="53"/>
                  </a:cubicBezTo>
                  <a:cubicBezTo>
                    <a:pt x="94" y="50"/>
                    <a:pt x="96" y="48"/>
                    <a:pt x="95" y="47"/>
                  </a:cubicBezTo>
                  <a:cubicBezTo>
                    <a:pt x="94" y="45"/>
                    <a:pt x="94" y="46"/>
                    <a:pt x="95" y="44"/>
                  </a:cubicBezTo>
                  <a:cubicBezTo>
                    <a:pt x="97" y="43"/>
                    <a:pt x="97" y="42"/>
                    <a:pt x="97" y="41"/>
                  </a:cubicBezTo>
                  <a:cubicBezTo>
                    <a:pt x="97" y="40"/>
                    <a:pt x="99" y="39"/>
                    <a:pt x="98" y="38"/>
                  </a:cubicBezTo>
                  <a:cubicBezTo>
                    <a:pt x="98" y="37"/>
                    <a:pt x="99" y="36"/>
                    <a:pt x="99" y="35"/>
                  </a:cubicBezTo>
                  <a:cubicBezTo>
                    <a:pt x="99" y="35"/>
                    <a:pt x="99" y="34"/>
                    <a:pt x="98" y="34"/>
                  </a:cubicBezTo>
                  <a:cubicBezTo>
                    <a:pt x="98" y="35"/>
                    <a:pt x="97" y="35"/>
                    <a:pt x="96" y="36"/>
                  </a:cubicBezTo>
                  <a:cubicBezTo>
                    <a:pt x="96" y="37"/>
                    <a:pt x="95" y="38"/>
                    <a:pt x="95" y="40"/>
                  </a:cubicBezTo>
                  <a:cubicBezTo>
                    <a:pt x="94" y="42"/>
                    <a:pt x="93" y="42"/>
                    <a:pt x="93" y="43"/>
                  </a:cubicBezTo>
                  <a:cubicBezTo>
                    <a:pt x="93" y="44"/>
                    <a:pt x="93" y="45"/>
                    <a:pt x="93" y="45"/>
                  </a:cubicBezTo>
                  <a:cubicBezTo>
                    <a:pt x="92" y="45"/>
                    <a:pt x="91" y="44"/>
                    <a:pt x="90" y="46"/>
                  </a:cubicBezTo>
                  <a:cubicBezTo>
                    <a:pt x="89" y="47"/>
                    <a:pt x="89" y="47"/>
                    <a:pt x="89" y="48"/>
                  </a:cubicBezTo>
                  <a:cubicBezTo>
                    <a:pt x="89" y="50"/>
                    <a:pt x="89" y="50"/>
                    <a:pt x="88" y="50"/>
                  </a:cubicBezTo>
                  <a:cubicBezTo>
                    <a:pt x="87" y="50"/>
                    <a:pt x="86" y="51"/>
                    <a:pt x="86" y="52"/>
                  </a:cubicBezTo>
                  <a:cubicBezTo>
                    <a:pt x="86" y="53"/>
                    <a:pt x="85" y="54"/>
                    <a:pt x="85" y="53"/>
                  </a:cubicBezTo>
                  <a:cubicBezTo>
                    <a:pt x="84" y="52"/>
                    <a:pt x="83" y="55"/>
                    <a:pt x="84" y="51"/>
                  </a:cubicBezTo>
                  <a:cubicBezTo>
                    <a:pt x="85" y="47"/>
                    <a:pt x="86" y="47"/>
                    <a:pt x="86" y="45"/>
                  </a:cubicBezTo>
                  <a:cubicBezTo>
                    <a:pt x="87" y="44"/>
                    <a:pt x="89" y="46"/>
                    <a:pt x="89" y="43"/>
                  </a:cubicBezTo>
                  <a:cubicBezTo>
                    <a:pt x="89" y="42"/>
                    <a:pt x="89" y="41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7" y="39"/>
                    <a:pt x="88" y="37"/>
                    <a:pt x="88" y="36"/>
                  </a:cubicBezTo>
                  <a:cubicBezTo>
                    <a:pt x="88" y="34"/>
                    <a:pt x="86" y="35"/>
                    <a:pt x="85" y="34"/>
                  </a:cubicBezTo>
                  <a:cubicBezTo>
                    <a:pt x="83" y="34"/>
                    <a:pt x="85" y="33"/>
                    <a:pt x="85" y="29"/>
                  </a:cubicBezTo>
                  <a:cubicBezTo>
                    <a:pt x="85" y="25"/>
                    <a:pt x="82" y="25"/>
                    <a:pt x="81" y="25"/>
                  </a:cubicBezTo>
                  <a:cubicBezTo>
                    <a:pt x="80" y="24"/>
                    <a:pt x="80" y="24"/>
                    <a:pt x="80" y="21"/>
                  </a:cubicBezTo>
                  <a:cubicBezTo>
                    <a:pt x="80" y="19"/>
                    <a:pt x="76" y="21"/>
                    <a:pt x="74" y="20"/>
                  </a:cubicBezTo>
                  <a:cubicBezTo>
                    <a:pt x="73" y="18"/>
                    <a:pt x="73" y="20"/>
                    <a:pt x="70" y="20"/>
                  </a:cubicBezTo>
                  <a:cubicBezTo>
                    <a:pt x="67" y="21"/>
                    <a:pt x="67" y="20"/>
                    <a:pt x="66" y="19"/>
                  </a:cubicBezTo>
                  <a:cubicBezTo>
                    <a:pt x="64" y="17"/>
                    <a:pt x="54" y="16"/>
                    <a:pt x="50" y="16"/>
                  </a:cubicBezTo>
                  <a:cubicBezTo>
                    <a:pt x="47" y="16"/>
                    <a:pt x="46" y="15"/>
                    <a:pt x="46" y="14"/>
                  </a:cubicBezTo>
                  <a:cubicBezTo>
                    <a:pt x="45" y="13"/>
                    <a:pt x="44" y="11"/>
                    <a:pt x="42" y="10"/>
                  </a:cubicBezTo>
                  <a:cubicBezTo>
                    <a:pt x="42" y="10"/>
                    <a:pt x="42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9" y="9"/>
                    <a:pt x="38" y="9"/>
                    <a:pt x="37" y="8"/>
                  </a:cubicBezTo>
                  <a:cubicBezTo>
                    <a:pt x="36" y="8"/>
                    <a:pt x="38" y="7"/>
                    <a:pt x="35" y="8"/>
                  </a:cubicBezTo>
                  <a:cubicBezTo>
                    <a:pt x="33" y="8"/>
                    <a:pt x="33" y="9"/>
                    <a:pt x="33" y="9"/>
                  </a:cubicBezTo>
                  <a:cubicBezTo>
                    <a:pt x="32" y="8"/>
                    <a:pt x="33" y="6"/>
                    <a:pt x="33" y="5"/>
                  </a:cubicBezTo>
                  <a:cubicBezTo>
                    <a:pt x="34" y="4"/>
                    <a:pt x="33" y="3"/>
                    <a:pt x="34" y="3"/>
                  </a:cubicBezTo>
                  <a:cubicBezTo>
                    <a:pt x="35" y="2"/>
                    <a:pt x="35" y="1"/>
                    <a:pt x="34" y="1"/>
                  </a:cubicBezTo>
                  <a:cubicBezTo>
                    <a:pt x="33" y="0"/>
                    <a:pt x="30" y="2"/>
                    <a:pt x="30" y="2"/>
                  </a:cubicBezTo>
                  <a:cubicBezTo>
                    <a:pt x="29" y="3"/>
                    <a:pt x="27" y="3"/>
                    <a:pt x="25" y="4"/>
                  </a:cubicBezTo>
                  <a:cubicBezTo>
                    <a:pt x="24" y="5"/>
                    <a:pt x="23" y="6"/>
                    <a:pt x="20" y="7"/>
                  </a:cubicBezTo>
                  <a:cubicBezTo>
                    <a:pt x="18" y="7"/>
                    <a:pt x="16" y="9"/>
                    <a:pt x="15" y="8"/>
                  </a:cubicBezTo>
                  <a:cubicBezTo>
                    <a:pt x="14" y="7"/>
                    <a:pt x="14" y="8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1" y="9"/>
                    <a:pt x="10" y="9"/>
                  </a:cubicBezTo>
                  <a:cubicBezTo>
                    <a:pt x="9" y="10"/>
                    <a:pt x="10" y="13"/>
                    <a:pt x="10" y="15"/>
                  </a:cubicBezTo>
                  <a:cubicBezTo>
                    <a:pt x="10" y="17"/>
                    <a:pt x="12" y="21"/>
                    <a:pt x="10" y="24"/>
                  </a:cubicBezTo>
                  <a:cubicBezTo>
                    <a:pt x="8" y="26"/>
                    <a:pt x="6" y="26"/>
                    <a:pt x="4" y="27"/>
                  </a:cubicBezTo>
                  <a:cubicBezTo>
                    <a:pt x="2" y="29"/>
                    <a:pt x="3" y="30"/>
                    <a:pt x="1" y="33"/>
                  </a:cubicBezTo>
                  <a:cubicBezTo>
                    <a:pt x="0" y="35"/>
                    <a:pt x="2" y="35"/>
                    <a:pt x="4" y="36"/>
                  </a:cubicBezTo>
                  <a:cubicBezTo>
                    <a:pt x="5" y="37"/>
                    <a:pt x="6" y="40"/>
                    <a:pt x="4" y="41"/>
                  </a:cubicBezTo>
                  <a:cubicBezTo>
                    <a:pt x="3" y="43"/>
                    <a:pt x="4" y="43"/>
                    <a:pt x="4" y="45"/>
                  </a:cubicBezTo>
                  <a:cubicBezTo>
                    <a:pt x="4" y="47"/>
                    <a:pt x="4" y="47"/>
                    <a:pt x="3" y="50"/>
                  </a:cubicBezTo>
                  <a:cubicBezTo>
                    <a:pt x="2" y="53"/>
                    <a:pt x="4" y="53"/>
                    <a:pt x="5" y="55"/>
                  </a:cubicBezTo>
                  <a:cubicBezTo>
                    <a:pt x="6" y="57"/>
                    <a:pt x="8" y="57"/>
                    <a:pt x="9" y="58"/>
                  </a:cubicBezTo>
                  <a:cubicBezTo>
                    <a:pt x="11" y="59"/>
                    <a:pt x="12" y="58"/>
                    <a:pt x="13" y="60"/>
                  </a:cubicBezTo>
                  <a:cubicBezTo>
                    <a:pt x="13" y="62"/>
                    <a:pt x="15" y="60"/>
                    <a:pt x="18" y="62"/>
                  </a:cubicBezTo>
                  <a:cubicBezTo>
                    <a:pt x="21" y="65"/>
                    <a:pt x="25" y="70"/>
                    <a:pt x="26" y="70"/>
                  </a:cubicBezTo>
                  <a:cubicBezTo>
                    <a:pt x="28" y="70"/>
                    <a:pt x="31" y="73"/>
                    <a:pt x="31" y="76"/>
                  </a:cubicBezTo>
                  <a:cubicBezTo>
                    <a:pt x="30" y="80"/>
                    <a:pt x="33" y="83"/>
                    <a:pt x="33" y="85"/>
                  </a:cubicBezTo>
                  <a:cubicBezTo>
                    <a:pt x="33" y="86"/>
                    <a:pt x="36" y="86"/>
                    <a:pt x="35" y="88"/>
                  </a:cubicBezTo>
                  <a:cubicBezTo>
                    <a:pt x="34" y="91"/>
                    <a:pt x="34" y="90"/>
                    <a:pt x="34" y="94"/>
                  </a:cubicBezTo>
                  <a:cubicBezTo>
                    <a:pt x="33" y="98"/>
                    <a:pt x="35" y="95"/>
                    <a:pt x="36" y="97"/>
                  </a:cubicBezTo>
                  <a:cubicBezTo>
                    <a:pt x="36" y="99"/>
                    <a:pt x="32" y="101"/>
                    <a:pt x="38" y="101"/>
                  </a:cubicBezTo>
                  <a:cubicBezTo>
                    <a:pt x="42" y="101"/>
                    <a:pt x="43" y="104"/>
                    <a:pt x="44" y="105"/>
                  </a:cubicBezTo>
                  <a:cubicBezTo>
                    <a:pt x="53" y="104"/>
                    <a:pt x="84" y="102"/>
                    <a:pt x="92" y="101"/>
                  </a:cubicBezTo>
                  <a:cubicBezTo>
                    <a:pt x="92" y="97"/>
                    <a:pt x="92" y="93"/>
                    <a:pt x="91" y="91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774343" y="2114709"/>
              <a:ext cx="408006" cy="709532"/>
            </a:xfrm>
            <a:custGeom>
              <a:avLst/>
              <a:gdLst>
                <a:gd name="T0" fmla="*/ 58 w 76"/>
                <a:gd name="T1" fmla="*/ 129 h 132"/>
                <a:gd name="T2" fmla="*/ 61 w 76"/>
                <a:gd name="T3" fmla="*/ 127 h 132"/>
                <a:gd name="T4" fmla="*/ 60 w 76"/>
                <a:gd name="T5" fmla="*/ 122 h 132"/>
                <a:gd name="T6" fmla="*/ 67 w 76"/>
                <a:gd name="T7" fmla="*/ 118 h 132"/>
                <a:gd name="T8" fmla="*/ 66 w 76"/>
                <a:gd name="T9" fmla="*/ 116 h 132"/>
                <a:gd name="T10" fmla="*/ 67 w 76"/>
                <a:gd name="T11" fmla="*/ 113 h 132"/>
                <a:gd name="T12" fmla="*/ 67 w 76"/>
                <a:gd name="T13" fmla="*/ 109 h 132"/>
                <a:gd name="T14" fmla="*/ 67 w 76"/>
                <a:gd name="T15" fmla="*/ 105 h 132"/>
                <a:gd name="T16" fmla="*/ 68 w 76"/>
                <a:gd name="T17" fmla="*/ 102 h 132"/>
                <a:gd name="T18" fmla="*/ 69 w 76"/>
                <a:gd name="T19" fmla="*/ 99 h 132"/>
                <a:gd name="T20" fmla="*/ 73 w 76"/>
                <a:gd name="T21" fmla="*/ 93 h 132"/>
                <a:gd name="T22" fmla="*/ 75 w 76"/>
                <a:gd name="T23" fmla="*/ 90 h 132"/>
                <a:gd name="T24" fmla="*/ 74 w 76"/>
                <a:gd name="T25" fmla="*/ 86 h 132"/>
                <a:gd name="T26" fmla="*/ 73 w 76"/>
                <a:gd name="T27" fmla="*/ 82 h 132"/>
                <a:gd name="T28" fmla="*/ 71 w 76"/>
                <a:gd name="T29" fmla="*/ 79 h 132"/>
                <a:gd name="T30" fmla="*/ 72 w 76"/>
                <a:gd name="T31" fmla="*/ 75 h 132"/>
                <a:gd name="T32" fmla="*/ 73 w 76"/>
                <a:gd name="T33" fmla="*/ 70 h 132"/>
                <a:gd name="T34" fmla="*/ 68 w 76"/>
                <a:gd name="T35" fmla="*/ 18 h 132"/>
                <a:gd name="T36" fmla="*/ 66 w 76"/>
                <a:gd name="T37" fmla="*/ 16 h 132"/>
                <a:gd name="T38" fmla="*/ 64 w 76"/>
                <a:gd name="T39" fmla="*/ 9 h 132"/>
                <a:gd name="T40" fmla="*/ 62 w 76"/>
                <a:gd name="T41" fmla="*/ 5 h 132"/>
                <a:gd name="T42" fmla="*/ 61 w 76"/>
                <a:gd name="T43" fmla="*/ 0 h 132"/>
                <a:gd name="T44" fmla="*/ 13 w 76"/>
                <a:gd name="T45" fmla="*/ 4 h 132"/>
                <a:gd name="T46" fmla="*/ 13 w 76"/>
                <a:gd name="T47" fmla="*/ 5 h 132"/>
                <a:gd name="T48" fmla="*/ 17 w 76"/>
                <a:gd name="T49" fmla="*/ 10 h 132"/>
                <a:gd name="T50" fmla="*/ 21 w 76"/>
                <a:gd name="T51" fmla="*/ 13 h 132"/>
                <a:gd name="T52" fmla="*/ 22 w 76"/>
                <a:gd name="T53" fmla="*/ 20 h 132"/>
                <a:gd name="T54" fmla="*/ 19 w 76"/>
                <a:gd name="T55" fmla="*/ 24 h 132"/>
                <a:gd name="T56" fmla="*/ 16 w 76"/>
                <a:gd name="T57" fmla="*/ 27 h 132"/>
                <a:gd name="T58" fmla="*/ 13 w 76"/>
                <a:gd name="T59" fmla="*/ 29 h 132"/>
                <a:gd name="T60" fmla="*/ 7 w 76"/>
                <a:gd name="T61" fmla="*/ 30 h 132"/>
                <a:gd name="T62" fmla="*/ 7 w 76"/>
                <a:gd name="T63" fmla="*/ 35 h 132"/>
                <a:gd name="T64" fmla="*/ 9 w 76"/>
                <a:gd name="T65" fmla="*/ 38 h 132"/>
                <a:gd name="T66" fmla="*/ 7 w 76"/>
                <a:gd name="T67" fmla="*/ 43 h 132"/>
                <a:gd name="T68" fmla="*/ 7 w 76"/>
                <a:gd name="T69" fmla="*/ 46 h 132"/>
                <a:gd name="T70" fmla="*/ 2 w 76"/>
                <a:gd name="T71" fmla="*/ 50 h 132"/>
                <a:gd name="T72" fmla="*/ 2 w 76"/>
                <a:gd name="T73" fmla="*/ 52 h 132"/>
                <a:gd name="T74" fmla="*/ 2 w 76"/>
                <a:gd name="T75" fmla="*/ 55 h 132"/>
                <a:gd name="T76" fmla="*/ 1 w 76"/>
                <a:gd name="T77" fmla="*/ 65 h 132"/>
                <a:gd name="T78" fmla="*/ 9 w 76"/>
                <a:gd name="T79" fmla="*/ 75 h 132"/>
                <a:gd name="T80" fmla="*/ 15 w 76"/>
                <a:gd name="T81" fmla="*/ 80 h 132"/>
                <a:gd name="T82" fmla="*/ 17 w 76"/>
                <a:gd name="T83" fmla="*/ 86 h 132"/>
                <a:gd name="T84" fmla="*/ 20 w 76"/>
                <a:gd name="T85" fmla="*/ 87 h 132"/>
                <a:gd name="T86" fmla="*/ 22 w 76"/>
                <a:gd name="T87" fmla="*/ 87 h 132"/>
                <a:gd name="T88" fmla="*/ 23 w 76"/>
                <a:gd name="T89" fmla="*/ 87 h 132"/>
                <a:gd name="T90" fmla="*/ 26 w 76"/>
                <a:gd name="T91" fmla="*/ 89 h 132"/>
                <a:gd name="T92" fmla="*/ 24 w 76"/>
                <a:gd name="T93" fmla="*/ 100 h 132"/>
                <a:gd name="T94" fmla="*/ 33 w 76"/>
                <a:gd name="T95" fmla="*/ 112 h 132"/>
                <a:gd name="T96" fmla="*/ 37 w 76"/>
                <a:gd name="T97" fmla="*/ 115 h 132"/>
                <a:gd name="T98" fmla="*/ 40 w 76"/>
                <a:gd name="T99" fmla="*/ 117 h 132"/>
                <a:gd name="T100" fmla="*/ 43 w 76"/>
                <a:gd name="T101" fmla="*/ 122 h 132"/>
                <a:gd name="T102" fmla="*/ 41 w 76"/>
                <a:gd name="T103" fmla="*/ 125 h 132"/>
                <a:gd name="T104" fmla="*/ 44 w 76"/>
                <a:gd name="T105" fmla="*/ 130 h 132"/>
                <a:gd name="T106" fmla="*/ 49 w 76"/>
                <a:gd name="T107" fmla="*/ 131 h 132"/>
                <a:gd name="T108" fmla="*/ 58 w 76"/>
                <a:gd name="T10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132">
                  <a:moveTo>
                    <a:pt x="58" y="129"/>
                  </a:moveTo>
                  <a:cubicBezTo>
                    <a:pt x="60" y="130"/>
                    <a:pt x="61" y="128"/>
                    <a:pt x="61" y="127"/>
                  </a:cubicBezTo>
                  <a:cubicBezTo>
                    <a:pt x="62" y="125"/>
                    <a:pt x="61" y="125"/>
                    <a:pt x="60" y="122"/>
                  </a:cubicBezTo>
                  <a:cubicBezTo>
                    <a:pt x="59" y="119"/>
                    <a:pt x="66" y="119"/>
                    <a:pt x="67" y="118"/>
                  </a:cubicBezTo>
                  <a:cubicBezTo>
                    <a:pt x="68" y="118"/>
                    <a:pt x="67" y="117"/>
                    <a:pt x="66" y="116"/>
                  </a:cubicBezTo>
                  <a:cubicBezTo>
                    <a:pt x="65" y="115"/>
                    <a:pt x="66" y="114"/>
                    <a:pt x="67" y="113"/>
                  </a:cubicBezTo>
                  <a:cubicBezTo>
                    <a:pt x="68" y="112"/>
                    <a:pt x="67" y="111"/>
                    <a:pt x="67" y="109"/>
                  </a:cubicBezTo>
                  <a:cubicBezTo>
                    <a:pt x="67" y="107"/>
                    <a:pt x="67" y="106"/>
                    <a:pt x="67" y="105"/>
                  </a:cubicBezTo>
                  <a:cubicBezTo>
                    <a:pt x="68" y="104"/>
                    <a:pt x="68" y="103"/>
                    <a:pt x="68" y="102"/>
                  </a:cubicBezTo>
                  <a:cubicBezTo>
                    <a:pt x="68" y="102"/>
                    <a:pt x="67" y="100"/>
                    <a:pt x="69" y="99"/>
                  </a:cubicBezTo>
                  <a:cubicBezTo>
                    <a:pt x="70" y="99"/>
                    <a:pt x="73" y="94"/>
                    <a:pt x="73" y="93"/>
                  </a:cubicBezTo>
                  <a:cubicBezTo>
                    <a:pt x="73" y="92"/>
                    <a:pt x="73" y="91"/>
                    <a:pt x="75" y="90"/>
                  </a:cubicBezTo>
                  <a:cubicBezTo>
                    <a:pt x="76" y="89"/>
                    <a:pt x="75" y="86"/>
                    <a:pt x="74" y="86"/>
                  </a:cubicBezTo>
                  <a:cubicBezTo>
                    <a:pt x="73" y="86"/>
                    <a:pt x="73" y="84"/>
                    <a:pt x="73" y="82"/>
                  </a:cubicBezTo>
                  <a:cubicBezTo>
                    <a:pt x="73" y="79"/>
                    <a:pt x="72" y="81"/>
                    <a:pt x="71" y="79"/>
                  </a:cubicBezTo>
                  <a:cubicBezTo>
                    <a:pt x="71" y="78"/>
                    <a:pt x="72" y="76"/>
                    <a:pt x="72" y="75"/>
                  </a:cubicBezTo>
                  <a:cubicBezTo>
                    <a:pt x="73" y="74"/>
                    <a:pt x="73" y="70"/>
                    <a:pt x="73" y="7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7" y="18"/>
                    <a:pt x="67" y="17"/>
                    <a:pt x="66" y="16"/>
                  </a:cubicBezTo>
                  <a:cubicBezTo>
                    <a:pt x="65" y="14"/>
                    <a:pt x="65" y="12"/>
                    <a:pt x="64" y="9"/>
                  </a:cubicBezTo>
                  <a:cubicBezTo>
                    <a:pt x="62" y="7"/>
                    <a:pt x="62" y="8"/>
                    <a:pt x="62" y="5"/>
                  </a:cubicBezTo>
                  <a:cubicBezTo>
                    <a:pt x="62" y="4"/>
                    <a:pt x="62" y="2"/>
                    <a:pt x="61" y="0"/>
                  </a:cubicBezTo>
                  <a:cubicBezTo>
                    <a:pt x="53" y="1"/>
                    <a:pt x="22" y="3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3" y="6"/>
                    <a:pt x="17" y="8"/>
                    <a:pt x="17" y="10"/>
                  </a:cubicBezTo>
                  <a:cubicBezTo>
                    <a:pt x="18" y="12"/>
                    <a:pt x="20" y="12"/>
                    <a:pt x="21" y="13"/>
                  </a:cubicBezTo>
                  <a:cubicBezTo>
                    <a:pt x="22" y="14"/>
                    <a:pt x="22" y="18"/>
                    <a:pt x="22" y="20"/>
                  </a:cubicBezTo>
                  <a:cubicBezTo>
                    <a:pt x="21" y="21"/>
                    <a:pt x="19" y="21"/>
                    <a:pt x="19" y="24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5" y="28"/>
                    <a:pt x="14" y="28"/>
                    <a:pt x="13" y="29"/>
                  </a:cubicBezTo>
                  <a:cubicBezTo>
                    <a:pt x="11" y="31"/>
                    <a:pt x="9" y="30"/>
                    <a:pt x="7" y="30"/>
                  </a:cubicBezTo>
                  <a:cubicBezTo>
                    <a:pt x="5" y="30"/>
                    <a:pt x="7" y="33"/>
                    <a:pt x="7" y="35"/>
                  </a:cubicBezTo>
                  <a:cubicBezTo>
                    <a:pt x="7" y="36"/>
                    <a:pt x="9" y="36"/>
                    <a:pt x="9" y="38"/>
                  </a:cubicBezTo>
                  <a:cubicBezTo>
                    <a:pt x="10" y="39"/>
                    <a:pt x="9" y="42"/>
                    <a:pt x="7" y="43"/>
                  </a:cubicBezTo>
                  <a:cubicBezTo>
                    <a:pt x="6" y="43"/>
                    <a:pt x="7" y="44"/>
                    <a:pt x="7" y="46"/>
                  </a:cubicBezTo>
                  <a:cubicBezTo>
                    <a:pt x="7" y="48"/>
                    <a:pt x="3" y="49"/>
                    <a:pt x="2" y="50"/>
                  </a:cubicBezTo>
                  <a:cubicBezTo>
                    <a:pt x="0" y="50"/>
                    <a:pt x="2" y="51"/>
                    <a:pt x="2" y="52"/>
                  </a:cubicBezTo>
                  <a:cubicBezTo>
                    <a:pt x="3" y="52"/>
                    <a:pt x="3" y="54"/>
                    <a:pt x="2" y="55"/>
                  </a:cubicBezTo>
                  <a:cubicBezTo>
                    <a:pt x="0" y="56"/>
                    <a:pt x="1" y="62"/>
                    <a:pt x="1" y="65"/>
                  </a:cubicBezTo>
                  <a:cubicBezTo>
                    <a:pt x="2" y="68"/>
                    <a:pt x="8" y="73"/>
                    <a:pt x="9" y="75"/>
                  </a:cubicBezTo>
                  <a:cubicBezTo>
                    <a:pt x="9" y="77"/>
                    <a:pt x="14" y="79"/>
                    <a:pt x="15" y="80"/>
                  </a:cubicBezTo>
                  <a:cubicBezTo>
                    <a:pt x="16" y="80"/>
                    <a:pt x="16" y="84"/>
                    <a:pt x="17" y="86"/>
                  </a:cubicBezTo>
                  <a:cubicBezTo>
                    <a:pt x="18" y="89"/>
                    <a:pt x="18" y="88"/>
                    <a:pt x="20" y="87"/>
                  </a:cubicBezTo>
                  <a:cubicBezTo>
                    <a:pt x="21" y="86"/>
                    <a:pt x="22" y="87"/>
                    <a:pt x="22" y="87"/>
                  </a:cubicBezTo>
                  <a:cubicBezTo>
                    <a:pt x="22" y="88"/>
                    <a:pt x="23" y="88"/>
                    <a:pt x="23" y="87"/>
                  </a:cubicBezTo>
                  <a:cubicBezTo>
                    <a:pt x="23" y="86"/>
                    <a:pt x="25" y="87"/>
                    <a:pt x="26" y="89"/>
                  </a:cubicBezTo>
                  <a:cubicBezTo>
                    <a:pt x="28" y="90"/>
                    <a:pt x="26" y="95"/>
                    <a:pt x="24" y="100"/>
                  </a:cubicBezTo>
                  <a:cubicBezTo>
                    <a:pt x="21" y="105"/>
                    <a:pt x="32" y="110"/>
                    <a:pt x="33" y="112"/>
                  </a:cubicBezTo>
                  <a:cubicBezTo>
                    <a:pt x="33" y="113"/>
                    <a:pt x="36" y="113"/>
                    <a:pt x="37" y="115"/>
                  </a:cubicBezTo>
                  <a:cubicBezTo>
                    <a:pt x="39" y="116"/>
                    <a:pt x="41" y="115"/>
                    <a:pt x="40" y="117"/>
                  </a:cubicBezTo>
                  <a:cubicBezTo>
                    <a:pt x="40" y="118"/>
                    <a:pt x="42" y="120"/>
                    <a:pt x="43" y="122"/>
                  </a:cubicBezTo>
                  <a:cubicBezTo>
                    <a:pt x="44" y="125"/>
                    <a:pt x="42" y="124"/>
                    <a:pt x="41" y="125"/>
                  </a:cubicBezTo>
                  <a:cubicBezTo>
                    <a:pt x="41" y="126"/>
                    <a:pt x="43" y="128"/>
                    <a:pt x="44" y="130"/>
                  </a:cubicBezTo>
                  <a:cubicBezTo>
                    <a:pt x="45" y="132"/>
                    <a:pt x="48" y="131"/>
                    <a:pt x="49" y="131"/>
                  </a:cubicBezTo>
                  <a:cubicBezTo>
                    <a:pt x="49" y="125"/>
                    <a:pt x="56" y="127"/>
                    <a:pt x="58" y="129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5567577" y="1174306"/>
              <a:ext cx="327400" cy="488612"/>
            </a:xfrm>
            <a:custGeom>
              <a:avLst/>
              <a:gdLst>
                <a:gd name="T0" fmla="*/ 60 w 61"/>
                <a:gd name="T1" fmla="*/ 50 h 91"/>
                <a:gd name="T2" fmla="*/ 57 w 61"/>
                <a:gd name="T3" fmla="*/ 49 h 91"/>
                <a:gd name="T4" fmla="*/ 58 w 61"/>
                <a:gd name="T5" fmla="*/ 46 h 91"/>
                <a:gd name="T6" fmla="*/ 56 w 61"/>
                <a:gd name="T7" fmla="*/ 45 h 91"/>
                <a:gd name="T8" fmla="*/ 54 w 61"/>
                <a:gd name="T9" fmla="*/ 46 h 91"/>
                <a:gd name="T10" fmla="*/ 49 w 61"/>
                <a:gd name="T11" fmla="*/ 42 h 91"/>
                <a:gd name="T12" fmla="*/ 49 w 61"/>
                <a:gd name="T13" fmla="*/ 36 h 91"/>
                <a:gd name="T14" fmla="*/ 43 w 61"/>
                <a:gd name="T15" fmla="*/ 36 h 91"/>
                <a:gd name="T16" fmla="*/ 41 w 61"/>
                <a:gd name="T17" fmla="*/ 32 h 91"/>
                <a:gd name="T18" fmla="*/ 33 w 61"/>
                <a:gd name="T19" fmla="*/ 9 h 91"/>
                <a:gd name="T20" fmla="*/ 24 w 61"/>
                <a:gd name="T21" fmla="*/ 1 h 91"/>
                <a:gd name="T22" fmla="*/ 21 w 61"/>
                <a:gd name="T23" fmla="*/ 3 h 91"/>
                <a:gd name="T24" fmla="*/ 13 w 61"/>
                <a:gd name="T25" fmla="*/ 7 h 91"/>
                <a:gd name="T26" fmla="*/ 9 w 61"/>
                <a:gd name="T27" fmla="*/ 3 h 91"/>
                <a:gd name="T28" fmla="*/ 6 w 61"/>
                <a:gd name="T29" fmla="*/ 7 h 91"/>
                <a:gd name="T30" fmla="*/ 1 w 61"/>
                <a:gd name="T31" fmla="*/ 21 h 91"/>
                <a:gd name="T32" fmla="*/ 2 w 61"/>
                <a:gd name="T33" fmla="*/ 28 h 91"/>
                <a:gd name="T34" fmla="*/ 2 w 61"/>
                <a:gd name="T35" fmla="*/ 28 h 91"/>
                <a:gd name="T36" fmla="*/ 19 w 61"/>
                <a:gd name="T37" fmla="*/ 87 h 91"/>
                <a:gd name="T38" fmla="*/ 19 w 61"/>
                <a:gd name="T39" fmla="*/ 87 h 91"/>
                <a:gd name="T40" fmla="*/ 21 w 61"/>
                <a:gd name="T41" fmla="*/ 88 h 91"/>
                <a:gd name="T42" fmla="*/ 24 w 61"/>
                <a:gd name="T43" fmla="*/ 90 h 91"/>
                <a:gd name="T44" fmla="*/ 23 w 61"/>
                <a:gd name="T45" fmla="*/ 87 h 91"/>
                <a:gd name="T46" fmla="*/ 24 w 61"/>
                <a:gd name="T47" fmla="*/ 86 h 91"/>
                <a:gd name="T48" fmla="*/ 25 w 61"/>
                <a:gd name="T49" fmla="*/ 84 h 91"/>
                <a:gd name="T50" fmla="*/ 27 w 61"/>
                <a:gd name="T51" fmla="*/ 86 h 91"/>
                <a:gd name="T52" fmla="*/ 27 w 61"/>
                <a:gd name="T53" fmla="*/ 83 h 91"/>
                <a:gd name="T54" fmla="*/ 28 w 61"/>
                <a:gd name="T55" fmla="*/ 81 h 91"/>
                <a:gd name="T56" fmla="*/ 31 w 61"/>
                <a:gd name="T57" fmla="*/ 82 h 91"/>
                <a:gd name="T58" fmla="*/ 33 w 61"/>
                <a:gd name="T59" fmla="*/ 80 h 91"/>
                <a:gd name="T60" fmla="*/ 32 w 61"/>
                <a:gd name="T61" fmla="*/ 73 h 91"/>
                <a:gd name="T62" fmla="*/ 34 w 61"/>
                <a:gd name="T63" fmla="*/ 72 h 91"/>
                <a:gd name="T64" fmla="*/ 34 w 61"/>
                <a:gd name="T65" fmla="*/ 69 h 91"/>
                <a:gd name="T66" fmla="*/ 35 w 61"/>
                <a:gd name="T67" fmla="*/ 70 h 91"/>
                <a:gd name="T68" fmla="*/ 37 w 61"/>
                <a:gd name="T69" fmla="*/ 71 h 91"/>
                <a:gd name="T70" fmla="*/ 39 w 61"/>
                <a:gd name="T71" fmla="*/ 72 h 91"/>
                <a:gd name="T72" fmla="*/ 41 w 61"/>
                <a:gd name="T73" fmla="*/ 71 h 91"/>
                <a:gd name="T74" fmla="*/ 40 w 61"/>
                <a:gd name="T75" fmla="*/ 68 h 91"/>
                <a:gd name="T76" fmla="*/ 41 w 61"/>
                <a:gd name="T77" fmla="*/ 70 h 91"/>
                <a:gd name="T78" fmla="*/ 43 w 61"/>
                <a:gd name="T79" fmla="*/ 70 h 91"/>
                <a:gd name="T80" fmla="*/ 45 w 61"/>
                <a:gd name="T81" fmla="*/ 68 h 91"/>
                <a:gd name="T82" fmla="*/ 45 w 61"/>
                <a:gd name="T83" fmla="*/ 66 h 91"/>
                <a:gd name="T84" fmla="*/ 42 w 61"/>
                <a:gd name="T85" fmla="*/ 65 h 91"/>
                <a:gd name="T86" fmla="*/ 42 w 61"/>
                <a:gd name="T87" fmla="*/ 65 h 91"/>
                <a:gd name="T88" fmla="*/ 45 w 61"/>
                <a:gd name="T89" fmla="*/ 64 h 91"/>
                <a:gd name="T90" fmla="*/ 46 w 61"/>
                <a:gd name="T91" fmla="*/ 66 h 91"/>
                <a:gd name="T92" fmla="*/ 48 w 61"/>
                <a:gd name="T93" fmla="*/ 66 h 91"/>
                <a:gd name="T94" fmla="*/ 49 w 61"/>
                <a:gd name="T95" fmla="*/ 64 h 91"/>
                <a:gd name="T96" fmla="*/ 50 w 61"/>
                <a:gd name="T97" fmla="*/ 61 h 91"/>
                <a:gd name="T98" fmla="*/ 51 w 61"/>
                <a:gd name="T99" fmla="*/ 61 h 91"/>
                <a:gd name="T100" fmla="*/ 53 w 61"/>
                <a:gd name="T101" fmla="*/ 61 h 91"/>
                <a:gd name="T102" fmla="*/ 54 w 61"/>
                <a:gd name="T103" fmla="*/ 59 h 91"/>
                <a:gd name="T104" fmla="*/ 56 w 61"/>
                <a:gd name="T105" fmla="*/ 56 h 91"/>
                <a:gd name="T106" fmla="*/ 60 w 61"/>
                <a:gd name="T107" fmla="*/ 54 h 91"/>
                <a:gd name="T108" fmla="*/ 60 w 61"/>
                <a:gd name="T10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91">
                  <a:moveTo>
                    <a:pt x="60" y="50"/>
                  </a:moveTo>
                  <a:cubicBezTo>
                    <a:pt x="58" y="50"/>
                    <a:pt x="56" y="51"/>
                    <a:pt x="57" y="49"/>
                  </a:cubicBezTo>
                  <a:cubicBezTo>
                    <a:pt x="58" y="47"/>
                    <a:pt x="59" y="46"/>
                    <a:pt x="58" y="46"/>
                  </a:cubicBezTo>
                  <a:cubicBezTo>
                    <a:pt x="57" y="45"/>
                    <a:pt x="56" y="45"/>
                    <a:pt x="56" y="45"/>
                  </a:cubicBezTo>
                  <a:cubicBezTo>
                    <a:pt x="56" y="45"/>
                    <a:pt x="55" y="46"/>
                    <a:pt x="54" y="46"/>
                  </a:cubicBezTo>
                  <a:cubicBezTo>
                    <a:pt x="54" y="47"/>
                    <a:pt x="50" y="43"/>
                    <a:pt x="49" y="42"/>
                  </a:cubicBezTo>
                  <a:cubicBezTo>
                    <a:pt x="49" y="41"/>
                    <a:pt x="50" y="38"/>
                    <a:pt x="49" y="36"/>
                  </a:cubicBezTo>
                  <a:cubicBezTo>
                    <a:pt x="47" y="34"/>
                    <a:pt x="45" y="37"/>
                    <a:pt x="43" y="36"/>
                  </a:cubicBezTo>
                  <a:cubicBezTo>
                    <a:pt x="41" y="35"/>
                    <a:pt x="41" y="32"/>
                    <a:pt x="41" y="32"/>
                  </a:cubicBezTo>
                  <a:cubicBezTo>
                    <a:pt x="41" y="32"/>
                    <a:pt x="34" y="11"/>
                    <a:pt x="33" y="9"/>
                  </a:cubicBezTo>
                  <a:cubicBezTo>
                    <a:pt x="32" y="6"/>
                    <a:pt x="27" y="2"/>
                    <a:pt x="24" y="1"/>
                  </a:cubicBezTo>
                  <a:cubicBezTo>
                    <a:pt x="22" y="0"/>
                    <a:pt x="22" y="1"/>
                    <a:pt x="21" y="3"/>
                  </a:cubicBezTo>
                  <a:cubicBezTo>
                    <a:pt x="20" y="4"/>
                    <a:pt x="14" y="8"/>
                    <a:pt x="13" y="7"/>
                  </a:cubicBezTo>
                  <a:cubicBezTo>
                    <a:pt x="11" y="6"/>
                    <a:pt x="10" y="4"/>
                    <a:pt x="9" y="3"/>
                  </a:cubicBezTo>
                  <a:cubicBezTo>
                    <a:pt x="8" y="2"/>
                    <a:pt x="7" y="5"/>
                    <a:pt x="6" y="7"/>
                  </a:cubicBezTo>
                  <a:cubicBezTo>
                    <a:pt x="5" y="9"/>
                    <a:pt x="3" y="19"/>
                    <a:pt x="1" y="21"/>
                  </a:cubicBezTo>
                  <a:cubicBezTo>
                    <a:pt x="0" y="24"/>
                    <a:pt x="2" y="25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1" y="87"/>
                    <a:pt x="20" y="90"/>
                    <a:pt x="21" y="88"/>
                  </a:cubicBezTo>
                  <a:cubicBezTo>
                    <a:pt x="23" y="87"/>
                    <a:pt x="23" y="91"/>
                    <a:pt x="24" y="90"/>
                  </a:cubicBezTo>
                  <a:cubicBezTo>
                    <a:pt x="24" y="89"/>
                    <a:pt x="23" y="88"/>
                    <a:pt x="23" y="87"/>
                  </a:cubicBezTo>
                  <a:cubicBezTo>
                    <a:pt x="24" y="87"/>
                    <a:pt x="24" y="87"/>
                    <a:pt x="24" y="86"/>
                  </a:cubicBezTo>
                  <a:cubicBezTo>
                    <a:pt x="23" y="85"/>
                    <a:pt x="24" y="83"/>
                    <a:pt x="25" y="84"/>
                  </a:cubicBezTo>
                  <a:cubicBezTo>
                    <a:pt x="26" y="85"/>
                    <a:pt x="26" y="86"/>
                    <a:pt x="27" y="86"/>
                  </a:cubicBezTo>
                  <a:cubicBezTo>
                    <a:pt x="27" y="85"/>
                    <a:pt x="28" y="85"/>
                    <a:pt x="27" y="83"/>
                  </a:cubicBezTo>
                  <a:cubicBezTo>
                    <a:pt x="27" y="82"/>
                    <a:pt x="27" y="82"/>
                    <a:pt x="28" y="81"/>
                  </a:cubicBezTo>
                  <a:cubicBezTo>
                    <a:pt x="29" y="81"/>
                    <a:pt x="29" y="82"/>
                    <a:pt x="31" y="82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2" y="79"/>
                    <a:pt x="31" y="75"/>
                    <a:pt x="32" y="73"/>
                  </a:cubicBezTo>
                  <a:cubicBezTo>
                    <a:pt x="34" y="70"/>
                    <a:pt x="34" y="73"/>
                    <a:pt x="34" y="72"/>
                  </a:cubicBezTo>
                  <a:cubicBezTo>
                    <a:pt x="33" y="70"/>
                    <a:pt x="34" y="71"/>
                    <a:pt x="34" y="69"/>
                  </a:cubicBezTo>
                  <a:cubicBezTo>
                    <a:pt x="34" y="67"/>
                    <a:pt x="35" y="69"/>
                    <a:pt x="35" y="70"/>
                  </a:cubicBezTo>
                  <a:cubicBezTo>
                    <a:pt x="36" y="70"/>
                    <a:pt x="36" y="72"/>
                    <a:pt x="37" y="71"/>
                  </a:cubicBezTo>
                  <a:cubicBezTo>
                    <a:pt x="38" y="71"/>
                    <a:pt x="37" y="71"/>
                    <a:pt x="39" y="72"/>
                  </a:cubicBezTo>
                  <a:cubicBezTo>
                    <a:pt x="40" y="72"/>
                    <a:pt x="42" y="72"/>
                    <a:pt x="41" y="71"/>
                  </a:cubicBezTo>
                  <a:cubicBezTo>
                    <a:pt x="40" y="70"/>
                    <a:pt x="39" y="69"/>
                    <a:pt x="40" y="68"/>
                  </a:cubicBezTo>
                  <a:cubicBezTo>
                    <a:pt x="41" y="68"/>
                    <a:pt x="41" y="69"/>
                    <a:pt x="41" y="70"/>
                  </a:cubicBezTo>
                  <a:cubicBezTo>
                    <a:pt x="42" y="70"/>
                    <a:pt x="43" y="70"/>
                    <a:pt x="43" y="70"/>
                  </a:cubicBezTo>
                  <a:cubicBezTo>
                    <a:pt x="43" y="70"/>
                    <a:pt x="44" y="70"/>
                    <a:pt x="45" y="68"/>
                  </a:cubicBezTo>
                  <a:cubicBezTo>
                    <a:pt x="45" y="67"/>
                    <a:pt x="46" y="67"/>
                    <a:pt x="45" y="66"/>
                  </a:cubicBezTo>
                  <a:cubicBezTo>
                    <a:pt x="44" y="66"/>
                    <a:pt x="43" y="65"/>
                    <a:pt x="42" y="65"/>
                  </a:cubicBezTo>
                  <a:cubicBezTo>
                    <a:pt x="42" y="66"/>
                    <a:pt x="40" y="66"/>
                    <a:pt x="42" y="65"/>
                  </a:cubicBezTo>
                  <a:cubicBezTo>
                    <a:pt x="43" y="64"/>
                    <a:pt x="44" y="63"/>
                    <a:pt x="45" y="64"/>
                  </a:cubicBezTo>
                  <a:cubicBezTo>
                    <a:pt x="46" y="65"/>
                    <a:pt x="44" y="65"/>
                    <a:pt x="46" y="66"/>
                  </a:cubicBezTo>
                  <a:cubicBezTo>
                    <a:pt x="47" y="67"/>
                    <a:pt x="47" y="67"/>
                    <a:pt x="48" y="66"/>
                  </a:cubicBezTo>
                  <a:cubicBezTo>
                    <a:pt x="48" y="64"/>
                    <a:pt x="48" y="64"/>
                    <a:pt x="49" y="64"/>
                  </a:cubicBezTo>
                  <a:cubicBezTo>
                    <a:pt x="50" y="64"/>
                    <a:pt x="50" y="63"/>
                    <a:pt x="50" y="61"/>
                  </a:cubicBezTo>
                  <a:cubicBezTo>
                    <a:pt x="50" y="60"/>
                    <a:pt x="50" y="60"/>
                    <a:pt x="51" y="61"/>
                  </a:cubicBezTo>
                  <a:cubicBezTo>
                    <a:pt x="52" y="62"/>
                    <a:pt x="52" y="62"/>
                    <a:pt x="53" y="61"/>
                  </a:cubicBezTo>
                  <a:cubicBezTo>
                    <a:pt x="53" y="60"/>
                    <a:pt x="53" y="60"/>
                    <a:pt x="54" y="59"/>
                  </a:cubicBezTo>
                  <a:cubicBezTo>
                    <a:pt x="56" y="57"/>
                    <a:pt x="55" y="56"/>
                    <a:pt x="56" y="56"/>
                  </a:cubicBezTo>
                  <a:cubicBezTo>
                    <a:pt x="58" y="56"/>
                    <a:pt x="58" y="56"/>
                    <a:pt x="60" y="54"/>
                  </a:cubicBezTo>
                  <a:cubicBezTo>
                    <a:pt x="61" y="53"/>
                    <a:pt x="61" y="51"/>
                    <a:pt x="60" y="5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5524786" y="1324571"/>
              <a:ext cx="144295" cy="451792"/>
            </a:xfrm>
            <a:custGeom>
              <a:avLst/>
              <a:gdLst>
                <a:gd name="T0" fmla="*/ 17 w 27"/>
                <a:gd name="T1" fmla="*/ 76 h 84"/>
                <a:gd name="T2" fmla="*/ 18 w 27"/>
                <a:gd name="T3" fmla="*/ 84 h 84"/>
                <a:gd name="T4" fmla="*/ 19 w 27"/>
                <a:gd name="T5" fmla="*/ 83 h 84"/>
                <a:gd name="T6" fmla="*/ 21 w 27"/>
                <a:gd name="T7" fmla="*/ 80 h 84"/>
                <a:gd name="T8" fmla="*/ 22 w 27"/>
                <a:gd name="T9" fmla="*/ 75 h 84"/>
                <a:gd name="T10" fmla="*/ 25 w 27"/>
                <a:gd name="T11" fmla="*/ 69 h 84"/>
                <a:gd name="T12" fmla="*/ 25 w 27"/>
                <a:gd name="T13" fmla="*/ 66 h 84"/>
                <a:gd name="T14" fmla="*/ 25 w 27"/>
                <a:gd name="T15" fmla="*/ 63 h 84"/>
                <a:gd name="T16" fmla="*/ 27 w 27"/>
                <a:gd name="T17" fmla="*/ 59 h 84"/>
                <a:gd name="T18" fmla="*/ 10 w 27"/>
                <a:gd name="T19" fmla="*/ 0 h 84"/>
                <a:gd name="T20" fmla="*/ 7 w 27"/>
                <a:gd name="T21" fmla="*/ 5 h 84"/>
                <a:gd name="T22" fmla="*/ 8 w 27"/>
                <a:gd name="T23" fmla="*/ 8 h 84"/>
                <a:gd name="T24" fmla="*/ 8 w 27"/>
                <a:gd name="T25" fmla="*/ 12 h 84"/>
                <a:gd name="T26" fmla="*/ 10 w 27"/>
                <a:gd name="T27" fmla="*/ 16 h 84"/>
                <a:gd name="T28" fmla="*/ 7 w 27"/>
                <a:gd name="T29" fmla="*/ 21 h 84"/>
                <a:gd name="T30" fmla="*/ 5 w 27"/>
                <a:gd name="T31" fmla="*/ 26 h 84"/>
                <a:gd name="T32" fmla="*/ 4 w 27"/>
                <a:gd name="T33" fmla="*/ 29 h 84"/>
                <a:gd name="T34" fmla="*/ 3 w 27"/>
                <a:gd name="T35" fmla="*/ 31 h 84"/>
                <a:gd name="T36" fmla="*/ 1 w 27"/>
                <a:gd name="T37" fmla="*/ 31 h 84"/>
                <a:gd name="T38" fmla="*/ 0 w 27"/>
                <a:gd name="T39" fmla="*/ 33 h 84"/>
                <a:gd name="T40" fmla="*/ 13 w 27"/>
                <a:gd name="T41" fmla="*/ 72 h 84"/>
                <a:gd name="T42" fmla="*/ 17 w 27"/>
                <a:gd name="T4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84">
                  <a:moveTo>
                    <a:pt x="17" y="76"/>
                  </a:moveTo>
                  <a:cubicBezTo>
                    <a:pt x="18" y="77"/>
                    <a:pt x="17" y="82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21" y="82"/>
                    <a:pt x="21" y="82"/>
                    <a:pt x="21" y="80"/>
                  </a:cubicBezTo>
                  <a:cubicBezTo>
                    <a:pt x="21" y="78"/>
                    <a:pt x="23" y="77"/>
                    <a:pt x="22" y="75"/>
                  </a:cubicBezTo>
                  <a:cubicBezTo>
                    <a:pt x="21" y="74"/>
                    <a:pt x="26" y="69"/>
                    <a:pt x="25" y="69"/>
                  </a:cubicBezTo>
                  <a:cubicBezTo>
                    <a:pt x="24" y="68"/>
                    <a:pt x="25" y="68"/>
                    <a:pt x="25" y="66"/>
                  </a:cubicBezTo>
                  <a:cubicBezTo>
                    <a:pt x="24" y="63"/>
                    <a:pt x="23" y="64"/>
                    <a:pt x="25" y="63"/>
                  </a:cubicBezTo>
                  <a:cubicBezTo>
                    <a:pt x="26" y="62"/>
                    <a:pt x="26" y="60"/>
                    <a:pt x="27" y="5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8" y="4"/>
                    <a:pt x="7" y="5"/>
                  </a:cubicBezTo>
                  <a:cubicBezTo>
                    <a:pt x="6" y="7"/>
                    <a:pt x="8" y="7"/>
                    <a:pt x="8" y="8"/>
                  </a:cubicBezTo>
                  <a:cubicBezTo>
                    <a:pt x="9" y="9"/>
                    <a:pt x="6" y="10"/>
                    <a:pt x="8" y="12"/>
                  </a:cubicBezTo>
                  <a:cubicBezTo>
                    <a:pt x="11" y="15"/>
                    <a:pt x="9" y="15"/>
                    <a:pt x="10" y="16"/>
                  </a:cubicBezTo>
                  <a:cubicBezTo>
                    <a:pt x="10" y="17"/>
                    <a:pt x="8" y="19"/>
                    <a:pt x="7" y="21"/>
                  </a:cubicBezTo>
                  <a:cubicBezTo>
                    <a:pt x="6" y="22"/>
                    <a:pt x="4" y="24"/>
                    <a:pt x="5" y="26"/>
                  </a:cubicBezTo>
                  <a:cubicBezTo>
                    <a:pt x="6" y="29"/>
                    <a:pt x="4" y="28"/>
                    <a:pt x="4" y="29"/>
                  </a:cubicBezTo>
                  <a:cubicBezTo>
                    <a:pt x="4" y="30"/>
                    <a:pt x="3" y="31"/>
                    <a:pt x="3" y="31"/>
                  </a:cubicBezTo>
                  <a:cubicBezTo>
                    <a:pt x="3" y="31"/>
                    <a:pt x="2" y="27"/>
                    <a:pt x="1" y="31"/>
                  </a:cubicBezTo>
                  <a:cubicBezTo>
                    <a:pt x="1" y="32"/>
                    <a:pt x="1" y="32"/>
                    <a:pt x="0" y="33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6" y="76"/>
                    <a:pt x="17" y="7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5455126" y="1501705"/>
              <a:ext cx="166188" cy="339342"/>
            </a:xfrm>
            <a:custGeom>
              <a:avLst/>
              <a:gdLst>
                <a:gd name="T0" fmla="*/ 9 w 31"/>
                <a:gd name="T1" fmla="*/ 8 h 63"/>
                <a:gd name="T2" fmla="*/ 8 w 31"/>
                <a:gd name="T3" fmla="*/ 15 h 63"/>
                <a:gd name="T4" fmla="*/ 10 w 31"/>
                <a:gd name="T5" fmla="*/ 19 h 63"/>
                <a:gd name="T6" fmla="*/ 5 w 31"/>
                <a:gd name="T7" fmla="*/ 28 h 63"/>
                <a:gd name="T8" fmla="*/ 5 w 31"/>
                <a:gd name="T9" fmla="*/ 35 h 63"/>
                <a:gd name="T10" fmla="*/ 4 w 31"/>
                <a:gd name="T11" fmla="*/ 48 h 63"/>
                <a:gd name="T12" fmla="*/ 5 w 31"/>
                <a:gd name="T13" fmla="*/ 55 h 63"/>
                <a:gd name="T14" fmla="*/ 4 w 31"/>
                <a:gd name="T15" fmla="*/ 59 h 63"/>
                <a:gd name="T16" fmla="*/ 6 w 31"/>
                <a:gd name="T17" fmla="*/ 63 h 63"/>
                <a:gd name="T18" fmla="*/ 23 w 31"/>
                <a:gd name="T19" fmla="*/ 59 h 63"/>
                <a:gd name="T20" fmla="*/ 26 w 31"/>
                <a:gd name="T21" fmla="*/ 58 h 63"/>
                <a:gd name="T22" fmla="*/ 31 w 31"/>
                <a:gd name="T23" fmla="*/ 51 h 63"/>
                <a:gd name="T24" fmla="*/ 30 w 31"/>
                <a:gd name="T25" fmla="*/ 43 h 63"/>
                <a:gd name="T26" fmla="*/ 26 w 31"/>
                <a:gd name="T27" fmla="*/ 39 h 63"/>
                <a:gd name="T28" fmla="*/ 13 w 31"/>
                <a:gd name="T29" fmla="*/ 0 h 63"/>
                <a:gd name="T30" fmla="*/ 10 w 31"/>
                <a:gd name="T31" fmla="*/ 0 h 63"/>
                <a:gd name="T32" fmla="*/ 9 w 31"/>
                <a:gd name="T33" fmla="*/ 6 h 63"/>
                <a:gd name="T34" fmla="*/ 9 w 31"/>
                <a:gd name="T35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63">
                  <a:moveTo>
                    <a:pt x="9" y="8"/>
                  </a:moveTo>
                  <a:cubicBezTo>
                    <a:pt x="9" y="9"/>
                    <a:pt x="7" y="13"/>
                    <a:pt x="8" y="15"/>
                  </a:cubicBezTo>
                  <a:cubicBezTo>
                    <a:pt x="9" y="16"/>
                    <a:pt x="11" y="18"/>
                    <a:pt x="10" y="19"/>
                  </a:cubicBezTo>
                  <a:cubicBezTo>
                    <a:pt x="9" y="20"/>
                    <a:pt x="0" y="26"/>
                    <a:pt x="5" y="28"/>
                  </a:cubicBezTo>
                  <a:cubicBezTo>
                    <a:pt x="10" y="30"/>
                    <a:pt x="5" y="33"/>
                    <a:pt x="5" y="35"/>
                  </a:cubicBezTo>
                  <a:cubicBezTo>
                    <a:pt x="4" y="37"/>
                    <a:pt x="2" y="44"/>
                    <a:pt x="4" y="48"/>
                  </a:cubicBezTo>
                  <a:cubicBezTo>
                    <a:pt x="5" y="52"/>
                    <a:pt x="5" y="53"/>
                    <a:pt x="5" y="55"/>
                  </a:cubicBezTo>
                  <a:cubicBezTo>
                    <a:pt x="5" y="56"/>
                    <a:pt x="3" y="57"/>
                    <a:pt x="4" y="59"/>
                  </a:cubicBezTo>
                  <a:cubicBezTo>
                    <a:pt x="5" y="61"/>
                    <a:pt x="5" y="63"/>
                    <a:pt x="6" y="63"/>
                  </a:cubicBezTo>
                  <a:cubicBezTo>
                    <a:pt x="6" y="63"/>
                    <a:pt x="20" y="60"/>
                    <a:pt x="23" y="59"/>
                  </a:cubicBezTo>
                  <a:cubicBezTo>
                    <a:pt x="25" y="59"/>
                    <a:pt x="25" y="59"/>
                    <a:pt x="26" y="58"/>
                  </a:cubicBezTo>
                  <a:cubicBezTo>
                    <a:pt x="27" y="56"/>
                    <a:pt x="31" y="51"/>
                    <a:pt x="31" y="51"/>
                  </a:cubicBezTo>
                  <a:cubicBezTo>
                    <a:pt x="30" y="49"/>
                    <a:pt x="31" y="44"/>
                    <a:pt x="30" y="43"/>
                  </a:cubicBezTo>
                  <a:cubicBezTo>
                    <a:pt x="29" y="43"/>
                    <a:pt x="26" y="39"/>
                    <a:pt x="26" y="3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4"/>
                    <a:pt x="9" y="6"/>
                  </a:cubicBezTo>
                  <a:cubicBezTo>
                    <a:pt x="9" y="6"/>
                    <a:pt x="9" y="7"/>
                    <a:pt x="9" y="8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5341681" y="1534545"/>
              <a:ext cx="172159" cy="327400"/>
            </a:xfrm>
            <a:custGeom>
              <a:avLst/>
              <a:gdLst>
                <a:gd name="T0" fmla="*/ 1 w 32"/>
                <a:gd name="T1" fmla="*/ 13 h 61"/>
                <a:gd name="T2" fmla="*/ 1 w 32"/>
                <a:gd name="T3" fmla="*/ 18 h 61"/>
                <a:gd name="T4" fmla="*/ 3 w 32"/>
                <a:gd name="T5" fmla="*/ 21 h 61"/>
                <a:gd name="T6" fmla="*/ 5 w 32"/>
                <a:gd name="T7" fmla="*/ 26 h 61"/>
                <a:gd name="T8" fmla="*/ 5 w 32"/>
                <a:gd name="T9" fmla="*/ 31 h 61"/>
                <a:gd name="T10" fmla="*/ 6 w 32"/>
                <a:gd name="T11" fmla="*/ 37 h 61"/>
                <a:gd name="T12" fmla="*/ 7 w 32"/>
                <a:gd name="T13" fmla="*/ 42 h 61"/>
                <a:gd name="T14" fmla="*/ 9 w 32"/>
                <a:gd name="T15" fmla="*/ 42 h 61"/>
                <a:gd name="T16" fmla="*/ 12 w 32"/>
                <a:gd name="T17" fmla="*/ 49 h 61"/>
                <a:gd name="T18" fmla="*/ 14 w 32"/>
                <a:gd name="T19" fmla="*/ 60 h 61"/>
                <a:gd name="T20" fmla="*/ 27 w 32"/>
                <a:gd name="T21" fmla="*/ 57 h 61"/>
                <a:gd name="T22" fmla="*/ 25 w 32"/>
                <a:gd name="T23" fmla="*/ 53 h 61"/>
                <a:gd name="T24" fmla="*/ 26 w 32"/>
                <a:gd name="T25" fmla="*/ 49 h 61"/>
                <a:gd name="T26" fmla="*/ 25 w 32"/>
                <a:gd name="T27" fmla="*/ 42 h 61"/>
                <a:gd name="T28" fmla="*/ 26 w 32"/>
                <a:gd name="T29" fmla="*/ 29 h 61"/>
                <a:gd name="T30" fmla="*/ 26 w 32"/>
                <a:gd name="T31" fmla="*/ 22 h 61"/>
                <a:gd name="T32" fmla="*/ 31 w 32"/>
                <a:gd name="T33" fmla="*/ 13 h 61"/>
                <a:gd name="T34" fmla="*/ 29 w 32"/>
                <a:gd name="T35" fmla="*/ 9 h 61"/>
                <a:gd name="T36" fmla="*/ 30 w 32"/>
                <a:gd name="T37" fmla="*/ 2 h 61"/>
                <a:gd name="T38" fmla="*/ 30 w 32"/>
                <a:gd name="T39" fmla="*/ 0 h 61"/>
                <a:gd name="T40" fmla="*/ 0 w 32"/>
                <a:gd name="T41" fmla="*/ 9 h 61"/>
                <a:gd name="T42" fmla="*/ 1 w 32"/>
                <a:gd name="T43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61">
                  <a:moveTo>
                    <a:pt x="1" y="13"/>
                  </a:moveTo>
                  <a:cubicBezTo>
                    <a:pt x="1" y="14"/>
                    <a:pt x="1" y="16"/>
                    <a:pt x="1" y="18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4" y="22"/>
                    <a:pt x="5" y="25"/>
                    <a:pt x="5" y="26"/>
                  </a:cubicBezTo>
                  <a:cubicBezTo>
                    <a:pt x="5" y="28"/>
                    <a:pt x="4" y="29"/>
                    <a:pt x="5" y="31"/>
                  </a:cubicBezTo>
                  <a:cubicBezTo>
                    <a:pt x="5" y="33"/>
                    <a:pt x="6" y="36"/>
                    <a:pt x="6" y="37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9" y="42"/>
                    <a:pt x="9" y="40"/>
                    <a:pt x="9" y="42"/>
                  </a:cubicBezTo>
                  <a:cubicBezTo>
                    <a:pt x="10" y="43"/>
                    <a:pt x="11" y="46"/>
                    <a:pt x="12" y="49"/>
                  </a:cubicBezTo>
                  <a:cubicBezTo>
                    <a:pt x="12" y="52"/>
                    <a:pt x="14" y="60"/>
                    <a:pt x="14" y="60"/>
                  </a:cubicBezTo>
                  <a:cubicBezTo>
                    <a:pt x="14" y="61"/>
                    <a:pt x="27" y="57"/>
                    <a:pt x="27" y="57"/>
                  </a:cubicBezTo>
                  <a:cubicBezTo>
                    <a:pt x="26" y="57"/>
                    <a:pt x="26" y="55"/>
                    <a:pt x="25" y="53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7"/>
                    <a:pt x="26" y="46"/>
                    <a:pt x="25" y="42"/>
                  </a:cubicBezTo>
                  <a:cubicBezTo>
                    <a:pt x="23" y="38"/>
                    <a:pt x="25" y="31"/>
                    <a:pt x="26" y="29"/>
                  </a:cubicBezTo>
                  <a:cubicBezTo>
                    <a:pt x="26" y="27"/>
                    <a:pt x="31" y="24"/>
                    <a:pt x="26" y="22"/>
                  </a:cubicBezTo>
                  <a:cubicBezTo>
                    <a:pt x="21" y="20"/>
                    <a:pt x="30" y="14"/>
                    <a:pt x="31" y="13"/>
                  </a:cubicBezTo>
                  <a:cubicBezTo>
                    <a:pt x="32" y="12"/>
                    <a:pt x="30" y="10"/>
                    <a:pt x="29" y="9"/>
                  </a:cubicBezTo>
                  <a:cubicBezTo>
                    <a:pt x="28" y="7"/>
                    <a:pt x="30" y="3"/>
                    <a:pt x="30" y="2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0" y="1"/>
                    <a:pt x="14" y="5"/>
                    <a:pt x="0" y="9"/>
                  </a:cubicBezTo>
                  <a:cubicBezTo>
                    <a:pt x="0" y="10"/>
                    <a:pt x="0" y="13"/>
                    <a:pt x="1" y="13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417311" y="1776362"/>
              <a:ext cx="343322" cy="182110"/>
            </a:xfrm>
            <a:custGeom>
              <a:avLst/>
              <a:gdLst>
                <a:gd name="T0" fmla="*/ 62 w 64"/>
                <a:gd name="T1" fmla="*/ 20 h 34"/>
                <a:gd name="T2" fmla="*/ 59 w 64"/>
                <a:gd name="T3" fmla="*/ 16 h 34"/>
                <a:gd name="T4" fmla="*/ 55 w 64"/>
                <a:gd name="T5" fmla="*/ 16 h 34"/>
                <a:gd name="T6" fmla="*/ 56 w 64"/>
                <a:gd name="T7" fmla="*/ 17 h 34"/>
                <a:gd name="T8" fmla="*/ 58 w 64"/>
                <a:gd name="T9" fmla="*/ 18 h 34"/>
                <a:gd name="T10" fmla="*/ 59 w 64"/>
                <a:gd name="T11" fmla="*/ 20 h 34"/>
                <a:gd name="T12" fmla="*/ 61 w 64"/>
                <a:gd name="T13" fmla="*/ 21 h 34"/>
                <a:gd name="T14" fmla="*/ 58 w 64"/>
                <a:gd name="T15" fmla="*/ 23 h 34"/>
                <a:gd name="T16" fmla="*/ 56 w 64"/>
                <a:gd name="T17" fmla="*/ 24 h 34"/>
                <a:gd name="T18" fmla="*/ 53 w 64"/>
                <a:gd name="T19" fmla="*/ 24 h 34"/>
                <a:gd name="T20" fmla="*/ 52 w 64"/>
                <a:gd name="T21" fmla="*/ 23 h 34"/>
                <a:gd name="T22" fmla="*/ 50 w 64"/>
                <a:gd name="T23" fmla="*/ 21 h 34"/>
                <a:gd name="T24" fmla="*/ 48 w 64"/>
                <a:gd name="T25" fmla="*/ 20 h 34"/>
                <a:gd name="T26" fmla="*/ 49 w 64"/>
                <a:gd name="T27" fmla="*/ 18 h 34"/>
                <a:gd name="T28" fmla="*/ 42 w 64"/>
                <a:gd name="T29" fmla="*/ 15 h 34"/>
                <a:gd name="T30" fmla="*/ 41 w 64"/>
                <a:gd name="T31" fmla="*/ 13 h 34"/>
                <a:gd name="T32" fmla="*/ 43 w 64"/>
                <a:gd name="T33" fmla="*/ 8 h 34"/>
                <a:gd name="T34" fmla="*/ 45 w 64"/>
                <a:gd name="T35" fmla="*/ 6 h 34"/>
                <a:gd name="T36" fmla="*/ 44 w 64"/>
                <a:gd name="T37" fmla="*/ 5 h 34"/>
                <a:gd name="T38" fmla="*/ 41 w 64"/>
                <a:gd name="T39" fmla="*/ 4 h 34"/>
                <a:gd name="T40" fmla="*/ 39 w 64"/>
                <a:gd name="T41" fmla="*/ 1 h 34"/>
                <a:gd name="T42" fmla="*/ 39 w 64"/>
                <a:gd name="T43" fmla="*/ 1 h 34"/>
                <a:gd name="T44" fmla="*/ 38 w 64"/>
                <a:gd name="T45" fmla="*/ 0 h 34"/>
                <a:gd name="T46" fmla="*/ 33 w 64"/>
                <a:gd name="T47" fmla="*/ 7 h 34"/>
                <a:gd name="T48" fmla="*/ 30 w 64"/>
                <a:gd name="T49" fmla="*/ 8 h 34"/>
                <a:gd name="T50" fmla="*/ 13 w 64"/>
                <a:gd name="T51" fmla="*/ 12 h 34"/>
                <a:gd name="T52" fmla="*/ 0 w 64"/>
                <a:gd name="T53" fmla="*/ 15 h 34"/>
                <a:gd name="T54" fmla="*/ 0 w 64"/>
                <a:gd name="T55" fmla="*/ 31 h 34"/>
                <a:gd name="T56" fmla="*/ 1 w 64"/>
                <a:gd name="T57" fmla="*/ 32 h 34"/>
                <a:gd name="T58" fmla="*/ 25 w 64"/>
                <a:gd name="T59" fmla="*/ 25 h 34"/>
                <a:gd name="T60" fmla="*/ 29 w 64"/>
                <a:gd name="T61" fmla="*/ 26 h 34"/>
                <a:gd name="T62" fmla="*/ 35 w 64"/>
                <a:gd name="T63" fmla="*/ 24 h 34"/>
                <a:gd name="T64" fmla="*/ 38 w 64"/>
                <a:gd name="T65" fmla="*/ 27 h 34"/>
                <a:gd name="T66" fmla="*/ 39 w 64"/>
                <a:gd name="T67" fmla="*/ 28 h 34"/>
                <a:gd name="T68" fmla="*/ 42 w 64"/>
                <a:gd name="T69" fmla="*/ 31 h 34"/>
                <a:gd name="T70" fmla="*/ 42 w 64"/>
                <a:gd name="T71" fmla="*/ 34 h 34"/>
                <a:gd name="T72" fmla="*/ 46 w 64"/>
                <a:gd name="T73" fmla="*/ 32 h 34"/>
                <a:gd name="T74" fmla="*/ 49 w 64"/>
                <a:gd name="T75" fmla="*/ 28 h 34"/>
                <a:gd name="T76" fmla="*/ 51 w 64"/>
                <a:gd name="T77" fmla="*/ 29 h 34"/>
                <a:gd name="T78" fmla="*/ 54 w 64"/>
                <a:gd name="T79" fmla="*/ 30 h 34"/>
                <a:gd name="T80" fmla="*/ 56 w 64"/>
                <a:gd name="T81" fmla="*/ 27 h 34"/>
                <a:gd name="T82" fmla="*/ 57 w 64"/>
                <a:gd name="T83" fmla="*/ 27 h 34"/>
                <a:gd name="T84" fmla="*/ 59 w 64"/>
                <a:gd name="T85" fmla="*/ 25 h 34"/>
                <a:gd name="T86" fmla="*/ 61 w 64"/>
                <a:gd name="T87" fmla="*/ 25 h 34"/>
                <a:gd name="T88" fmla="*/ 63 w 64"/>
                <a:gd name="T89" fmla="*/ 24 h 34"/>
                <a:gd name="T90" fmla="*/ 63 w 64"/>
                <a:gd name="T91" fmla="*/ 28 h 34"/>
                <a:gd name="T92" fmla="*/ 63 w 64"/>
                <a:gd name="T93" fmla="*/ 27 h 34"/>
                <a:gd name="T94" fmla="*/ 62 w 64"/>
                <a:gd name="T9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34">
                  <a:moveTo>
                    <a:pt x="62" y="20"/>
                  </a:moveTo>
                  <a:cubicBezTo>
                    <a:pt x="60" y="18"/>
                    <a:pt x="60" y="17"/>
                    <a:pt x="59" y="16"/>
                  </a:cubicBezTo>
                  <a:cubicBezTo>
                    <a:pt x="57" y="16"/>
                    <a:pt x="55" y="15"/>
                    <a:pt x="55" y="16"/>
                  </a:cubicBezTo>
                  <a:cubicBezTo>
                    <a:pt x="55" y="17"/>
                    <a:pt x="55" y="17"/>
                    <a:pt x="56" y="17"/>
                  </a:cubicBezTo>
                  <a:cubicBezTo>
                    <a:pt x="58" y="17"/>
                    <a:pt x="58" y="17"/>
                    <a:pt x="58" y="18"/>
                  </a:cubicBezTo>
                  <a:cubicBezTo>
                    <a:pt x="58" y="19"/>
                    <a:pt x="59" y="20"/>
                    <a:pt x="59" y="20"/>
                  </a:cubicBezTo>
                  <a:cubicBezTo>
                    <a:pt x="60" y="20"/>
                    <a:pt x="61" y="20"/>
                    <a:pt x="61" y="21"/>
                  </a:cubicBezTo>
                  <a:cubicBezTo>
                    <a:pt x="60" y="22"/>
                    <a:pt x="59" y="22"/>
                    <a:pt x="58" y="23"/>
                  </a:cubicBezTo>
                  <a:cubicBezTo>
                    <a:pt x="58" y="24"/>
                    <a:pt x="57" y="25"/>
                    <a:pt x="56" y="24"/>
                  </a:cubicBezTo>
                  <a:cubicBezTo>
                    <a:pt x="55" y="24"/>
                    <a:pt x="54" y="23"/>
                    <a:pt x="53" y="24"/>
                  </a:cubicBezTo>
                  <a:cubicBezTo>
                    <a:pt x="53" y="25"/>
                    <a:pt x="53" y="25"/>
                    <a:pt x="52" y="23"/>
                  </a:cubicBezTo>
                  <a:cubicBezTo>
                    <a:pt x="51" y="22"/>
                    <a:pt x="51" y="21"/>
                    <a:pt x="50" y="21"/>
                  </a:cubicBezTo>
                  <a:cubicBezTo>
                    <a:pt x="48" y="21"/>
                    <a:pt x="47" y="21"/>
                    <a:pt x="48" y="20"/>
                  </a:cubicBezTo>
                  <a:cubicBezTo>
                    <a:pt x="49" y="19"/>
                    <a:pt x="50" y="19"/>
                    <a:pt x="49" y="18"/>
                  </a:cubicBezTo>
                  <a:cubicBezTo>
                    <a:pt x="48" y="17"/>
                    <a:pt x="44" y="15"/>
                    <a:pt x="42" y="15"/>
                  </a:cubicBezTo>
                  <a:cubicBezTo>
                    <a:pt x="41" y="14"/>
                    <a:pt x="40" y="15"/>
                    <a:pt x="41" y="13"/>
                  </a:cubicBezTo>
                  <a:cubicBezTo>
                    <a:pt x="42" y="11"/>
                    <a:pt x="41" y="9"/>
                    <a:pt x="43" y="8"/>
                  </a:cubicBezTo>
                  <a:cubicBezTo>
                    <a:pt x="44" y="8"/>
                    <a:pt x="45" y="7"/>
                    <a:pt x="45" y="6"/>
                  </a:cubicBezTo>
                  <a:cubicBezTo>
                    <a:pt x="45" y="5"/>
                    <a:pt x="45" y="4"/>
                    <a:pt x="44" y="5"/>
                  </a:cubicBezTo>
                  <a:cubicBezTo>
                    <a:pt x="43" y="5"/>
                    <a:pt x="42" y="6"/>
                    <a:pt x="41" y="4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0"/>
                    <a:pt x="38" y="0"/>
                  </a:cubicBezTo>
                  <a:cubicBezTo>
                    <a:pt x="38" y="0"/>
                    <a:pt x="34" y="5"/>
                    <a:pt x="33" y="7"/>
                  </a:cubicBezTo>
                  <a:cubicBezTo>
                    <a:pt x="32" y="8"/>
                    <a:pt x="32" y="8"/>
                    <a:pt x="30" y="8"/>
                  </a:cubicBezTo>
                  <a:cubicBezTo>
                    <a:pt x="27" y="9"/>
                    <a:pt x="13" y="12"/>
                    <a:pt x="13" y="12"/>
                  </a:cubicBezTo>
                  <a:cubicBezTo>
                    <a:pt x="13" y="12"/>
                    <a:pt x="0" y="16"/>
                    <a:pt x="0" y="1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1" y="31"/>
                    <a:pt x="24" y="26"/>
                    <a:pt x="25" y="25"/>
                  </a:cubicBezTo>
                  <a:cubicBezTo>
                    <a:pt x="27" y="25"/>
                    <a:pt x="29" y="25"/>
                    <a:pt x="29" y="26"/>
                  </a:cubicBezTo>
                  <a:cubicBezTo>
                    <a:pt x="30" y="26"/>
                    <a:pt x="34" y="23"/>
                    <a:pt x="35" y="24"/>
                  </a:cubicBezTo>
                  <a:cubicBezTo>
                    <a:pt x="36" y="24"/>
                    <a:pt x="37" y="26"/>
                    <a:pt x="38" y="27"/>
                  </a:cubicBezTo>
                  <a:cubicBezTo>
                    <a:pt x="38" y="27"/>
                    <a:pt x="38" y="27"/>
                    <a:pt x="39" y="28"/>
                  </a:cubicBezTo>
                  <a:cubicBezTo>
                    <a:pt x="40" y="30"/>
                    <a:pt x="41" y="28"/>
                    <a:pt x="42" y="31"/>
                  </a:cubicBezTo>
                  <a:cubicBezTo>
                    <a:pt x="42" y="33"/>
                    <a:pt x="40" y="33"/>
                    <a:pt x="42" y="34"/>
                  </a:cubicBezTo>
                  <a:cubicBezTo>
                    <a:pt x="44" y="34"/>
                    <a:pt x="44" y="34"/>
                    <a:pt x="46" y="32"/>
                  </a:cubicBezTo>
                  <a:cubicBezTo>
                    <a:pt x="48" y="30"/>
                    <a:pt x="46" y="28"/>
                    <a:pt x="49" y="28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51" y="30"/>
                    <a:pt x="53" y="31"/>
                    <a:pt x="54" y="30"/>
                  </a:cubicBezTo>
                  <a:cubicBezTo>
                    <a:pt x="54" y="28"/>
                    <a:pt x="56" y="27"/>
                    <a:pt x="56" y="27"/>
                  </a:cubicBezTo>
                  <a:cubicBezTo>
                    <a:pt x="56" y="27"/>
                    <a:pt x="56" y="28"/>
                    <a:pt x="57" y="27"/>
                  </a:cubicBezTo>
                  <a:cubicBezTo>
                    <a:pt x="58" y="25"/>
                    <a:pt x="58" y="25"/>
                    <a:pt x="59" y="25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1" y="24"/>
                    <a:pt x="62" y="23"/>
                    <a:pt x="63" y="24"/>
                  </a:cubicBezTo>
                  <a:cubicBezTo>
                    <a:pt x="63" y="25"/>
                    <a:pt x="62" y="27"/>
                    <a:pt x="63" y="28"/>
                  </a:cubicBezTo>
                  <a:cubicBezTo>
                    <a:pt x="63" y="29"/>
                    <a:pt x="63" y="28"/>
                    <a:pt x="63" y="27"/>
                  </a:cubicBezTo>
                  <a:cubicBezTo>
                    <a:pt x="64" y="25"/>
                    <a:pt x="63" y="23"/>
                    <a:pt x="62" y="2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5572552" y="1899759"/>
              <a:ext cx="53737" cy="96528"/>
            </a:xfrm>
            <a:custGeom>
              <a:avLst/>
              <a:gdLst>
                <a:gd name="T0" fmla="*/ 8 w 10"/>
                <a:gd name="T1" fmla="*/ 7 h 18"/>
                <a:gd name="T2" fmla="*/ 9 w 10"/>
                <a:gd name="T3" fmla="*/ 4 h 18"/>
                <a:gd name="T4" fmla="*/ 6 w 10"/>
                <a:gd name="T5" fmla="*/ 1 h 18"/>
                <a:gd name="T6" fmla="*/ 0 w 10"/>
                <a:gd name="T7" fmla="*/ 3 h 18"/>
                <a:gd name="T8" fmla="*/ 1 w 10"/>
                <a:gd name="T9" fmla="*/ 6 h 18"/>
                <a:gd name="T10" fmla="*/ 3 w 10"/>
                <a:gd name="T11" fmla="*/ 18 h 18"/>
                <a:gd name="T12" fmla="*/ 8 w 10"/>
                <a:gd name="T13" fmla="*/ 16 h 18"/>
                <a:gd name="T14" fmla="*/ 10 w 10"/>
                <a:gd name="T15" fmla="*/ 13 h 18"/>
                <a:gd name="T16" fmla="*/ 8 w 10"/>
                <a:gd name="T1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">
                  <a:moveTo>
                    <a:pt x="8" y="7"/>
                  </a:moveTo>
                  <a:cubicBezTo>
                    <a:pt x="8" y="6"/>
                    <a:pt x="8" y="4"/>
                    <a:pt x="9" y="4"/>
                  </a:cubicBezTo>
                  <a:cubicBezTo>
                    <a:pt x="8" y="3"/>
                    <a:pt x="7" y="1"/>
                    <a:pt x="6" y="1"/>
                  </a:cubicBezTo>
                  <a:cubicBezTo>
                    <a:pt x="5" y="0"/>
                    <a:pt x="1" y="2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3" y="13"/>
                    <a:pt x="3" y="18"/>
                  </a:cubicBezTo>
                  <a:cubicBezTo>
                    <a:pt x="5" y="17"/>
                    <a:pt x="7" y="16"/>
                    <a:pt x="8" y="16"/>
                  </a:cubicBezTo>
                  <a:cubicBezTo>
                    <a:pt x="9" y="16"/>
                    <a:pt x="9" y="15"/>
                    <a:pt x="10" y="13"/>
                  </a:cubicBezTo>
                  <a:cubicBezTo>
                    <a:pt x="10" y="11"/>
                    <a:pt x="8" y="9"/>
                    <a:pt x="8" y="7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5417311" y="1910706"/>
              <a:ext cx="172159" cy="172159"/>
            </a:xfrm>
            <a:custGeom>
              <a:avLst/>
              <a:gdLst>
                <a:gd name="T0" fmla="*/ 1 w 32"/>
                <a:gd name="T1" fmla="*/ 11 h 32"/>
                <a:gd name="T2" fmla="*/ 2 w 32"/>
                <a:gd name="T3" fmla="*/ 16 h 32"/>
                <a:gd name="T4" fmla="*/ 3 w 32"/>
                <a:gd name="T5" fmla="*/ 23 h 32"/>
                <a:gd name="T6" fmla="*/ 4 w 32"/>
                <a:gd name="T7" fmla="*/ 25 h 32"/>
                <a:gd name="T8" fmla="*/ 4 w 32"/>
                <a:gd name="T9" fmla="*/ 27 h 32"/>
                <a:gd name="T10" fmla="*/ 2 w 32"/>
                <a:gd name="T11" fmla="*/ 30 h 32"/>
                <a:gd name="T12" fmla="*/ 4 w 32"/>
                <a:gd name="T13" fmla="*/ 32 h 32"/>
                <a:gd name="T14" fmla="*/ 7 w 32"/>
                <a:gd name="T15" fmla="*/ 29 h 32"/>
                <a:gd name="T16" fmla="*/ 14 w 32"/>
                <a:gd name="T17" fmla="*/ 23 h 32"/>
                <a:gd name="T18" fmla="*/ 26 w 32"/>
                <a:gd name="T19" fmla="*/ 19 h 32"/>
                <a:gd name="T20" fmla="*/ 32 w 32"/>
                <a:gd name="T21" fmla="*/ 16 h 32"/>
                <a:gd name="T22" fmla="*/ 30 w 32"/>
                <a:gd name="T23" fmla="*/ 4 h 32"/>
                <a:gd name="T24" fmla="*/ 29 w 32"/>
                <a:gd name="T25" fmla="*/ 1 h 32"/>
                <a:gd name="T26" fmla="*/ 29 w 32"/>
                <a:gd name="T27" fmla="*/ 1 h 32"/>
                <a:gd name="T28" fmla="*/ 25 w 32"/>
                <a:gd name="T29" fmla="*/ 0 h 32"/>
                <a:gd name="T30" fmla="*/ 1 w 32"/>
                <a:gd name="T31" fmla="*/ 7 h 32"/>
                <a:gd name="T32" fmla="*/ 0 w 32"/>
                <a:gd name="T33" fmla="*/ 7 h 32"/>
                <a:gd name="T34" fmla="*/ 0 w 32"/>
                <a:gd name="T35" fmla="*/ 7 h 32"/>
                <a:gd name="T36" fmla="*/ 1 w 32"/>
                <a:gd name="T3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2">
                  <a:moveTo>
                    <a:pt x="1" y="11"/>
                  </a:moveTo>
                  <a:cubicBezTo>
                    <a:pt x="1" y="11"/>
                    <a:pt x="1" y="14"/>
                    <a:pt x="2" y="16"/>
                  </a:cubicBezTo>
                  <a:cubicBezTo>
                    <a:pt x="3" y="18"/>
                    <a:pt x="3" y="21"/>
                    <a:pt x="3" y="23"/>
                  </a:cubicBezTo>
                  <a:cubicBezTo>
                    <a:pt x="3" y="24"/>
                    <a:pt x="4" y="24"/>
                    <a:pt x="4" y="25"/>
                  </a:cubicBezTo>
                  <a:cubicBezTo>
                    <a:pt x="5" y="25"/>
                    <a:pt x="5" y="27"/>
                    <a:pt x="4" y="27"/>
                  </a:cubicBezTo>
                  <a:cubicBezTo>
                    <a:pt x="3" y="28"/>
                    <a:pt x="2" y="29"/>
                    <a:pt x="2" y="30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1"/>
                    <a:pt x="6" y="31"/>
                    <a:pt x="7" y="29"/>
                  </a:cubicBezTo>
                  <a:cubicBezTo>
                    <a:pt x="8" y="28"/>
                    <a:pt x="11" y="25"/>
                    <a:pt x="14" y="23"/>
                  </a:cubicBezTo>
                  <a:cubicBezTo>
                    <a:pt x="17" y="21"/>
                    <a:pt x="24" y="19"/>
                    <a:pt x="26" y="19"/>
                  </a:cubicBezTo>
                  <a:cubicBezTo>
                    <a:pt x="27" y="18"/>
                    <a:pt x="30" y="17"/>
                    <a:pt x="32" y="16"/>
                  </a:cubicBezTo>
                  <a:cubicBezTo>
                    <a:pt x="32" y="11"/>
                    <a:pt x="30" y="4"/>
                    <a:pt x="30" y="4"/>
                  </a:cubicBezTo>
                  <a:cubicBezTo>
                    <a:pt x="30" y="3"/>
                    <a:pt x="29" y="2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4" y="1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10"/>
                    <a:pt x="1" y="11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4843118" y="1582311"/>
              <a:ext cx="751328" cy="559266"/>
            </a:xfrm>
            <a:custGeom>
              <a:avLst/>
              <a:gdLst>
                <a:gd name="T0" fmla="*/ 135 w 140"/>
                <a:gd name="T1" fmla="*/ 84 h 104"/>
                <a:gd name="T2" fmla="*/ 130 w 140"/>
                <a:gd name="T3" fmla="*/ 89 h 104"/>
                <a:gd name="T4" fmla="*/ 132 w 140"/>
                <a:gd name="T5" fmla="*/ 83 h 104"/>
                <a:gd name="T6" fmla="*/ 122 w 140"/>
                <a:gd name="T7" fmla="*/ 89 h 104"/>
                <a:gd name="T8" fmla="*/ 114 w 140"/>
                <a:gd name="T9" fmla="*/ 93 h 104"/>
                <a:gd name="T10" fmla="*/ 109 w 140"/>
                <a:gd name="T11" fmla="*/ 94 h 104"/>
                <a:gd name="T12" fmla="*/ 109 w 140"/>
                <a:gd name="T13" fmla="*/ 91 h 104"/>
                <a:gd name="T14" fmla="*/ 111 w 140"/>
                <a:gd name="T15" fmla="*/ 86 h 104"/>
                <a:gd name="T16" fmla="*/ 109 w 140"/>
                <a:gd name="T17" fmla="*/ 77 h 104"/>
                <a:gd name="T18" fmla="*/ 107 w 140"/>
                <a:gd name="T19" fmla="*/ 68 h 104"/>
                <a:gd name="T20" fmla="*/ 107 w 140"/>
                <a:gd name="T21" fmla="*/ 67 h 104"/>
                <a:gd name="T22" fmla="*/ 105 w 140"/>
                <a:gd name="T23" fmla="*/ 40 h 104"/>
                <a:gd name="T24" fmla="*/ 100 w 140"/>
                <a:gd name="T25" fmla="*/ 33 h 104"/>
                <a:gd name="T26" fmla="*/ 98 w 140"/>
                <a:gd name="T27" fmla="*/ 22 h 104"/>
                <a:gd name="T28" fmla="*/ 96 w 140"/>
                <a:gd name="T29" fmla="*/ 12 h 104"/>
                <a:gd name="T30" fmla="*/ 94 w 140"/>
                <a:gd name="T31" fmla="*/ 4 h 104"/>
                <a:gd name="T32" fmla="*/ 69 w 140"/>
                <a:gd name="T33" fmla="*/ 5 h 104"/>
                <a:gd name="T34" fmla="*/ 51 w 140"/>
                <a:gd name="T35" fmla="*/ 27 h 104"/>
                <a:gd name="T36" fmla="*/ 48 w 140"/>
                <a:gd name="T37" fmla="*/ 32 h 104"/>
                <a:gd name="T38" fmla="*/ 52 w 140"/>
                <a:gd name="T39" fmla="*/ 33 h 104"/>
                <a:gd name="T40" fmla="*/ 54 w 140"/>
                <a:gd name="T41" fmla="*/ 34 h 104"/>
                <a:gd name="T42" fmla="*/ 52 w 140"/>
                <a:gd name="T43" fmla="*/ 37 h 104"/>
                <a:gd name="T44" fmla="*/ 54 w 140"/>
                <a:gd name="T45" fmla="*/ 43 h 104"/>
                <a:gd name="T46" fmla="*/ 50 w 140"/>
                <a:gd name="T47" fmla="*/ 46 h 104"/>
                <a:gd name="T48" fmla="*/ 48 w 140"/>
                <a:gd name="T49" fmla="*/ 48 h 104"/>
                <a:gd name="T50" fmla="*/ 44 w 140"/>
                <a:gd name="T51" fmla="*/ 52 h 104"/>
                <a:gd name="T52" fmla="*/ 41 w 140"/>
                <a:gd name="T53" fmla="*/ 53 h 104"/>
                <a:gd name="T54" fmla="*/ 34 w 140"/>
                <a:gd name="T55" fmla="*/ 55 h 104"/>
                <a:gd name="T56" fmla="*/ 29 w 140"/>
                <a:gd name="T57" fmla="*/ 54 h 104"/>
                <a:gd name="T58" fmla="*/ 8 w 140"/>
                <a:gd name="T59" fmla="*/ 60 h 104"/>
                <a:gd name="T60" fmla="*/ 11 w 140"/>
                <a:gd name="T61" fmla="*/ 69 h 104"/>
                <a:gd name="T62" fmla="*/ 13 w 140"/>
                <a:gd name="T63" fmla="*/ 70 h 104"/>
                <a:gd name="T64" fmla="*/ 4 w 140"/>
                <a:gd name="T65" fmla="*/ 82 h 104"/>
                <a:gd name="T66" fmla="*/ 1 w 140"/>
                <a:gd name="T67" fmla="*/ 91 h 104"/>
                <a:gd name="T68" fmla="*/ 76 w 140"/>
                <a:gd name="T69" fmla="*/ 77 h 104"/>
                <a:gd name="T70" fmla="*/ 85 w 140"/>
                <a:gd name="T71" fmla="*/ 87 h 104"/>
                <a:gd name="T72" fmla="*/ 93 w 140"/>
                <a:gd name="T73" fmla="*/ 90 h 104"/>
                <a:gd name="T74" fmla="*/ 107 w 140"/>
                <a:gd name="T75" fmla="*/ 95 h 104"/>
                <a:gd name="T76" fmla="*/ 105 w 140"/>
                <a:gd name="T77" fmla="*/ 102 h 104"/>
                <a:gd name="T78" fmla="*/ 119 w 140"/>
                <a:gd name="T79" fmla="*/ 98 h 104"/>
                <a:gd name="T80" fmla="*/ 135 w 140"/>
                <a:gd name="T8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04">
                  <a:moveTo>
                    <a:pt x="139" y="84"/>
                  </a:moveTo>
                  <a:cubicBezTo>
                    <a:pt x="138" y="83"/>
                    <a:pt x="137" y="85"/>
                    <a:pt x="135" y="84"/>
                  </a:cubicBezTo>
                  <a:cubicBezTo>
                    <a:pt x="134" y="83"/>
                    <a:pt x="134" y="85"/>
                    <a:pt x="133" y="86"/>
                  </a:cubicBezTo>
                  <a:cubicBezTo>
                    <a:pt x="133" y="86"/>
                    <a:pt x="131" y="89"/>
                    <a:pt x="130" y="89"/>
                  </a:cubicBezTo>
                  <a:cubicBezTo>
                    <a:pt x="130" y="88"/>
                    <a:pt x="131" y="87"/>
                    <a:pt x="132" y="85"/>
                  </a:cubicBezTo>
                  <a:cubicBezTo>
                    <a:pt x="133" y="84"/>
                    <a:pt x="132" y="82"/>
                    <a:pt x="132" y="83"/>
                  </a:cubicBezTo>
                  <a:cubicBezTo>
                    <a:pt x="131" y="85"/>
                    <a:pt x="129" y="87"/>
                    <a:pt x="128" y="88"/>
                  </a:cubicBezTo>
                  <a:cubicBezTo>
                    <a:pt x="126" y="89"/>
                    <a:pt x="124" y="89"/>
                    <a:pt x="122" y="89"/>
                  </a:cubicBezTo>
                  <a:cubicBezTo>
                    <a:pt x="121" y="89"/>
                    <a:pt x="119" y="90"/>
                    <a:pt x="119" y="91"/>
                  </a:cubicBezTo>
                  <a:cubicBezTo>
                    <a:pt x="118" y="93"/>
                    <a:pt x="116" y="93"/>
                    <a:pt x="114" y="93"/>
                  </a:cubicBezTo>
                  <a:cubicBezTo>
                    <a:pt x="113" y="93"/>
                    <a:pt x="112" y="95"/>
                    <a:pt x="111" y="95"/>
                  </a:cubicBezTo>
                  <a:cubicBezTo>
                    <a:pt x="109" y="96"/>
                    <a:pt x="108" y="96"/>
                    <a:pt x="109" y="94"/>
                  </a:cubicBezTo>
                  <a:cubicBezTo>
                    <a:pt x="110" y="94"/>
                    <a:pt x="110" y="94"/>
                    <a:pt x="111" y="93"/>
                  </a:cubicBezTo>
                  <a:cubicBezTo>
                    <a:pt x="110" y="93"/>
                    <a:pt x="109" y="92"/>
                    <a:pt x="109" y="91"/>
                  </a:cubicBezTo>
                  <a:cubicBezTo>
                    <a:pt x="109" y="90"/>
                    <a:pt x="110" y="89"/>
                    <a:pt x="111" y="88"/>
                  </a:cubicBezTo>
                  <a:cubicBezTo>
                    <a:pt x="112" y="88"/>
                    <a:pt x="112" y="86"/>
                    <a:pt x="111" y="86"/>
                  </a:cubicBezTo>
                  <a:cubicBezTo>
                    <a:pt x="111" y="85"/>
                    <a:pt x="110" y="85"/>
                    <a:pt x="110" y="84"/>
                  </a:cubicBezTo>
                  <a:cubicBezTo>
                    <a:pt x="110" y="82"/>
                    <a:pt x="110" y="79"/>
                    <a:pt x="109" y="77"/>
                  </a:cubicBezTo>
                  <a:cubicBezTo>
                    <a:pt x="108" y="75"/>
                    <a:pt x="108" y="72"/>
                    <a:pt x="108" y="72"/>
                  </a:cubicBezTo>
                  <a:cubicBezTo>
                    <a:pt x="108" y="71"/>
                    <a:pt x="107" y="68"/>
                    <a:pt x="107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8"/>
                    <a:pt x="107" y="67"/>
                    <a:pt x="107" y="67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5" y="43"/>
                    <a:pt x="105" y="40"/>
                  </a:cubicBezTo>
                  <a:cubicBezTo>
                    <a:pt x="104" y="37"/>
                    <a:pt x="103" y="34"/>
                    <a:pt x="102" y="33"/>
                  </a:cubicBezTo>
                  <a:cubicBezTo>
                    <a:pt x="102" y="31"/>
                    <a:pt x="102" y="33"/>
                    <a:pt x="100" y="33"/>
                  </a:cubicBezTo>
                  <a:cubicBezTo>
                    <a:pt x="99" y="32"/>
                    <a:pt x="99" y="29"/>
                    <a:pt x="99" y="28"/>
                  </a:cubicBezTo>
                  <a:cubicBezTo>
                    <a:pt x="99" y="27"/>
                    <a:pt x="98" y="24"/>
                    <a:pt x="98" y="22"/>
                  </a:cubicBezTo>
                  <a:cubicBezTo>
                    <a:pt x="97" y="20"/>
                    <a:pt x="98" y="19"/>
                    <a:pt x="98" y="17"/>
                  </a:cubicBezTo>
                  <a:cubicBezTo>
                    <a:pt x="98" y="16"/>
                    <a:pt x="97" y="13"/>
                    <a:pt x="96" y="12"/>
                  </a:cubicBezTo>
                  <a:cubicBezTo>
                    <a:pt x="96" y="11"/>
                    <a:pt x="95" y="11"/>
                    <a:pt x="94" y="9"/>
                  </a:cubicBezTo>
                  <a:cubicBezTo>
                    <a:pt x="94" y="7"/>
                    <a:pt x="94" y="5"/>
                    <a:pt x="94" y="4"/>
                  </a:cubicBezTo>
                  <a:cubicBezTo>
                    <a:pt x="93" y="4"/>
                    <a:pt x="93" y="1"/>
                    <a:pt x="93" y="0"/>
                  </a:cubicBezTo>
                  <a:cubicBezTo>
                    <a:pt x="81" y="3"/>
                    <a:pt x="69" y="5"/>
                    <a:pt x="69" y="5"/>
                  </a:cubicBezTo>
                  <a:cubicBezTo>
                    <a:pt x="67" y="6"/>
                    <a:pt x="56" y="20"/>
                    <a:pt x="56" y="22"/>
                  </a:cubicBezTo>
                  <a:cubicBezTo>
                    <a:pt x="56" y="24"/>
                    <a:pt x="53" y="26"/>
                    <a:pt x="51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48" y="31"/>
                    <a:pt x="48" y="32"/>
                  </a:cubicBezTo>
                  <a:cubicBezTo>
                    <a:pt x="48" y="32"/>
                    <a:pt x="50" y="33"/>
                    <a:pt x="51" y="32"/>
                  </a:cubicBezTo>
                  <a:cubicBezTo>
                    <a:pt x="51" y="32"/>
                    <a:pt x="52" y="32"/>
                    <a:pt x="52" y="33"/>
                  </a:cubicBezTo>
                  <a:cubicBezTo>
                    <a:pt x="52" y="34"/>
                    <a:pt x="52" y="34"/>
                    <a:pt x="53" y="33"/>
                  </a:cubicBezTo>
                  <a:cubicBezTo>
                    <a:pt x="54" y="33"/>
                    <a:pt x="55" y="33"/>
                    <a:pt x="54" y="34"/>
                  </a:cubicBezTo>
                  <a:cubicBezTo>
                    <a:pt x="53" y="34"/>
                    <a:pt x="52" y="36"/>
                    <a:pt x="52" y="36"/>
                  </a:cubicBezTo>
                  <a:cubicBezTo>
                    <a:pt x="53" y="36"/>
                    <a:pt x="52" y="36"/>
                    <a:pt x="52" y="37"/>
                  </a:cubicBezTo>
                  <a:cubicBezTo>
                    <a:pt x="52" y="38"/>
                    <a:pt x="52" y="39"/>
                    <a:pt x="53" y="40"/>
                  </a:cubicBezTo>
                  <a:cubicBezTo>
                    <a:pt x="53" y="41"/>
                    <a:pt x="54" y="42"/>
                    <a:pt x="54" y="43"/>
                  </a:cubicBezTo>
                  <a:cubicBezTo>
                    <a:pt x="54" y="44"/>
                    <a:pt x="54" y="45"/>
                    <a:pt x="53" y="45"/>
                  </a:cubicBezTo>
                  <a:cubicBezTo>
                    <a:pt x="52" y="45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ubicBezTo>
                    <a:pt x="49" y="48"/>
                    <a:pt x="48" y="48"/>
                    <a:pt x="48" y="48"/>
                  </a:cubicBezTo>
                  <a:cubicBezTo>
                    <a:pt x="47" y="49"/>
                    <a:pt x="47" y="50"/>
                    <a:pt x="46" y="51"/>
                  </a:cubicBezTo>
                  <a:cubicBezTo>
                    <a:pt x="45" y="51"/>
                    <a:pt x="44" y="52"/>
                    <a:pt x="44" y="52"/>
                  </a:cubicBezTo>
                  <a:cubicBezTo>
                    <a:pt x="44" y="53"/>
                    <a:pt x="44" y="54"/>
                    <a:pt x="43" y="53"/>
                  </a:cubicBezTo>
                  <a:cubicBezTo>
                    <a:pt x="42" y="53"/>
                    <a:pt x="42" y="53"/>
                    <a:pt x="41" y="53"/>
                  </a:cubicBezTo>
                  <a:cubicBezTo>
                    <a:pt x="39" y="53"/>
                    <a:pt x="38" y="53"/>
                    <a:pt x="37" y="54"/>
                  </a:cubicBezTo>
                  <a:cubicBezTo>
                    <a:pt x="36" y="54"/>
                    <a:pt x="34" y="55"/>
                    <a:pt x="34" y="55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31" y="55"/>
                    <a:pt x="30" y="54"/>
                    <a:pt x="29" y="54"/>
                  </a:cubicBezTo>
                  <a:cubicBezTo>
                    <a:pt x="28" y="54"/>
                    <a:pt x="17" y="54"/>
                    <a:pt x="10" y="59"/>
                  </a:cubicBezTo>
                  <a:cubicBezTo>
                    <a:pt x="9" y="59"/>
                    <a:pt x="9" y="60"/>
                    <a:pt x="8" y="60"/>
                  </a:cubicBezTo>
                  <a:cubicBezTo>
                    <a:pt x="8" y="62"/>
                    <a:pt x="9" y="63"/>
                    <a:pt x="9" y="64"/>
                  </a:cubicBezTo>
                  <a:cubicBezTo>
                    <a:pt x="9" y="66"/>
                    <a:pt x="11" y="68"/>
                    <a:pt x="11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3" y="69"/>
                    <a:pt x="13" y="70"/>
                  </a:cubicBezTo>
                  <a:cubicBezTo>
                    <a:pt x="13" y="70"/>
                    <a:pt x="13" y="72"/>
                    <a:pt x="11" y="73"/>
                  </a:cubicBezTo>
                  <a:cubicBezTo>
                    <a:pt x="10" y="74"/>
                    <a:pt x="6" y="80"/>
                    <a:pt x="4" y="82"/>
                  </a:cubicBezTo>
                  <a:cubicBezTo>
                    <a:pt x="4" y="82"/>
                    <a:pt x="2" y="84"/>
                    <a:pt x="0" y="86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70" y="78"/>
                    <a:pt x="71" y="78"/>
                  </a:cubicBezTo>
                  <a:cubicBezTo>
                    <a:pt x="73" y="77"/>
                    <a:pt x="74" y="75"/>
                    <a:pt x="76" y="77"/>
                  </a:cubicBezTo>
                  <a:cubicBezTo>
                    <a:pt x="79" y="79"/>
                    <a:pt x="80" y="79"/>
                    <a:pt x="82" y="79"/>
                  </a:cubicBezTo>
                  <a:cubicBezTo>
                    <a:pt x="83" y="79"/>
                    <a:pt x="84" y="85"/>
                    <a:pt x="85" y="87"/>
                  </a:cubicBezTo>
                  <a:cubicBezTo>
                    <a:pt x="86" y="88"/>
                    <a:pt x="86" y="87"/>
                    <a:pt x="88" y="87"/>
                  </a:cubicBezTo>
                  <a:cubicBezTo>
                    <a:pt x="91" y="88"/>
                    <a:pt x="91" y="88"/>
                    <a:pt x="93" y="90"/>
                  </a:cubicBezTo>
                  <a:cubicBezTo>
                    <a:pt x="94" y="91"/>
                    <a:pt x="103" y="93"/>
                    <a:pt x="104" y="93"/>
                  </a:cubicBezTo>
                  <a:cubicBezTo>
                    <a:pt x="106" y="93"/>
                    <a:pt x="106" y="94"/>
                    <a:pt x="107" y="95"/>
                  </a:cubicBezTo>
                  <a:cubicBezTo>
                    <a:pt x="107" y="96"/>
                    <a:pt x="106" y="99"/>
                    <a:pt x="106" y="99"/>
                  </a:cubicBezTo>
                  <a:cubicBezTo>
                    <a:pt x="106" y="100"/>
                    <a:pt x="105" y="101"/>
                    <a:pt x="105" y="102"/>
                  </a:cubicBezTo>
                  <a:cubicBezTo>
                    <a:pt x="106" y="102"/>
                    <a:pt x="105" y="104"/>
                    <a:pt x="108" y="103"/>
                  </a:cubicBezTo>
                  <a:cubicBezTo>
                    <a:pt x="110" y="103"/>
                    <a:pt x="115" y="99"/>
                    <a:pt x="119" y="98"/>
                  </a:cubicBezTo>
                  <a:cubicBezTo>
                    <a:pt x="123" y="96"/>
                    <a:pt x="126" y="93"/>
                    <a:pt x="130" y="92"/>
                  </a:cubicBezTo>
                  <a:cubicBezTo>
                    <a:pt x="133" y="90"/>
                    <a:pt x="133" y="89"/>
                    <a:pt x="135" y="88"/>
                  </a:cubicBezTo>
                  <a:cubicBezTo>
                    <a:pt x="137" y="87"/>
                    <a:pt x="140" y="84"/>
                    <a:pt x="139" y="84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293914" y="2055996"/>
              <a:ext cx="150266" cy="305507"/>
            </a:xfrm>
            <a:custGeom>
              <a:avLst/>
              <a:gdLst>
                <a:gd name="T0" fmla="*/ 22 w 28"/>
                <a:gd name="T1" fmla="*/ 19 h 57"/>
                <a:gd name="T2" fmla="*/ 19 w 28"/>
                <a:gd name="T3" fmla="*/ 17 h 57"/>
                <a:gd name="T4" fmla="*/ 21 w 28"/>
                <a:gd name="T5" fmla="*/ 14 h 57"/>
                <a:gd name="T6" fmla="*/ 21 w 28"/>
                <a:gd name="T7" fmla="*/ 14 h 57"/>
                <a:gd name="T8" fmla="*/ 22 w 28"/>
                <a:gd name="T9" fmla="*/ 11 h 57"/>
                <a:gd name="T10" fmla="*/ 23 w 28"/>
                <a:gd name="T11" fmla="*/ 7 h 57"/>
                <a:gd name="T12" fmla="*/ 20 w 28"/>
                <a:gd name="T13" fmla="*/ 5 h 57"/>
                <a:gd name="T14" fmla="*/ 9 w 28"/>
                <a:gd name="T15" fmla="*/ 2 h 57"/>
                <a:gd name="T16" fmla="*/ 7 w 28"/>
                <a:gd name="T17" fmla="*/ 0 h 57"/>
                <a:gd name="T18" fmla="*/ 4 w 28"/>
                <a:gd name="T19" fmla="*/ 4 h 57"/>
                <a:gd name="T20" fmla="*/ 4 w 28"/>
                <a:gd name="T21" fmla="*/ 7 h 57"/>
                <a:gd name="T22" fmla="*/ 2 w 28"/>
                <a:gd name="T23" fmla="*/ 13 h 57"/>
                <a:gd name="T24" fmla="*/ 4 w 28"/>
                <a:gd name="T25" fmla="*/ 14 h 57"/>
                <a:gd name="T26" fmla="*/ 3 w 28"/>
                <a:gd name="T27" fmla="*/ 16 h 57"/>
                <a:gd name="T28" fmla="*/ 2 w 28"/>
                <a:gd name="T29" fmla="*/ 19 h 57"/>
                <a:gd name="T30" fmla="*/ 12 w 28"/>
                <a:gd name="T31" fmla="*/ 27 h 57"/>
                <a:gd name="T32" fmla="*/ 9 w 28"/>
                <a:gd name="T33" fmla="*/ 31 h 57"/>
                <a:gd name="T34" fmla="*/ 8 w 28"/>
                <a:gd name="T35" fmla="*/ 36 h 57"/>
                <a:gd name="T36" fmla="*/ 5 w 28"/>
                <a:gd name="T37" fmla="*/ 38 h 57"/>
                <a:gd name="T38" fmla="*/ 2 w 28"/>
                <a:gd name="T39" fmla="*/ 42 h 57"/>
                <a:gd name="T40" fmla="*/ 4 w 28"/>
                <a:gd name="T41" fmla="*/ 48 h 57"/>
                <a:gd name="T42" fmla="*/ 5 w 28"/>
                <a:gd name="T43" fmla="*/ 49 h 57"/>
                <a:gd name="T44" fmla="*/ 8 w 28"/>
                <a:gd name="T45" fmla="*/ 51 h 57"/>
                <a:gd name="T46" fmla="*/ 13 w 28"/>
                <a:gd name="T47" fmla="*/ 52 h 57"/>
                <a:gd name="T48" fmla="*/ 14 w 28"/>
                <a:gd name="T49" fmla="*/ 52 h 57"/>
                <a:gd name="T50" fmla="*/ 16 w 28"/>
                <a:gd name="T51" fmla="*/ 54 h 57"/>
                <a:gd name="T52" fmla="*/ 15 w 28"/>
                <a:gd name="T53" fmla="*/ 57 h 57"/>
                <a:gd name="T54" fmla="*/ 18 w 28"/>
                <a:gd name="T55" fmla="*/ 55 h 57"/>
                <a:gd name="T56" fmla="*/ 20 w 28"/>
                <a:gd name="T57" fmla="*/ 52 h 57"/>
                <a:gd name="T58" fmla="*/ 21 w 28"/>
                <a:gd name="T59" fmla="*/ 47 h 57"/>
                <a:gd name="T60" fmla="*/ 23 w 28"/>
                <a:gd name="T61" fmla="*/ 43 h 57"/>
                <a:gd name="T62" fmla="*/ 24 w 28"/>
                <a:gd name="T63" fmla="*/ 39 h 57"/>
                <a:gd name="T64" fmla="*/ 26 w 28"/>
                <a:gd name="T65" fmla="*/ 26 h 57"/>
                <a:gd name="T66" fmla="*/ 22 w 28"/>
                <a:gd name="T67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7">
                  <a:moveTo>
                    <a:pt x="22" y="19"/>
                  </a:moveTo>
                  <a:cubicBezTo>
                    <a:pt x="17" y="20"/>
                    <a:pt x="19" y="19"/>
                    <a:pt x="19" y="17"/>
                  </a:cubicBezTo>
                  <a:cubicBezTo>
                    <a:pt x="19" y="15"/>
                    <a:pt x="20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11"/>
                    <a:pt x="23" y="8"/>
                    <a:pt x="23" y="7"/>
                  </a:cubicBezTo>
                  <a:cubicBezTo>
                    <a:pt x="22" y="6"/>
                    <a:pt x="22" y="5"/>
                    <a:pt x="20" y="5"/>
                  </a:cubicBezTo>
                  <a:cubicBezTo>
                    <a:pt x="19" y="5"/>
                    <a:pt x="10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6" y="1"/>
                    <a:pt x="4" y="3"/>
                    <a:pt x="4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3" y="8"/>
                    <a:pt x="0" y="12"/>
                    <a:pt x="2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7"/>
                    <a:pt x="1" y="18"/>
                    <a:pt x="2" y="19"/>
                  </a:cubicBezTo>
                  <a:cubicBezTo>
                    <a:pt x="3" y="20"/>
                    <a:pt x="12" y="27"/>
                    <a:pt x="12" y="27"/>
                  </a:cubicBezTo>
                  <a:cubicBezTo>
                    <a:pt x="12" y="28"/>
                    <a:pt x="10" y="30"/>
                    <a:pt x="9" y="31"/>
                  </a:cubicBezTo>
                  <a:cubicBezTo>
                    <a:pt x="9" y="32"/>
                    <a:pt x="8" y="34"/>
                    <a:pt x="8" y="36"/>
                  </a:cubicBezTo>
                  <a:cubicBezTo>
                    <a:pt x="7" y="37"/>
                    <a:pt x="7" y="37"/>
                    <a:pt x="5" y="38"/>
                  </a:cubicBezTo>
                  <a:cubicBezTo>
                    <a:pt x="4" y="38"/>
                    <a:pt x="2" y="40"/>
                    <a:pt x="2" y="42"/>
                  </a:cubicBezTo>
                  <a:cubicBezTo>
                    <a:pt x="2" y="44"/>
                    <a:pt x="3" y="46"/>
                    <a:pt x="4" y="48"/>
                  </a:cubicBezTo>
                  <a:cubicBezTo>
                    <a:pt x="5" y="48"/>
                    <a:pt x="4" y="47"/>
                    <a:pt x="5" y="49"/>
                  </a:cubicBezTo>
                  <a:cubicBezTo>
                    <a:pt x="7" y="50"/>
                    <a:pt x="4" y="50"/>
                    <a:pt x="8" y="51"/>
                  </a:cubicBezTo>
                  <a:cubicBezTo>
                    <a:pt x="12" y="53"/>
                    <a:pt x="11" y="52"/>
                    <a:pt x="13" y="52"/>
                  </a:cubicBezTo>
                  <a:cubicBezTo>
                    <a:pt x="14" y="51"/>
                    <a:pt x="14" y="51"/>
                    <a:pt x="14" y="52"/>
                  </a:cubicBezTo>
                  <a:cubicBezTo>
                    <a:pt x="14" y="54"/>
                    <a:pt x="17" y="52"/>
                    <a:pt x="16" y="54"/>
                  </a:cubicBezTo>
                  <a:cubicBezTo>
                    <a:pt x="15" y="56"/>
                    <a:pt x="14" y="57"/>
                    <a:pt x="15" y="57"/>
                  </a:cubicBezTo>
                  <a:cubicBezTo>
                    <a:pt x="17" y="57"/>
                    <a:pt x="18" y="57"/>
                    <a:pt x="18" y="55"/>
                  </a:cubicBezTo>
                  <a:cubicBezTo>
                    <a:pt x="19" y="54"/>
                    <a:pt x="20" y="54"/>
                    <a:pt x="20" y="52"/>
                  </a:cubicBezTo>
                  <a:cubicBezTo>
                    <a:pt x="21" y="50"/>
                    <a:pt x="20" y="49"/>
                    <a:pt x="21" y="47"/>
                  </a:cubicBezTo>
                  <a:cubicBezTo>
                    <a:pt x="22" y="46"/>
                    <a:pt x="22" y="45"/>
                    <a:pt x="23" y="43"/>
                  </a:cubicBezTo>
                  <a:cubicBezTo>
                    <a:pt x="23" y="41"/>
                    <a:pt x="22" y="40"/>
                    <a:pt x="24" y="39"/>
                  </a:cubicBezTo>
                  <a:cubicBezTo>
                    <a:pt x="26" y="39"/>
                    <a:pt x="26" y="28"/>
                    <a:pt x="26" y="26"/>
                  </a:cubicBezTo>
                  <a:cubicBezTo>
                    <a:pt x="25" y="23"/>
                    <a:pt x="28" y="18"/>
                    <a:pt x="22" y="19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5277992" y="2259998"/>
              <a:ext cx="106480" cy="182110"/>
            </a:xfrm>
            <a:custGeom>
              <a:avLst/>
              <a:gdLst>
                <a:gd name="T0" fmla="*/ 5 w 20"/>
                <a:gd name="T1" fmla="*/ 0 h 34"/>
                <a:gd name="T2" fmla="*/ 1 w 20"/>
                <a:gd name="T3" fmla="*/ 2 h 34"/>
                <a:gd name="T4" fmla="*/ 0 w 20"/>
                <a:gd name="T5" fmla="*/ 4 h 34"/>
                <a:gd name="T6" fmla="*/ 1 w 20"/>
                <a:gd name="T7" fmla="*/ 9 h 34"/>
                <a:gd name="T8" fmla="*/ 5 w 20"/>
                <a:gd name="T9" fmla="*/ 21 h 34"/>
                <a:gd name="T10" fmla="*/ 7 w 20"/>
                <a:gd name="T11" fmla="*/ 32 h 34"/>
                <a:gd name="T12" fmla="*/ 13 w 20"/>
                <a:gd name="T13" fmla="*/ 33 h 34"/>
                <a:gd name="T14" fmla="*/ 20 w 20"/>
                <a:gd name="T15" fmla="*/ 34 h 34"/>
                <a:gd name="T16" fmla="*/ 20 w 20"/>
                <a:gd name="T17" fmla="*/ 33 h 34"/>
                <a:gd name="T18" fmla="*/ 18 w 20"/>
                <a:gd name="T19" fmla="*/ 32 h 34"/>
                <a:gd name="T20" fmla="*/ 18 w 20"/>
                <a:gd name="T21" fmla="*/ 28 h 34"/>
                <a:gd name="T22" fmla="*/ 17 w 20"/>
                <a:gd name="T23" fmla="*/ 25 h 34"/>
                <a:gd name="T24" fmla="*/ 16 w 20"/>
                <a:gd name="T25" fmla="*/ 22 h 34"/>
                <a:gd name="T26" fmla="*/ 12 w 20"/>
                <a:gd name="T27" fmla="*/ 19 h 34"/>
                <a:gd name="T28" fmla="*/ 9 w 20"/>
                <a:gd name="T29" fmla="*/ 13 h 34"/>
                <a:gd name="T30" fmla="*/ 7 w 20"/>
                <a:gd name="T31" fmla="*/ 10 h 34"/>
                <a:gd name="T32" fmla="*/ 7 w 20"/>
                <a:gd name="T33" fmla="*/ 10 h 34"/>
                <a:gd name="T34" fmla="*/ 5 w 20"/>
                <a:gd name="T35" fmla="*/ 4 h 34"/>
                <a:gd name="T36" fmla="*/ 6 w 20"/>
                <a:gd name="T37" fmla="*/ 1 h 34"/>
                <a:gd name="T38" fmla="*/ 5 w 20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34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3" y="12"/>
                    <a:pt x="5" y="18"/>
                    <a:pt x="5" y="21"/>
                  </a:cubicBezTo>
                  <a:cubicBezTo>
                    <a:pt x="5" y="23"/>
                    <a:pt x="6" y="31"/>
                    <a:pt x="7" y="32"/>
                  </a:cubicBezTo>
                  <a:cubicBezTo>
                    <a:pt x="7" y="33"/>
                    <a:pt x="9" y="33"/>
                    <a:pt x="13" y="33"/>
                  </a:cubicBezTo>
                  <a:cubicBezTo>
                    <a:pt x="16" y="33"/>
                    <a:pt x="18" y="34"/>
                    <a:pt x="20" y="34"/>
                  </a:cubicBezTo>
                  <a:cubicBezTo>
                    <a:pt x="20" y="34"/>
                    <a:pt x="20" y="34"/>
                    <a:pt x="20" y="33"/>
                  </a:cubicBezTo>
                  <a:cubicBezTo>
                    <a:pt x="20" y="32"/>
                    <a:pt x="20" y="33"/>
                    <a:pt x="18" y="32"/>
                  </a:cubicBezTo>
                  <a:cubicBezTo>
                    <a:pt x="17" y="31"/>
                    <a:pt x="20" y="30"/>
                    <a:pt x="18" y="28"/>
                  </a:cubicBezTo>
                  <a:cubicBezTo>
                    <a:pt x="15" y="26"/>
                    <a:pt x="17" y="26"/>
                    <a:pt x="17" y="25"/>
                  </a:cubicBezTo>
                  <a:cubicBezTo>
                    <a:pt x="17" y="25"/>
                    <a:pt x="17" y="23"/>
                    <a:pt x="16" y="22"/>
                  </a:cubicBezTo>
                  <a:cubicBezTo>
                    <a:pt x="15" y="21"/>
                    <a:pt x="13" y="20"/>
                    <a:pt x="12" y="19"/>
                  </a:cubicBezTo>
                  <a:cubicBezTo>
                    <a:pt x="12" y="19"/>
                    <a:pt x="11" y="15"/>
                    <a:pt x="9" y="13"/>
                  </a:cubicBezTo>
                  <a:cubicBezTo>
                    <a:pt x="7" y="12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8"/>
                    <a:pt x="5" y="6"/>
                    <a:pt x="5" y="4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778434" y="1985341"/>
              <a:ext cx="580164" cy="387108"/>
            </a:xfrm>
            <a:custGeom>
              <a:avLst/>
              <a:gdLst>
                <a:gd name="T0" fmla="*/ 93 w 108"/>
                <a:gd name="T1" fmla="*/ 56 h 72"/>
                <a:gd name="T2" fmla="*/ 93 w 108"/>
                <a:gd name="T3" fmla="*/ 55 h 72"/>
                <a:gd name="T4" fmla="*/ 94 w 108"/>
                <a:gd name="T5" fmla="*/ 53 h 72"/>
                <a:gd name="T6" fmla="*/ 98 w 108"/>
                <a:gd name="T7" fmla="*/ 51 h 72"/>
                <a:gd name="T8" fmla="*/ 99 w 108"/>
                <a:gd name="T9" fmla="*/ 52 h 72"/>
                <a:gd name="T10" fmla="*/ 101 w 108"/>
                <a:gd name="T11" fmla="*/ 51 h 72"/>
                <a:gd name="T12" fmla="*/ 104 w 108"/>
                <a:gd name="T13" fmla="*/ 49 h 72"/>
                <a:gd name="T14" fmla="*/ 105 w 108"/>
                <a:gd name="T15" fmla="*/ 44 h 72"/>
                <a:gd name="T16" fmla="*/ 108 w 108"/>
                <a:gd name="T17" fmla="*/ 40 h 72"/>
                <a:gd name="T18" fmla="*/ 98 w 108"/>
                <a:gd name="T19" fmla="*/ 32 h 72"/>
                <a:gd name="T20" fmla="*/ 99 w 108"/>
                <a:gd name="T21" fmla="*/ 29 h 72"/>
                <a:gd name="T22" fmla="*/ 100 w 108"/>
                <a:gd name="T23" fmla="*/ 27 h 72"/>
                <a:gd name="T24" fmla="*/ 98 w 108"/>
                <a:gd name="T25" fmla="*/ 26 h 72"/>
                <a:gd name="T26" fmla="*/ 100 w 108"/>
                <a:gd name="T27" fmla="*/ 20 h 72"/>
                <a:gd name="T28" fmla="*/ 100 w 108"/>
                <a:gd name="T29" fmla="*/ 17 h 72"/>
                <a:gd name="T30" fmla="*/ 103 w 108"/>
                <a:gd name="T31" fmla="*/ 13 h 72"/>
                <a:gd name="T32" fmla="*/ 100 w 108"/>
                <a:gd name="T33" fmla="*/ 12 h 72"/>
                <a:gd name="T34" fmla="*/ 97 w 108"/>
                <a:gd name="T35" fmla="*/ 12 h 72"/>
                <a:gd name="T36" fmla="*/ 94 w 108"/>
                <a:gd name="T37" fmla="*/ 4 h 72"/>
                <a:gd name="T38" fmla="*/ 88 w 108"/>
                <a:gd name="T39" fmla="*/ 2 h 72"/>
                <a:gd name="T40" fmla="*/ 83 w 108"/>
                <a:gd name="T41" fmla="*/ 3 h 72"/>
                <a:gd name="T42" fmla="*/ 13 w 108"/>
                <a:gd name="T43" fmla="*/ 16 h 72"/>
                <a:gd name="T44" fmla="*/ 12 w 108"/>
                <a:gd name="T45" fmla="*/ 11 h 72"/>
                <a:gd name="T46" fmla="*/ 2 w 108"/>
                <a:gd name="T47" fmla="*/ 18 h 72"/>
                <a:gd name="T48" fmla="*/ 0 w 108"/>
                <a:gd name="T49" fmla="*/ 19 h 72"/>
                <a:gd name="T50" fmla="*/ 10 w 108"/>
                <a:gd name="T51" fmla="*/ 72 h 72"/>
                <a:gd name="T52" fmla="*/ 93 w 108"/>
                <a:gd name="T5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72">
                  <a:moveTo>
                    <a:pt x="93" y="56"/>
                  </a:moveTo>
                  <a:cubicBezTo>
                    <a:pt x="93" y="56"/>
                    <a:pt x="93" y="55"/>
                    <a:pt x="93" y="55"/>
                  </a:cubicBezTo>
                  <a:cubicBezTo>
                    <a:pt x="93" y="55"/>
                    <a:pt x="94" y="53"/>
                    <a:pt x="94" y="53"/>
                  </a:cubicBezTo>
                  <a:cubicBezTo>
                    <a:pt x="95" y="52"/>
                    <a:pt x="96" y="51"/>
                    <a:pt x="98" y="51"/>
                  </a:cubicBezTo>
                  <a:cubicBezTo>
                    <a:pt x="99" y="51"/>
                    <a:pt x="99" y="52"/>
                    <a:pt x="99" y="52"/>
                  </a:cubicBezTo>
                  <a:cubicBezTo>
                    <a:pt x="100" y="51"/>
                    <a:pt x="101" y="51"/>
                    <a:pt x="101" y="51"/>
                  </a:cubicBezTo>
                  <a:cubicBezTo>
                    <a:pt x="103" y="50"/>
                    <a:pt x="103" y="50"/>
                    <a:pt x="104" y="49"/>
                  </a:cubicBezTo>
                  <a:cubicBezTo>
                    <a:pt x="104" y="47"/>
                    <a:pt x="105" y="45"/>
                    <a:pt x="105" y="44"/>
                  </a:cubicBezTo>
                  <a:cubicBezTo>
                    <a:pt x="106" y="43"/>
                    <a:pt x="108" y="41"/>
                    <a:pt x="108" y="40"/>
                  </a:cubicBezTo>
                  <a:cubicBezTo>
                    <a:pt x="108" y="40"/>
                    <a:pt x="99" y="33"/>
                    <a:pt x="98" y="32"/>
                  </a:cubicBezTo>
                  <a:cubicBezTo>
                    <a:pt x="97" y="31"/>
                    <a:pt x="98" y="30"/>
                    <a:pt x="99" y="29"/>
                  </a:cubicBezTo>
                  <a:cubicBezTo>
                    <a:pt x="99" y="28"/>
                    <a:pt x="100" y="28"/>
                    <a:pt x="100" y="27"/>
                  </a:cubicBezTo>
                  <a:cubicBezTo>
                    <a:pt x="100" y="26"/>
                    <a:pt x="100" y="26"/>
                    <a:pt x="98" y="26"/>
                  </a:cubicBezTo>
                  <a:cubicBezTo>
                    <a:pt x="96" y="25"/>
                    <a:pt x="99" y="21"/>
                    <a:pt x="100" y="20"/>
                  </a:cubicBezTo>
                  <a:cubicBezTo>
                    <a:pt x="101" y="20"/>
                    <a:pt x="101" y="18"/>
                    <a:pt x="100" y="17"/>
                  </a:cubicBezTo>
                  <a:cubicBezTo>
                    <a:pt x="100" y="16"/>
                    <a:pt x="102" y="14"/>
                    <a:pt x="103" y="13"/>
                  </a:cubicBezTo>
                  <a:cubicBezTo>
                    <a:pt x="103" y="13"/>
                    <a:pt x="102" y="13"/>
                    <a:pt x="100" y="12"/>
                  </a:cubicBezTo>
                  <a:cubicBezTo>
                    <a:pt x="98" y="12"/>
                    <a:pt x="98" y="13"/>
                    <a:pt x="97" y="12"/>
                  </a:cubicBezTo>
                  <a:cubicBezTo>
                    <a:pt x="96" y="10"/>
                    <a:pt x="95" y="4"/>
                    <a:pt x="94" y="4"/>
                  </a:cubicBezTo>
                  <a:cubicBezTo>
                    <a:pt x="92" y="4"/>
                    <a:pt x="91" y="4"/>
                    <a:pt x="88" y="2"/>
                  </a:cubicBezTo>
                  <a:cubicBezTo>
                    <a:pt x="86" y="0"/>
                    <a:pt x="85" y="2"/>
                    <a:pt x="83" y="3"/>
                  </a:cubicBezTo>
                  <a:cubicBezTo>
                    <a:pt x="82" y="3"/>
                    <a:pt x="13" y="16"/>
                    <a:pt x="13" y="1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9" y="14"/>
                    <a:pt x="5" y="17"/>
                    <a:pt x="2" y="18"/>
                  </a:cubicBezTo>
                  <a:cubicBezTo>
                    <a:pt x="2" y="18"/>
                    <a:pt x="1" y="19"/>
                    <a:pt x="0" y="19"/>
                  </a:cubicBezTo>
                  <a:cubicBezTo>
                    <a:pt x="10" y="72"/>
                    <a:pt x="10" y="72"/>
                    <a:pt x="10" y="72"/>
                  </a:cubicBezTo>
                  <a:lnTo>
                    <a:pt x="93" y="5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4928700" y="2286867"/>
              <a:ext cx="455772" cy="322424"/>
            </a:xfrm>
            <a:custGeom>
              <a:avLst/>
              <a:gdLst>
                <a:gd name="T0" fmla="*/ 82 w 85"/>
                <a:gd name="T1" fmla="*/ 34 h 60"/>
                <a:gd name="T2" fmla="*/ 85 w 85"/>
                <a:gd name="T3" fmla="*/ 29 h 60"/>
                <a:gd name="T4" fmla="*/ 72 w 85"/>
                <a:gd name="T5" fmla="*/ 27 h 60"/>
                <a:gd name="T6" fmla="*/ 66 w 85"/>
                <a:gd name="T7" fmla="*/ 4 h 60"/>
                <a:gd name="T8" fmla="*/ 0 w 85"/>
                <a:gd name="T9" fmla="*/ 12 h 60"/>
                <a:gd name="T10" fmla="*/ 8 w 85"/>
                <a:gd name="T11" fmla="*/ 17 h 60"/>
                <a:gd name="T12" fmla="*/ 11 w 85"/>
                <a:gd name="T13" fmla="*/ 16 h 60"/>
                <a:gd name="T14" fmla="*/ 16 w 85"/>
                <a:gd name="T15" fmla="*/ 14 h 60"/>
                <a:gd name="T16" fmla="*/ 22 w 85"/>
                <a:gd name="T17" fmla="*/ 10 h 60"/>
                <a:gd name="T18" fmla="*/ 28 w 85"/>
                <a:gd name="T19" fmla="*/ 10 h 60"/>
                <a:gd name="T20" fmla="*/ 33 w 85"/>
                <a:gd name="T21" fmla="*/ 16 h 60"/>
                <a:gd name="T22" fmla="*/ 38 w 85"/>
                <a:gd name="T23" fmla="*/ 20 h 60"/>
                <a:gd name="T24" fmla="*/ 47 w 85"/>
                <a:gd name="T25" fmla="*/ 25 h 60"/>
                <a:gd name="T26" fmla="*/ 45 w 85"/>
                <a:gd name="T27" fmla="*/ 36 h 60"/>
                <a:gd name="T28" fmla="*/ 52 w 85"/>
                <a:gd name="T29" fmla="*/ 36 h 60"/>
                <a:gd name="T30" fmla="*/ 57 w 85"/>
                <a:gd name="T31" fmla="*/ 39 h 60"/>
                <a:gd name="T32" fmla="*/ 62 w 85"/>
                <a:gd name="T33" fmla="*/ 36 h 60"/>
                <a:gd name="T34" fmla="*/ 59 w 85"/>
                <a:gd name="T35" fmla="*/ 29 h 60"/>
                <a:gd name="T36" fmla="*/ 57 w 85"/>
                <a:gd name="T37" fmla="*/ 18 h 60"/>
                <a:gd name="T38" fmla="*/ 54 w 85"/>
                <a:gd name="T39" fmla="*/ 12 h 60"/>
                <a:gd name="T40" fmla="*/ 58 w 85"/>
                <a:gd name="T41" fmla="*/ 9 h 60"/>
                <a:gd name="T42" fmla="*/ 62 w 85"/>
                <a:gd name="T43" fmla="*/ 6 h 60"/>
                <a:gd name="T44" fmla="*/ 63 w 85"/>
                <a:gd name="T45" fmla="*/ 8 h 60"/>
                <a:gd name="T46" fmla="*/ 59 w 85"/>
                <a:gd name="T47" fmla="*/ 11 h 60"/>
                <a:gd name="T48" fmla="*/ 61 w 85"/>
                <a:gd name="T49" fmla="*/ 16 h 60"/>
                <a:gd name="T50" fmla="*/ 59 w 85"/>
                <a:gd name="T51" fmla="*/ 20 h 60"/>
                <a:gd name="T52" fmla="*/ 62 w 85"/>
                <a:gd name="T53" fmla="*/ 21 h 60"/>
                <a:gd name="T54" fmla="*/ 61 w 85"/>
                <a:gd name="T55" fmla="*/ 24 h 60"/>
                <a:gd name="T56" fmla="*/ 64 w 85"/>
                <a:gd name="T57" fmla="*/ 26 h 60"/>
                <a:gd name="T58" fmla="*/ 62 w 85"/>
                <a:gd name="T59" fmla="*/ 29 h 60"/>
                <a:gd name="T60" fmla="*/ 64 w 85"/>
                <a:gd name="T61" fmla="*/ 32 h 60"/>
                <a:gd name="T62" fmla="*/ 68 w 85"/>
                <a:gd name="T63" fmla="*/ 33 h 60"/>
                <a:gd name="T64" fmla="*/ 72 w 85"/>
                <a:gd name="T65" fmla="*/ 38 h 60"/>
                <a:gd name="T66" fmla="*/ 75 w 85"/>
                <a:gd name="T67" fmla="*/ 40 h 60"/>
                <a:gd name="T68" fmla="*/ 74 w 85"/>
                <a:gd name="T69" fmla="*/ 48 h 60"/>
                <a:gd name="T70" fmla="*/ 74 w 85"/>
                <a:gd name="T71" fmla="*/ 58 h 60"/>
                <a:gd name="T72" fmla="*/ 76 w 85"/>
                <a:gd name="T73" fmla="*/ 52 h 60"/>
                <a:gd name="T74" fmla="*/ 80 w 85"/>
                <a:gd name="T75" fmla="*/ 49 h 60"/>
                <a:gd name="T76" fmla="*/ 82 w 85"/>
                <a:gd name="T77" fmla="*/ 40 h 60"/>
                <a:gd name="T78" fmla="*/ 82 w 85"/>
                <a:gd name="T7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60">
                  <a:moveTo>
                    <a:pt x="82" y="37"/>
                  </a:moveTo>
                  <a:cubicBezTo>
                    <a:pt x="82" y="36"/>
                    <a:pt x="81" y="35"/>
                    <a:pt x="82" y="34"/>
                  </a:cubicBezTo>
                  <a:cubicBezTo>
                    <a:pt x="83" y="34"/>
                    <a:pt x="82" y="34"/>
                    <a:pt x="84" y="32"/>
                  </a:cubicBezTo>
                  <a:cubicBezTo>
                    <a:pt x="85" y="31"/>
                    <a:pt x="85" y="30"/>
                    <a:pt x="85" y="29"/>
                  </a:cubicBezTo>
                  <a:cubicBezTo>
                    <a:pt x="83" y="29"/>
                    <a:pt x="81" y="28"/>
                    <a:pt x="78" y="28"/>
                  </a:cubicBezTo>
                  <a:cubicBezTo>
                    <a:pt x="74" y="28"/>
                    <a:pt x="72" y="28"/>
                    <a:pt x="72" y="27"/>
                  </a:cubicBezTo>
                  <a:cubicBezTo>
                    <a:pt x="71" y="26"/>
                    <a:pt x="70" y="18"/>
                    <a:pt x="70" y="16"/>
                  </a:cubicBezTo>
                  <a:cubicBezTo>
                    <a:pt x="70" y="13"/>
                    <a:pt x="68" y="7"/>
                    <a:pt x="66" y="4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10" y="16"/>
                    <a:pt x="10" y="17"/>
                  </a:cubicBezTo>
                  <a:cubicBezTo>
                    <a:pt x="10" y="18"/>
                    <a:pt x="11" y="17"/>
                    <a:pt x="11" y="16"/>
                  </a:cubicBezTo>
                  <a:cubicBezTo>
                    <a:pt x="11" y="16"/>
                    <a:pt x="13" y="11"/>
                    <a:pt x="13" y="12"/>
                  </a:cubicBezTo>
                  <a:cubicBezTo>
                    <a:pt x="14" y="13"/>
                    <a:pt x="14" y="14"/>
                    <a:pt x="16" y="14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20" y="11"/>
                    <a:pt x="21" y="11"/>
                    <a:pt x="22" y="10"/>
                  </a:cubicBezTo>
                  <a:cubicBezTo>
                    <a:pt x="22" y="10"/>
                    <a:pt x="24" y="9"/>
                    <a:pt x="25" y="9"/>
                  </a:cubicBezTo>
                  <a:cubicBezTo>
                    <a:pt x="26" y="10"/>
                    <a:pt x="27" y="10"/>
                    <a:pt x="28" y="10"/>
                  </a:cubicBezTo>
                  <a:cubicBezTo>
                    <a:pt x="29" y="10"/>
                    <a:pt x="30" y="11"/>
                    <a:pt x="31" y="12"/>
                  </a:cubicBezTo>
                  <a:cubicBezTo>
                    <a:pt x="31" y="13"/>
                    <a:pt x="33" y="16"/>
                    <a:pt x="33" y="16"/>
                  </a:cubicBezTo>
                  <a:cubicBezTo>
                    <a:pt x="33" y="16"/>
                    <a:pt x="37" y="15"/>
                    <a:pt x="37" y="16"/>
                  </a:cubicBezTo>
                  <a:cubicBezTo>
                    <a:pt x="37" y="17"/>
                    <a:pt x="37" y="20"/>
                    <a:pt x="38" y="20"/>
                  </a:cubicBezTo>
                  <a:cubicBezTo>
                    <a:pt x="39" y="21"/>
                    <a:pt x="41" y="20"/>
                    <a:pt x="42" y="21"/>
                  </a:cubicBezTo>
                  <a:cubicBezTo>
                    <a:pt x="43" y="22"/>
                    <a:pt x="47" y="23"/>
                    <a:pt x="47" y="25"/>
                  </a:cubicBezTo>
                  <a:cubicBezTo>
                    <a:pt x="47" y="26"/>
                    <a:pt x="48" y="28"/>
                    <a:pt x="46" y="30"/>
                  </a:cubicBezTo>
                  <a:cubicBezTo>
                    <a:pt x="45" y="32"/>
                    <a:pt x="44" y="34"/>
                    <a:pt x="45" y="36"/>
                  </a:cubicBezTo>
                  <a:cubicBezTo>
                    <a:pt x="46" y="37"/>
                    <a:pt x="48" y="36"/>
                    <a:pt x="49" y="35"/>
                  </a:cubicBezTo>
                  <a:cubicBezTo>
                    <a:pt x="50" y="34"/>
                    <a:pt x="51" y="35"/>
                    <a:pt x="52" y="36"/>
                  </a:cubicBezTo>
                  <a:cubicBezTo>
                    <a:pt x="52" y="36"/>
                    <a:pt x="51" y="36"/>
                    <a:pt x="52" y="37"/>
                  </a:cubicBezTo>
                  <a:cubicBezTo>
                    <a:pt x="53" y="38"/>
                    <a:pt x="55" y="38"/>
                    <a:pt x="57" y="39"/>
                  </a:cubicBezTo>
                  <a:cubicBezTo>
                    <a:pt x="59" y="39"/>
                    <a:pt x="61" y="38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61" y="34"/>
                    <a:pt x="62" y="34"/>
                    <a:pt x="61" y="32"/>
                  </a:cubicBezTo>
                  <a:cubicBezTo>
                    <a:pt x="60" y="30"/>
                    <a:pt x="59" y="31"/>
                    <a:pt x="59" y="29"/>
                  </a:cubicBezTo>
                  <a:cubicBezTo>
                    <a:pt x="59" y="28"/>
                    <a:pt x="57" y="26"/>
                    <a:pt x="57" y="24"/>
                  </a:cubicBezTo>
                  <a:cubicBezTo>
                    <a:pt x="57" y="22"/>
                    <a:pt x="57" y="20"/>
                    <a:pt x="57" y="18"/>
                  </a:cubicBezTo>
                  <a:cubicBezTo>
                    <a:pt x="57" y="16"/>
                    <a:pt x="57" y="15"/>
                    <a:pt x="56" y="15"/>
                  </a:cubicBezTo>
                  <a:cubicBezTo>
                    <a:pt x="55" y="14"/>
                    <a:pt x="54" y="11"/>
                    <a:pt x="54" y="12"/>
                  </a:cubicBezTo>
                  <a:cubicBezTo>
                    <a:pt x="55" y="12"/>
                    <a:pt x="56" y="13"/>
                    <a:pt x="56" y="12"/>
                  </a:cubicBezTo>
                  <a:cubicBezTo>
                    <a:pt x="57" y="10"/>
                    <a:pt x="58" y="9"/>
                    <a:pt x="58" y="9"/>
                  </a:cubicBezTo>
                  <a:cubicBezTo>
                    <a:pt x="59" y="9"/>
                    <a:pt x="59" y="9"/>
                    <a:pt x="60" y="8"/>
                  </a:cubicBezTo>
                  <a:cubicBezTo>
                    <a:pt x="61" y="7"/>
                    <a:pt x="62" y="7"/>
                    <a:pt x="62" y="6"/>
                  </a:cubicBezTo>
                  <a:cubicBezTo>
                    <a:pt x="62" y="5"/>
                    <a:pt x="63" y="5"/>
                    <a:pt x="63" y="6"/>
                  </a:cubicBezTo>
                  <a:cubicBezTo>
                    <a:pt x="63" y="7"/>
                    <a:pt x="62" y="8"/>
                    <a:pt x="63" y="8"/>
                  </a:cubicBezTo>
                  <a:cubicBezTo>
                    <a:pt x="64" y="8"/>
                    <a:pt x="64" y="8"/>
                    <a:pt x="63" y="9"/>
                  </a:cubicBezTo>
                  <a:cubicBezTo>
                    <a:pt x="62" y="9"/>
                    <a:pt x="58" y="10"/>
                    <a:pt x="59" y="11"/>
                  </a:cubicBezTo>
                  <a:cubicBezTo>
                    <a:pt x="59" y="12"/>
                    <a:pt x="59" y="16"/>
                    <a:pt x="60" y="15"/>
                  </a:cubicBezTo>
                  <a:cubicBezTo>
                    <a:pt x="61" y="15"/>
                    <a:pt x="62" y="15"/>
                    <a:pt x="61" y="16"/>
                  </a:cubicBezTo>
                  <a:cubicBezTo>
                    <a:pt x="61" y="17"/>
                    <a:pt x="60" y="17"/>
                    <a:pt x="60" y="18"/>
                  </a:cubicBezTo>
                  <a:cubicBezTo>
                    <a:pt x="59" y="19"/>
                    <a:pt x="57" y="20"/>
                    <a:pt x="59" y="20"/>
                  </a:cubicBezTo>
                  <a:cubicBezTo>
                    <a:pt x="60" y="21"/>
                    <a:pt x="61" y="19"/>
                    <a:pt x="61" y="19"/>
                  </a:cubicBezTo>
                  <a:cubicBezTo>
                    <a:pt x="62" y="20"/>
                    <a:pt x="63" y="20"/>
                    <a:pt x="62" y="21"/>
                  </a:cubicBezTo>
                  <a:cubicBezTo>
                    <a:pt x="61" y="22"/>
                    <a:pt x="61" y="21"/>
                    <a:pt x="60" y="22"/>
                  </a:cubicBezTo>
                  <a:cubicBezTo>
                    <a:pt x="60" y="23"/>
                    <a:pt x="60" y="24"/>
                    <a:pt x="61" y="24"/>
                  </a:cubicBezTo>
                  <a:cubicBezTo>
                    <a:pt x="62" y="24"/>
                    <a:pt x="63" y="23"/>
                    <a:pt x="63" y="24"/>
                  </a:cubicBezTo>
                  <a:cubicBezTo>
                    <a:pt x="64" y="25"/>
                    <a:pt x="65" y="25"/>
                    <a:pt x="64" y="26"/>
                  </a:cubicBezTo>
                  <a:cubicBezTo>
                    <a:pt x="63" y="26"/>
                    <a:pt x="62" y="25"/>
                    <a:pt x="62" y="27"/>
                  </a:cubicBezTo>
                  <a:cubicBezTo>
                    <a:pt x="62" y="28"/>
                    <a:pt x="61" y="29"/>
                    <a:pt x="62" y="29"/>
                  </a:cubicBezTo>
                  <a:cubicBezTo>
                    <a:pt x="64" y="29"/>
                    <a:pt x="64" y="29"/>
                    <a:pt x="64" y="30"/>
                  </a:cubicBezTo>
                  <a:cubicBezTo>
                    <a:pt x="64" y="31"/>
                    <a:pt x="64" y="30"/>
                    <a:pt x="64" y="32"/>
                  </a:cubicBezTo>
                  <a:cubicBezTo>
                    <a:pt x="64" y="34"/>
                    <a:pt x="64" y="34"/>
                    <a:pt x="65" y="34"/>
                  </a:cubicBezTo>
                  <a:cubicBezTo>
                    <a:pt x="67" y="34"/>
                    <a:pt x="67" y="33"/>
                    <a:pt x="68" y="33"/>
                  </a:cubicBezTo>
                  <a:cubicBezTo>
                    <a:pt x="68" y="32"/>
                    <a:pt x="69" y="31"/>
                    <a:pt x="70" y="33"/>
                  </a:cubicBezTo>
                  <a:cubicBezTo>
                    <a:pt x="72" y="36"/>
                    <a:pt x="73" y="36"/>
                    <a:pt x="72" y="38"/>
                  </a:cubicBezTo>
                  <a:cubicBezTo>
                    <a:pt x="72" y="39"/>
                    <a:pt x="71" y="39"/>
                    <a:pt x="72" y="39"/>
                  </a:cubicBezTo>
                  <a:cubicBezTo>
                    <a:pt x="73" y="40"/>
                    <a:pt x="74" y="40"/>
                    <a:pt x="75" y="40"/>
                  </a:cubicBezTo>
                  <a:cubicBezTo>
                    <a:pt x="75" y="40"/>
                    <a:pt x="75" y="40"/>
                    <a:pt x="76" y="42"/>
                  </a:cubicBezTo>
                  <a:cubicBezTo>
                    <a:pt x="76" y="43"/>
                    <a:pt x="74" y="47"/>
                    <a:pt x="74" y="48"/>
                  </a:cubicBezTo>
                  <a:cubicBezTo>
                    <a:pt x="74" y="50"/>
                    <a:pt x="73" y="51"/>
                    <a:pt x="73" y="54"/>
                  </a:cubicBezTo>
                  <a:cubicBezTo>
                    <a:pt x="74" y="56"/>
                    <a:pt x="73" y="57"/>
                    <a:pt x="74" y="58"/>
                  </a:cubicBezTo>
                  <a:cubicBezTo>
                    <a:pt x="75" y="59"/>
                    <a:pt x="76" y="60"/>
                    <a:pt x="76" y="57"/>
                  </a:cubicBezTo>
                  <a:cubicBezTo>
                    <a:pt x="76" y="55"/>
                    <a:pt x="76" y="53"/>
                    <a:pt x="76" y="52"/>
                  </a:cubicBezTo>
                  <a:cubicBezTo>
                    <a:pt x="77" y="51"/>
                    <a:pt x="77" y="51"/>
                    <a:pt x="77" y="50"/>
                  </a:cubicBezTo>
                  <a:cubicBezTo>
                    <a:pt x="77" y="49"/>
                    <a:pt x="80" y="51"/>
                    <a:pt x="80" y="49"/>
                  </a:cubicBezTo>
                  <a:cubicBezTo>
                    <a:pt x="79" y="46"/>
                    <a:pt x="79" y="44"/>
                    <a:pt x="80" y="43"/>
                  </a:cubicBezTo>
                  <a:cubicBezTo>
                    <a:pt x="81" y="42"/>
                    <a:pt x="80" y="40"/>
                    <a:pt x="82" y="40"/>
                  </a:cubicBezTo>
                  <a:cubicBezTo>
                    <a:pt x="84" y="39"/>
                    <a:pt x="84" y="39"/>
                    <a:pt x="84" y="38"/>
                  </a:cubicBezTo>
                  <a:cubicBezTo>
                    <a:pt x="84" y="37"/>
                    <a:pt x="83" y="38"/>
                    <a:pt x="82" y="37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660013" y="2259998"/>
              <a:ext cx="445821" cy="456768"/>
            </a:xfrm>
            <a:custGeom>
              <a:avLst/>
              <a:gdLst>
                <a:gd name="T0" fmla="*/ 27 w 83"/>
                <a:gd name="T1" fmla="*/ 4 h 85"/>
                <a:gd name="T2" fmla="*/ 27 w 83"/>
                <a:gd name="T3" fmla="*/ 9 h 85"/>
                <a:gd name="T4" fmla="*/ 25 w 83"/>
                <a:gd name="T5" fmla="*/ 19 h 85"/>
                <a:gd name="T6" fmla="*/ 20 w 83"/>
                <a:gd name="T7" fmla="*/ 31 h 85"/>
                <a:gd name="T8" fmla="*/ 15 w 83"/>
                <a:gd name="T9" fmla="*/ 31 h 85"/>
                <a:gd name="T10" fmla="*/ 10 w 83"/>
                <a:gd name="T11" fmla="*/ 37 h 85"/>
                <a:gd name="T12" fmla="*/ 7 w 83"/>
                <a:gd name="T13" fmla="*/ 42 h 85"/>
                <a:gd name="T14" fmla="*/ 5 w 83"/>
                <a:gd name="T15" fmla="*/ 50 h 85"/>
                <a:gd name="T16" fmla="*/ 4 w 83"/>
                <a:gd name="T17" fmla="*/ 55 h 85"/>
                <a:gd name="T18" fmla="*/ 0 w 83"/>
                <a:gd name="T19" fmla="*/ 58 h 85"/>
                <a:gd name="T20" fmla="*/ 5 w 83"/>
                <a:gd name="T21" fmla="*/ 69 h 85"/>
                <a:gd name="T22" fmla="*/ 14 w 83"/>
                <a:gd name="T23" fmla="*/ 77 h 85"/>
                <a:gd name="T24" fmla="*/ 23 w 83"/>
                <a:gd name="T25" fmla="*/ 82 h 85"/>
                <a:gd name="T26" fmla="*/ 33 w 83"/>
                <a:gd name="T27" fmla="*/ 78 h 85"/>
                <a:gd name="T28" fmla="*/ 40 w 83"/>
                <a:gd name="T29" fmla="*/ 74 h 85"/>
                <a:gd name="T30" fmla="*/ 45 w 83"/>
                <a:gd name="T31" fmla="*/ 69 h 85"/>
                <a:gd name="T32" fmla="*/ 44 w 83"/>
                <a:gd name="T33" fmla="*/ 66 h 85"/>
                <a:gd name="T34" fmla="*/ 48 w 83"/>
                <a:gd name="T35" fmla="*/ 56 h 85"/>
                <a:gd name="T36" fmla="*/ 51 w 83"/>
                <a:gd name="T37" fmla="*/ 46 h 85"/>
                <a:gd name="T38" fmla="*/ 59 w 83"/>
                <a:gd name="T39" fmla="*/ 47 h 85"/>
                <a:gd name="T40" fmla="*/ 61 w 83"/>
                <a:gd name="T41" fmla="*/ 42 h 85"/>
                <a:gd name="T42" fmla="*/ 62 w 83"/>
                <a:gd name="T43" fmla="*/ 37 h 85"/>
                <a:gd name="T44" fmla="*/ 68 w 83"/>
                <a:gd name="T45" fmla="*/ 33 h 85"/>
                <a:gd name="T46" fmla="*/ 71 w 83"/>
                <a:gd name="T47" fmla="*/ 24 h 85"/>
                <a:gd name="T48" fmla="*/ 79 w 83"/>
                <a:gd name="T49" fmla="*/ 24 h 85"/>
                <a:gd name="T50" fmla="*/ 83 w 83"/>
                <a:gd name="T51" fmla="*/ 21 h 85"/>
                <a:gd name="T52" fmla="*/ 78 w 83"/>
                <a:gd name="T53" fmla="*/ 15 h 85"/>
                <a:gd name="T54" fmla="*/ 72 w 83"/>
                <a:gd name="T55" fmla="*/ 15 h 85"/>
                <a:gd name="T56" fmla="*/ 66 w 83"/>
                <a:gd name="T57" fmla="*/ 19 h 85"/>
                <a:gd name="T58" fmla="*/ 61 w 83"/>
                <a:gd name="T59" fmla="*/ 21 h 85"/>
                <a:gd name="T60" fmla="*/ 58 w 83"/>
                <a:gd name="T61" fmla="*/ 22 h 85"/>
                <a:gd name="T62" fmla="*/ 50 w 83"/>
                <a:gd name="T63" fmla="*/ 17 h 85"/>
                <a:gd name="T64" fmla="*/ 28 w 83"/>
                <a:gd name="T6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85">
                  <a:moveTo>
                    <a:pt x="26" y="1"/>
                  </a:moveTo>
                  <a:cubicBezTo>
                    <a:pt x="27" y="2"/>
                    <a:pt x="27" y="3"/>
                    <a:pt x="27" y="4"/>
                  </a:cubicBezTo>
                  <a:cubicBezTo>
                    <a:pt x="27" y="6"/>
                    <a:pt x="28" y="8"/>
                    <a:pt x="28" y="8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7" y="11"/>
                    <a:pt x="28" y="15"/>
                    <a:pt x="27" y="16"/>
                  </a:cubicBezTo>
                  <a:cubicBezTo>
                    <a:pt x="26" y="17"/>
                    <a:pt x="25" y="16"/>
                    <a:pt x="25" y="19"/>
                  </a:cubicBezTo>
                  <a:cubicBezTo>
                    <a:pt x="25" y="21"/>
                    <a:pt x="26" y="24"/>
                    <a:pt x="25" y="26"/>
                  </a:cubicBezTo>
                  <a:cubicBezTo>
                    <a:pt x="24" y="27"/>
                    <a:pt x="22" y="31"/>
                    <a:pt x="20" y="31"/>
                  </a:cubicBezTo>
                  <a:cubicBezTo>
                    <a:pt x="19" y="31"/>
                    <a:pt x="19" y="32"/>
                    <a:pt x="18" y="31"/>
                  </a:cubicBezTo>
                  <a:cubicBezTo>
                    <a:pt x="16" y="30"/>
                    <a:pt x="15" y="29"/>
                    <a:pt x="15" y="31"/>
                  </a:cubicBezTo>
                  <a:cubicBezTo>
                    <a:pt x="14" y="32"/>
                    <a:pt x="15" y="34"/>
                    <a:pt x="14" y="34"/>
                  </a:cubicBezTo>
                  <a:cubicBezTo>
                    <a:pt x="12" y="35"/>
                    <a:pt x="10" y="35"/>
                    <a:pt x="10" y="37"/>
                  </a:cubicBezTo>
                  <a:cubicBezTo>
                    <a:pt x="11" y="39"/>
                    <a:pt x="12" y="44"/>
                    <a:pt x="11" y="43"/>
                  </a:cubicBezTo>
                  <a:cubicBezTo>
                    <a:pt x="10" y="43"/>
                    <a:pt x="8" y="41"/>
                    <a:pt x="7" y="42"/>
                  </a:cubicBezTo>
                  <a:cubicBezTo>
                    <a:pt x="7" y="42"/>
                    <a:pt x="6" y="44"/>
                    <a:pt x="6" y="45"/>
                  </a:cubicBezTo>
                  <a:cubicBezTo>
                    <a:pt x="6" y="47"/>
                    <a:pt x="5" y="49"/>
                    <a:pt x="5" y="50"/>
                  </a:cubicBezTo>
                  <a:cubicBezTo>
                    <a:pt x="6" y="51"/>
                    <a:pt x="7" y="53"/>
                    <a:pt x="5" y="53"/>
                  </a:cubicBezTo>
                  <a:cubicBezTo>
                    <a:pt x="4" y="54"/>
                    <a:pt x="4" y="53"/>
                    <a:pt x="4" y="55"/>
                  </a:cubicBezTo>
                  <a:cubicBezTo>
                    <a:pt x="4" y="57"/>
                    <a:pt x="4" y="57"/>
                    <a:pt x="3" y="57"/>
                  </a:cubicBezTo>
                  <a:cubicBezTo>
                    <a:pt x="1" y="57"/>
                    <a:pt x="0" y="58"/>
                    <a:pt x="0" y="58"/>
                  </a:cubicBezTo>
                  <a:cubicBezTo>
                    <a:pt x="0" y="59"/>
                    <a:pt x="0" y="63"/>
                    <a:pt x="1" y="65"/>
                  </a:cubicBezTo>
                  <a:cubicBezTo>
                    <a:pt x="3" y="66"/>
                    <a:pt x="4" y="67"/>
                    <a:pt x="5" y="69"/>
                  </a:cubicBezTo>
                  <a:cubicBezTo>
                    <a:pt x="5" y="71"/>
                    <a:pt x="6" y="73"/>
                    <a:pt x="9" y="75"/>
                  </a:cubicBezTo>
                  <a:cubicBezTo>
                    <a:pt x="12" y="76"/>
                    <a:pt x="13" y="75"/>
                    <a:pt x="14" y="77"/>
                  </a:cubicBezTo>
                  <a:cubicBezTo>
                    <a:pt x="15" y="78"/>
                    <a:pt x="12" y="79"/>
                    <a:pt x="17" y="80"/>
                  </a:cubicBezTo>
                  <a:cubicBezTo>
                    <a:pt x="22" y="81"/>
                    <a:pt x="21" y="85"/>
                    <a:pt x="23" y="82"/>
                  </a:cubicBezTo>
                  <a:cubicBezTo>
                    <a:pt x="25" y="80"/>
                    <a:pt x="23" y="79"/>
                    <a:pt x="26" y="80"/>
                  </a:cubicBezTo>
                  <a:cubicBezTo>
                    <a:pt x="29" y="81"/>
                    <a:pt x="32" y="79"/>
                    <a:pt x="33" y="78"/>
                  </a:cubicBezTo>
                  <a:cubicBezTo>
                    <a:pt x="34" y="77"/>
                    <a:pt x="31" y="77"/>
                    <a:pt x="34" y="76"/>
                  </a:cubicBezTo>
                  <a:cubicBezTo>
                    <a:pt x="38" y="75"/>
                    <a:pt x="40" y="75"/>
                    <a:pt x="40" y="74"/>
                  </a:cubicBezTo>
                  <a:cubicBezTo>
                    <a:pt x="40" y="73"/>
                    <a:pt x="41" y="74"/>
                    <a:pt x="42" y="73"/>
                  </a:cubicBezTo>
                  <a:cubicBezTo>
                    <a:pt x="44" y="72"/>
                    <a:pt x="44" y="69"/>
                    <a:pt x="45" y="69"/>
                  </a:cubicBezTo>
                  <a:cubicBezTo>
                    <a:pt x="46" y="69"/>
                    <a:pt x="48" y="69"/>
                    <a:pt x="46" y="68"/>
                  </a:cubicBezTo>
                  <a:cubicBezTo>
                    <a:pt x="44" y="67"/>
                    <a:pt x="42" y="68"/>
                    <a:pt x="44" y="66"/>
                  </a:cubicBezTo>
                  <a:cubicBezTo>
                    <a:pt x="45" y="63"/>
                    <a:pt x="45" y="62"/>
                    <a:pt x="47" y="60"/>
                  </a:cubicBezTo>
                  <a:cubicBezTo>
                    <a:pt x="48" y="58"/>
                    <a:pt x="48" y="58"/>
                    <a:pt x="48" y="56"/>
                  </a:cubicBezTo>
                  <a:cubicBezTo>
                    <a:pt x="49" y="54"/>
                    <a:pt x="49" y="55"/>
                    <a:pt x="50" y="52"/>
                  </a:cubicBezTo>
                  <a:cubicBezTo>
                    <a:pt x="51" y="49"/>
                    <a:pt x="49" y="47"/>
                    <a:pt x="51" y="46"/>
                  </a:cubicBezTo>
                  <a:cubicBezTo>
                    <a:pt x="53" y="44"/>
                    <a:pt x="54" y="43"/>
                    <a:pt x="55" y="45"/>
                  </a:cubicBezTo>
                  <a:cubicBezTo>
                    <a:pt x="56" y="46"/>
                    <a:pt x="58" y="47"/>
                    <a:pt x="59" y="47"/>
                  </a:cubicBezTo>
                  <a:cubicBezTo>
                    <a:pt x="59" y="46"/>
                    <a:pt x="59" y="45"/>
                    <a:pt x="59" y="44"/>
                  </a:cubicBezTo>
                  <a:cubicBezTo>
                    <a:pt x="59" y="43"/>
                    <a:pt x="60" y="41"/>
                    <a:pt x="61" y="42"/>
                  </a:cubicBezTo>
                  <a:cubicBezTo>
                    <a:pt x="62" y="42"/>
                    <a:pt x="62" y="42"/>
                    <a:pt x="62" y="40"/>
                  </a:cubicBezTo>
                  <a:cubicBezTo>
                    <a:pt x="62" y="39"/>
                    <a:pt x="61" y="38"/>
                    <a:pt x="62" y="37"/>
                  </a:cubicBezTo>
                  <a:cubicBezTo>
                    <a:pt x="64" y="37"/>
                    <a:pt x="66" y="38"/>
                    <a:pt x="66" y="37"/>
                  </a:cubicBezTo>
                  <a:cubicBezTo>
                    <a:pt x="66" y="36"/>
                    <a:pt x="66" y="34"/>
                    <a:pt x="68" y="33"/>
                  </a:cubicBezTo>
                  <a:cubicBezTo>
                    <a:pt x="69" y="33"/>
                    <a:pt x="70" y="34"/>
                    <a:pt x="70" y="31"/>
                  </a:cubicBezTo>
                  <a:cubicBezTo>
                    <a:pt x="71" y="28"/>
                    <a:pt x="71" y="26"/>
                    <a:pt x="71" y="24"/>
                  </a:cubicBezTo>
                  <a:cubicBezTo>
                    <a:pt x="71" y="22"/>
                    <a:pt x="72" y="19"/>
                    <a:pt x="73" y="20"/>
                  </a:cubicBezTo>
                  <a:cubicBezTo>
                    <a:pt x="74" y="21"/>
                    <a:pt x="78" y="24"/>
                    <a:pt x="79" y="24"/>
                  </a:cubicBezTo>
                  <a:cubicBezTo>
                    <a:pt x="81" y="25"/>
                    <a:pt x="82" y="23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1" y="18"/>
                    <a:pt x="81" y="17"/>
                  </a:cubicBezTo>
                  <a:cubicBezTo>
                    <a:pt x="80" y="16"/>
                    <a:pt x="79" y="15"/>
                    <a:pt x="78" y="15"/>
                  </a:cubicBezTo>
                  <a:cubicBezTo>
                    <a:pt x="77" y="15"/>
                    <a:pt x="76" y="15"/>
                    <a:pt x="75" y="14"/>
                  </a:cubicBezTo>
                  <a:cubicBezTo>
                    <a:pt x="74" y="14"/>
                    <a:pt x="72" y="15"/>
                    <a:pt x="72" y="15"/>
                  </a:cubicBezTo>
                  <a:cubicBezTo>
                    <a:pt x="71" y="16"/>
                    <a:pt x="70" y="16"/>
                    <a:pt x="69" y="17"/>
                  </a:cubicBezTo>
                  <a:cubicBezTo>
                    <a:pt x="68" y="17"/>
                    <a:pt x="68" y="19"/>
                    <a:pt x="66" y="19"/>
                  </a:cubicBezTo>
                  <a:cubicBezTo>
                    <a:pt x="64" y="19"/>
                    <a:pt x="64" y="18"/>
                    <a:pt x="63" y="17"/>
                  </a:cubicBezTo>
                  <a:cubicBezTo>
                    <a:pt x="63" y="16"/>
                    <a:pt x="61" y="21"/>
                    <a:pt x="61" y="21"/>
                  </a:cubicBezTo>
                  <a:cubicBezTo>
                    <a:pt x="61" y="22"/>
                    <a:pt x="60" y="23"/>
                    <a:pt x="60" y="22"/>
                  </a:cubicBezTo>
                  <a:cubicBezTo>
                    <a:pt x="60" y="21"/>
                    <a:pt x="58" y="22"/>
                    <a:pt x="58" y="2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0"/>
                    <a:pt x="26" y="1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4590354" y="2361502"/>
              <a:ext cx="768245" cy="446816"/>
            </a:xfrm>
            <a:custGeom>
              <a:avLst/>
              <a:gdLst>
                <a:gd name="T0" fmla="*/ 140 w 143"/>
                <a:gd name="T1" fmla="*/ 52 h 83"/>
                <a:gd name="T2" fmla="*/ 133 w 143"/>
                <a:gd name="T3" fmla="*/ 51 h 83"/>
                <a:gd name="T4" fmla="*/ 130 w 143"/>
                <a:gd name="T5" fmla="*/ 53 h 83"/>
                <a:gd name="T6" fmla="*/ 125 w 143"/>
                <a:gd name="T7" fmla="*/ 48 h 83"/>
                <a:gd name="T8" fmla="*/ 129 w 143"/>
                <a:gd name="T9" fmla="*/ 50 h 83"/>
                <a:gd name="T10" fmla="*/ 133 w 143"/>
                <a:gd name="T11" fmla="*/ 49 h 83"/>
                <a:gd name="T12" fmla="*/ 131 w 143"/>
                <a:gd name="T13" fmla="*/ 47 h 83"/>
                <a:gd name="T14" fmla="*/ 128 w 143"/>
                <a:gd name="T15" fmla="*/ 45 h 83"/>
                <a:gd name="T16" fmla="*/ 129 w 143"/>
                <a:gd name="T17" fmla="*/ 43 h 83"/>
                <a:gd name="T18" fmla="*/ 131 w 143"/>
                <a:gd name="T19" fmla="*/ 42 h 83"/>
                <a:gd name="T20" fmla="*/ 130 w 143"/>
                <a:gd name="T21" fmla="*/ 38 h 83"/>
                <a:gd name="T22" fmla="*/ 125 w 143"/>
                <a:gd name="T23" fmla="*/ 35 h 83"/>
                <a:gd name="T24" fmla="*/ 128 w 143"/>
                <a:gd name="T25" fmla="*/ 35 h 83"/>
                <a:gd name="T26" fmla="*/ 129 w 143"/>
                <a:gd name="T27" fmla="*/ 31 h 83"/>
                <a:gd name="T28" fmla="*/ 127 w 143"/>
                <a:gd name="T29" fmla="*/ 28 h 83"/>
                <a:gd name="T30" fmla="*/ 125 w 143"/>
                <a:gd name="T31" fmla="*/ 25 h 83"/>
                <a:gd name="T32" fmla="*/ 115 w 143"/>
                <a:gd name="T33" fmla="*/ 23 h 83"/>
                <a:gd name="T34" fmla="*/ 112 w 143"/>
                <a:gd name="T35" fmla="*/ 21 h 83"/>
                <a:gd name="T36" fmla="*/ 109 w 143"/>
                <a:gd name="T37" fmla="*/ 16 h 83"/>
                <a:gd name="T38" fmla="*/ 105 w 143"/>
                <a:gd name="T39" fmla="*/ 7 h 83"/>
                <a:gd name="T40" fmla="*/ 100 w 143"/>
                <a:gd name="T41" fmla="*/ 2 h 83"/>
                <a:gd name="T42" fmla="*/ 92 w 143"/>
                <a:gd name="T43" fmla="*/ 5 h 83"/>
                <a:gd name="T44" fmla="*/ 84 w 143"/>
                <a:gd name="T45" fmla="*/ 5 h 83"/>
                <a:gd name="T46" fmla="*/ 81 w 143"/>
                <a:gd name="T47" fmla="*/ 14 h 83"/>
                <a:gd name="T48" fmla="*/ 75 w 143"/>
                <a:gd name="T49" fmla="*/ 18 h 83"/>
                <a:gd name="T50" fmla="*/ 74 w 143"/>
                <a:gd name="T51" fmla="*/ 23 h 83"/>
                <a:gd name="T52" fmla="*/ 72 w 143"/>
                <a:gd name="T53" fmla="*/ 28 h 83"/>
                <a:gd name="T54" fmla="*/ 64 w 143"/>
                <a:gd name="T55" fmla="*/ 27 h 83"/>
                <a:gd name="T56" fmla="*/ 61 w 143"/>
                <a:gd name="T57" fmla="*/ 37 h 83"/>
                <a:gd name="T58" fmla="*/ 57 w 143"/>
                <a:gd name="T59" fmla="*/ 47 h 83"/>
                <a:gd name="T60" fmla="*/ 58 w 143"/>
                <a:gd name="T61" fmla="*/ 50 h 83"/>
                <a:gd name="T62" fmla="*/ 53 w 143"/>
                <a:gd name="T63" fmla="*/ 55 h 83"/>
                <a:gd name="T64" fmla="*/ 46 w 143"/>
                <a:gd name="T65" fmla="*/ 59 h 83"/>
                <a:gd name="T66" fmla="*/ 36 w 143"/>
                <a:gd name="T67" fmla="*/ 63 h 83"/>
                <a:gd name="T68" fmla="*/ 27 w 143"/>
                <a:gd name="T69" fmla="*/ 58 h 83"/>
                <a:gd name="T70" fmla="*/ 23 w 143"/>
                <a:gd name="T71" fmla="*/ 62 h 83"/>
                <a:gd name="T72" fmla="*/ 16 w 143"/>
                <a:gd name="T73" fmla="*/ 69 h 83"/>
                <a:gd name="T74" fmla="*/ 13 w 143"/>
                <a:gd name="T75" fmla="*/ 73 h 83"/>
                <a:gd name="T76" fmla="*/ 9 w 143"/>
                <a:gd name="T77" fmla="*/ 77 h 83"/>
                <a:gd name="T78" fmla="*/ 5 w 143"/>
                <a:gd name="T79" fmla="*/ 79 h 83"/>
                <a:gd name="T80" fmla="*/ 28 w 143"/>
                <a:gd name="T81" fmla="*/ 79 h 83"/>
                <a:gd name="T82" fmla="*/ 42 w 143"/>
                <a:gd name="T83" fmla="*/ 78 h 83"/>
                <a:gd name="T84" fmla="*/ 142 w 143"/>
                <a:gd name="T85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83">
                  <a:moveTo>
                    <a:pt x="142" y="56"/>
                  </a:moveTo>
                  <a:cubicBezTo>
                    <a:pt x="141" y="54"/>
                    <a:pt x="141" y="53"/>
                    <a:pt x="140" y="52"/>
                  </a:cubicBezTo>
                  <a:cubicBezTo>
                    <a:pt x="139" y="51"/>
                    <a:pt x="138" y="51"/>
                    <a:pt x="137" y="51"/>
                  </a:cubicBezTo>
                  <a:cubicBezTo>
                    <a:pt x="136" y="51"/>
                    <a:pt x="134" y="51"/>
                    <a:pt x="133" y="51"/>
                  </a:cubicBezTo>
                  <a:cubicBezTo>
                    <a:pt x="133" y="51"/>
                    <a:pt x="134" y="52"/>
                    <a:pt x="133" y="52"/>
                  </a:cubicBezTo>
                  <a:cubicBezTo>
                    <a:pt x="132" y="52"/>
                    <a:pt x="131" y="53"/>
                    <a:pt x="130" y="53"/>
                  </a:cubicBezTo>
                  <a:cubicBezTo>
                    <a:pt x="129" y="52"/>
                    <a:pt x="130" y="53"/>
                    <a:pt x="128" y="51"/>
                  </a:cubicBezTo>
                  <a:cubicBezTo>
                    <a:pt x="126" y="49"/>
                    <a:pt x="125" y="48"/>
                    <a:pt x="125" y="48"/>
                  </a:cubicBezTo>
                  <a:cubicBezTo>
                    <a:pt x="124" y="47"/>
                    <a:pt x="125" y="47"/>
                    <a:pt x="126" y="48"/>
                  </a:cubicBezTo>
                  <a:cubicBezTo>
                    <a:pt x="127" y="48"/>
                    <a:pt x="127" y="49"/>
                    <a:pt x="129" y="50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3" y="50"/>
                    <a:pt x="133" y="49"/>
                    <a:pt x="133" y="49"/>
                  </a:cubicBezTo>
                  <a:cubicBezTo>
                    <a:pt x="134" y="48"/>
                    <a:pt x="133" y="47"/>
                    <a:pt x="133" y="47"/>
                  </a:cubicBezTo>
                  <a:cubicBezTo>
                    <a:pt x="132" y="47"/>
                    <a:pt x="132" y="47"/>
                    <a:pt x="131" y="47"/>
                  </a:cubicBezTo>
                  <a:cubicBezTo>
                    <a:pt x="131" y="46"/>
                    <a:pt x="130" y="44"/>
                    <a:pt x="129" y="45"/>
                  </a:cubicBezTo>
                  <a:cubicBezTo>
                    <a:pt x="129" y="46"/>
                    <a:pt x="129" y="46"/>
                    <a:pt x="128" y="45"/>
                  </a:cubicBezTo>
                  <a:cubicBezTo>
                    <a:pt x="126" y="44"/>
                    <a:pt x="127" y="44"/>
                    <a:pt x="128" y="44"/>
                  </a:cubicBezTo>
                  <a:cubicBezTo>
                    <a:pt x="128" y="44"/>
                    <a:pt x="130" y="44"/>
                    <a:pt x="129" y="43"/>
                  </a:cubicBezTo>
                  <a:cubicBezTo>
                    <a:pt x="129" y="42"/>
                    <a:pt x="128" y="41"/>
                    <a:pt x="129" y="41"/>
                  </a:cubicBezTo>
                  <a:cubicBezTo>
                    <a:pt x="130" y="41"/>
                    <a:pt x="130" y="43"/>
                    <a:pt x="131" y="42"/>
                  </a:cubicBezTo>
                  <a:cubicBezTo>
                    <a:pt x="132" y="42"/>
                    <a:pt x="132" y="40"/>
                    <a:pt x="132" y="39"/>
                  </a:cubicBezTo>
                  <a:cubicBezTo>
                    <a:pt x="131" y="39"/>
                    <a:pt x="131" y="38"/>
                    <a:pt x="130" y="38"/>
                  </a:cubicBezTo>
                  <a:cubicBezTo>
                    <a:pt x="129" y="37"/>
                    <a:pt x="128" y="37"/>
                    <a:pt x="127" y="36"/>
                  </a:cubicBezTo>
                  <a:cubicBezTo>
                    <a:pt x="125" y="36"/>
                    <a:pt x="126" y="36"/>
                    <a:pt x="125" y="35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5"/>
                    <a:pt x="126" y="35"/>
                    <a:pt x="128" y="35"/>
                  </a:cubicBezTo>
                  <a:cubicBezTo>
                    <a:pt x="129" y="35"/>
                    <a:pt x="129" y="36"/>
                    <a:pt x="129" y="34"/>
                  </a:cubicBezTo>
                  <a:cubicBezTo>
                    <a:pt x="129" y="33"/>
                    <a:pt x="128" y="31"/>
                    <a:pt x="129" y="31"/>
                  </a:cubicBezTo>
                  <a:cubicBezTo>
                    <a:pt x="130" y="31"/>
                    <a:pt x="130" y="30"/>
                    <a:pt x="130" y="30"/>
                  </a:cubicBezTo>
                  <a:cubicBezTo>
                    <a:pt x="130" y="29"/>
                    <a:pt x="129" y="29"/>
                    <a:pt x="127" y="28"/>
                  </a:cubicBezTo>
                  <a:cubicBezTo>
                    <a:pt x="126" y="28"/>
                    <a:pt x="125" y="27"/>
                    <a:pt x="124" y="25"/>
                  </a:cubicBezTo>
                  <a:cubicBezTo>
                    <a:pt x="124" y="25"/>
                    <a:pt x="125" y="25"/>
                    <a:pt x="125" y="25"/>
                  </a:cubicBezTo>
                  <a:cubicBezTo>
                    <a:pt x="124" y="24"/>
                    <a:pt x="122" y="25"/>
                    <a:pt x="120" y="25"/>
                  </a:cubicBezTo>
                  <a:cubicBezTo>
                    <a:pt x="118" y="24"/>
                    <a:pt x="116" y="24"/>
                    <a:pt x="115" y="23"/>
                  </a:cubicBezTo>
                  <a:cubicBezTo>
                    <a:pt x="114" y="22"/>
                    <a:pt x="115" y="22"/>
                    <a:pt x="115" y="22"/>
                  </a:cubicBezTo>
                  <a:cubicBezTo>
                    <a:pt x="114" y="21"/>
                    <a:pt x="113" y="20"/>
                    <a:pt x="112" y="21"/>
                  </a:cubicBezTo>
                  <a:cubicBezTo>
                    <a:pt x="111" y="22"/>
                    <a:pt x="109" y="23"/>
                    <a:pt x="108" y="22"/>
                  </a:cubicBezTo>
                  <a:cubicBezTo>
                    <a:pt x="107" y="20"/>
                    <a:pt x="108" y="18"/>
                    <a:pt x="109" y="16"/>
                  </a:cubicBezTo>
                  <a:cubicBezTo>
                    <a:pt x="111" y="14"/>
                    <a:pt x="110" y="12"/>
                    <a:pt x="110" y="11"/>
                  </a:cubicBezTo>
                  <a:cubicBezTo>
                    <a:pt x="110" y="9"/>
                    <a:pt x="106" y="8"/>
                    <a:pt x="105" y="7"/>
                  </a:cubicBezTo>
                  <a:cubicBezTo>
                    <a:pt x="104" y="6"/>
                    <a:pt x="102" y="7"/>
                    <a:pt x="101" y="6"/>
                  </a:cubicBezTo>
                  <a:cubicBezTo>
                    <a:pt x="100" y="6"/>
                    <a:pt x="100" y="3"/>
                    <a:pt x="100" y="2"/>
                  </a:cubicBezTo>
                  <a:cubicBezTo>
                    <a:pt x="100" y="1"/>
                    <a:pt x="97" y="1"/>
                    <a:pt x="96" y="2"/>
                  </a:cubicBezTo>
                  <a:cubicBezTo>
                    <a:pt x="95" y="4"/>
                    <a:pt x="94" y="6"/>
                    <a:pt x="92" y="5"/>
                  </a:cubicBezTo>
                  <a:cubicBezTo>
                    <a:pt x="91" y="5"/>
                    <a:pt x="87" y="2"/>
                    <a:pt x="86" y="1"/>
                  </a:cubicBezTo>
                  <a:cubicBezTo>
                    <a:pt x="85" y="0"/>
                    <a:pt x="84" y="3"/>
                    <a:pt x="84" y="5"/>
                  </a:cubicBezTo>
                  <a:cubicBezTo>
                    <a:pt x="84" y="7"/>
                    <a:pt x="84" y="9"/>
                    <a:pt x="83" y="12"/>
                  </a:cubicBezTo>
                  <a:cubicBezTo>
                    <a:pt x="83" y="15"/>
                    <a:pt x="82" y="14"/>
                    <a:pt x="81" y="14"/>
                  </a:cubicBezTo>
                  <a:cubicBezTo>
                    <a:pt x="79" y="15"/>
                    <a:pt x="79" y="17"/>
                    <a:pt x="79" y="18"/>
                  </a:cubicBezTo>
                  <a:cubicBezTo>
                    <a:pt x="79" y="19"/>
                    <a:pt x="77" y="18"/>
                    <a:pt x="75" y="18"/>
                  </a:cubicBezTo>
                  <a:cubicBezTo>
                    <a:pt x="74" y="19"/>
                    <a:pt x="75" y="20"/>
                    <a:pt x="75" y="21"/>
                  </a:cubicBezTo>
                  <a:cubicBezTo>
                    <a:pt x="75" y="23"/>
                    <a:pt x="75" y="23"/>
                    <a:pt x="74" y="23"/>
                  </a:cubicBezTo>
                  <a:cubicBezTo>
                    <a:pt x="73" y="22"/>
                    <a:pt x="72" y="24"/>
                    <a:pt x="72" y="25"/>
                  </a:cubicBezTo>
                  <a:cubicBezTo>
                    <a:pt x="72" y="26"/>
                    <a:pt x="72" y="27"/>
                    <a:pt x="72" y="28"/>
                  </a:cubicBezTo>
                  <a:cubicBezTo>
                    <a:pt x="71" y="28"/>
                    <a:pt x="69" y="27"/>
                    <a:pt x="68" y="26"/>
                  </a:cubicBezTo>
                  <a:cubicBezTo>
                    <a:pt x="67" y="24"/>
                    <a:pt x="66" y="25"/>
                    <a:pt x="64" y="27"/>
                  </a:cubicBezTo>
                  <a:cubicBezTo>
                    <a:pt x="62" y="28"/>
                    <a:pt x="64" y="30"/>
                    <a:pt x="63" y="33"/>
                  </a:cubicBezTo>
                  <a:cubicBezTo>
                    <a:pt x="62" y="36"/>
                    <a:pt x="62" y="35"/>
                    <a:pt x="61" y="37"/>
                  </a:cubicBezTo>
                  <a:cubicBezTo>
                    <a:pt x="61" y="39"/>
                    <a:pt x="61" y="39"/>
                    <a:pt x="60" y="41"/>
                  </a:cubicBezTo>
                  <a:cubicBezTo>
                    <a:pt x="58" y="43"/>
                    <a:pt x="58" y="44"/>
                    <a:pt x="57" y="47"/>
                  </a:cubicBezTo>
                  <a:cubicBezTo>
                    <a:pt x="55" y="49"/>
                    <a:pt x="57" y="48"/>
                    <a:pt x="59" y="49"/>
                  </a:cubicBezTo>
                  <a:cubicBezTo>
                    <a:pt x="61" y="50"/>
                    <a:pt x="59" y="50"/>
                    <a:pt x="58" y="50"/>
                  </a:cubicBezTo>
                  <a:cubicBezTo>
                    <a:pt x="57" y="50"/>
                    <a:pt x="57" y="53"/>
                    <a:pt x="55" y="54"/>
                  </a:cubicBezTo>
                  <a:cubicBezTo>
                    <a:pt x="54" y="55"/>
                    <a:pt x="53" y="54"/>
                    <a:pt x="53" y="55"/>
                  </a:cubicBezTo>
                  <a:cubicBezTo>
                    <a:pt x="53" y="56"/>
                    <a:pt x="51" y="56"/>
                    <a:pt x="47" y="57"/>
                  </a:cubicBezTo>
                  <a:cubicBezTo>
                    <a:pt x="44" y="58"/>
                    <a:pt x="47" y="58"/>
                    <a:pt x="46" y="59"/>
                  </a:cubicBezTo>
                  <a:cubicBezTo>
                    <a:pt x="45" y="60"/>
                    <a:pt x="42" y="62"/>
                    <a:pt x="39" y="61"/>
                  </a:cubicBezTo>
                  <a:cubicBezTo>
                    <a:pt x="36" y="60"/>
                    <a:pt x="38" y="61"/>
                    <a:pt x="36" y="63"/>
                  </a:cubicBezTo>
                  <a:cubicBezTo>
                    <a:pt x="34" y="66"/>
                    <a:pt x="35" y="62"/>
                    <a:pt x="30" y="61"/>
                  </a:cubicBezTo>
                  <a:cubicBezTo>
                    <a:pt x="25" y="60"/>
                    <a:pt x="28" y="59"/>
                    <a:pt x="27" y="58"/>
                  </a:cubicBezTo>
                  <a:cubicBezTo>
                    <a:pt x="27" y="58"/>
                    <a:pt x="27" y="58"/>
                    <a:pt x="27" y="57"/>
                  </a:cubicBezTo>
                  <a:cubicBezTo>
                    <a:pt x="26" y="59"/>
                    <a:pt x="24" y="61"/>
                    <a:pt x="23" y="62"/>
                  </a:cubicBezTo>
                  <a:cubicBezTo>
                    <a:pt x="23" y="62"/>
                    <a:pt x="20" y="65"/>
                    <a:pt x="19" y="66"/>
                  </a:cubicBezTo>
                  <a:cubicBezTo>
                    <a:pt x="18" y="66"/>
                    <a:pt x="16" y="68"/>
                    <a:pt x="16" y="69"/>
                  </a:cubicBezTo>
                  <a:cubicBezTo>
                    <a:pt x="16" y="70"/>
                    <a:pt x="14" y="71"/>
                    <a:pt x="14" y="72"/>
                  </a:cubicBezTo>
                  <a:cubicBezTo>
                    <a:pt x="14" y="72"/>
                    <a:pt x="13" y="71"/>
                    <a:pt x="13" y="73"/>
                  </a:cubicBezTo>
                  <a:cubicBezTo>
                    <a:pt x="13" y="74"/>
                    <a:pt x="13" y="74"/>
                    <a:pt x="12" y="75"/>
                  </a:cubicBezTo>
                  <a:cubicBezTo>
                    <a:pt x="11" y="75"/>
                    <a:pt x="10" y="75"/>
                    <a:pt x="9" y="77"/>
                  </a:cubicBezTo>
                  <a:cubicBezTo>
                    <a:pt x="9" y="78"/>
                    <a:pt x="9" y="79"/>
                    <a:pt x="8" y="79"/>
                  </a:cubicBezTo>
                  <a:cubicBezTo>
                    <a:pt x="7" y="79"/>
                    <a:pt x="6" y="78"/>
                    <a:pt x="5" y="79"/>
                  </a:cubicBezTo>
                  <a:cubicBezTo>
                    <a:pt x="5" y="80"/>
                    <a:pt x="3" y="82"/>
                    <a:pt x="0" y="83"/>
                  </a:cubicBezTo>
                  <a:cubicBezTo>
                    <a:pt x="15" y="81"/>
                    <a:pt x="26" y="79"/>
                    <a:pt x="28" y="79"/>
                  </a:cubicBezTo>
                  <a:cubicBezTo>
                    <a:pt x="31" y="78"/>
                    <a:pt x="36" y="78"/>
                    <a:pt x="37" y="78"/>
                  </a:cubicBezTo>
                  <a:cubicBezTo>
                    <a:pt x="38" y="79"/>
                    <a:pt x="42" y="78"/>
                    <a:pt x="42" y="78"/>
                  </a:cubicBezTo>
                  <a:cubicBezTo>
                    <a:pt x="85" y="72"/>
                    <a:pt x="135" y="60"/>
                    <a:pt x="143" y="58"/>
                  </a:cubicBezTo>
                  <a:cubicBezTo>
                    <a:pt x="143" y="58"/>
                    <a:pt x="143" y="58"/>
                    <a:pt x="142" y="5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016160" y="2501817"/>
              <a:ext cx="719483" cy="381137"/>
            </a:xfrm>
            <a:custGeom>
              <a:avLst/>
              <a:gdLst>
                <a:gd name="T0" fmla="*/ 118 w 134"/>
                <a:gd name="T1" fmla="*/ 10 h 71"/>
                <a:gd name="T2" fmla="*/ 114 w 134"/>
                <a:gd name="T3" fmla="*/ 8 h 71"/>
                <a:gd name="T4" fmla="*/ 113 w 134"/>
                <a:gd name="T5" fmla="*/ 6 h 71"/>
                <a:gd name="T6" fmla="*/ 111 w 134"/>
                <a:gd name="T7" fmla="*/ 6 h 71"/>
                <a:gd name="T8" fmla="*/ 109 w 134"/>
                <a:gd name="T9" fmla="*/ 8 h 71"/>
                <a:gd name="T10" fmla="*/ 106 w 134"/>
                <a:gd name="T11" fmla="*/ 9 h 71"/>
                <a:gd name="T12" fmla="*/ 101 w 134"/>
                <a:gd name="T13" fmla="*/ 10 h 71"/>
                <a:gd name="T14" fmla="*/ 91 w 134"/>
                <a:gd name="T15" fmla="*/ 8 h 71"/>
                <a:gd name="T16" fmla="*/ 85 w 134"/>
                <a:gd name="T17" fmla="*/ 2 h 71"/>
                <a:gd name="T18" fmla="*/ 78 w 134"/>
                <a:gd name="T19" fmla="*/ 1 h 71"/>
                <a:gd name="T20" fmla="*/ 77 w 134"/>
                <a:gd name="T21" fmla="*/ 6 h 71"/>
                <a:gd name="T22" fmla="*/ 74 w 134"/>
                <a:gd name="T23" fmla="*/ 10 h 71"/>
                <a:gd name="T24" fmla="*/ 70 w 134"/>
                <a:gd name="T25" fmla="*/ 11 h 71"/>
                <a:gd name="T26" fmla="*/ 68 w 134"/>
                <a:gd name="T27" fmla="*/ 16 h 71"/>
                <a:gd name="T28" fmla="*/ 65 w 134"/>
                <a:gd name="T29" fmla="*/ 19 h 71"/>
                <a:gd name="T30" fmla="*/ 63 w 134"/>
                <a:gd name="T31" fmla="*/ 23 h 71"/>
                <a:gd name="T32" fmla="*/ 58 w 134"/>
                <a:gd name="T33" fmla="*/ 30 h 71"/>
                <a:gd name="T34" fmla="*/ 54 w 134"/>
                <a:gd name="T35" fmla="*/ 29 h 71"/>
                <a:gd name="T36" fmla="*/ 51 w 134"/>
                <a:gd name="T37" fmla="*/ 29 h 71"/>
                <a:gd name="T38" fmla="*/ 49 w 134"/>
                <a:gd name="T39" fmla="*/ 32 h 71"/>
                <a:gd name="T40" fmla="*/ 48 w 134"/>
                <a:gd name="T41" fmla="*/ 35 h 71"/>
                <a:gd name="T42" fmla="*/ 46 w 134"/>
                <a:gd name="T43" fmla="*/ 34 h 71"/>
                <a:gd name="T44" fmla="*/ 44 w 134"/>
                <a:gd name="T45" fmla="*/ 32 h 71"/>
                <a:gd name="T46" fmla="*/ 41 w 134"/>
                <a:gd name="T47" fmla="*/ 34 h 71"/>
                <a:gd name="T48" fmla="*/ 39 w 134"/>
                <a:gd name="T49" fmla="*/ 36 h 71"/>
                <a:gd name="T50" fmla="*/ 37 w 134"/>
                <a:gd name="T51" fmla="*/ 36 h 71"/>
                <a:gd name="T52" fmla="*/ 34 w 134"/>
                <a:gd name="T53" fmla="*/ 35 h 71"/>
                <a:gd name="T54" fmla="*/ 30 w 134"/>
                <a:gd name="T55" fmla="*/ 37 h 71"/>
                <a:gd name="T56" fmla="*/ 25 w 134"/>
                <a:gd name="T57" fmla="*/ 38 h 71"/>
                <a:gd name="T58" fmla="*/ 22 w 134"/>
                <a:gd name="T59" fmla="*/ 39 h 71"/>
                <a:gd name="T60" fmla="*/ 21 w 134"/>
                <a:gd name="T61" fmla="*/ 44 h 71"/>
                <a:gd name="T62" fmla="*/ 15 w 134"/>
                <a:gd name="T63" fmla="*/ 50 h 71"/>
                <a:gd name="T64" fmla="*/ 13 w 134"/>
                <a:gd name="T65" fmla="*/ 57 h 71"/>
                <a:gd name="T66" fmla="*/ 4 w 134"/>
                <a:gd name="T67" fmla="*/ 64 h 71"/>
                <a:gd name="T68" fmla="*/ 1 w 134"/>
                <a:gd name="T69" fmla="*/ 69 h 71"/>
                <a:gd name="T70" fmla="*/ 0 w 134"/>
                <a:gd name="T71" fmla="*/ 71 h 71"/>
                <a:gd name="T72" fmla="*/ 24 w 134"/>
                <a:gd name="T73" fmla="*/ 66 h 71"/>
                <a:gd name="T74" fmla="*/ 31 w 134"/>
                <a:gd name="T75" fmla="*/ 66 h 71"/>
                <a:gd name="T76" fmla="*/ 107 w 134"/>
                <a:gd name="T77" fmla="*/ 57 h 71"/>
                <a:gd name="T78" fmla="*/ 115 w 134"/>
                <a:gd name="T79" fmla="*/ 53 h 71"/>
                <a:gd name="T80" fmla="*/ 119 w 134"/>
                <a:gd name="T81" fmla="*/ 49 h 71"/>
                <a:gd name="T82" fmla="*/ 121 w 134"/>
                <a:gd name="T83" fmla="*/ 46 h 71"/>
                <a:gd name="T84" fmla="*/ 126 w 134"/>
                <a:gd name="T85" fmla="*/ 40 h 71"/>
                <a:gd name="T86" fmla="*/ 134 w 134"/>
                <a:gd name="T87" fmla="*/ 31 h 71"/>
                <a:gd name="T88" fmla="*/ 125 w 134"/>
                <a:gd name="T89" fmla="*/ 24 h 71"/>
                <a:gd name="T90" fmla="*/ 120 w 134"/>
                <a:gd name="T91" fmla="*/ 13 h 71"/>
                <a:gd name="T92" fmla="*/ 119 w 134"/>
                <a:gd name="T93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71">
                  <a:moveTo>
                    <a:pt x="119" y="11"/>
                  </a:moveTo>
                  <a:cubicBezTo>
                    <a:pt x="118" y="11"/>
                    <a:pt x="119" y="10"/>
                    <a:pt x="118" y="10"/>
                  </a:cubicBezTo>
                  <a:cubicBezTo>
                    <a:pt x="117" y="10"/>
                    <a:pt x="116" y="10"/>
                    <a:pt x="115" y="9"/>
                  </a:cubicBezTo>
                  <a:cubicBezTo>
                    <a:pt x="115" y="8"/>
                    <a:pt x="115" y="8"/>
                    <a:pt x="114" y="8"/>
                  </a:cubicBezTo>
                  <a:cubicBezTo>
                    <a:pt x="114" y="8"/>
                    <a:pt x="113" y="7"/>
                    <a:pt x="113" y="7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6"/>
                    <a:pt x="110" y="7"/>
                    <a:pt x="110" y="7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6" y="9"/>
                  </a:cubicBezTo>
                  <a:cubicBezTo>
                    <a:pt x="105" y="9"/>
                    <a:pt x="105" y="9"/>
                    <a:pt x="103" y="8"/>
                  </a:cubicBezTo>
                  <a:cubicBezTo>
                    <a:pt x="101" y="8"/>
                    <a:pt x="102" y="10"/>
                    <a:pt x="101" y="10"/>
                  </a:cubicBezTo>
                  <a:cubicBezTo>
                    <a:pt x="99" y="11"/>
                    <a:pt x="97" y="9"/>
                    <a:pt x="96" y="8"/>
                  </a:cubicBezTo>
                  <a:cubicBezTo>
                    <a:pt x="95" y="7"/>
                    <a:pt x="93" y="8"/>
                    <a:pt x="91" y="8"/>
                  </a:cubicBezTo>
                  <a:cubicBezTo>
                    <a:pt x="88" y="8"/>
                    <a:pt x="89" y="6"/>
                    <a:pt x="88" y="5"/>
                  </a:cubicBezTo>
                  <a:cubicBezTo>
                    <a:pt x="87" y="4"/>
                    <a:pt x="87" y="3"/>
                    <a:pt x="85" y="2"/>
                  </a:cubicBezTo>
                  <a:cubicBezTo>
                    <a:pt x="84" y="0"/>
                    <a:pt x="84" y="2"/>
                    <a:pt x="82" y="1"/>
                  </a:cubicBezTo>
                  <a:cubicBezTo>
                    <a:pt x="81" y="1"/>
                    <a:pt x="80" y="1"/>
                    <a:pt x="78" y="1"/>
                  </a:cubicBezTo>
                  <a:cubicBezTo>
                    <a:pt x="77" y="1"/>
                    <a:pt x="77" y="3"/>
                    <a:pt x="77" y="4"/>
                  </a:cubicBezTo>
                  <a:cubicBezTo>
                    <a:pt x="76" y="5"/>
                    <a:pt x="77" y="5"/>
                    <a:pt x="77" y="6"/>
                  </a:cubicBezTo>
                  <a:cubicBezTo>
                    <a:pt x="78" y="7"/>
                    <a:pt x="78" y="9"/>
                    <a:pt x="78" y="9"/>
                  </a:cubicBezTo>
                  <a:cubicBezTo>
                    <a:pt x="78" y="10"/>
                    <a:pt x="76" y="9"/>
                    <a:pt x="74" y="10"/>
                  </a:cubicBezTo>
                  <a:cubicBezTo>
                    <a:pt x="72" y="10"/>
                    <a:pt x="73" y="11"/>
                    <a:pt x="72" y="12"/>
                  </a:cubicBezTo>
                  <a:cubicBezTo>
                    <a:pt x="72" y="13"/>
                    <a:pt x="70" y="11"/>
                    <a:pt x="70" y="11"/>
                  </a:cubicBezTo>
                  <a:cubicBezTo>
                    <a:pt x="69" y="10"/>
                    <a:pt x="68" y="11"/>
                    <a:pt x="67" y="13"/>
                  </a:cubicBezTo>
                  <a:cubicBezTo>
                    <a:pt x="67" y="14"/>
                    <a:pt x="68" y="14"/>
                    <a:pt x="68" y="16"/>
                  </a:cubicBezTo>
                  <a:cubicBezTo>
                    <a:pt x="69" y="17"/>
                    <a:pt x="67" y="17"/>
                    <a:pt x="67" y="18"/>
                  </a:cubicBezTo>
                  <a:cubicBezTo>
                    <a:pt x="66" y="19"/>
                    <a:pt x="66" y="18"/>
                    <a:pt x="65" y="19"/>
                  </a:cubicBezTo>
                  <a:cubicBezTo>
                    <a:pt x="65" y="19"/>
                    <a:pt x="64" y="20"/>
                    <a:pt x="64" y="21"/>
                  </a:cubicBezTo>
                  <a:cubicBezTo>
                    <a:pt x="64" y="22"/>
                    <a:pt x="63" y="23"/>
                    <a:pt x="63" y="23"/>
                  </a:cubicBezTo>
                  <a:cubicBezTo>
                    <a:pt x="62" y="23"/>
                    <a:pt x="60" y="28"/>
                    <a:pt x="60" y="29"/>
                  </a:cubicBezTo>
                  <a:cubicBezTo>
                    <a:pt x="60" y="30"/>
                    <a:pt x="59" y="30"/>
                    <a:pt x="58" y="30"/>
                  </a:cubicBezTo>
                  <a:cubicBezTo>
                    <a:pt x="57" y="30"/>
                    <a:pt x="57" y="30"/>
                    <a:pt x="56" y="30"/>
                  </a:cubicBezTo>
                  <a:cubicBezTo>
                    <a:pt x="56" y="29"/>
                    <a:pt x="55" y="29"/>
                    <a:pt x="54" y="29"/>
                  </a:cubicBezTo>
                  <a:cubicBezTo>
                    <a:pt x="54" y="28"/>
                    <a:pt x="53" y="27"/>
                    <a:pt x="53" y="27"/>
                  </a:cubicBezTo>
                  <a:cubicBezTo>
                    <a:pt x="52" y="27"/>
                    <a:pt x="52" y="28"/>
                    <a:pt x="51" y="29"/>
                  </a:cubicBezTo>
                  <a:cubicBezTo>
                    <a:pt x="51" y="29"/>
                    <a:pt x="50" y="29"/>
                    <a:pt x="50" y="30"/>
                  </a:cubicBezTo>
                  <a:cubicBezTo>
                    <a:pt x="49" y="32"/>
                    <a:pt x="49" y="31"/>
                    <a:pt x="49" y="32"/>
                  </a:cubicBezTo>
                  <a:cubicBezTo>
                    <a:pt x="48" y="32"/>
                    <a:pt x="48" y="33"/>
                    <a:pt x="48" y="33"/>
                  </a:cubicBezTo>
                  <a:cubicBezTo>
                    <a:pt x="48" y="33"/>
                    <a:pt x="48" y="35"/>
                    <a:pt x="48" y="35"/>
                  </a:cubicBezTo>
                  <a:cubicBezTo>
                    <a:pt x="48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5" y="33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3" y="33"/>
                    <a:pt x="43" y="33"/>
                  </a:cubicBezTo>
                  <a:cubicBezTo>
                    <a:pt x="42" y="33"/>
                    <a:pt x="42" y="33"/>
                    <a:pt x="41" y="34"/>
                  </a:cubicBezTo>
                  <a:cubicBezTo>
                    <a:pt x="41" y="34"/>
                    <a:pt x="41" y="34"/>
                    <a:pt x="40" y="34"/>
                  </a:cubicBezTo>
                  <a:cubicBezTo>
                    <a:pt x="40" y="34"/>
                    <a:pt x="39" y="35"/>
                    <a:pt x="39" y="36"/>
                  </a:cubicBezTo>
                  <a:cubicBezTo>
                    <a:pt x="40" y="36"/>
                    <a:pt x="39" y="37"/>
                    <a:pt x="39" y="37"/>
                  </a:cubicBezTo>
                  <a:cubicBezTo>
                    <a:pt x="38" y="37"/>
                    <a:pt x="38" y="37"/>
                    <a:pt x="37" y="36"/>
                  </a:cubicBezTo>
                  <a:cubicBezTo>
                    <a:pt x="36" y="36"/>
                    <a:pt x="37" y="36"/>
                    <a:pt x="36" y="36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4"/>
                    <a:pt x="32" y="35"/>
                    <a:pt x="31" y="36"/>
                  </a:cubicBezTo>
                  <a:cubicBezTo>
                    <a:pt x="30" y="36"/>
                    <a:pt x="30" y="37"/>
                    <a:pt x="30" y="37"/>
                  </a:cubicBezTo>
                  <a:cubicBezTo>
                    <a:pt x="30" y="38"/>
                    <a:pt x="28" y="37"/>
                    <a:pt x="27" y="37"/>
                  </a:cubicBezTo>
                  <a:cubicBezTo>
                    <a:pt x="26" y="37"/>
                    <a:pt x="25" y="37"/>
                    <a:pt x="25" y="38"/>
                  </a:cubicBezTo>
                  <a:cubicBezTo>
                    <a:pt x="25" y="39"/>
                    <a:pt x="25" y="39"/>
                    <a:pt x="24" y="39"/>
                  </a:cubicBezTo>
                  <a:cubicBezTo>
                    <a:pt x="24" y="39"/>
                    <a:pt x="23" y="39"/>
                    <a:pt x="22" y="39"/>
                  </a:cubicBezTo>
                  <a:cubicBezTo>
                    <a:pt x="22" y="40"/>
                    <a:pt x="23" y="40"/>
                    <a:pt x="22" y="41"/>
                  </a:cubicBezTo>
                  <a:cubicBezTo>
                    <a:pt x="21" y="42"/>
                    <a:pt x="20" y="43"/>
                    <a:pt x="21" y="44"/>
                  </a:cubicBezTo>
                  <a:cubicBezTo>
                    <a:pt x="22" y="45"/>
                    <a:pt x="23" y="46"/>
                    <a:pt x="22" y="46"/>
                  </a:cubicBezTo>
                  <a:cubicBezTo>
                    <a:pt x="21" y="47"/>
                    <a:pt x="14" y="47"/>
                    <a:pt x="15" y="50"/>
                  </a:cubicBezTo>
                  <a:cubicBezTo>
                    <a:pt x="16" y="53"/>
                    <a:pt x="17" y="53"/>
                    <a:pt x="16" y="55"/>
                  </a:cubicBezTo>
                  <a:cubicBezTo>
                    <a:pt x="16" y="56"/>
                    <a:pt x="15" y="58"/>
                    <a:pt x="13" y="57"/>
                  </a:cubicBezTo>
                  <a:cubicBezTo>
                    <a:pt x="11" y="55"/>
                    <a:pt x="4" y="53"/>
                    <a:pt x="4" y="59"/>
                  </a:cubicBezTo>
                  <a:cubicBezTo>
                    <a:pt x="4" y="60"/>
                    <a:pt x="6" y="64"/>
                    <a:pt x="4" y="64"/>
                  </a:cubicBezTo>
                  <a:cubicBezTo>
                    <a:pt x="2" y="64"/>
                    <a:pt x="4" y="65"/>
                    <a:pt x="3" y="68"/>
                  </a:cubicBezTo>
                  <a:cubicBezTo>
                    <a:pt x="2" y="70"/>
                    <a:pt x="2" y="69"/>
                    <a:pt x="1" y="69"/>
                  </a:cubicBezTo>
                  <a:cubicBezTo>
                    <a:pt x="1" y="69"/>
                    <a:pt x="0" y="70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1"/>
                    <a:pt x="23" y="70"/>
                    <a:pt x="24" y="70"/>
                  </a:cubicBezTo>
                  <a:cubicBezTo>
                    <a:pt x="26" y="69"/>
                    <a:pt x="24" y="67"/>
                    <a:pt x="24" y="66"/>
                  </a:cubicBezTo>
                  <a:cubicBezTo>
                    <a:pt x="24" y="64"/>
                    <a:pt x="28" y="65"/>
                    <a:pt x="28" y="65"/>
                  </a:cubicBezTo>
                  <a:cubicBezTo>
                    <a:pt x="29" y="66"/>
                    <a:pt x="31" y="67"/>
                    <a:pt x="31" y="66"/>
                  </a:cubicBezTo>
                  <a:cubicBezTo>
                    <a:pt x="31" y="65"/>
                    <a:pt x="34" y="65"/>
                    <a:pt x="34" y="65"/>
                  </a:cubicBezTo>
                  <a:cubicBezTo>
                    <a:pt x="54" y="64"/>
                    <a:pt x="85" y="60"/>
                    <a:pt x="107" y="57"/>
                  </a:cubicBezTo>
                  <a:cubicBezTo>
                    <a:pt x="110" y="56"/>
                    <a:pt x="112" y="54"/>
                    <a:pt x="112" y="53"/>
                  </a:cubicBezTo>
                  <a:cubicBezTo>
                    <a:pt x="113" y="52"/>
                    <a:pt x="114" y="53"/>
                    <a:pt x="115" y="53"/>
                  </a:cubicBezTo>
                  <a:cubicBezTo>
                    <a:pt x="116" y="53"/>
                    <a:pt x="116" y="52"/>
                    <a:pt x="116" y="51"/>
                  </a:cubicBezTo>
                  <a:cubicBezTo>
                    <a:pt x="117" y="49"/>
                    <a:pt x="118" y="49"/>
                    <a:pt x="119" y="49"/>
                  </a:cubicBezTo>
                  <a:cubicBezTo>
                    <a:pt x="120" y="48"/>
                    <a:pt x="120" y="48"/>
                    <a:pt x="120" y="47"/>
                  </a:cubicBezTo>
                  <a:cubicBezTo>
                    <a:pt x="120" y="45"/>
                    <a:pt x="121" y="46"/>
                    <a:pt x="121" y="46"/>
                  </a:cubicBezTo>
                  <a:cubicBezTo>
                    <a:pt x="121" y="45"/>
                    <a:pt x="123" y="44"/>
                    <a:pt x="123" y="43"/>
                  </a:cubicBezTo>
                  <a:cubicBezTo>
                    <a:pt x="123" y="42"/>
                    <a:pt x="125" y="40"/>
                    <a:pt x="126" y="40"/>
                  </a:cubicBezTo>
                  <a:cubicBezTo>
                    <a:pt x="127" y="39"/>
                    <a:pt x="130" y="36"/>
                    <a:pt x="130" y="36"/>
                  </a:cubicBezTo>
                  <a:cubicBezTo>
                    <a:pt x="131" y="35"/>
                    <a:pt x="133" y="33"/>
                    <a:pt x="134" y="31"/>
                  </a:cubicBezTo>
                  <a:cubicBezTo>
                    <a:pt x="133" y="30"/>
                    <a:pt x="132" y="31"/>
                    <a:pt x="129" y="30"/>
                  </a:cubicBezTo>
                  <a:cubicBezTo>
                    <a:pt x="126" y="28"/>
                    <a:pt x="125" y="26"/>
                    <a:pt x="125" y="24"/>
                  </a:cubicBezTo>
                  <a:cubicBezTo>
                    <a:pt x="124" y="22"/>
                    <a:pt x="123" y="21"/>
                    <a:pt x="121" y="20"/>
                  </a:cubicBezTo>
                  <a:cubicBezTo>
                    <a:pt x="120" y="18"/>
                    <a:pt x="120" y="14"/>
                    <a:pt x="120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2"/>
                    <a:pt x="119" y="12"/>
                    <a:pt x="119" y="11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4133586" y="2179393"/>
              <a:ext cx="300531" cy="531403"/>
            </a:xfrm>
            <a:custGeom>
              <a:avLst/>
              <a:gdLst>
                <a:gd name="T0" fmla="*/ 46 w 56"/>
                <a:gd name="T1" fmla="*/ 0 h 99"/>
                <a:gd name="T2" fmla="*/ 13 w 56"/>
                <a:gd name="T3" fmla="*/ 4 h 99"/>
                <a:gd name="T4" fmla="*/ 5 w 56"/>
                <a:gd name="T5" fmla="*/ 7 h 99"/>
                <a:gd name="T6" fmla="*/ 1 w 56"/>
                <a:gd name="T7" fmla="*/ 6 h 99"/>
                <a:gd name="T8" fmla="*/ 6 w 56"/>
                <a:gd name="T9" fmla="*/ 58 h 99"/>
                <a:gd name="T10" fmla="*/ 5 w 56"/>
                <a:gd name="T11" fmla="*/ 63 h 99"/>
                <a:gd name="T12" fmla="*/ 4 w 56"/>
                <a:gd name="T13" fmla="*/ 67 h 99"/>
                <a:gd name="T14" fmla="*/ 6 w 56"/>
                <a:gd name="T15" fmla="*/ 70 h 99"/>
                <a:gd name="T16" fmla="*/ 7 w 56"/>
                <a:gd name="T17" fmla="*/ 74 h 99"/>
                <a:gd name="T18" fmla="*/ 8 w 56"/>
                <a:gd name="T19" fmla="*/ 78 h 99"/>
                <a:gd name="T20" fmla="*/ 6 w 56"/>
                <a:gd name="T21" fmla="*/ 81 h 99"/>
                <a:gd name="T22" fmla="*/ 2 w 56"/>
                <a:gd name="T23" fmla="*/ 87 h 99"/>
                <a:gd name="T24" fmla="*/ 1 w 56"/>
                <a:gd name="T25" fmla="*/ 90 h 99"/>
                <a:gd name="T26" fmla="*/ 0 w 56"/>
                <a:gd name="T27" fmla="*/ 93 h 99"/>
                <a:gd name="T28" fmla="*/ 0 w 56"/>
                <a:gd name="T29" fmla="*/ 97 h 99"/>
                <a:gd name="T30" fmla="*/ 0 w 56"/>
                <a:gd name="T31" fmla="*/ 99 h 99"/>
                <a:gd name="T32" fmla="*/ 2 w 56"/>
                <a:gd name="T33" fmla="*/ 99 h 99"/>
                <a:gd name="T34" fmla="*/ 3 w 56"/>
                <a:gd name="T35" fmla="*/ 98 h 99"/>
                <a:gd name="T36" fmla="*/ 5 w 56"/>
                <a:gd name="T37" fmla="*/ 97 h 99"/>
                <a:gd name="T38" fmla="*/ 8 w 56"/>
                <a:gd name="T39" fmla="*/ 97 h 99"/>
                <a:gd name="T40" fmla="*/ 9 w 56"/>
                <a:gd name="T41" fmla="*/ 96 h 99"/>
                <a:gd name="T42" fmla="*/ 12 w 56"/>
                <a:gd name="T43" fmla="*/ 95 h 99"/>
                <a:gd name="T44" fmla="*/ 14 w 56"/>
                <a:gd name="T45" fmla="*/ 96 h 99"/>
                <a:gd name="T46" fmla="*/ 15 w 56"/>
                <a:gd name="T47" fmla="*/ 96 h 99"/>
                <a:gd name="T48" fmla="*/ 17 w 56"/>
                <a:gd name="T49" fmla="*/ 97 h 99"/>
                <a:gd name="T50" fmla="*/ 17 w 56"/>
                <a:gd name="T51" fmla="*/ 96 h 99"/>
                <a:gd name="T52" fmla="*/ 18 w 56"/>
                <a:gd name="T53" fmla="*/ 94 h 99"/>
                <a:gd name="T54" fmla="*/ 19 w 56"/>
                <a:gd name="T55" fmla="*/ 94 h 99"/>
                <a:gd name="T56" fmla="*/ 21 w 56"/>
                <a:gd name="T57" fmla="*/ 93 h 99"/>
                <a:gd name="T58" fmla="*/ 22 w 56"/>
                <a:gd name="T59" fmla="*/ 92 h 99"/>
                <a:gd name="T60" fmla="*/ 23 w 56"/>
                <a:gd name="T61" fmla="*/ 92 h 99"/>
                <a:gd name="T62" fmla="*/ 24 w 56"/>
                <a:gd name="T63" fmla="*/ 94 h 99"/>
                <a:gd name="T64" fmla="*/ 25 w 56"/>
                <a:gd name="T65" fmla="*/ 95 h 99"/>
                <a:gd name="T66" fmla="*/ 26 w 56"/>
                <a:gd name="T67" fmla="*/ 95 h 99"/>
                <a:gd name="T68" fmla="*/ 26 w 56"/>
                <a:gd name="T69" fmla="*/ 93 h 99"/>
                <a:gd name="T70" fmla="*/ 27 w 56"/>
                <a:gd name="T71" fmla="*/ 92 h 99"/>
                <a:gd name="T72" fmla="*/ 28 w 56"/>
                <a:gd name="T73" fmla="*/ 90 h 99"/>
                <a:gd name="T74" fmla="*/ 29 w 56"/>
                <a:gd name="T75" fmla="*/ 89 h 99"/>
                <a:gd name="T76" fmla="*/ 31 w 56"/>
                <a:gd name="T77" fmla="*/ 87 h 99"/>
                <a:gd name="T78" fmla="*/ 32 w 56"/>
                <a:gd name="T79" fmla="*/ 89 h 99"/>
                <a:gd name="T80" fmla="*/ 34 w 56"/>
                <a:gd name="T81" fmla="*/ 90 h 99"/>
                <a:gd name="T82" fmla="*/ 36 w 56"/>
                <a:gd name="T83" fmla="*/ 90 h 99"/>
                <a:gd name="T84" fmla="*/ 38 w 56"/>
                <a:gd name="T85" fmla="*/ 89 h 99"/>
                <a:gd name="T86" fmla="*/ 41 w 56"/>
                <a:gd name="T87" fmla="*/ 83 h 99"/>
                <a:gd name="T88" fmla="*/ 42 w 56"/>
                <a:gd name="T89" fmla="*/ 81 h 99"/>
                <a:gd name="T90" fmla="*/ 43 w 56"/>
                <a:gd name="T91" fmla="*/ 79 h 99"/>
                <a:gd name="T92" fmla="*/ 45 w 56"/>
                <a:gd name="T93" fmla="*/ 78 h 99"/>
                <a:gd name="T94" fmla="*/ 46 w 56"/>
                <a:gd name="T95" fmla="*/ 76 h 99"/>
                <a:gd name="T96" fmla="*/ 45 w 56"/>
                <a:gd name="T97" fmla="*/ 73 h 99"/>
                <a:gd name="T98" fmla="*/ 48 w 56"/>
                <a:gd name="T99" fmla="*/ 71 h 99"/>
                <a:gd name="T100" fmla="*/ 50 w 56"/>
                <a:gd name="T101" fmla="*/ 72 h 99"/>
                <a:gd name="T102" fmla="*/ 52 w 56"/>
                <a:gd name="T103" fmla="*/ 70 h 99"/>
                <a:gd name="T104" fmla="*/ 56 w 56"/>
                <a:gd name="T105" fmla="*/ 69 h 99"/>
                <a:gd name="T106" fmla="*/ 55 w 56"/>
                <a:gd name="T107" fmla="*/ 66 h 99"/>
                <a:gd name="T108" fmla="*/ 55 w 56"/>
                <a:gd name="T109" fmla="*/ 64 h 99"/>
                <a:gd name="T110" fmla="*/ 55 w 56"/>
                <a:gd name="T111" fmla="*/ 61 h 99"/>
                <a:gd name="T112" fmla="*/ 48 w 56"/>
                <a:gd name="T113" fmla="*/ 1 h 99"/>
                <a:gd name="T114" fmla="*/ 46 w 56"/>
                <a:gd name="T1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99">
                  <a:moveTo>
                    <a:pt x="46" y="0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1" y="5"/>
                    <a:pt x="8" y="7"/>
                    <a:pt x="5" y="7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62"/>
                    <a:pt x="5" y="63"/>
                  </a:cubicBezTo>
                  <a:cubicBezTo>
                    <a:pt x="5" y="64"/>
                    <a:pt x="4" y="66"/>
                    <a:pt x="4" y="67"/>
                  </a:cubicBezTo>
                  <a:cubicBezTo>
                    <a:pt x="5" y="69"/>
                    <a:pt x="6" y="67"/>
                    <a:pt x="6" y="70"/>
                  </a:cubicBezTo>
                  <a:cubicBezTo>
                    <a:pt x="6" y="72"/>
                    <a:pt x="6" y="74"/>
                    <a:pt x="7" y="74"/>
                  </a:cubicBezTo>
                  <a:cubicBezTo>
                    <a:pt x="8" y="74"/>
                    <a:pt x="9" y="77"/>
                    <a:pt x="8" y="78"/>
                  </a:cubicBezTo>
                  <a:cubicBezTo>
                    <a:pt x="6" y="79"/>
                    <a:pt x="6" y="80"/>
                    <a:pt x="6" y="81"/>
                  </a:cubicBezTo>
                  <a:cubicBezTo>
                    <a:pt x="6" y="82"/>
                    <a:pt x="3" y="87"/>
                    <a:pt x="2" y="87"/>
                  </a:cubicBezTo>
                  <a:cubicBezTo>
                    <a:pt x="0" y="88"/>
                    <a:pt x="1" y="90"/>
                    <a:pt x="1" y="90"/>
                  </a:cubicBezTo>
                  <a:cubicBezTo>
                    <a:pt x="1" y="91"/>
                    <a:pt x="1" y="92"/>
                    <a:pt x="0" y="93"/>
                  </a:cubicBezTo>
                  <a:cubicBezTo>
                    <a:pt x="0" y="94"/>
                    <a:pt x="0" y="95"/>
                    <a:pt x="0" y="97"/>
                  </a:cubicBezTo>
                  <a:cubicBezTo>
                    <a:pt x="0" y="98"/>
                    <a:pt x="0" y="99"/>
                    <a:pt x="0" y="99"/>
                  </a:cubicBezTo>
                  <a:cubicBezTo>
                    <a:pt x="1" y="99"/>
                    <a:pt x="2" y="99"/>
                    <a:pt x="2" y="99"/>
                  </a:cubicBezTo>
                  <a:cubicBezTo>
                    <a:pt x="3" y="99"/>
                    <a:pt x="3" y="99"/>
                    <a:pt x="3" y="98"/>
                  </a:cubicBezTo>
                  <a:cubicBezTo>
                    <a:pt x="3" y="97"/>
                    <a:pt x="4" y="97"/>
                    <a:pt x="5" y="97"/>
                  </a:cubicBezTo>
                  <a:cubicBezTo>
                    <a:pt x="6" y="97"/>
                    <a:pt x="8" y="98"/>
                    <a:pt x="8" y="97"/>
                  </a:cubicBezTo>
                  <a:cubicBezTo>
                    <a:pt x="8" y="97"/>
                    <a:pt x="8" y="96"/>
                    <a:pt x="9" y="96"/>
                  </a:cubicBezTo>
                  <a:cubicBezTo>
                    <a:pt x="10" y="95"/>
                    <a:pt x="11" y="94"/>
                    <a:pt x="12" y="95"/>
                  </a:cubicBezTo>
                  <a:cubicBezTo>
                    <a:pt x="13" y="95"/>
                    <a:pt x="13" y="96"/>
                    <a:pt x="14" y="96"/>
                  </a:cubicBezTo>
                  <a:cubicBezTo>
                    <a:pt x="15" y="96"/>
                    <a:pt x="14" y="96"/>
                    <a:pt x="15" y="96"/>
                  </a:cubicBezTo>
                  <a:cubicBezTo>
                    <a:pt x="16" y="97"/>
                    <a:pt x="16" y="97"/>
                    <a:pt x="17" y="97"/>
                  </a:cubicBezTo>
                  <a:cubicBezTo>
                    <a:pt x="17" y="97"/>
                    <a:pt x="18" y="96"/>
                    <a:pt x="17" y="96"/>
                  </a:cubicBezTo>
                  <a:cubicBezTo>
                    <a:pt x="17" y="95"/>
                    <a:pt x="18" y="94"/>
                    <a:pt x="18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3"/>
                    <a:pt x="20" y="93"/>
                    <a:pt x="21" y="93"/>
                  </a:cubicBezTo>
                  <a:cubicBezTo>
                    <a:pt x="21" y="93"/>
                    <a:pt x="21" y="92"/>
                    <a:pt x="22" y="92"/>
                  </a:cubicBezTo>
                  <a:cubicBezTo>
                    <a:pt x="22" y="92"/>
                    <a:pt x="22" y="92"/>
                    <a:pt x="23" y="92"/>
                  </a:cubicBezTo>
                  <a:cubicBezTo>
                    <a:pt x="23" y="93"/>
                    <a:pt x="24" y="94"/>
                    <a:pt x="24" y="94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26" y="95"/>
                    <a:pt x="26" y="95"/>
                  </a:cubicBezTo>
                  <a:cubicBezTo>
                    <a:pt x="26" y="95"/>
                    <a:pt x="26" y="93"/>
                    <a:pt x="26" y="93"/>
                  </a:cubicBezTo>
                  <a:cubicBezTo>
                    <a:pt x="26" y="93"/>
                    <a:pt x="26" y="92"/>
                    <a:pt x="27" y="92"/>
                  </a:cubicBezTo>
                  <a:cubicBezTo>
                    <a:pt x="27" y="91"/>
                    <a:pt x="27" y="92"/>
                    <a:pt x="28" y="90"/>
                  </a:cubicBezTo>
                  <a:cubicBezTo>
                    <a:pt x="28" y="89"/>
                    <a:pt x="29" y="89"/>
                    <a:pt x="29" y="89"/>
                  </a:cubicBezTo>
                  <a:cubicBezTo>
                    <a:pt x="30" y="88"/>
                    <a:pt x="30" y="87"/>
                    <a:pt x="31" y="87"/>
                  </a:cubicBezTo>
                  <a:cubicBezTo>
                    <a:pt x="31" y="87"/>
                    <a:pt x="32" y="88"/>
                    <a:pt x="32" y="89"/>
                  </a:cubicBezTo>
                  <a:cubicBezTo>
                    <a:pt x="33" y="89"/>
                    <a:pt x="34" y="89"/>
                    <a:pt x="34" y="90"/>
                  </a:cubicBezTo>
                  <a:cubicBezTo>
                    <a:pt x="35" y="90"/>
                    <a:pt x="35" y="90"/>
                    <a:pt x="36" y="90"/>
                  </a:cubicBezTo>
                  <a:cubicBezTo>
                    <a:pt x="37" y="90"/>
                    <a:pt x="38" y="90"/>
                    <a:pt x="38" y="89"/>
                  </a:cubicBezTo>
                  <a:cubicBezTo>
                    <a:pt x="38" y="88"/>
                    <a:pt x="40" y="83"/>
                    <a:pt x="41" y="83"/>
                  </a:cubicBezTo>
                  <a:cubicBezTo>
                    <a:pt x="41" y="83"/>
                    <a:pt x="42" y="82"/>
                    <a:pt x="42" y="81"/>
                  </a:cubicBezTo>
                  <a:cubicBezTo>
                    <a:pt x="42" y="80"/>
                    <a:pt x="43" y="79"/>
                    <a:pt x="43" y="79"/>
                  </a:cubicBezTo>
                  <a:cubicBezTo>
                    <a:pt x="44" y="78"/>
                    <a:pt x="44" y="79"/>
                    <a:pt x="45" y="78"/>
                  </a:cubicBezTo>
                  <a:cubicBezTo>
                    <a:pt x="45" y="77"/>
                    <a:pt x="47" y="77"/>
                    <a:pt x="46" y="76"/>
                  </a:cubicBezTo>
                  <a:cubicBezTo>
                    <a:pt x="46" y="74"/>
                    <a:pt x="45" y="74"/>
                    <a:pt x="45" y="73"/>
                  </a:cubicBezTo>
                  <a:cubicBezTo>
                    <a:pt x="46" y="71"/>
                    <a:pt x="47" y="70"/>
                    <a:pt x="48" y="71"/>
                  </a:cubicBezTo>
                  <a:cubicBezTo>
                    <a:pt x="48" y="71"/>
                    <a:pt x="50" y="73"/>
                    <a:pt x="50" y="72"/>
                  </a:cubicBezTo>
                  <a:cubicBezTo>
                    <a:pt x="51" y="71"/>
                    <a:pt x="50" y="70"/>
                    <a:pt x="52" y="70"/>
                  </a:cubicBezTo>
                  <a:cubicBezTo>
                    <a:pt x="54" y="69"/>
                    <a:pt x="56" y="70"/>
                    <a:pt x="56" y="69"/>
                  </a:cubicBezTo>
                  <a:cubicBezTo>
                    <a:pt x="56" y="69"/>
                    <a:pt x="56" y="67"/>
                    <a:pt x="55" y="66"/>
                  </a:cubicBezTo>
                  <a:cubicBezTo>
                    <a:pt x="55" y="65"/>
                    <a:pt x="54" y="65"/>
                    <a:pt x="55" y="64"/>
                  </a:cubicBezTo>
                  <a:cubicBezTo>
                    <a:pt x="55" y="63"/>
                    <a:pt x="55" y="62"/>
                    <a:pt x="55" y="6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6" y="0"/>
                    <a:pt x="46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391327" y="2087840"/>
              <a:ext cx="418952" cy="483636"/>
            </a:xfrm>
            <a:custGeom>
              <a:avLst/>
              <a:gdLst>
                <a:gd name="T0" fmla="*/ 77 w 78"/>
                <a:gd name="T1" fmla="*/ 36 h 90"/>
                <a:gd name="T2" fmla="*/ 76 w 78"/>
                <a:gd name="T3" fmla="*/ 33 h 90"/>
                <a:gd name="T4" fmla="*/ 78 w 78"/>
                <a:gd name="T5" fmla="*/ 32 h 90"/>
                <a:gd name="T6" fmla="*/ 72 w 78"/>
                <a:gd name="T7" fmla="*/ 0 h 90"/>
                <a:gd name="T8" fmla="*/ 59 w 78"/>
                <a:gd name="T9" fmla="*/ 10 h 90"/>
                <a:gd name="T10" fmla="*/ 52 w 78"/>
                <a:gd name="T11" fmla="*/ 16 h 90"/>
                <a:gd name="T12" fmla="*/ 46 w 78"/>
                <a:gd name="T13" fmla="*/ 17 h 90"/>
                <a:gd name="T14" fmla="*/ 39 w 78"/>
                <a:gd name="T15" fmla="*/ 19 h 90"/>
                <a:gd name="T16" fmla="*/ 36 w 78"/>
                <a:gd name="T17" fmla="*/ 19 h 90"/>
                <a:gd name="T18" fmla="*/ 33 w 78"/>
                <a:gd name="T19" fmla="*/ 20 h 90"/>
                <a:gd name="T20" fmla="*/ 33 w 78"/>
                <a:gd name="T21" fmla="*/ 18 h 90"/>
                <a:gd name="T22" fmla="*/ 35 w 78"/>
                <a:gd name="T23" fmla="*/ 18 h 90"/>
                <a:gd name="T24" fmla="*/ 33 w 78"/>
                <a:gd name="T25" fmla="*/ 17 h 90"/>
                <a:gd name="T26" fmla="*/ 32 w 78"/>
                <a:gd name="T27" fmla="*/ 17 h 90"/>
                <a:gd name="T28" fmla="*/ 29 w 78"/>
                <a:gd name="T29" fmla="*/ 16 h 90"/>
                <a:gd name="T30" fmla="*/ 25 w 78"/>
                <a:gd name="T31" fmla="*/ 15 h 90"/>
                <a:gd name="T32" fmla="*/ 23 w 78"/>
                <a:gd name="T33" fmla="*/ 14 h 90"/>
                <a:gd name="T34" fmla="*/ 0 w 78"/>
                <a:gd name="T35" fmla="*/ 18 h 90"/>
                <a:gd name="T36" fmla="*/ 0 w 78"/>
                <a:gd name="T37" fmla="*/ 18 h 90"/>
                <a:gd name="T38" fmla="*/ 7 w 78"/>
                <a:gd name="T39" fmla="*/ 78 h 90"/>
                <a:gd name="T40" fmla="*/ 8 w 78"/>
                <a:gd name="T41" fmla="*/ 78 h 90"/>
                <a:gd name="T42" fmla="*/ 12 w 78"/>
                <a:gd name="T43" fmla="*/ 78 h 90"/>
                <a:gd name="T44" fmla="*/ 15 w 78"/>
                <a:gd name="T45" fmla="*/ 79 h 90"/>
                <a:gd name="T46" fmla="*/ 18 w 78"/>
                <a:gd name="T47" fmla="*/ 82 h 90"/>
                <a:gd name="T48" fmla="*/ 21 w 78"/>
                <a:gd name="T49" fmla="*/ 85 h 90"/>
                <a:gd name="T50" fmla="*/ 26 w 78"/>
                <a:gd name="T51" fmla="*/ 85 h 90"/>
                <a:gd name="T52" fmla="*/ 31 w 78"/>
                <a:gd name="T53" fmla="*/ 87 h 90"/>
                <a:gd name="T54" fmla="*/ 33 w 78"/>
                <a:gd name="T55" fmla="*/ 85 h 90"/>
                <a:gd name="T56" fmla="*/ 36 w 78"/>
                <a:gd name="T57" fmla="*/ 86 h 90"/>
                <a:gd name="T58" fmla="*/ 38 w 78"/>
                <a:gd name="T59" fmla="*/ 85 h 90"/>
                <a:gd name="T60" fmla="*/ 39 w 78"/>
                <a:gd name="T61" fmla="*/ 85 h 90"/>
                <a:gd name="T62" fmla="*/ 40 w 78"/>
                <a:gd name="T63" fmla="*/ 84 h 90"/>
                <a:gd name="T64" fmla="*/ 41 w 78"/>
                <a:gd name="T65" fmla="*/ 83 h 90"/>
                <a:gd name="T66" fmla="*/ 42 w 78"/>
                <a:gd name="T67" fmla="*/ 82 h 90"/>
                <a:gd name="T68" fmla="*/ 43 w 78"/>
                <a:gd name="T69" fmla="*/ 83 h 90"/>
                <a:gd name="T70" fmla="*/ 43 w 78"/>
                <a:gd name="T71" fmla="*/ 84 h 90"/>
                <a:gd name="T72" fmla="*/ 44 w 78"/>
                <a:gd name="T73" fmla="*/ 85 h 90"/>
                <a:gd name="T74" fmla="*/ 45 w 78"/>
                <a:gd name="T75" fmla="*/ 86 h 90"/>
                <a:gd name="T76" fmla="*/ 48 w 78"/>
                <a:gd name="T77" fmla="*/ 87 h 90"/>
                <a:gd name="T78" fmla="*/ 49 w 78"/>
                <a:gd name="T79" fmla="*/ 88 h 90"/>
                <a:gd name="T80" fmla="*/ 50 w 78"/>
                <a:gd name="T81" fmla="*/ 90 h 90"/>
                <a:gd name="T82" fmla="*/ 53 w 78"/>
                <a:gd name="T83" fmla="*/ 89 h 90"/>
                <a:gd name="T84" fmla="*/ 54 w 78"/>
                <a:gd name="T85" fmla="*/ 87 h 90"/>
                <a:gd name="T86" fmla="*/ 55 w 78"/>
                <a:gd name="T87" fmla="*/ 85 h 90"/>
                <a:gd name="T88" fmla="*/ 55 w 78"/>
                <a:gd name="T89" fmla="*/ 82 h 90"/>
                <a:gd name="T90" fmla="*/ 56 w 78"/>
                <a:gd name="T91" fmla="*/ 77 h 90"/>
                <a:gd name="T92" fmla="*/ 57 w 78"/>
                <a:gd name="T93" fmla="*/ 74 h 90"/>
                <a:gd name="T94" fmla="*/ 61 w 78"/>
                <a:gd name="T95" fmla="*/ 75 h 90"/>
                <a:gd name="T96" fmla="*/ 60 w 78"/>
                <a:gd name="T97" fmla="*/ 69 h 90"/>
                <a:gd name="T98" fmla="*/ 64 w 78"/>
                <a:gd name="T99" fmla="*/ 66 h 90"/>
                <a:gd name="T100" fmla="*/ 65 w 78"/>
                <a:gd name="T101" fmla="*/ 63 h 90"/>
                <a:gd name="T102" fmla="*/ 68 w 78"/>
                <a:gd name="T103" fmla="*/ 63 h 90"/>
                <a:gd name="T104" fmla="*/ 70 w 78"/>
                <a:gd name="T105" fmla="*/ 63 h 90"/>
                <a:gd name="T106" fmla="*/ 75 w 78"/>
                <a:gd name="T107" fmla="*/ 58 h 90"/>
                <a:gd name="T108" fmla="*/ 75 w 78"/>
                <a:gd name="T109" fmla="*/ 51 h 90"/>
                <a:gd name="T110" fmla="*/ 77 w 78"/>
                <a:gd name="T111" fmla="*/ 48 h 90"/>
                <a:gd name="T112" fmla="*/ 77 w 78"/>
                <a:gd name="T113" fmla="*/ 41 h 90"/>
                <a:gd name="T114" fmla="*/ 78 w 78"/>
                <a:gd name="T115" fmla="*/ 40 h 90"/>
                <a:gd name="T116" fmla="*/ 77 w 78"/>
                <a:gd name="T117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90">
                  <a:moveTo>
                    <a:pt x="77" y="36"/>
                  </a:moveTo>
                  <a:cubicBezTo>
                    <a:pt x="77" y="35"/>
                    <a:pt x="77" y="34"/>
                    <a:pt x="76" y="33"/>
                  </a:cubicBezTo>
                  <a:cubicBezTo>
                    <a:pt x="76" y="32"/>
                    <a:pt x="77" y="32"/>
                    <a:pt x="78" y="3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3"/>
                    <a:pt x="60" y="8"/>
                    <a:pt x="59" y="10"/>
                  </a:cubicBezTo>
                  <a:cubicBezTo>
                    <a:pt x="57" y="12"/>
                    <a:pt x="54" y="16"/>
                    <a:pt x="52" y="16"/>
                  </a:cubicBezTo>
                  <a:cubicBezTo>
                    <a:pt x="50" y="16"/>
                    <a:pt x="47" y="16"/>
                    <a:pt x="46" y="17"/>
                  </a:cubicBezTo>
                  <a:cubicBezTo>
                    <a:pt x="45" y="18"/>
                    <a:pt x="40" y="20"/>
                    <a:pt x="39" y="19"/>
                  </a:cubicBezTo>
                  <a:cubicBezTo>
                    <a:pt x="38" y="18"/>
                    <a:pt x="36" y="18"/>
                    <a:pt x="36" y="19"/>
                  </a:cubicBezTo>
                  <a:cubicBezTo>
                    <a:pt x="36" y="19"/>
                    <a:pt x="34" y="19"/>
                    <a:pt x="33" y="20"/>
                  </a:cubicBezTo>
                  <a:cubicBezTo>
                    <a:pt x="33" y="20"/>
                    <a:pt x="32" y="19"/>
                    <a:pt x="33" y="18"/>
                  </a:cubicBezTo>
                  <a:cubicBezTo>
                    <a:pt x="33" y="18"/>
                    <a:pt x="35" y="18"/>
                    <a:pt x="35" y="18"/>
                  </a:cubicBezTo>
                  <a:cubicBezTo>
                    <a:pt x="35" y="17"/>
                    <a:pt x="34" y="16"/>
                    <a:pt x="33" y="17"/>
                  </a:cubicBezTo>
                  <a:cubicBezTo>
                    <a:pt x="32" y="17"/>
                    <a:pt x="32" y="18"/>
                    <a:pt x="32" y="17"/>
                  </a:cubicBezTo>
                  <a:cubicBezTo>
                    <a:pt x="31" y="16"/>
                    <a:pt x="31" y="17"/>
                    <a:pt x="29" y="16"/>
                  </a:cubicBezTo>
                  <a:cubicBezTo>
                    <a:pt x="27" y="15"/>
                    <a:pt x="27" y="16"/>
                    <a:pt x="25" y="15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16" y="15"/>
                    <a:pt x="1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8" y="78"/>
                    <a:pt x="8" y="78"/>
                  </a:cubicBezTo>
                  <a:cubicBezTo>
                    <a:pt x="10" y="78"/>
                    <a:pt x="11" y="78"/>
                    <a:pt x="12" y="78"/>
                  </a:cubicBezTo>
                  <a:cubicBezTo>
                    <a:pt x="14" y="79"/>
                    <a:pt x="14" y="77"/>
                    <a:pt x="15" y="79"/>
                  </a:cubicBezTo>
                  <a:cubicBezTo>
                    <a:pt x="17" y="80"/>
                    <a:pt x="17" y="81"/>
                    <a:pt x="18" y="82"/>
                  </a:cubicBezTo>
                  <a:cubicBezTo>
                    <a:pt x="19" y="83"/>
                    <a:pt x="18" y="85"/>
                    <a:pt x="21" y="85"/>
                  </a:cubicBezTo>
                  <a:cubicBezTo>
                    <a:pt x="23" y="85"/>
                    <a:pt x="25" y="84"/>
                    <a:pt x="26" y="85"/>
                  </a:cubicBezTo>
                  <a:cubicBezTo>
                    <a:pt x="27" y="86"/>
                    <a:pt x="29" y="88"/>
                    <a:pt x="31" y="87"/>
                  </a:cubicBezTo>
                  <a:cubicBezTo>
                    <a:pt x="32" y="87"/>
                    <a:pt x="31" y="85"/>
                    <a:pt x="33" y="85"/>
                  </a:cubicBezTo>
                  <a:cubicBezTo>
                    <a:pt x="35" y="86"/>
                    <a:pt x="35" y="86"/>
                    <a:pt x="36" y="86"/>
                  </a:cubicBezTo>
                  <a:cubicBezTo>
                    <a:pt x="37" y="86"/>
                    <a:pt x="37" y="86"/>
                    <a:pt x="38" y="85"/>
                  </a:cubicBezTo>
                  <a:cubicBezTo>
                    <a:pt x="38" y="85"/>
                    <a:pt x="38" y="85"/>
                    <a:pt x="39" y="85"/>
                  </a:cubicBezTo>
                  <a:cubicBezTo>
                    <a:pt x="39" y="85"/>
                    <a:pt x="40" y="84"/>
                    <a:pt x="40" y="84"/>
                  </a:cubicBezTo>
                  <a:cubicBezTo>
                    <a:pt x="40" y="84"/>
                    <a:pt x="41" y="83"/>
                    <a:pt x="41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4"/>
                  </a:cubicBezTo>
                  <a:cubicBezTo>
                    <a:pt x="43" y="84"/>
                    <a:pt x="44" y="85"/>
                    <a:pt x="44" y="85"/>
                  </a:cubicBezTo>
                  <a:cubicBezTo>
                    <a:pt x="45" y="85"/>
                    <a:pt x="45" y="85"/>
                    <a:pt x="45" y="86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9"/>
                    <a:pt x="50" y="89"/>
                    <a:pt x="50" y="90"/>
                  </a:cubicBezTo>
                  <a:cubicBezTo>
                    <a:pt x="51" y="90"/>
                    <a:pt x="52" y="89"/>
                    <a:pt x="53" y="89"/>
                  </a:cubicBezTo>
                  <a:cubicBezTo>
                    <a:pt x="54" y="89"/>
                    <a:pt x="54" y="89"/>
                    <a:pt x="54" y="87"/>
                  </a:cubicBezTo>
                  <a:cubicBezTo>
                    <a:pt x="54" y="85"/>
                    <a:pt x="54" y="86"/>
                    <a:pt x="55" y="85"/>
                  </a:cubicBezTo>
                  <a:cubicBezTo>
                    <a:pt x="57" y="85"/>
                    <a:pt x="56" y="83"/>
                    <a:pt x="55" y="82"/>
                  </a:cubicBezTo>
                  <a:cubicBezTo>
                    <a:pt x="55" y="81"/>
                    <a:pt x="56" y="79"/>
                    <a:pt x="56" y="77"/>
                  </a:cubicBezTo>
                  <a:cubicBezTo>
                    <a:pt x="56" y="76"/>
                    <a:pt x="57" y="74"/>
                    <a:pt x="57" y="74"/>
                  </a:cubicBezTo>
                  <a:cubicBezTo>
                    <a:pt x="58" y="73"/>
                    <a:pt x="60" y="75"/>
                    <a:pt x="61" y="75"/>
                  </a:cubicBezTo>
                  <a:cubicBezTo>
                    <a:pt x="62" y="76"/>
                    <a:pt x="61" y="71"/>
                    <a:pt x="60" y="69"/>
                  </a:cubicBezTo>
                  <a:cubicBezTo>
                    <a:pt x="60" y="67"/>
                    <a:pt x="62" y="67"/>
                    <a:pt x="64" y="66"/>
                  </a:cubicBezTo>
                  <a:cubicBezTo>
                    <a:pt x="65" y="66"/>
                    <a:pt x="64" y="64"/>
                    <a:pt x="65" y="63"/>
                  </a:cubicBezTo>
                  <a:cubicBezTo>
                    <a:pt x="65" y="61"/>
                    <a:pt x="66" y="62"/>
                    <a:pt x="68" y="63"/>
                  </a:cubicBezTo>
                  <a:cubicBezTo>
                    <a:pt x="69" y="64"/>
                    <a:pt x="69" y="63"/>
                    <a:pt x="70" y="63"/>
                  </a:cubicBezTo>
                  <a:cubicBezTo>
                    <a:pt x="72" y="63"/>
                    <a:pt x="74" y="59"/>
                    <a:pt x="75" y="58"/>
                  </a:cubicBezTo>
                  <a:cubicBezTo>
                    <a:pt x="76" y="56"/>
                    <a:pt x="75" y="53"/>
                    <a:pt x="75" y="51"/>
                  </a:cubicBezTo>
                  <a:cubicBezTo>
                    <a:pt x="75" y="48"/>
                    <a:pt x="76" y="49"/>
                    <a:pt x="77" y="48"/>
                  </a:cubicBezTo>
                  <a:cubicBezTo>
                    <a:pt x="78" y="47"/>
                    <a:pt x="77" y="43"/>
                    <a:pt x="77" y="41"/>
                  </a:cubicBezTo>
                  <a:cubicBezTo>
                    <a:pt x="77" y="40"/>
                    <a:pt x="77" y="40"/>
                    <a:pt x="78" y="40"/>
                  </a:cubicBezTo>
                  <a:cubicBezTo>
                    <a:pt x="78" y="40"/>
                    <a:pt x="77" y="38"/>
                    <a:pt x="77" y="3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921800" y="2242261"/>
            <a:ext cx="2603439" cy="2907149"/>
            <a:chOff x="3921800" y="2242261"/>
            <a:chExt cx="2603439" cy="2907149"/>
          </a:xfrm>
        </p:grpSpPr>
        <p:sp>
          <p:nvSpPr>
            <p:cNvPr id="81" name="Freeform 80"/>
            <p:cNvSpPr/>
            <p:nvPr/>
          </p:nvSpPr>
          <p:spPr>
            <a:xfrm>
              <a:off x="3921800" y="2242261"/>
              <a:ext cx="2589152" cy="2907149"/>
            </a:xfrm>
            <a:custGeom>
              <a:avLst/>
              <a:gdLst>
                <a:gd name="connsiteX0" fmla="*/ 367014 w 2589152"/>
                <a:gd name="connsiteY0" fmla="*/ 0 h 2907149"/>
                <a:gd name="connsiteX1" fmla="*/ 491570 w 2589152"/>
                <a:gd name="connsiteY1" fmla="*/ 124556 h 2907149"/>
                <a:gd name="connsiteX2" fmla="*/ 2557280 w 2589152"/>
                <a:gd name="connsiteY2" fmla="*/ 124556 h 2907149"/>
                <a:gd name="connsiteX3" fmla="*/ 2589152 w 2589152"/>
                <a:gd name="connsiteY3" fmla="*/ 156428 h 2907149"/>
                <a:gd name="connsiteX4" fmla="*/ 2589152 w 2589152"/>
                <a:gd name="connsiteY4" fmla="*/ 2875277 h 2907149"/>
                <a:gd name="connsiteX5" fmla="*/ 2557280 w 2589152"/>
                <a:gd name="connsiteY5" fmla="*/ 2907149 h 2907149"/>
                <a:gd name="connsiteX6" fmla="*/ 31872 w 2589152"/>
                <a:gd name="connsiteY6" fmla="*/ 2907149 h 2907149"/>
                <a:gd name="connsiteX7" fmla="*/ 0 w 2589152"/>
                <a:gd name="connsiteY7" fmla="*/ 2875277 h 2907149"/>
                <a:gd name="connsiteX8" fmla="*/ 0 w 2589152"/>
                <a:gd name="connsiteY8" fmla="*/ 156428 h 2907149"/>
                <a:gd name="connsiteX9" fmla="*/ 31872 w 2589152"/>
                <a:gd name="connsiteY9" fmla="*/ 124556 h 2907149"/>
                <a:gd name="connsiteX10" fmla="*/ 242458 w 2589152"/>
                <a:gd name="connsiteY10" fmla="*/ 124556 h 29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152" h="2907149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Title 3"/>
            <p:cNvSpPr txBox="1">
              <a:spLocks/>
            </p:cNvSpPr>
            <p:nvPr/>
          </p:nvSpPr>
          <p:spPr>
            <a:xfrm>
              <a:off x="4108237" y="2617475"/>
              <a:ext cx="241700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Location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65" name="Title 3"/>
            <p:cNvSpPr txBox="1">
              <a:spLocks/>
            </p:cNvSpPr>
            <p:nvPr/>
          </p:nvSpPr>
          <p:spPr>
            <a:xfrm>
              <a:off x="4108237" y="2959971"/>
              <a:ext cx="241700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Population: 1,700,000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66" name="Title 3"/>
            <p:cNvSpPr txBox="1">
              <a:spLocks/>
            </p:cNvSpPr>
            <p:nvPr/>
          </p:nvSpPr>
          <p:spPr>
            <a:xfrm>
              <a:off x="4108237" y="4525689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Use maps to quickly illustrate  important data, such as comparing revenues from two locations.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3921800" y="3690153"/>
              <a:ext cx="258915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890206" y="336937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Roboto Light" charset="0"/>
                  <a:ea typeface="Roboto Light" charset="0"/>
                  <a:cs typeface="Roboto Light" charset="0"/>
                </a:rPr>
                <a:t>45</a:t>
              </a:r>
            </a:p>
          </p:txBody>
        </p:sp>
        <p:sp>
          <p:nvSpPr>
            <p:cNvPr id="69" name="Block Arc 68"/>
            <p:cNvSpPr/>
            <p:nvPr/>
          </p:nvSpPr>
          <p:spPr>
            <a:xfrm>
              <a:off x="4841051" y="3323747"/>
              <a:ext cx="743214" cy="743214"/>
            </a:xfrm>
            <a:prstGeom prst="blockArc">
              <a:avLst>
                <a:gd name="adj1" fmla="val 3035964"/>
                <a:gd name="adj2" fmla="val 16092632"/>
                <a:gd name="adj3" fmla="val 4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itle 3"/>
            <p:cNvSpPr txBox="1">
              <a:spLocks/>
            </p:cNvSpPr>
            <p:nvPr/>
          </p:nvSpPr>
          <p:spPr>
            <a:xfrm>
              <a:off x="4108237" y="433755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dirty="0">
                  <a:latin typeface="Roboto Light" charset="0"/>
                  <a:ea typeface="Roboto Light" charset="0"/>
                  <a:cs typeface="Roboto Light" charset="0"/>
                </a:rPr>
                <a:t>Key data</a:t>
              </a:r>
              <a:endParaRPr lang="en-US" sz="5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620453" y="3094756"/>
            <a:ext cx="2603439" cy="2907149"/>
            <a:chOff x="3921800" y="2242261"/>
            <a:chExt cx="2603439" cy="2907149"/>
          </a:xfrm>
        </p:grpSpPr>
        <p:sp>
          <p:nvSpPr>
            <p:cNvPr id="84" name="Freeform 83"/>
            <p:cNvSpPr/>
            <p:nvPr/>
          </p:nvSpPr>
          <p:spPr>
            <a:xfrm>
              <a:off x="3921800" y="2242261"/>
              <a:ext cx="2589152" cy="2907149"/>
            </a:xfrm>
            <a:custGeom>
              <a:avLst/>
              <a:gdLst>
                <a:gd name="connsiteX0" fmla="*/ 367014 w 2589152"/>
                <a:gd name="connsiteY0" fmla="*/ 0 h 2907149"/>
                <a:gd name="connsiteX1" fmla="*/ 491570 w 2589152"/>
                <a:gd name="connsiteY1" fmla="*/ 124556 h 2907149"/>
                <a:gd name="connsiteX2" fmla="*/ 2557280 w 2589152"/>
                <a:gd name="connsiteY2" fmla="*/ 124556 h 2907149"/>
                <a:gd name="connsiteX3" fmla="*/ 2589152 w 2589152"/>
                <a:gd name="connsiteY3" fmla="*/ 156428 h 2907149"/>
                <a:gd name="connsiteX4" fmla="*/ 2589152 w 2589152"/>
                <a:gd name="connsiteY4" fmla="*/ 2875277 h 2907149"/>
                <a:gd name="connsiteX5" fmla="*/ 2557280 w 2589152"/>
                <a:gd name="connsiteY5" fmla="*/ 2907149 h 2907149"/>
                <a:gd name="connsiteX6" fmla="*/ 31872 w 2589152"/>
                <a:gd name="connsiteY6" fmla="*/ 2907149 h 2907149"/>
                <a:gd name="connsiteX7" fmla="*/ 0 w 2589152"/>
                <a:gd name="connsiteY7" fmla="*/ 2875277 h 2907149"/>
                <a:gd name="connsiteX8" fmla="*/ 0 w 2589152"/>
                <a:gd name="connsiteY8" fmla="*/ 156428 h 2907149"/>
                <a:gd name="connsiteX9" fmla="*/ 31872 w 2589152"/>
                <a:gd name="connsiteY9" fmla="*/ 124556 h 2907149"/>
                <a:gd name="connsiteX10" fmla="*/ 242458 w 2589152"/>
                <a:gd name="connsiteY10" fmla="*/ 124556 h 29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152" h="2907149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Title 3"/>
            <p:cNvSpPr txBox="1">
              <a:spLocks/>
            </p:cNvSpPr>
            <p:nvPr/>
          </p:nvSpPr>
          <p:spPr>
            <a:xfrm>
              <a:off x="4108237" y="2617475"/>
              <a:ext cx="241700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Location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86" name="Title 3"/>
            <p:cNvSpPr txBox="1">
              <a:spLocks/>
            </p:cNvSpPr>
            <p:nvPr/>
          </p:nvSpPr>
          <p:spPr>
            <a:xfrm>
              <a:off x="4108237" y="3102126"/>
              <a:ext cx="241700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8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Population: 11,600,000 </a:t>
              </a:r>
              <a:endParaRPr lang="en-US" sz="1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87" name="Title 3"/>
            <p:cNvSpPr txBox="1">
              <a:spLocks/>
            </p:cNvSpPr>
            <p:nvPr/>
          </p:nvSpPr>
          <p:spPr>
            <a:xfrm>
              <a:off x="4108237" y="4525689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This visual image gives a clear compare-and-contrast picture of key data.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921800" y="3690153"/>
              <a:ext cx="258915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4890206" y="3369375"/>
              <a:ext cx="641555" cy="641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  <a:latin typeface="Roboto Light" charset="0"/>
                  <a:ea typeface="Roboto Light" charset="0"/>
                  <a:cs typeface="Roboto Light" charset="0"/>
                </a:rPr>
                <a:t>90</a:t>
              </a:r>
            </a:p>
          </p:txBody>
        </p:sp>
        <p:sp>
          <p:nvSpPr>
            <p:cNvPr id="90" name="Block Arc 89"/>
            <p:cNvSpPr/>
            <p:nvPr/>
          </p:nvSpPr>
          <p:spPr>
            <a:xfrm>
              <a:off x="4841051" y="3323747"/>
              <a:ext cx="743214" cy="743214"/>
            </a:xfrm>
            <a:prstGeom prst="blockArc">
              <a:avLst>
                <a:gd name="adj1" fmla="val 17742053"/>
                <a:gd name="adj2" fmla="val 16092632"/>
                <a:gd name="adj3" fmla="val 4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itle 3"/>
            <p:cNvSpPr txBox="1">
              <a:spLocks/>
            </p:cNvSpPr>
            <p:nvPr/>
          </p:nvSpPr>
          <p:spPr>
            <a:xfrm>
              <a:off x="4108237" y="4337558"/>
              <a:ext cx="2216279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dirty="0">
                  <a:latin typeface="Roboto Light" charset="0"/>
                  <a:ea typeface="Roboto Light" charset="0"/>
                  <a:cs typeface="Roboto Light" charset="0"/>
                </a:rPr>
                <a:t>Key data</a:t>
              </a:r>
              <a:endParaRPr lang="en-US" sz="5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Offering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85907" y="1419863"/>
            <a:ext cx="3128258" cy="749808"/>
            <a:chOff x="5244345" y="1021656"/>
            <a:chExt cx="2793526" cy="749808"/>
          </a:xfrm>
        </p:grpSpPr>
        <p:sp>
          <p:nvSpPr>
            <p:cNvPr id="5" name="Rounded Rectangle 4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6089694" y="1134150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Clients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6089694" y="1422222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Show how the new service or product will benefit clients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85907" y="2510298"/>
            <a:ext cx="2793526" cy="749808"/>
            <a:chOff x="5244345" y="1021656"/>
            <a:chExt cx="2793526" cy="749808"/>
          </a:xfrm>
        </p:grpSpPr>
        <p:sp>
          <p:nvSpPr>
            <p:cNvPr id="9" name="Rounded Rectangle 8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2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v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10" name="Title 3"/>
            <p:cNvSpPr txBox="1">
              <a:spLocks/>
            </p:cNvSpPr>
            <p:nvPr/>
          </p:nvSpPr>
          <p:spPr>
            <a:xfrm>
              <a:off x="6089694" y="1134150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Solutions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6089694" y="1422222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Describe how the new offering gives solutions to problems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85907" y="3600733"/>
            <a:ext cx="2793526" cy="749808"/>
            <a:chOff x="5244345" y="1021656"/>
            <a:chExt cx="2793526" cy="749808"/>
          </a:xfrm>
        </p:grpSpPr>
        <p:sp>
          <p:nvSpPr>
            <p:cNvPr id="13" name="Rounded Rectangle 12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e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14" name="Title 3"/>
            <p:cNvSpPr txBox="1">
              <a:spLocks/>
            </p:cNvSpPr>
            <p:nvPr/>
          </p:nvSpPr>
          <p:spPr>
            <a:xfrm>
              <a:off x="6089694" y="1134150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Markets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6089694" y="1422222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Illustrate how the product will open up new markets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85907" y="4691167"/>
            <a:ext cx="2793526" cy="749808"/>
            <a:chOff x="5244345" y="1021656"/>
            <a:chExt cx="2793526" cy="749808"/>
          </a:xfrm>
        </p:grpSpPr>
        <p:sp>
          <p:nvSpPr>
            <p:cNvPr id="17" name="Rounded Rectangle 16"/>
            <p:cNvSpPr/>
            <p:nvPr/>
          </p:nvSpPr>
          <p:spPr>
            <a:xfrm>
              <a:off x="5244345" y="1021656"/>
              <a:ext cx="749808" cy="749808"/>
            </a:xfrm>
            <a:prstGeom prst="roundRect">
              <a:avLst>
                <a:gd name="adj" fmla="val 2214"/>
              </a:avLst>
            </a:prstGeom>
            <a:solidFill>
              <a:schemeClr val="accent4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h</a:t>
              </a:r>
              <a:endParaRPr lang="en-US" sz="105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6089694" y="1124673"/>
              <a:ext cx="1948177" cy="44900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b="0" dirty="0">
                  <a:latin typeface="Roboto Light" charset="0"/>
                  <a:ea typeface="Roboto Light" charset="0"/>
                  <a:cs typeface="Roboto Light" charset="0"/>
                </a:rPr>
                <a:t>Scale</a:t>
              </a:r>
              <a:endParaRPr lang="en-US" sz="9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6089694" y="1412745"/>
              <a:ext cx="1948177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Demonstrate how the new service can be scaled in the future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1261947" y="1493472"/>
            <a:ext cx="2755417" cy="717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b="0" dirty="0">
                <a:latin typeface="Roboto Medium" charset="0"/>
                <a:ea typeface="Roboto Medium" charset="0"/>
                <a:cs typeface="Roboto Medium" charset="0"/>
              </a:rPr>
              <a:t>Showcase a Product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1947" y="2356866"/>
            <a:ext cx="2580963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A meeting demo can showcase a new product or offering. Highlight the key factors that make this product unique.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Placeholder 26" descr="qingbao-meng-330658-unsplash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r="33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22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PRICING AND SERVICES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63079" y="1906292"/>
            <a:ext cx="9176507" cy="4300779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63079" y="2646128"/>
            <a:ext cx="9114514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681566" y="2109502"/>
            <a:ext cx="2588217" cy="3770637"/>
            <a:chOff x="1681566" y="2109502"/>
            <a:chExt cx="2588217" cy="3770637"/>
          </a:xfrm>
        </p:grpSpPr>
        <p:sp>
          <p:nvSpPr>
            <p:cNvPr id="7" name="Title 3"/>
            <p:cNvSpPr txBox="1">
              <a:spLocks/>
            </p:cNvSpPr>
            <p:nvPr/>
          </p:nvSpPr>
          <p:spPr>
            <a:xfrm>
              <a:off x="1813460" y="2109502"/>
              <a:ext cx="2386580" cy="28637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600" b="0" dirty="0">
                  <a:solidFill>
                    <a:schemeClr val="accent1"/>
                  </a:solidFill>
                  <a:latin typeface="Roboto Medium" charset="0"/>
                  <a:ea typeface="Roboto Medium" charset="0"/>
                  <a:cs typeface="Roboto Medium" charset="0"/>
                </a:rPr>
                <a:t>Basic</a:t>
              </a:r>
              <a:endParaRPr lang="en-US" sz="800" b="0" dirty="0">
                <a:solidFill>
                  <a:schemeClr val="accent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1813460" y="2358839"/>
              <a:ext cx="2386580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Introductory rate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1813460" y="3983516"/>
              <a:ext cx="2386579" cy="134360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Use columns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Keep bullets short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Highlight key features</a:t>
              </a:r>
            </a:p>
          </p:txBody>
        </p:sp>
        <p:sp>
          <p:nvSpPr>
            <p:cNvPr id="13" name="Title 3"/>
            <p:cNvSpPr txBox="1">
              <a:spLocks/>
            </p:cNvSpPr>
            <p:nvPr/>
          </p:nvSpPr>
          <p:spPr>
            <a:xfrm>
              <a:off x="1813460" y="2889629"/>
              <a:ext cx="2386580" cy="48978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4000" b="0" dirty="0">
                  <a:latin typeface="Roboto Light" charset="0"/>
                  <a:ea typeface="Roboto Light" charset="0"/>
                  <a:cs typeface="Roboto Light" charset="0"/>
                </a:rPr>
                <a:t>$0</a:t>
              </a:r>
              <a:endParaRPr lang="en-US" sz="16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4" name="Title 3"/>
            <p:cNvSpPr txBox="1">
              <a:spLocks/>
            </p:cNvSpPr>
            <p:nvPr/>
          </p:nvSpPr>
          <p:spPr>
            <a:xfrm>
              <a:off x="1813460" y="3404218"/>
              <a:ext cx="2386580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100" b="0" dirty="0">
                  <a:latin typeface="Roboto" charset="0"/>
                  <a:ea typeface="Roboto" charset="0"/>
                  <a:cs typeface="Roboto" charset="0"/>
                </a:rPr>
                <a:t>Forever</a:t>
              </a:r>
              <a:endParaRPr lang="en-US" sz="500" b="0" dirty="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8523" y="5482900"/>
              <a:ext cx="1596452" cy="3972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Roboto Medium" charset="0"/>
                  <a:ea typeface="Roboto Medium" charset="0"/>
                  <a:cs typeface="Roboto Medium" charset="0"/>
                </a:rPr>
                <a:t>Start Today</a:t>
              </a:r>
              <a:endParaRPr lang="en-US" sz="1100" baseline="3000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81566" y="3800752"/>
              <a:ext cx="2588217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4502257" y="1898543"/>
            <a:ext cx="0" cy="430852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728490" y="2141399"/>
            <a:ext cx="2588217" cy="3770637"/>
            <a:chOff x="4728490" y="2141399"/>
            <a:chExt cx="2588217" cy="3770637"/>
          </a:xfrm>
        </p:grpSpPr>
        <p:sp>
          <p:nvSpPr>
            <p:cNvPr id="24" name="Title 3"/>
            <p:cNvSpPr txBox="1">
              <a:spLocks/>
            </p:cNvSpPr>
            <p:nvPr/>
          </p:nvSpPr>
          <p:spPr>
            <a:xfrm>
              <a:off x="4851126" y="2141399"/>
              <a:ext cx="2386580" cy="28637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Roboto Medium" charset="0"/>
                  <a:ea typeface="Roboto Medium" charset="0"/>
                  <a:cs typeface="Roboto Medium" charset="0"/>
                </a:rPr>
                <a:t>Professional</a:t>
              </a:r>
              <a:endParaRPr lang="en-US" sz="800" b="0" dirty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25" name="Title 3"/>
            <p:cNvSpPr txBox="1">
              <a:spLocks/>
            </p:cNvSpPr>
            <p:nvPr/>
          </p:nvSpPr>
          <p:spPr>
            <a:xfrm>
              <a:off x="4851126" y="2390736"/>
              <a:ext cx="2386580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For startups and smaller firms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6" name="Title 3"/>
            <p:cNvSpPr txBox="1">
              <a:spLocks/>
            </p:cNvSpPr>
            <p:nvPr/>
          </p:nvSpPr>
          <p:spPr>
            <a:xfrm>
              <a:off x="4851127" y="4015413"/>
              <a:ext cx="2386579" cy="134360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Everything in Basic and...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Compare across columns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Show how products vary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Highlight benefits to users</a:t>
              </a:r>
            </a:p>
          </p:txBody>
        </p:sp>
        <p:sp>
          <p:nvSpPr>
            <p:cNvPr id="27" name="Title 3"/>
            <p:cNvSpPr txBox="1">
              <a:spLocks/>
            </p:cNvSpPr>
            <p:nvPr/>
          </p:nvSpPr>
          <p:spPr>
            <a:xfrm>
              <a:off x="4851127" y="2921526"/>
              <a:ext cx="2386580" cy="48978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4000" b="0" dirty="0">
                  <a:latin typeface="Roboto Light" charset="0"/>
                  <a:ea typeface="Roboto Light" charset="0"/>
                  <a:cs typeface="Roboto Light" charset="0"/>
                </a:rPr>
                <a:t>$10.</a:t>
              </a:r>
              <a:r>
                <a:rPr lang="en-US" sz="4000" b="0" baseline="30000" dirty="0">
                  <a:latin typeface="Roboto Light" charset="0"/>
                  <a:ea typeface="Roboto Light" charset="0"/>
                  <a:cs typeface="Roboto Light" charset="0"/>
                </a:rPr>
                <a:t>99</a:t>
              </a:r>
              <a:endParaRPr lang="en-US" sz="1600" b="0" baseline="300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4851126" y="3436115"/>
              <a:ext cx="2386580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100" b="0" dirty="0">
                  <a:latin typeface="Roboto" charset="0"/>
                  <a:ea typeface="Roboto" charset="0"/>
                  <a:cs typeface="Roboto" charset="0"/>
                </a:rPr>
                <a:t>Per month</a:t>
              </a:r>
              <a:endParaRPr lang="en-US" sz="500" b="0" dirty="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246190" y="5514797"/>
              <a:ext cx="1596452" cy="3972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Roboto Medium" charset="0"/>
                  <a:ea typeface="Roboto Medium" charset="0"/>
                  <a:cs typeface="Roboto Medium" charset="0"/>
                </a:rPr>
                <a:t>Start Today</a:t>
              </a:r>
              <a:endParaRPr lang="en-US" sz="1100" baseline="3000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28490" y="3800752"/>
              <a:ext cx="2588217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7547674" y="1898543"/>
            <a:ext cx="0" cy="430852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764648" y="2141399"/>
            <a:ext cx="2588217" cy="3770637"/>
            <a:chOff x="7764648" y="2141399"/>
            <a:chExt cx="2588217" cy="3770637"/>
          </a:xfrm>
        </p:grpSpPr>
        <p:sp>
          <p:nvSpPr>
            <p:cNvPr id="30" name="Title 3"/>
            <p:cNvSpPr txBox="1">
              <a:spLocks/>
            </p:cNvSpPr>
            <p:nvPr/>
          </p:nvSpPr>
          <p:spPr>
            <a:xfrm>
              <a:off x="7888794" y="2141399"/>
              <a:ext cx="2386580" cy="28637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600" b="0" dirty="0">
                  <a:solidFill>
                    <a:schemeClr val="accent3"/>
                  </a:solidFill>
                  <a:latin typeface="Roboto Medium" charset="0"/>
                  <a:ea typeface="Roboto Medium" charset="0"/>
                  <a:cs typeface="Roboto Medium" charset="0"/>
                </a:rPr>
                <a:t>Business</a:t>
              </a:r>
              <a:endParaRPr lang="en-US" sz="800" b="0" dirty="0">
                <a:solidFill>
                  <a:schemeClr val="accent3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31" name="Title 3"/>
            <p:cNvSpPr txBox="1">
              <a:spLocks/>
            </p:cNvSpPr>
            <p:nvPr/>
          </p:nvSpPr>
          <p:spPr>
            <a:xfrm>
              <a:off x="7888794" y="2390736"/>
              <a:ext cx="2386580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Enterprise-grade support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2" name="Title 3"/>
            <p:cNvSpPr txBox="1">
              <a:spLocks/>
            </p:cNvSpPr>
            <p:nvPr/>
          </p:nvSpPr>
          <p:spPr>
            <a:xfrm>
              <a:off x="7888794" y="4015413"/>
              <a:ext cx="2386579" cy="134360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Everything in Professional and</a:t>
              </a:r>
              <a:r>
                <a:rPr lang="mr-IN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…</a:t>
              </a:r>
              <a:endParaRPr lang="en-US" sz="1000" b="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Add service points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Highlight problems solved</a:t>
              </a:r>
            </a:p>
            <a:p>
              <a:pPr marL="171450" indent="-171450">
                <a:lnSpc>
                  <a:spcPct val="10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  <a:buFont typeface="Courier New" charset="0"/>
                <a:buChar char="o"/>
              </a:pPr>
              <a:r>
                <a:rPr lang="en-US" sz="10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Highlight unique offerings</a:t>
              </a:r>
            </a:p>
          </p:txBody>
        </p:sp>
        <p:sp>
          <p:nvSpPr>
            <p:cNvPr id="33" name="Title 3"/>
            <p:cNvSpPr txBox="1">
              <a:spLocks/>
            </p:cNvSpPr>
            <p:nvPr/>
          </p:nvSpPr>
          <p:spPr>
            <a:xfrm>
              <a:off x="7888794" y="2921526"/>
              <a:ext cx="2386580" cy="48978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4000" b="0" dirty="0">
                  <a:latin typeface="Roboto Light" charset="0"/>
                  <a:ea typeface="Roboto Light" charset="0"/>
                  <a:cs typeface="Roboto Light" charset="0"/>
                </a:rPr>
                <a:t>$20.</a:t>
              </a:r>
              <a:r>
                <a:rPr lang="en-US" sz="4000" b="0" baseline="30000" dirty="0">
                  <a:latin typeface="Roboto Light" charset="0"/>
                  <a:ea typeface="Roboto Light" charset="0"/>
                  <a:cs typeface="Roboto Light" charset="0"/>
                </a:rPr>
                <a:t>00</a:t>
              </a:r>
              <a:endParaRPr lang="en-US" sz="1600" b="0" baseline="300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7888794" y="3436115"/>
              <a:ext cx="2386580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100" b="0" dirty="0">
                  <a:latin typeface="Roboto" charset="0"/>
                  <a:ea typeface="Roboto" charset="0"/>
                  <a:cs typeface="Roboto" charset="0"/>
                </a:rPr>
                <a:t>Per user month</a:t>
              </a:r>
              <a:endParaRPr lang="en-US" sz="500" b="0" dirty="0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283857" y="5514797"/>
              <a:ext cx="1596452" cy="3972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42900" dist="190500" dir="5400000" sx="78000" sy="78000" algn="t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Roboto Medium" charset="0"/>
                  <a:ea typeface="Roboto Medium" charset="0"/>
                  <a:cs typeface="Roboto Medium" charset="0"/>
                </a:rPr>
                <a:t>Start Today</a:t>
              </a:r>
              <a:endParaRPr lang="en-US" sz="1100" baseline="3000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764648" y="3800752"/>
              <a:ext cx="2588217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3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1" name="Group 10"/>
          <p:cNvGrpSpPr/>
          <p:nvPr/>
        </p:nvGrpSpPr>
        <p:grpSpPr>
          <a:xfrm>
            <a:off x="3217402" y="1956605"/>
            <a:ext cx="5921365" cy="2883330"/>
            <a:chOff x="3217402" y="1956605"/>
            <a:chExt cx="5921365" cy="2883330"/>
          </a:xfrm>
        </p:grpSpPr>
        <p:sp>
          <p:nvSpPr>
            <p:cNvPr id="5" name="Rounded Rectangle 4"/>
            <p:cNvSpPr/>
            <p:nvPr/>
          </p:nvSpPr>
          <p:spPr>
            <a:xfrm>
              <a:off x="3217403" y="1956605"/>
              <a:ext cx="5921364" cy="28833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217402" y="2955360"/>
              <a:ext cx="5921365" cy="592175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r>
                <a:rPr lang="en-US" sz="4000" b="0" dirty="0">
                  <a:latin typeface="Roboto Light" charset="0"/>
                  <a:ea typeface="Roboto Light" charset="0"/>
                  <a:cs typeface="Roboto Light" charset="0"/>
                </a:rPr>
                <a:t>Break Time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0148" y="4251843"/>
              <a:ext cx="5375874" cy="47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Keep attendees motivated with scheduled breaks: tell them to stretch, move around, even run in place!</a:t>
              </a:r>
            </a:p>
          </p:txBody>
        </p:sp>
        <p:sp>
          <p:nvSpPr>
            <p:cNvPr id="10" name="Freeform 507"/>
            <p:cNvSpPr>
              <a:spLocks noEditPoints="1"/>
            </p:cNvSpPr>
            <p:nvPr/>
          </p:nvSpPr>
          <p:spPr bwMode="auto">
            <a:xfrm>
              <a:off x="5925178" y="2232872"/>
              <a:ext cx="505815" cy="502830"/>
            </a:xfrm>
            <a:custGeom>
              <a:avLst/>
              <a:gdLst>
                <a:gd name="T0" fmla="*/ 106 w 186"/>
                <a:gd name="T1" fmla="*/ 46 h 185"/>
                <a:gd name="T2" fmla="*/ 102 w 186"/>
                <a:gd name="T3" fmla="*/ 17 h 185"/>
                <a:gd name="T4" fmla="*/ 97 w 186"/>
                <a:gd name="T5" fmla="*/ 46 h 185"/>
                <a:gd name="T6" fmla="*/ 161 w 186"/>
                <a:gd name="T7" fmla="*/ 88 h 185"/>
                <a:gd name="T8" fmla="*/ 152 w 186"/>
                <a:gd name="T9" fmla="*/ 76 h 185"/>
                <a:gd name="T10" fmla="*/ 9 w 186"/>
                <a:gd name="T11" fmla="*/ 67 h 185"/>
                <a:gd name="T12" fmla="*/ 0 w 186"/>
                <a:gd name="T13" fmla="*/ 126 h 185"/>
                <a:gd name="T14" fmla="*/ 5 w 186"/>
                <a:gd name="T15" fmla="*/ 177 h 185"/>
                <a:gd name="T16" fmla="*/ 5 w 186"/>
                <a:gd name="T17" fmla="*/ 185 h 185"/>
                <a:gd name="T18" fmla="*/ 152 w 186"/>
                <a:gd name="T19" fmla="*/ 181 h 185"/>
                <a:gd name="T20" fmla="*/ 123 w 186"/>
                <a:gd name="T21" fmla="*/ 177 h 185"/>
                <a:gd name="T22" fmla="*/ 161 w 186"/>
                <a:gd name="T23" fmla="*/ 139 h 185"/>
                <a:gd name="T24" fmla="*/ 161 w 186"/>
                <a:gd name="T25" fmla="*/ 88 h 185"/>
                <a:gd name="T26" fmla="*/ 59 w 186"/>
                <a:gd name="T27" fmla="*/ 177 h 185"/>
                <a:gd name="T28" fmla="*/ 131 w 186"/>
                <a:gd name="T29" fmla="*/ 160 h 185"/>
                <a:gd name="T30" fmla="*/ 144 w 186"/>
                <a:gd name="T31" fmla="*/ 126 h 185"/>
                <a:gd name="T32" fmla="*/ 16 w 186"/>
                <a:gd name="T33" fmla="*/ 152 h 185"/>
                <a:gd name="T34" fmla="*/ 9 w 186"/>
                <a:gd name="T35" fmla="*/ 76 h 185"/>
                <a:gd name="T36" fmla="*/ 144 w 186"/>
                <a:gd name="T37" fmla="*/ 126 h 185"/>
                <a:gd name="T38" fmla="*/ 152 w 186"/>
                <a:gd name="T39" fmla="*/ 131 h 185"/>
                <a:gd name="T40" fmla="*/ 152 w 186"/>
                <a:gd name="T41" fmla="*/ 97 h 185"/>
                <a:gd name="T42" fmla="*/ 177 w 186"/>
                <a:gd name="T43" fmla="*/ 114 h 185"/>
                <a:gd name="T44" fmla="*/ 76 w 186"/>
                <a:gd name="T45" fmla="*/ 50 h 185"/>
                <a:gd name="T46" fmla="*/ 80 w 186"/>
                <a:gd name="T47" fmla="*/ 4 h 185"/>
                <a:gd name="T48" fmla="*/ 72 w 186"/>
                <a:gd name="T49" fmla="*/ 4 h 185"/>
                <a:gd name="T50" fmla="*/ 76 w 186"/>
                <a:gd name="T51" fmla="*/ 50 h 185"/>
                <a:gd name="T52" fmla="*/ 131 w 186"/>
                <a:gd name="T53" fmla="*/ 55 h 185"/>
                <a:gd name="T54" fmla="*/ 127 w 186"/>
                <a:gd name="T55" fmla="*/ 8 h 185"/>
                <a:gd name="T56" fmla="*/ 123 w 186"/>
                <a:gd name="T57" fmla="*/ 55 h 185"/>
                <a:gd name="T58" fmla="*/ 51 w 186"/>
                <a:gd name="T59" fmla="*/ 59 h 185"/>
                <a:gd name="T60" fmla="*/ 55 w 186"/>
                <a:gd name="T61" fmla="*/ 13 h 185"/>
                <a:gd name="T62" fmla="*/ 47 w 186"/>
                <a:gd name="T63" fmla="*/ 13 h 185"/>
                <a:gd name="T64" fmla="*/ 51 w 186"/>
                <a:gd name="T65" fmla="*/ 59 h 185"/>
                <a:gd name="T66" fmla="*/ 30 w 186"/>
                <a:gd name="T67" fmla="*/ 46 h 185"/>
                <a:gd name="T68" fmla="*/ 26 w 186"/>
                <a:gd name="T69" fmla="*/ 17 h 185"/>
                <a:gd name="T70" fmla="*/ 21 w 186"/>
                <a:gd name="T71" fmla="*/ 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185">
                  <a:moveTo>
                    <a:pt x="102" y="50"/>
                  </a:moveTo>
                  <a:cubicBezTo>
                    <a:pt x="104" y="50"/>
                    <a:pt x="106" y="49"/>
                    <a:pt x="106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19"/>
                    <a:pt x="104" y="17"/>
                    <a:pt x="102" y="17"/>
                  </a:cubicBezTo>
                  <a:cubicBezTo>
                    <a:pt x="99" y="17"/>
                    <a:pt x="97" y="19"/>
                    <a:pt x="97" y="21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9"/>
                    <a:pt x="99" y="50"/>
                    <a:pt x="102" y="50"/>
                  </a:cubicBezTo>
                  <a:close/>
                  <a:moveTo>
                    <a:pt x="161" y="88"/>
                  </a:moveTo>
                  <a:cubicBezTo>
                    <a:pt x="152" y="88"/>
                    <a:pt x="152" y="88"/>
                    <a:pt x="152" y="88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71"/>
                    <a:pt x="148" y="67"/>
                    <a:pt x="144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4" y="67"/>
                    <a:pt x="0" y="71"/>
                    <a:pt x="0" y="7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8"/>
                    <a:pt x="12" y="167"/>
                    <a:pt x="29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2" y="177"/>
                    <a:pt x="0" y="179"/>
                    <a:pt x="0" y="181"/>
                  </a:cubicBezTo>
                  <a:cubicBezTo>
                    <a:pt x="0" y="184"/>
                    <a:pt x="2" y="185"/>
                    <a:pt x="5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50" y="185"/>
                    <a:pt x="152" y="184"/>
                    <a:pt x="152" y="181"/>
                  </a:cubicBezTo>
                  <a:cubicBezTo>
                    <a:pt x="152" y="179"/>
                    <a:pt x="150" y="177"/>
                    <a:pt x="148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37" y="169"/>
                    <a:pt x="147" y="155"/>
                    <a:pt x="15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75" y="139"/>
                    <a:pt x="186" y="128"/>
                    <a:pt x="186" y="114"/>
                  </a:cubicBezTo>
                  <a:cubicBezTo>
                    <a:pt x="186" y="100"/>
                    <a:pt x="175" y="88"/>
                    <a:pt x="161" y="88"/>
                  </a:cubicBezTo>
                  <a:close/>
                  <a:moveTo>
                    <a:pt x="9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44" y="177"/>
                    <a:pt x="31" y="171"/>
                    <a:pt x="22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22" y="171"/>
                    <a:pt x="108" y="177"/>
                    <a:pt x="93" y="177"/>
                  </a:cubicBezTo>
                  <a:close/>
                  <a:moveTo>
                    <a:pt x="144" y="126"/>
                  </a:moveTo>
                  <a:cubicBezTo>
                    <a:pt x="144" y="136"/>
                    <a:pt x="141" y="144"/>
                    <a:pt x="13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" y="144"/>
                    <a:pt x="9" y="136"/>
                    <a:pt x="9" y="12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126"/>
                  </a:lnTo>
                  <a:close/>
                  <a:moveTo>
                    <a:pt x="161" y="131"/>
                  </a:moveTo>
                  <a:cubicBezTo>
                    <a:pt x="152" y="131"/>
                    <a:pt x="152" y="131"/>
                    <a:pt x="152" y="131"/>
                  </a:cubicBezTo>
                  <a:cubicBezTo>
                    <a:pt x="152" y="129"/>
                    <a:pt x="152" y="128"/>
                    <a:pt x="152" y="126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0" y="97"/>
                    <a:pt x="177" y="104"/>
                    <a:pt x="177" y="114"/>
                  </a:cubicBezTo>
                  <a:cubicBezTo>
                    <a:pt x="177" y="123"/>
                    <a:pt x="170" y="131"/>
                    <a:pt x="161" y="131"/>
                  </a:cubicBezTo>
                  <a:close/>
                  <a:moveTo>
                    <a:pt x="76" y="50"/>
                  </a:moveTo>
                  <a:cubicBezTo>
                    <a:pt x="79" y="50"/>
                    <a:pt x="80" y="49"/>
                    <a:pt x="80" y="4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9" y="0"/>
                    <a:pt x="76" y="0"/>
                  </a:cubicBezTo>
                  <a:cubicBezTo>
                    <a:pt x="74" y="0"/>
                    <a:pt x="72" y="2"/>
                    <a:pt x="72" y="4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9"/>
                    <a:pt x="74" y="50"/>
                    <a:pt x="76" y="50"/>
                  </a:cubicBezTo>
                  <a:close/>
                  <a:moveTo>
                    <a:pt x="127" y="59"/>
                  </a:moveTo>
                  <a:cubicBezTo>
                    <a:pt x="129" y="59"/>
                    <a:pt x="131" y="57"/>
                    <a:pt x="131" y="5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0"/>
                    <a:pt x="129" y="8"/>
                    <a:pt x="127" y="8"/>
                  </a:cubicBezTo>
                  <a:cubicBezTo>
                    <a:pt x="125" y="8"/>
                    <a:pt x="123" y="10"/>
                    <a:pt x="123" y="13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7"/>
                    <a:pt x="125" y="59"/>
                    <a:pt x="127" y="59"/>
                  </a:cubicBezTo>
                  <a:close/>
                  <a:moveTo>
                    <a:pt x="51" y="59"/>
                  </a:moveTo>
                  <a:cubicBezTo>
                    <a:pt x="53" y="59"/>
                    <a:pt x="55" y="57"/>
                    <a:pt x="55" y="5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0"/>
                    <a:pt x="53" y="8"/>
                    <a:pt x="51" y="8"/>
                  </a:cubicBezTo>
                  <a:cubicBezTo>
                    <a:pt x="49" y="8"/>
                    <a:pt x="47" y="10"/>
                    <a:pt x="47" y="13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7"/>
                    <a:pt x="49" y="59"/>
                    <a:pt x="51" y="59"/>
                  </a:cubicBezTo>
                  <a:close/>
                  <a:moveTo>
                    <a:pt x="26" y="50"/>
                  </a:moveTo>
                  <a:cubicBezTo>
                    <a:pt x="28" y="50"/>
                    <a:pt x="30" y="49"/>
                    <a:pt x="30" y="4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28" y="17"/>
                    <a:pt x="26" y="17"/>
                  </a:cubicBezTo>
                  <a:cubicBezTo>
                    <a:pt x="23" y="17"/>
                    <a:pt x="21" y="19"/>
                    <a:pt x="21" y="2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9"/>
                    <a:pt x="23" y="50"/>
                    <a:pt x="26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297562" y="3611540"/>
            <a:ext cx="1684424" cy="32758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342900" dist="190500" dir="5400000" sx="78000" sy="78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Roboto Medium" charset="0"/>
                <a:ea typeface="Roboto Medium" charset="0"/>
                <a:cs typeface="Roboto Medium" charset="0"/>
              </a:rPr>
              <a:t>15 Minutes</a:t>
            </a:r>
            <a:endParaRPr lang="en-US" sz="1100" baseline="30000" dirty="0">
              <a:latin typeface="Roboto Medium" charset="0"/>
              <a:ea typeface="Roboto Medium" charset="0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8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Graphics For Data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147341" y="1016964"/>
            <a:ext cx="2990083" cy="4906617"/>
            <a:chOff x="5352594" y="1210253"/>
            <a:chExt cx="2990083" cy="4906617"/>
          </a:xfrm>
        </p:grpSpPr>
        <p:sp>
          <p:nvSpPr>
            <p:cNvPr id="5" name="Rounded Rectangle 4"/>
            <p:cNvSpPr/>
            <p:nvPr/>
          </p:nvSpPr>
          <p:spPr>
            <a:xfrm>
              <a:off x="5352594" y="1210253"/>
              <a:ext cx="2990083" cy="490661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5524745" y="1955131"/>
              <a:ext cx="2817932" cy="6289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4800" b="0" dirty="0"/>
                <a:t>4,699</a:t>
              </a:r>
              <a:endParaRPr lang="en-US" sz="2000" b="0" dirty="0"/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5524745" y="1719828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Medium" charset="0"/>
                  <a:ea typeface="Roboto Medium" charset="0"/>
                  <a:cs typeface="Roboto Medium" charset="0"/>
                </a:rPr>
                <a:t>TOTAL  CONTRACTS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65351" y="121025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665352" y="2772997"/>
              <a:ext cx="2327288" cy="2673287"/>
              <a:chOff x="5665352" y="2734784"/>
              <a:chExt cx="2327288" cy="2284935"/>
            </a:xfrm>
          </p:grpSpPr>
          <p:sp>
            <p:nvSpPr>
              <p:cNvPr id="11" name="Flowchart: Process 4"/>
              <p:cNvSpPr/>
              <p:nvPr/>
            </p:nvSpPr>
            <p:spPr>
              <a:xfrm rot="16200000">
                <a:off x="5472783" y="4730348"/>
                <a:ext cx="481939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Flowchart: Process 5"/>
              <p:cNvSpPr/>
              <p:nvPr/>
            </p:nvSpPr>
            <p:spPr>
              <a:xfrm rot="16200000">
                <a:off x="5152331" y="4277423"/>
                <a:ext cx="1387782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3" name="Flowchart: Process 6"/>
              <p:cNvSpPr/>
              <p:nvPr/>
            </p:nvSpPr>
            <p:spPr>
              <a:xfrm rot="16200000">
                <a:off x="4836225" y="3828849"/>
                <a:ext cx="2284932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4" name="Flowchart: Process 7"/>
              <p:cNvSpPr/>
              <p:nvPr/>
            </p:nvSpPr>
            <p:spPr>
              <a:xfrm rot="16200000">
                <a:off x="5640897" y="4501052"/>
                <a:ext cx="940526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5" name="Flowchart: Process 8"/>
              <p:cNvSpPr/>
              <p:nvPr/>
            </p:nvSpPr>
            <p:spPr>
              <a:xfrm rot="16200000">
                <a:off x="5680683" y="4408371"/>
                <a:ext cx="1125891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6" name="Flowchart: Process 9"/>
              <p:cNvSpPr/>
              <p:nvPr/>
            </p:nvSpPr>
            <p:spPr>
              <a:xfrm rot="16200000">
                <a:off x="5495899" y="4091118"/>
                <a:ext cx="1760398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7" name="Flowchart: Process 10"/>
              <p:cNvSpPr/>
              <p:nvPr/>
            </p:nvSpPr>
            <p:spPr>
              <a:xfrm rot="16200000">
                <a:off x="5738156" y="4200907"/>
                <a:ext cx="1540821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0" name="Flowchart: Process 4"/>
              <p:cNvSpPr/>
              <p:nvPr/>
            </p:nvSpPr>
            <p:spPr>
              <a:xfrm rot="16200000">
                <a:off x="6202483" y="4539005"/>
                <a:ext cx="870866" cy="90561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1" name="Flowchart: Process 5"/>
              <p:cNvSpPr/>
              <p:nvPr/>
            </p:nvSpPr>
            <p:spPr>
              <a:xfrm rot="16200000">
                <a:off x="6073373" y="4277423"/>
                <a:ext cx="1387782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2" name="Flowchart: Process 6"/>
              <p:cNvSpPr/>
              <p:nvPr/>
            </p:nvSpPr>
            <p:spPr>
              <a:xfrm rot="16200000">
                <a:off x="6016414" y="4094236"/>
                <a:ext cx="1760397" cy="90561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3" name="Flowchart: Process 7"/>
              <p:cNvSpPr/>
              <p:nvPr/>
            </p:nvSpPr>
            <p:spPr>
              <a:xfrm rot="16200000">
                <a:off x="6555698" y="4501052"/>
                <a:ext cx="940526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4" name="Flowchart: Process 8"/>
              <p:cNvSpPr/>
              <p:nvPr/>
            </p:nvSpPr>
            <p:spPr>
              <a:xfrm rot="16200000">
                <a:off x="6460033" y="4281928"/>
                <a:ext cx="1387786" cy="87793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5" name="Flowchart: Process 9"/>
              <p:cNvSpPr/>
              <p:nvPr/>
            </p:nvSpPr>
            <p:spPr>
              <a:xfrm rot="16200000">
                <a:off x="6401691" y="4091118"/>
                <a:ext cx="1760398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6" name="Flowchart: Process 10"/>
              <p:cNvSpPr/>
              <p:nvPr/>
            </p:nvSpPr>
            <p:spPr>
              <a:xfrm rot="16200000">
                <a:off x="6643948" y="4200907"/>
                <a:ext cx="1540821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1" name="Flowchart: Process 7"/>
              <p:cNvSpPr/>
              <p:nvPr/>
            </p:nvSpPr>
            <p:spPr>
              <a:xfrm rot="16200000">
                <a:off x="7076565" y="4501052"/>
                <a:ext cx="940526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2" name="Flowchart: Process 8"/>
              <p:cNvSpPr/>
              <p:nvPr/>
            </p:nvSpPr>
            <p:spPr>
              <a:xfrm rot="16200000">
                <a:off x="7116351" y="4408371"/>
                <a:ext cx="1125891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3" name="Flowchart: Process 9"/>
              <p:cNvSpPr/>
              <p:nvPr/>
            </p:nvSpPr>
            <p:spPr>
              <a:xfrm rot="16200000">
                <a:off x="6931567" y="4091118"/>
                <a:ext cx="1760398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4" name="Flowchart: Process 10"/>
              <p:cNvSpPr/>
              <p:nvPr/>
            </p:nvSpPr>
            <p:spPr>
              <a:xfrm rot="16200000">
                <a:off x="7173828" y="4200907"/>
                <a:ext cx="1540821" cy="96802"/>
              </a:xfrm>
              <a:prstGeom prst="flowChartProces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597756" y="5649077"/>
              <a:ext cx="1163470" cy="278910"/>
              <a:chOff x="5627714" y="5522696"/>
              <a:chExt cx="1163470" cy="278910"/>
            </a:xfrm>
          </p:grpSpPr>
          <p:sp>
            <p:nvSpPr>
              <p:cNvPr id="38" name="Title 3"/>
              <p:cNvSpPr txBox="1">
                <a:spLocks/>
              </p:cNvSpPr>
              <p:nvPr/>
            </p:nvSpPr>
            <p:spPr>
              <a:xfrm>
                <a:off x="5834474" y="5537564"/>
                <a:ext cx="956710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800" b="0" dirty="0">
                    <a:solidFill>
                      <a:schemeClr val="tx1">
                        <a:alpha val="50000"/>
                      </a:schemeClr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TODAY</a:t>
                </a:r>
                <a:endParaRPr lang="en-US" sz="100" b="0" dirty="0">
                  <a:solidFill>
                    <a:schemeClr val="tx1">
                      <a:alpha val="50000"/>
                    </a:schemeClr>
                  </a:solidFill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39" name="Title 3"/>
              <p:cNvSpPr txBox="1">
                <a:spLocks/>
              </p:cNvSpPr>
              <p:nvPr/>
            </p:nvSpPr>
            <p:spPr>
              <a:xfrm>
                <a:off x="5627714" y="5522696"/>
                <a:ext cx="39313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Roboto Medium" charset="0"/>
                    <a:ea typeface="Roboto Medium" charset="0"/>
                    <a:cs typeface="Roboto Medium" charset="0"/>
                  </a:rPr>
                  <a:t>12</a:t>
                </a:r>
                <a:endParaRPr lang="en-US" sz="30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631413" y="5649077"/>
              <a:ext cx="1163470" cy="278910"/>
              <a:chOff x="5627714" y="5522696"/>
              <a:chExt cx="1163470" cy="278910"/>
            </a:xfrm>
          </p:grpSpPr>
          <p:sp>
            <p:nvSpPr>
              <p:cNvPr id="42" name="Title 3"/>
              <p:cNvSpPr txBox="1">
                <a:spLocks/>
              </p:cNvSpPr>
              <p:nvPr/>
            </p:nvSpPr>
            <p:spPr>
              <a:xfrm>
                <a:off x="5834474" y="5537564"/>
                <a:ext cx="956710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800" b="0" dirty="0">
                    <a:solidFill>
                      <a:schemeClr val="tx1">
                        <a:alpha val="50000"/>
                      </a:schemeClr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PER  YEAR</a:t>
                </a:r>
                <a:endParaRPr lang="en-US" sz="100" b="0" dirty="0">
                  <a:solidFill>
                    <a:schemeClr val="tx1">
                      <a:alpha val="50000"/>
                    </a:schemeClr>
                  </a:solidFill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43" name="Title 3"/>
              <p:cNvSpPr txBox="1">
                <a:spLocks/>
              </p:cNvSpPr>
              <p:nvPr/>
            </p:nvSpPr>
            <p:spPr>
              <a:xfrm>
                <a:off x="5627714" y="5522696"/>
                <a:ext cx="39313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Roboto Medium" charset="0"/>
                    <a:ea typeface="Roboto Medium" charset="0"/>
                    <a:cs typeface="Roboto Medium" charset="0"/>
                  </a:rPr>
                  <a:t>24</a:t>
                </a:r>
                <a:endParaRPr lang="en-US" sz="30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8363423" y="1016964"/>
            <a:ext cx="2990083" cy="4906617"/>
            <a:chOff x="8489804" y="1054135"/>
            <a:chExt cx="2990083" cy="4906617"/>
          </a:xfrm>
        </p:grpSpPr>
        <p:sp>
          <p:nvSpPr>
            <p:cNvPr id="46" name="Rounded Rectangle 45"/>
            <p:cNvSpPr/>
            <p:nvPr/>
          </p:nvSpPr>
          <p:spPr>
            <a:xfrm>
              <a:off x="8489804" y="1054135"/>
              <a:ext cx="2990083" cy="490661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3"/>
            <p:cNvSpPr txBox="1">
              <a:spLocks/>
            </p:cNvSpPr>
            <p:nvPr/>
          </p:nvSpPr>
          <p:spPr>
            <a:xfrm>
              <a:off x="8661955" y="1799013"/>
              <a:ext cx="2817932" cy="62898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4800" b="0" dirty="0"/>
                <a:t>1,552</a:t>
              </a:r>
              <a:endParaRPr lang="en-US" sz="2000" b="0" dirty="0"/>
            </a:p>
          </p:txBody>
        </p:sp>
        <p:sp>
          <p:nvSpPr>
            <p:cNvPr id="48" name="Title 3"/>
            <p:cNvSpPr txBox="1">
              <a:spLocks/>
            </p:cNvSpPr>
            <p:nvPr/>
          </p:nvSpPr>
          <p:spPr>
            <a:xfrm>
              <a:off x="8661955" y="1563710"/>
              <a:ext cx="28179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Roboto Medium" charset="0"/>
                  <a:ea typeface="Roboto Medium" charset="0"/>
                  <a:cs typeface="Roboto Medium" charset="0"/>
                </a:rPr>
                <a:t>TOTAL  REVENUES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8802561" y="1054135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 flipH="1">
              <a:off x="8802562" y="2995961"/>
              <a:ext cx="2327288" cy="2294205"/>
              <a:chOff x="5665352" y="2734784"/>
              <a:chExt cx="2327288" cy="2284935"/>
            </a:xfrm>
            <a:solidFill>
              <a:schemeClr val="accent4"/>
            </a:solidFill>
          </p:grpSpPr>
          <p:sp>
            <p:nvSpPr>
              <p:cNvPr id="57" name="Flowchart: Process 4"/>
              <p:cNvSpPr/>
              <p:nvPr/>
            </p:nvSpPr>
            <p:spPr>
              <a:xfrm rot="16200000">
                <a:off x="5472783" y="4730348"/>
                <a:ext cx="481939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8" name="Flowchart: Process 5"/>
              <p:cNvSpPr/>
              <p:nvPr/>
            </p:nvSpPr>
            <p:spPr>
              <a:xfrm rot="16200000">
                <a:off x="5152331" y="4277423"/>
                <a:ext cx="1387782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59" name="Flowchart: Process 6"/>
              <p:cNvSpPr/>
              <p:nvPr/>
            </p:nvSpPr>
            <p:spPr>
              <a:xfrm rot="16200000">
                <a:off x="4836225" y="3828849"/>
                <a:ext cx="2284932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0" name="Flowchart: Process 7"/>
              <p:cNvSpPr/>
              <p:nvPr/>
            </p:nvSpPr>
            <p:spPr>
              <a:xfrm rot="16200000">
                <a:off x="5640897" y="4501052"/>
                <a:ext cx="940526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1" name="Flowchart: Process 8"/>
              <p:cNvSpPr/>
              <p:nvPr/>
            </p:nvSpPr>
            <p:spPr>
              <a:xfrm rot="16200000">
                <a:off x="5680683" y="4408371"/>
                <a:ext cx="1125891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2" name="Flowchart: Process 9"/>
              <p:cNvSpPr/>
              <p:nvPr/>
            </p:nvSpPr>
            <p:spPr>
              <a:xfrm rot="16200000">
                <a:off x="5495899" y="4091118"/>
                <a:ext cx="1760398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3" name="Flowchart: Process 10"/>
              <p:cNvSpPr/>
              <p:nvPr/>
            </p:nvSpPr>
            <p:spPr>
              <a:xfrm rot="16200000">
                <a:off x="5738156" y="4200907"/>
                <a:ext cx="1540821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4" name="Flowchart: Process 4"/>
              <p:cNvSpPr/>
              <p:nvPr/>
            </p:nvSpPr>
            <p:spPr>
              <a:xfrm rot="16200000">
                <a:off x="6202483" y="4539005"/>
                <a:ext cx="870866" cy="90561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5" name="Flowchart: Process 5"/>
              <p:cNvSpPr/>
              <p:nvPr/>
            </p:nvSpPr>
            <p:spPr>
              <a:xfrm rot="16200000">
                <a:off x="6073373" y="4277423"/>
                <a:ext cx="1387782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6" name="Flowchart: Process 6"/>
              <p:cNvSpPr/>
              <p:nvPr/>
            </p:nvSpPr>
            <p:spPr>
              <a:xfrm rot="16200000">
                <a:off x="6016414" y="4094236"/>
                <a:ext cx="1760397" cy="90561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7" name="Flowchart: Process 7"/>
              <p:cNvSpPr/>
              <p:nvPr/>
            </p:nvSpPr>
            <p:spPr>
              <a:xfrm rot="16200000">
                <a:off x="6555698" y="4501052"/>
                <a:ext cx="940526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8" name="Flowchart: Process 8"/>
              <p:cNvSpPr/>
              <p:nvPr/>
            </p:nvSpPr>
            <p:spPr>
              <a:xfrm rot="16200000">
                <a:off x="6460033" y="4281928"/>
                <a:ext cx="1387786" cy="87793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69" name="Flowchart: Process 9"/>
              <p:cNvSpPr/>
              <p:nvPr/>
            </p:nvSpPr>
            <p:spPr>
              <a:xfrm rot="16200000">
                <a:off x="6401691" y="4091118"/>
                <a:ext cx="1760398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0" name="Flowchart: Process 10"/>
              <p:cNvSpPr/>
              <p:nvPr/>
            </p:nvSpPr>
            <p:spPr>
              <a:xfrm rot="16200000">
                <a:off x="6643948" y="4200907"/>
                <a:ext cx="1540821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1" name="Flowchart: Process 7"/>
              <p:cNvSpPr/>
              <p:nvPr/>
            </p:nvSpPr>
            <p:spPr>
              <a:xfrm rot="16200000">
                <a:off x="7076565" y="4501052"/>
                <a:ext cx="940526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2" name="Flowchart: Process 8"/>
              <p:cNvSpPr/>
              <p:nvPr/>
            </p:nvSpPr>
            <p:spPr>
              <a:xfrm rot="16200000">
                <a:off x="7116351" y="4408371"/>
                <a:ext cx="1125891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3" name="Flowchart: Process 9"/>
              <p:cNvSpPr/>
              <p:nvPr/>
            </p:nvSpPr>
            <p:spPr>
              <a:xfrm rot="16200000">
                <a:off x="6931567" y="4091118"/>
                <a:ext cx="1760398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74" name="Flowchart: Process 10"/>
              <p:cNvSpPr/>
              <p:nvPr/>
            </p:nvSpPr>
            <p:spPr>
              <a:xfrm rot="16200000">
                <a:off x="7173828" y="4200907"/>
                <a:ext cx="1540821" cy="96802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Roboto Thin" charset="0"/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734966" y="5492959"/>
              <a:ext cx="1163470" cy="278910"/>
              <a:chOff x="5627714" y="5522696"/>
              <a:chExt cx="1163470" cy="278910"/>
            </a:xfrm>
          </p:grpSpPr>
          <p:sp>
            <p:nvSpPr>
              <p:cNvPr id="55" name="Title 3"/>
              <p:cNvSpPr txBox="1">
                <a:spLocks/>
              </p:cNvSpPr>
              <p:nvPr/>
            </p:nvSpPr>
            <p:spPr>
              <a:xfrm>
                <a:off x="5834474" y="5537564"/>
                <a:ext cx="956710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800" b="0" dirty="0">
                    <a:solidFill>
                      <a:schemeClr val="tx1">
                        <a:alpha val="50000"/>
                      </a:schemeClr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TODAY</a:t>
                </a:r>
                <a:endParaRPr lang="en-US" sz="100" b="0" dirty="0">
                  <a:solidFill>
                    <a:schemeClr val="tx1">
                      <a:alpha val="50000"/>
                    </a:schemeClr>
                  </a:solidFill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56" name="Title 3"/>
              <p:cNvSpPr txBox="1">
                <a:spLocks/>
              </p:cNvSpPr>
              <p:nvPr/>
            </p:nvSpPr>
            <p:spPr>
              <a:xfrm>
                <a:off x="5627714" y="5522696"/>
                <a:ext cx="39313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Roboto Medium" charset="0"/>
                    <a:ea typeface="Roboto Medium" charset="0"/>
                    <a:cs typeface="Roboto Medium" charset="0"/>
                  </a:rPr>
                  <a:t>12</a:t>
                </a:r>
                <a:endParaRPr lang="en-US" sz="30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9768623" y="5492959"/>
              <a:ext cx="1163470" cy="278910"/>
              <a:chOff x="5627714" y="5522696"/>
              <a:chExt cx="1163470" cy="278910"/>
            </a:xfrm>
          </p:grpSpPr>
          <p:sp>
            <p:nvSpPr>
              <p:cNvPr id="53" name="Title 3"/>
              <p:cNvSpPr txBox="1">
                <a:spLocks/>
              </p:cNvSpPr>
              <p:nvPr/>
            </p:nvSpPr>
            <p:spPr>
              <a:xfrm>
                <a:off x="5834474" y="5537564"/>
                <a:ext cx="956710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800" b="0" dirty="0">
                    <a:solidFill>
                      <a:schemeClr val="tx1">
                        <a:alpha val="50000"/>
                      </a:schemeClr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PER  YEAR</a:t>
                </a:r>
                <a:endParaRPr lang="en-US" sz="100" b="0" dirty="0">
                  <a:solidFill>
                    <a:schemeClr val="tx1">
                      <a:alpha val="50000"/>
                    </a:schemeClr>
                  </a:solidFill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54" name="Title 3"/>
              <p:cNvSpPr txBox="1">
                <a:spLocks/>
              </p:cNvSpPr>
              <p:nvPr/>
            </p:nvSpPr>
            <p:spPr>
              <a:xfrm>
                <a:off x="5627714" y="5522696"/>
                <a:ext cx="393136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Roboto Medium" charset="0"/>
                    <a:ea typeface="Roboto Medium" charset="0"/>
                    <a:cs typeface="Roboto Medium" charset="0"/>
                  </a:rPr>
                  <a:t>24</a:t>
                </a:r>
                <a:endParaRPr lang="en-US" sz="300" dirty="0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</p:grpSp>
      <p:sp>
        <p:nvSpPr>
          <p:cNvPr id="76" name="Title 3"/>
          <p:cNvSpPr txBox="1">
            <a:spLocks/>
          </p:cNvSpPr>
          <p:nvPr/>
        </p:nvSpPr>
        <p:spPr>
          <a:xfrm>
            <a:off x="1261947" y="1493472"/>
            <a:ext cx="3287752" cy="717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b="0" dirty="0">
                <a:latin typeface="Roboto Medium" charset="0"/>
                <a:ea typeface="Roboto Medium" charset="0"/>
                <a:cs typeface="Roboto Medium" charset="0"/>
              </a:rPr>
              <a:t>Visual Presentation of Data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61947" y="2157930"/>
            <a:ext cx="3079594" cy="133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The best way to present data, particularly contrasting series like contracts vs. revenues, is with a visual graphic. Attendees can grasp the story shown in a chart much easier than one shown in a dry table of numbers.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we want to achieve today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61947" y="1493472"/>
            <a:ext cx="4494276" cy="717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b="0" dirty="0">
                <a:latin typeface="Roboto Medium" charset="0"/>
                <a:ea typeface="Roboto Medium" charset="0"/>
                <a:cs typeface="Roboto Medium" charset="0"/>
              </a:rPr>
              <a:t>Meeting highlights. Give a one sentence summary of the purpose of the meeting.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947" y="2270031"/>
            <a:ext cx="3867462" cy="107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This overview or summary can serve as a touchstone throughout the meeting, keeping everyone on track. If you have some numeric goals to decide or to discuss, state them up front.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50477" y="1659194"/>
            <a:ext cx="2197510" cy="2197510"/>
            <a:chOff x="9350477" y="1659194"/>
            <a:chExt cx="2197510" cy="2197510"/>
          </a:xfrm>
        </p:grpSpPr>
        <p:sp>
          <p:nvSpPr>
            <p:cNvPr id="12" name="Rounded Rectangle 11"/>
            <p:cNvSpPr/>
            <p:nvPr/>
          </p:nvSpPr>
          <p:spPr>
            <a:xfrm>
              <a:off x="9350477" y="1659194"/>
              <a:ext cx="2197510" cy="219751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3"/>
            <p:cNvSpPr txBox="1">
              <a:spLocks/>
            </p:cNvSpPr>
            <p:nvPr/>
          </p:nvSpPr>
          <p:spPr>
            <a:xfrm>
              <a:off x="9747935" y="2243183"/>
              <a:ext cx="1800052" cy="57375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4800" b="0" dirty="0">
                  <a:latin typeface="Roboto Light" charset="0"/>
                  <a:ea typeface="Roboto Light" charset="0"/>
                  <a:cs typeface="Roboto Light" charset="0"/>
                </a:rPr>
                <a:t>30</a:t>
              </a: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%</a:t>
              </a: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9747935" y="2825746"/>
              <a:ext cx="180005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+0.16 (2.16%)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9747935" y="3328673"/>
              <a:ext cx="1800052" cy="2477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Light" charset="0"/>
                  <a:ea typeface="Roboto Light" charset="0"/>
                  <a:cs typeface="Roboto Light" charset="0"/>
                </a:rPr>
                <a:t>Presentation Results</a:t>
              </a:r>
              <a:endParaRPr lang="en-US" sz="5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630696" y="3377381"/>
              <a:ext cx="100487" cy="10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9479710" y="2268717"/>
              <a:ext cx="4024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1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2000" b="1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1182071" y="1659194"/>
              <a:ext cx="0" cy="609522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350477" y="3959269"/>
            <a:ext cx="2197510" cy="2197510"/>
            <a:chOff x="9350477" y="1659194"/>
            <a:chExt cx="2197510" cy="2197510"/>
          </a:xfrm>
        </p:grpSpPr>
        <p:sp>
          <p:nvSpPr>
            <p:cNvPr id="21" name="Rounded Rectangle 20"/>
            <p:cNvSpPr/>
            <p:nvPr/>
          </p:nvSpPr>
          <p:spPr>
            <a:xfrm>
              <a:off x="9350477" y="1659194"/>
              <a:ext cx="2197510" cy="219751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9747935" y="2243183"/>
              <a:ext cx="1800052" cy="57375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4800" b="0" dirty="0">
                  <a:latin typeface="Roboto Light" charset="0"/>
                  <a:ea typeface="Roboto Light" charset="0"/>
                  <a:cs typeface="Roboto Light" charset="0"/>
                </a:rPr>
                <a:t>45</a:t>
              </a: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%</a:t>
              </a:r>
            </a:p>
          </p:txBody>
        </p:sp>
        <p:sp>
          <p:nvSpPr>
            <p:cNvPr id="23" name="Title 3"/>
            <p:cNvSpPr txBox="1">
              <a:spLocks/>
            </p:cNvSpPr>
            <p:nvPr/>
          </p:nvSpPr>
          <p:spPr>
            <a:xfrm>
              <a:off x="9747935" y="2825746"/>
              <a:ext cx="180005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+0.16 (2.16%)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4" name="Title 3"/>
            <p:cNvSpPr txBox="1">
              <a:spLocks/>
            </p:cNvSpPr>
            <p:nvPr/>
          </p:nvSpPr>
          <p:spPr>
            <a:xfrm>
              <a:off x="9747935" y="3328673"/>
              <a:ext cx="1800052" cy="2477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Light" charset="0"/>
                  <a:ea typeface="Roboto Light" charset="0"/>
                  <a:cs typeface="Roboto Light" charset="0"/>
                </a:rPr>
                <a:t>Tactics Feedback</a:t>
              </a:r>
              <a:endParaRPr lang="en-US" sz="5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9630696" y="3377381"/>
              <a:ext cx="100487" cy="1004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479710" y="2351227"/>
              <a:ext cx="4024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182071" y="1659194"/>
              <a:ext cx="0" cy="609522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052951" y="3959269"/>
            <a:ext cx="2197510" cy="2197510"/>
            <a:chOff x="9350477" y="1659194"/>
            <a:chExt cx="2197510" cy="2197510"/>
          </a:xfrm>
        </p:grpSpPr>
        <p:sp>
          <p:nvSpPr>
            <p:cNvPr id="29" name="Rounded Rectangle 28"/>
            <p:cNvSpPr/>
            <p:nvPr/>
          </p:nvSpPr>
          <p:spPr>
            <a:xfrm>
              <a:off x="9350477" y="1659194"/>
              <a:ext cx="2197510" cy="219751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itle 3"/>
            <p:cNvSpPr txBox="1">
              <a:spLocks/>
            </p:cNvSpPr>
            <p:nvPr/>
          </p:nvSpPr>
          <p:spPr>
            <a:xfrm>
              <a:off x="9747935" y="2243183"/>
              <a:ext cx="1800052" cy="57375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4800" b="0" dirty="0">
                  <a:latin typeface="Roboto Light" charset="0"/>
                  <a:ea typeface="Roboto Light" charset="0"/>
                  <a:cs typeface="Roboto Light" charset="0"/>
                </a:rPr>
                <a:t>92</a:t>
              </a: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%</a:t>
              </a:r>
            </a:p>
          </p:txBody>
        </p:sp>
        <p:sp>
          <p:nvSpPr>
            <p:cNvPr id="31" name="Title 3"/>
            <p:cNvSpPr txBox="1">
              <a:spLocks/>
            </p:cNvSpPr>
            <p:nvPr/>
          </p:nvSpPr>
          <p:spPr>
            <a:xfrm>
              <a:off x="9747935" y="2825746"/>
              <a:ext cx="180005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+0.16 (2.16%)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2" name="Title 3"/>
            <p:cNvSpPr txBox="1">
              <a:spLocks/>
            </p:cNvSpPr>
            <p:nvPr/>
          </p:nvSpPr>
          <p:spPr>
            <a:xfrm>
              <a:off x="9747935" y="3328673"/>
              <a:ext cx="1800052" cy="24775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100" b="0" dirty="0">
                  <a:latin typeface="Roboto Light" charset="0"/>
                  <a:ea typeface="Roboto Light" charset="0"/>
                  <a:cs typeface="Roboto Light" charset="0"/>
                </a:rPr>
                <a:t>Summary Feedback</a:t>
              </a:r>
              <a:endParaRPr lang="en-US" sz="5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630696" y="3377381"/>
              <a:ext cx="100487" cy="1004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0800000">
              <a:off x="9479710" y="2268717"/>
              <a:ext cx="4024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20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1182071" y="1659194"/>
              <a:ext cx="0" cy="609522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61947" y="1786622"/>
            <a:ext cx="3165273" cy="133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The more material you have to present, the more important it is to have a clear schedule or agenda. If it’s more than two hours long, make sure to schedule breaks with opportunities to network.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386590" y="0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52594" y="1210253"/>
            <a:ext cx="2990083" cy="4946526"/>
            <a:chOff x="5352594" y="1210253"/>
            <a:chExt cx="2990083" cy="4946526"/>
          </a:xfrm>
        </p:grpSpPr>
        <p:grpSp>
          <p:nvGrpSpPr>
            <p:cNvPr id="14" name="Group 13"/>
            <p:cNvGrpSpPr/>
            <p:nvPr/>
          </p:nvGrpSpPr>
          <p:grpSpPr>
            <a:xfrm>
              <a:off x="5352594" y="1210253"/>
              <a:ext cx="2990083" cy="4946526"/>
              <a:chOff x="5352594" y="1210253"/>
              <a:chExt cx="2990083" cy="494652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352594" y="1210253"/>
                <a:ext cx="2990083" cy="4946526"/>
              </a:xfrm>
              <a:prstGeom prst="roundRect">
                <a:avLst>
                  <a:gd name="adj" fmla="val 123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itle 3"/>
              <p:cNvSpPr txBox="1">
                <a:spLocks/>
              </p:cNvSpPr>
              <p:nvPr/>
            </p:nvSpPr>
            <p:spPr>
              <a:xfrm>
                <a:off x="6867487" y="1786622"/>
                <a:ext cx="1475190" cy="92173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algn="r">
                  <a:lnSpc>
                    <a:spcPct val="80000"/>
                  </a:lnSpc>
                </a:pPr>
                <a:r>
                  <a:rPr lang="en-US" sz="8800" b="0">
                    <a:solidFill>
                      <a:schemeClr val="tx1">
                        <a:alpha val="6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01</a:t>
                </a:r>
                <a:endParaRPr lang="en-US" sz="4400" b="0" dirty="0">
                  <a:solidFill>
                    <a:schemeClr val="tx1">
                      <a:alpha val="6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352594" y="2949035"/>
                <a:ext cx="2990083" cy="411480"/>
              </a:xfrm>
              <a:prstGeom prst="rect">
                <a:avLst/>
              </a:prstGeom>
              <a:solidFill>
                <a:schemeClr val="tx1">
                  <a:alpha val="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itle 3"/>
              <p:cNvSpPr txBox="1">
                <a:spLocks/>
              </p:cNvSpPr>
              <p:nvPr/>
            </p:nvSpPr>
            <p:spPr>
              <a:xfrm>
                <a:off x="5524745" y="1794242"/>
                <a:ext cx="2817932" cy="58256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2400" b="0" dirty="0">
                    <a:latin typeface="Roboto Light" charset="0"/>
                    <a:ea typeface="Roboto Light" charset="0"/>
                    <a:cs typeface="Roboto Light" charset="0"/>
                  </a:rPr>
                  <a:t>Keynote Presentation</a:t>
                </a:r>
                <a:endParaRPr lang="en-US" sz="1050" b="0" dirty="0"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7" name="Title 3"/>
              <p:cNvSpPr txBox="1">
                <a:spLocks/>
              </p:cNvSpPr>
              <p:nvPr/>
            </p:nvSpPr>
            <p:spPr>
              <a:xfrm>
                <a:off x="5524745" y="2464210"/>
                <a:ext cx="2817932" cy="2640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1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Our main speaker for the day</a:t>
                </a:r>
                <a:endParaRPr lang="en-US" sz="500" b="0" dirty="0">
                  <a:solidFill>
                    <a:schemeClr val="tx1">
                      <a:alpha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65351" y="1210253"/>
                <a:ext cx="0" cy="435999"/>
              </a:xfrm>
              <a:prstGeom prst="line">
                <a:avLst/>
              </a:prstGeom>
              <a:ln w="25400"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5352594" y="3885328"/>
                <a:ext cx="2990083" cy="581706"/>
              </a:xfrm>
              <a:prstGeom prst="rect">
                <a:avLst/>
              </a:prstGeom>
              <a:solidFill>
                <a:schemeClr val="tx1">
                  <a:alpha val="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52594" y="5007087"/>
                <a:ext cx="2990083" cy="411480"/>
              </a:xfrm>
              <a:prstGeom prst="rect">
                <a:avLst/>
              </a:prstGeom>
              <a:solidFill>
                <a:schemeClr val="tx1">
                  <a:alpha val="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itle 3"/>
            <p:cNvSpPr txBox="1">
              <a:spLocks/>
            </p:cNvSpPr>
            <p:nvPr/>
          </p:nvSpPr>
          <p:spPr>
            <a:xfrm>
              <a:off x="5524744" y="3425136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Hello and welcome!</a:t>
              </a:r>
              <a:endParaRPr lang="en-US" sz="1000" b="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7" name="Title 3"/>
            <p:cNvSpPr txBox="1">
              <a:spLocks/>
            </p:cNvSpPr>
            <p:nvPr/>
          </p:nvSpPr>
          <p:spPr>
            <a:xfrm>
              <a:off x="5524744" y="3977331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Introduction to the day</a:t>
              </a:r>
              <a:endParaRPr lang="en-US" sz="1000" b="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8" name="Title 3"/>
            <p:cNvSpPr txBox="1">
              <a:spLocks/>
            </p:cNvSpPr>
            <p:nvPr/>
          </p:nvSpPr>
          <p:spPr>
            <a:xfrm>
              <a:off x="5524744" y="4541203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Agenda topic one</a:t>
              </a:r>
            </a:p>
          </p:txBody>
        </p:sp>
        <p:sp>
          <p:nvSpPr>
            <p:cNvPr id="39" name="Title 3"/>
            <p:cNvSpPr txBox="1">
              <a:spLocks/>
            </p:cNvSpPr>
            <p:nvPr/>
          </p:nvSpPr>
          <p:spPr>
            <a:xfrm>
              <a:off x="5524744" y="5033818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Agenda topic two</a:t>
              </a:r>
            </a:p>
          </p:txBody>
        </p:sp>
        <p:sp>
          <p:nvSpPr>
            <p:cNvPr id="40" name="Title 3"/>
            <p:cNvSpPr txBox="1">
              <a:spLocks/>
            </p:cNvSpPr>
            <p:nvPr/>
          </p:nvSpPr>
          <p:spPr>
            <a:xfrm>
              <a:off x="5524744" y="5459802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First session wrap-up</a:t>
              </a:r>
              <a:endParaRPr lang="en-US" sz="1000" b="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557904" y="1210253"/>
            <a:ext cx="2990083" cy="4946526"/>
            <a:chOff x="8557904" y="1210253"/>
            <a:chExt cx="2990083" cy="4946526"/>
          </a:xfrm>
        </p:grpSpPr>
        <p:grpSp>
          <p:nvGrpSpPr>
            <p:cNvPr id="3" name="Group 2"/>
            <p:cNvGrpSpPr/>
            <p:nvPr/>
          </p:nvGrpSpPr>
          <p:grpSpPr>
            <a:xfrm>
              <a:off x="8557904" y="1210253"/>
              <a:ext cx="2990083" cy="4946526"/>
              <a:chOff x="8557904" y="1210253"/>
              <a:chExt cx="2990083" cy="494652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8557904" y="1210253"/>
                <a:ext cx="2990083" cy="4946526"/>
                <a:chOff x="5352594" y="1210253"/>
                <a:chExt cx="2990083" cy="4946526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5352594" y="1210253"/>
                  <a:ext cx="2990083" cy="4946526"/>
                </a:xfrm>
                <a:prstGeom prst="roundRect">
                  <a:avLst>
                    <a:gd name="adj" fmla="val 123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8100" dist="127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itle 3"/>
                <p:cNvSpPr txBox="1">
                  <a:spLocks/>
                </p:cNvSpPr>
                <p:nvPr/>
              </p:nvSpPr>
              <p:spPr>
                <a:xfrm>
                  <a:off x="6867487" y="1786622"/>
                  <a:ext cx="1475190" cy="92173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70000"/>
                    </a:lnSpc>
                    <a:spcBef>
                      <a:spcPct val="0"/>
                    </a:spcBef>
                    <a:buNone/>
                    <a:defRPr sz="3600" b="1" i="0" kern="1200">
                      <a:solidFill>
                        <a:schemeClr val="tx1"/>
                      </a:solidFill>
                      <a:latin typeface="Roboto Thin" charset="0"/>
                      <a:ea typeface="Roboto Thin" charset="0"/>
                      <a:cs typeface="Roboto Thin" charset="0"/>
                    </a:defRPr>
                  </a:lvl1pPr>
                </a:lstStyle>
                <a:p>
                  <a:pPr algn="r">
                    <a:lnSpc>
                      <a:spcPct val="80000"/>
                    </a:lnSpc>
                  </a:pPr>
                  <a:r>
                    <a:rPr lang="en-US" sz="8800" b="0" dirty="0">
                      <a:solidFill>
                        <a:schemeClr val="tx1">
                          <a:alpha val="6000"/>
                        </a:schemeClr>
                      </a:solidFill>
                      <a:latin typeface="Roboto Light" charset="0"/>
                      <a:ea typeface="Roboto Light" charset="0"/>
                      <a:cs typeface="Roboto Light" charset="0"/>
                    </a:rPr>
                    <a:t>02</a:t>
                  </a:r>
                  <a:endParaRPr lang="en-US" sz="4400" b="0" dirty="0">
                    <a:solidFill>
                      <a:schemeClr val="tx1">
                        <a:alpha val="6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52594" y="2949035"/>
                  <a:ext cx="2990083" cy="411480"/>
                </a:xfrm>
                <a:prstGeom prst="rect">
                  <a:avLst/>
                </a:prstGeom>
                <a:solidFill>
                  <a:schemeClr val="tx1">
                    <a:alpha val="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itle 3"/>
                <p:cNvSpPr txBox="1">
                  <a:spLocks/>
                </p:cNvSpPr>
                <p:nvPr/>
              </p:nvSpPr>
              <p:spPr>
                <a:xfrm>
                  <a:off x="5524745" y="1794242"/>
                  <a:ext cx="2817932" cy="582563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70000"/>
                    </a:lnSpc>
                    <a:spcBef>
                      <a:spcPct val="0"/>
                    </a:spcBef>
                    <a:buNone/>
                    <a:defRPr sz="3600" b="1" i="0" kern="1200">
                      <a:solidFill>
                        <a:schemeClr val="tx1"/>
                      </a:solidFill>
                      <a:latin typeface="Roboto Thin" charset="0"/>
                      <a:ea typeface="Roboto Thin" charset="0"/>
                      <a:cs typeface="Roboto Thin" charset="0"/>
                    </a:defRPr>
                  </a:lvl1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sz="2400" b="0" dirty="0">
                      <a:latin typeface="Roboto Light" charset="0"/>
                      <a:ea typeface="Roboto Light" charset="0"/>
                      <a:cs typeface="Roboto Light" charset="0"/>
                    </a:rPr>
                    <a:t>Seminar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400" b="0" dirty="0">
                      <a:latin typeface="Roboto Light" charset="0"/>
                      <a:ea typeface="Roboto Light" charset="0"/>
                      <a:cs typeface="Roboto Light" charset="0"/>
                    </a:rPr>
                    <a:t>Break</a:t>
                  </a:r>
                </a:p>
              </p:txBody>
            </p:sp>
            <p:sp>
              <p:nvSpPr>
                <p:cNvPr id="20" name="Title 3"/>
                <p:cNvSpPr txBox="1">
                  <a:spLocks/>
                </p:cNvSpPr>
                <p:nvPr/>
              </p:nvSpPr>
              <p:spPr>
                <a:xfrm>
                  <a:off x="5524745" y="2464210"/>
                  <a:ext cx="2817932" cy="264042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70000"/>
                    </a:lnSpc>
                    <a:spcBef>
                      <a:spcPct val="0"/>
                    </a:spcBef>
                    <a:buNone/>
                    <a:defRPr sz="3600" b="1" i="0" kern="1200">
                      <a:solidFill>
                        <a:schemeClr val="tx1"/>
                      </a:solidFill>
                      <a:latin typeface="Roboto Thin" charset="0"/>
                      <a:ea typeface="Roboto Thin" charset="0"/>
                      <a:cs typeface="Roboto Thin" charset="0"/>
                    </a:defRPr>
                  </a:lvl1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sz="1100" b="0" dirty="0">
                      <a:solidFill>
                        <a:schemeClr val="tx1">
                          <a:alpha val="50000"/>
                        </a:schemeClr>
                      </a:solidFill>
                      <a:latin typeface="Roboto Light" charset="0"/>
                      <a:ea typeface="Roboto Light" charset="0"/>
                      <a:cs typeface="Roboto Light" charset="0"/>
                    </a:rPr>
                    <a:t>Network with others</a:t>
                  </a:r>
                  <a:endParaRPr lang="en-US" sz="500" b="0" dirty="0">
                    <a:solidFill>
                      <a:schemeClr val="tx1">
                        <a:alpha val="50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665351" y="1210253"/>
                  <a:ext cx="0" cy="435999"/>
                </a:xfrm>
                <a:prstGeom prst="line">
                  <a:avLst/>
                </a:prstGeom>
                <a:ln w="25400">
                  <a:solidFill>
                    <a:schemeClr val="tx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5352594" y="3885328"/>
                  <a:ext cx="2990083" cy="581706"/>
                </a:xfrm>
                <a:prstGeom prst="rect">
                  <a:avLst/>
                </a:prstGeom>
                <a:solidFill>
                  <a:schemeClr val="tx1">
                    <a:alpha val="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8557904" y="5007087"/>
                <a:ext cx="2990083" cy="411480"/>
              </a:xfrm>
              <a:prstGeom prst="rect">
                <a:avLst/>
              </a:prstGeom>
              <a:solidFill>
                <a:schemeClr val="tx1">
                  <a:alpha val="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itle 3"/>
            <p:cNvSpPr txBox="1">
              <a:spLocks/>
            </p:cNvSpPr>
            <p:nvPr/>
          </p:nvSpPr>
          <p:spPr>
            <a:xfrm>
              <a:off x="8730055" y="3425136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Reconvene</a:t>
              </a:r>
            </a:p>
          </p:txBody>
        </p:sp>
        <p:sp>
          <p:nvSpPr>
            <p:cNvPr id="42" name="Title 3"/>
            <p:cNvSpPr txBox="1">
              <a:spLocks/>
            </p:cNvSpPr>
            <p:nvPr/>
          </p:nvSpPr>
          <p:spPr>
            <a:xfrm>
              <a:off x="8730055" y="3977331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Second session opening panel</a:t>
              </a:r>
            </a:p>
          </p:txBody>
        </p:sp>
        <p:sp>
          <p:nvSpPr>
            <p:cNvPr id="43" name="Title 3"/>
            <p:cNvSpPr txBox="1">
              <a:spLocks/>
            </p:cNvSpPr>
            <p:nvPr/>
          </p:nvSpPr>
          <p:spPr>
            <a:xfrm>
              <a:off x="8730055" y="4541203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Agenda topic three</a:t>
              </a:r>
            </a:p>
          </p:txBody>
        </p:sp>
        <p:sp>
          <p:nvSpPr>
            <p:cNvPr id="44" name="Title 3"/>
            <p:cNvSpPr txBox="1">
              <a:spLocks/>
            </p:cNvSpPr>
            <p:nvPr/>
          </p:nvSpPr>
          <p:spPr>
            <a:xfrm>
              <a:off x="8730055" y="5033818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Agenda topic four</a:t>
              </a:r>
              <a:endParaRPr lang="en-US" sz="1000" b="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5" name="Title 3"/>
            <p:cNvSpPr txBox="1">
              <a:spLocks/>
            </p:cNvSpPr>
            <p:nvPr/>
          </p:nvSpPr>
          <p:spPr>
            <a:xfrm>
              <a:off x="8730055" y="5459802"/>
              <a:ext cx="2177853" cy="3847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2400"/>
                </a:spcBef>
                <a:buClr>
                  <a:schemeClr val="accent1"/>
                </a:buClr>
                <a:buSzPct val="150000"/>
              </a:pP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Meeting wrap-up; conclusions reached</a:t>
              </a:r>
              <a:endParaRPr lang="en-US" sz="1000" b="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1488019" y="173728"/>
            <a:ext cx="4533542" cy="70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7280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AGENDA FOR THE DAY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5570" y="2861728"/>
            <a:ext cx="2144851" cy="3200708"/>
            <a:chOff x="1253669" y="2956071"/>
            <a:chExt cx="2144851" cy="3200708"/>
          </a:xfrm>
        </p:grpSpPr>
        <p:sp>
          <p:nvSpPr>
            <p:cNvPr id="6" name="Rounded Rectangle 5"/>
            <p:cNvSpPr/>
            <p:nvPr/>
          </p:nvSpPr>
          <p:spPr>
            <a:xfrm>
              <a:off x="1253669" y="3046599"/>
              <a:ext cx="2144851" cy="3110180"/>
            </a:xfrm>
            <a:custGeom>
              <a:avLst/>
              <a:gdLst>
                <a:gd name="connsiteX0" fmla="*/ 0 w 2144851"/>
                <a:gd name="connsiteY0" fmla="*/ 26403 h 3032580"/>
                <a:gd name="connsiteX1" fmla="*/ 26403 w 2144851"/>
                <a:gd name="connsiteY1" fmla="*/ 0 h 3032580"/>
                <a:gd name="connsiteX2" fmla="*/ 2118448 w 2144851"/>
                <a:gd name="connsiteY2" fmla="*/ 0 h 3032580"/>
                <a:gd name="connsiteX3" fmla="*/ 2144851 w 2144851"/>
                <a:gd name="connsiteY3" fmla="*/ 26403 h 3032580"/>
                <a:gd name="connsiteX4" fmla="*/ 2144851 w 2144851"/>
                <a:gd name="connsiteY4" fmla="*/ 3006177 h 3032580"/>
                <a:gd name="connsiteX5" fmla="*/ 2118448 w 2144851"/>
                <a:gd name="connsiteY5" fmla="*/ 3032580 h 3032580"/>
                <a:gd name="connsiteX6" fmla="*/ 26403 w 2144851"/>
                <a:gd name="connsiteY6" fmla="*/ 3032580 h 3032580"/>
                <a:gd name="connsiteX7" fmla="*/ 0 w 2144851"/>
                <a:gd name="connsiteY7" fmla="*/ 3006177 h 3032580"/>
                <a:gd name="connsiteX8" fmla="*/ 0 w 2144851"/>
                <a:gd name="connsiteY8" fmla="*/ 26403 h 3032580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118448 w 2144851"/>
                <a:gd name="connsiteY3" fmla="*/ 1581 h 3034161"/>
                <a:gd name="connsiteX4" fmla="*/ 2144851 w 2144851"/>
                <a:gd name="connsiteY4" fmla="*/ 27984 h 3034161"/>
                <a:gd name="connsiteX5" fmla="*/ 2144851 w 2144851"/>
                <a:gd name="connsiteY5" fmla="*/ 3007758 h 3034161"/>
                <a:gd name="connsiteX6" fmla="*/ 2118448 w 2144851"/>
                <a:gd name="connsiteY6" fmla="*/ 3034161 h 3034161"/>
                <a:gd name="connsiteX7" fmla="*/ 26403 w 2144851"/>
                <a:gd name="connsiteY7" fmla="*/ 3034161 h 3034161"/>
                <a:gd name="connsiteX8" fmla="*/ 0 w 2144851"/>
                <a:gd name="connsiteY8" fmla="*/ 3007758 h 3034161"/>
                <a:gd name="connsiteX9" fmla="*/ 0 w 2144851"/>
                <a:gd name="connsiteY9" fmla="*/ 27984 h 3034161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56419 w 2144851"/>
                <a:gd name="connsiteY3" fmla="*/ 1 h 3034161"/>
                <a:gd name="connsiteX4" fmla="*/ 2118448 w 2144851"/>
                <a:gd name="connsiteY4" fmla="*/ 1581 h 3034161"/>
                <a:gd name="connsiteX5" fmla="*/ 2144851 w 2144851"/>
                <a:gd name="connsiteY5" fmla="*/ 27984 h 3034161"/>
                <a:gd name="connsiteX6" fmla="*/ 2144851 w 2144851"/>
                <a:gd name="connsiteY6" fmla="*/ 3007758 h 3034161"/>
                <a:gd name="connsiteX7" fmla="*/ 2118448 w 2144851"/>
                <a:gd name="connsiteY7" fmla="*/ 3034161 h 3034161"/>
                <a:gd name="connsiteX8" fmla="*/ 26403 w 2144851"/>
                <a:gd name="connsiteY8" fmla="*/ 3034161 h 3034161"/>
                <a:gd name="connsiteX9" fmla="*/ 0 w 2144851"/>
                <a:gd name="connsiteY9" fmla="*/ 3007758 h 3034161"/>
                <a:gd name="connsiteX10" fmla="*/ 0 w 2144851"/>
                <a:gd name="connsiteY10" fmla="*/ 27984 h 3034161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56419 w 2144851"/>
                <a:gd name="connsiteY3" fmla="*/ 1 h 3034161"/>
                <a:gd name="connsiteX4" fmla="*/ 298155 w 2144851"/>
                <a:gd name="connsiteY4" fmla="*/ 1 h 3034161"/>
                <a:gd name="connsiteX5" fmla="*/ 2118448 w 2144851"/>
                <a:gd name="connsiteY5" fmla="*/ 1581 h 3034161"/>
                <a:gd name="connsiteX6" fmla="*/ 2144851 w 2144851"/>
                <a:gd name="connsiteY6" fmla="*/ 27984 h 3034161"/>
                <a:gd name="connsiteX7" fmla="*/ 2144851 w 2144851"/>
                <a:gd name="connsiteY7" fmla="*/ 3007758 h 3034161"/>
                <a:gd name="connsiteX8" fmla="*/ 2118448 w 2144851"/>
                <a:gd name="connsiteY8" fmla="*/ 3034161 h 3034161"/>
                <a:gd name="connsiteX9" fmla="*/ 26403 w 2144851"/>
                <a:gd name="connsiteY9" fmla="*/ 3034161 h 3034161"/>
                <a:gd name="connsiteX10" fmla="*/ 0 w 2144851"/>
                <a:gd name="connsiteY10" fmla="*/ 3007758 h 3034161"/>
                <a:gd name="connsiteX11" fmla="*/ 0 w 2144851"/>
                <a:gd name="connsiteY11" fmla="*/ 27984 h 3034161"/>
                <a:gd name="connsiteX0" fmla="*/ 0 w 2144851"/>
                <a:gd name="connsiteY0" fmla="*/ 81102 h 3087279"/>
                <a:gd name="connsiteX1" fmla="*/ 26403 w 2144851"/>
                <a:gd name="connsiteY1" fmla="*/ 54699 h 3087279"/>
                <a:gd name="connsiteX2" fmla="*/ 210889 w 2144851"/>
                <a:gd name="connsiteY2" fmla="*/ 53118 h 3087279"/>
                <a:gd name="connsiteX3" fmla="*/ 256419 w 2144851"/>
                <a:gd name="connsiteY3" fmla="*/ 0 h 3087279"/>
                <a:gd name="connsiteX4" fmla="*/ 298155 w 2144851"/>
                <a:gd name="connsiteY4" fmla="*/ 53119 h 3087279"/>
                <a:gd name="connsiteX5" fmla="*/ 2118448 w 2144851"/>
                <a:gd name="connsiteY5" fmla="*/ 54699 h 3087279"/>
                <a:gd name="connsiteX6" fmla="*/ 2144851 w 2144851"/>
                <a:gd name="connsiteY6" fmla="*/ 81102 h 3087279"/>
                <a:gd name="connsiteX7" fmla="*/ 2144851 w 2144851"/>
                <a:gd name="connsiteY7" fmla="*/ 3060876 h 3087279"/>
                <a:gd name="connsiteX8" fmla="*/ 2118448 w 2144851"/>
                <a:gd name="connsiteY8" fmla="*/ 3087279 h 3087279"/>
                <a:gd name="connsiteX9" fmla="*/ 26403 w 2144851"/>
                <a:gd name="connsiteY9" fmla="*/ 3087279 h 3087279"/>
                <a:gd name="connsiteX10" fmla="*/ 0 w 2144851"/>
                <a:gd name="connsiteY10" fmla="*/ 3060876 h 3087279"/>
                <a:gd name="connsiteX11" fmla="*/ 0 w 2144851"/>
                <a:gd name="connsiteY11" fmla="*/ 81102 h 3087279"/>
                <a:gd name="connsiteX0" fmla="*/ 0 w 2144851"/>
                <a:gd name="connsiteY0" fmla="*/ 81102 h 3087279"/>
                <a:gd name="connsiteX1" fmla="*/ 26403 w 2144851"/>
                <a:gd name="connsiteY1" fmla="*/ 54699 h 3087279"/>
                <a:gd name="connsiteX2" fmla="*/ 210889 w 2144851"/>
                <a:gd name="connsiteY2" fmla="*/ 53118 h 3087279"/>
                <a:gd name="connsiteX3" fmla="*/ 256419 w 2144851"/>
                <a:gd name="connsiteY3" fmla="*/ 0 h 3087279"/>
                <a:gd name="connsiteX4" fmla="*/ 358862 w 2144851"/>
                <a:gd name="connsiteY4" fmla="*/ 53119 h 3087279"/>
                <a:gd name="connsiteX5" fmla="*/ 2118448 w 2144851"/>
                <a:gd name="connsiteY5" fmla="*/ 54699 h 3087279"/>
                <a:gd name="connsiteX6" fmla="*/ 2144851 w 2144851"/>
                <a:gd name="connsiteY6" fmla="*/ 81102 h 3087279"/>
                <a:gd name="connsiteX7" fmla="*/ 2144851 w 2144851"/>
                <a:gd name="connsiteY7" fmla="*/ 3060876 h 3087279"/>
                <a:gd name="connsiteX8" fmla="*/ 2118448 w 2144851"/>
                <a:gd name="connsiteY8" fmla="*/ 3087279 h 3087279"/>
                <a:gd name="connsiteX9" fmla="*/ 26403 w 2144851"/>
                <a:gd name="connsiteY9" fmla="*/ 3087279 h 3087279"/>
                <a:gd name="connsiteX10" fmla="*/ 0 w 2144851"/>
                <a:gd name="connsiteY10" fmla="*/ 3060876 h 3087279"/>
                <a:gd name="connsiteX11" fmla="*/ 0 w 2144851"/>
                <a:gd name="connsiteY11" fmla="*/ 81102 h 3087279"/>
                <a:gd name="connsiteX0" fmla="*/ 0 w 2144851"/>
                <a:gd name="connsiteY0" fmla="*/ 111455 h 3117632"/>
                <a:gd name="connsiteX1" fmla="*/ 26403 w 2144851"/>
                <a:gd name="connsiteY1" fmla="*/ 85052 h 3117632"/>
                <a:gd name="connsiteX2" fmla="*/ 210889 w 2144851"/>
                <a:gd name="connsiteY2" fmla="*/ 83471 h 3117632"/>
                <a:gd name="connsiteX3" fmla="*/ 301949 w 2144851"/>
                <a:gd name="connsiteY3" fmla="*/ 0 h 3117632"/>
                <a:gd name="connsiteX4" fmla="*/ 358862 w 2144851"/>
                <a:gd name="connsiteY4" fmla="*/ 83472 h 3117632"/>
                <a:gd name="connsiteX5" fmla="*/ 2118448 w 2144851"/>
                <a:gd name="connsiteY5" fmla="*/ 85052 h 3117632"/>
                <a:gd name="connsiteX6" fmla="*/ 2144851 w 2144851"/>
                <a:gd name="connsiteY6" fmla="*/ 111455 h 3117632"/>
                <a:gd name="connsiteX7" fmla="*/ 2144851 w 2144851"/>
                <a:gd name="connsiteY7" fmla="*/ 3091229 h 3117632"/>
                <a:gd name="connsiteX8" fmla="*/ 2118448 w 2144851"/>
                <a:gd name="connsiteY8" fmla="*/ 3117632 h 3117632"/>
                <a:gd name="connsiteX9" fmla="*/ 26403 w 2144851"/>
                <a:gd name="connsiteY9" fmla="*/ 3117632 h 3117632"/>
                <a:gd name="connsiteX10" fmla="*/ 0 w 2144851"/>
                <a:gd name="connsiteY10" fmla="*/ 3091229 h 3117632"/>
                <a:gd name="connsiteX11" fmla="*/ 0 w 2144851"/>
                <a:gd name="connsiteY11" fmla="*/ 111455 h 3117632"/>
                <a:gd name="connsiteX0" fmla="*/ 0 w 2144851"/>
                <a:gd name="connsiteY0" fmla="*/ 122838 h 3129015"/>
                <a:gd name="connsiteX1" fmla="*/ 26403 w 2144851"/>
                <a:gd name="connsiteY1" fmla="*/ 96435 h 3129015"/>
                <a:gd name="connsiteX2" fmla="*/ 210889 w 2144851"/>
                <a:gd name="connsiteY2" fmla="*/ 94854 h 3129015"/>
                <a:gd name="connsiteX3" fmla="*/ 286772 w 2144851"/>
                <a:gd name="connsiteY3" fmla="*/ 0 h 3129015"/>
                <a:gd name="connsiteX4" fmla="*/ 358862 w 2144851"/>
                <a:gd name="connsiteY4" fmla="*/ 94855 h 3129015"/>
                <a:gd name="connsiteX5" fmla="*/ 2118448 w 2144851"/>
                <a:gd name="connsiteY5" fmla="*/ 96435 h 3129015"/>
                <a:gd name="connsiteX6" fmla="*/ 2144851 w 2144851"/>
                <a:gd name="connsiteY6" fmla="*/ 122838 h 3129015"/>
                <a:gd name="connsiteX7" fmla="*/ 2144851 w 2144851"/>
                <a:gd name="connsiteY7" fmla="*/ 3102612 h 3129015"/>
                <a:gd name="connsiteX8" fmla="*/ 2118448 w 2144851"/>
                <a:gd name="connsiteY8" fmla="*/ 3129015 h 3129015"/>
                <a:gd name="connsiteX9" fmla="*/ 26403 w 2144851"/>
                <a:gd name="connsiteY9" fmla="*/ 3129015 h 3129015"/>
                <a:gd name="connsiteX10" fmla="*/ 0 w 2144851"/>
                <a:gd name="connsiteY10" fmla="*/ 3102612 h 3129015"/>
                <a:gd name="connsiteX11" fmla="*/ 0 w 2144851"/>
                <a:gd name="connsiteY11" fmla="*/ 122838 h 3129015"/>
                <a:gd name="connsiteX0" fmla="*/ 0 w 2144851"/>
                <a:gd name="connsiteY0" fmla="*/ 107661 h 3113838"/>
                <a:gd name="connsiteX1" fmla="*/ 26403 w 2144851"/>
                <a:gd name="connsiteY1" fmla="*/ 81258 h 3113838"/>
                <a:gd name="connsiteX2" fmla="*/ 210889 w 2144851"/>
                <a:gd name="connsiteY2" fmla="*/ 79677 h 3113838"/>
                <a:gd name="connsiteX3" fmla="*/ 286772 w 2144851"/>
                <a:gd name="connsiteY3" fmla="*/ 0 h 3113838"/>
                <a:gd name="connsiteX4" fmla="*/ 358862 w 2144851"/>
                <a:gd name="connsiteY4" fmla="*/ 79678 h 3113838"/>
                <a:gd name="connsiteX5" fmla="*/ 2118448 w 2144851"/>
                <a:gd name="connsiteY5" fmla="*/ 81258 h 3113838"/>
                <a:gd name="connsiteX6" fmla="*/ 2144851 w 2144851"/>
                <a:gd name="connsiteY6" fmla="*/ 107661 h 3113838"/>
                <a:gd name="connsiteX7" fmla="*/ 2144851 w 2144851"/>
                <a:gd name="connsiteY7" fmla="*/ 3087435 h 3113838"/>
                <a:gd name="connsiteX8" fmla="*/ 2118448 w 2144851"/>
                <a:gd name="connsiteY8" fmla="*/ 3113838 h 3113838"/>
                <a:gd name="connsiteX9" fmla="*/ 26403 w 2144851"/>
                <a:gd name="connsiteY9" fmla="*/ 3113838 h 3113838"/>
                <a:gd name="connsiteX10" fmla="*/ 0 w 2144851"/>
                <a:gd name="connsiteY10" fmla="*/ 3087435 h 3113838"/>
                <a:gd name="connsiteX11" fmla="*/ 0 w 2144851"/>
                <a:gd name="connsiteY11" fmla="*/ 107661 h 3113838"/>
                <a:gd name="connsiteX0" fmla="*/ 0 w 2144851"/>
                <a:gd name="connsiteY0" fmla="*/ 107661 h 3113838"/>
                <a:gd name="connsiteX1" fmla="*/ 26403 w 2144851"/>
                <a:gd name="connsiteY1" fmla="*/ 81258 h 3113838"/>
                <a:gd name="connsiteX2" fmla="*/ 210889 w 2144851"/>
                <a:gd name="connsiteY2" fmla="*/ 79677 h 3113838"/>
                <a:gd name="connsiteX3" fmla="*/ 286772 w 2144851"/>
                <a:gd name="connsiteY3" fmla="*/ 0 h 3113838"/>
                <a:gd name="connsiteX4" fmla="*/ 388123 w 2144851"/>
                <a:gd name="connsiteY4" fmla="*/ 79678 h 3113838"/>
                <a:gd name="connsiteX5" fmla="*/ 2118448 w 2144851"/>
                <a:gd name="connsiteY5" fmla="*/ 81258 h 3113838"/>
                <a:gd name="connsiteX6" fmla="*/ 2144851 w 2144851"/>
                <a:gd name="connsiteY6" fmla="*/ 107661 h 3113838"/>
                <a:gd name="connsiteX7" fmla="*/ 2144851 w 2144851"/>
                <a:gd name="connsiteY7" fmla="*/ 3087435 h 3113838"/>
                <a:gd name="connsiteX8" fmla="*/ 2118448 w 2144851"/>
                <a:gd name="connsiteY8" fmla="*/ 3113838 h 3113838"/>
                <a:gd name="connsiteX9" fmla="*/ 26403 w 2144851"/>
                <a:gd name="connsiteY9" fmla="*/ 3113838 h 3113838"/>
                <a:gd name="connsiteX10" fmla="*/ 0 w 2144851"/>
                <a:gd name="connsiteY10" fmla="*/ 3087435 h 3113838"/>
                <a:gd name="connsiteX11" fmla="*/ 0 w 2144851"/>
                <a:gd name="connsiteY11" fmla="*/ 107661 h 3113838"/>
                <a:gd name="connsiteX0" fmla="*/ 0 w 2144851"/>
                <a:gd name="connsiteY0" fmla="*/ 104003 h 3110180"/>
                <a:gd name="connsiteX1" fmla="*/ 26403 w 2144851"/>
                <a:gd name="connsiteY1" fmla="*/ 77600 h 3110180"/>
                <a:gd name="connsiteX2" fmla="*/ 210889 w 2144851"/>
                <a:gd name="connsiteY2" fmla="*/ 76019 h 3110180"/>
                <a:gd name="connsiteX3" fmla="*/ 301402 w 2144851"/>
                <a:gd name="connsiteY3" fmla="*/ 0 h 3110180"/>
                <a:gd name="connsiteX4" fmla="*/ 388123 w 2144851"/>
                <a:gd name="connsiteY4" fmla="*/ 76020 h 3110180"/>
                <a:gd name="connsiteX5" fmla="*/ 2118448 w 2144851"/>
                <a:gd name="connsiteY5" fmla="*/ 77600 h 3110180"/>
                <a:gd name="connsiteX6" fmla="*/ 2144851 w 2144851"/>
                <a:gd name="connsiteY6" fmla="*/ 104003 h 3110180"/>
                <a:gd name="connsiteX7" fmla="*/ 2144851 w 2144851"/>
                <a:gd name="connsiteY7" fmla="*/ 3083777 h 3110180"/>
                <a:gd name="connsiteX8" fmla="*/ 2118448 w 2144851"/>
                <a:gd name="connsiteY8" fmla="*/ 3110180 h 3110180"/>
                <a:gd name="connsiteX9" fmla="*/ 26403 w 2144851"/>
                <a:gd name="connsiteY9" fmla="*/ 3110180 h 3110180"/>
                <a:gd name="connsiteX10" fmla="*/ 0 w 2144851"/>
                <a:gd name="connsiteY10" fmla="*/ 3083777 h 3110180"/>
                <a:gd name="connsiteX11" fmla="*/ 0 w 2144851"/>
                <a:gd name="connsiteY11" fmla="*/ 104003 h 31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4851" h="3110180">
                  <a:moveTo>
                    <a:pt x="0" y="104003"/>
                  </a:moveTo>
                  <a:cubicBezTo>
                    <a:pt x="0" y="89421"/>
                    <a:pt x="11821" y="77600"/>
                    <a:pt x="26403" y="77600"/>
                  </a:cubicBezTo>
                  <a:lnTo>
                    <a:pt x="210889" y="76019"/>
                  </a:lnTo>
                  <a:lnTo>
                    <a:pt x="301402" y="0"/>
                  </a:lnTo>
                  <a:lnTo>
                    <a:pt x="388123" y="76020"/>
                  </a:lnTo>
                  <a:lnTo>
                    <a:pt x="2118448" y="77600"/>
                  </a:lnTo>
                  <a:cubicBezTo>
                    <a:pt x="2133030" y="77600"/>
                    <a:pt x="2144851" y="89421"/>
                    <a:pt x="2144851" y="104003"/>
                  </a:cubicBezTo>
                  <a:lnTo>
                    <a:pt x="2144851" y="3083777"/>
                  </a:lnTo>
                  <a:cubicBezTo>
                    <a:pt x="2144851" y="3098359"/>
                    <a:pt x="2133030" y="3110180"/>
                    <a:pt x="2118448" y="3110180"/>
                  </a:cubicBezTo>
                  <a:lnTo>
                    <a:pt x="26403" y="3110180"/>
                  </a:lnTo>
                  <a:cubicBezTo>
                    <a:pt x="11821" y="3110180"/>
                    <a:pt x="0" y="3098359"/>
                    <a:pt x="0" y="3083777"/>
                  </a:cubicBezTo>
                  <a:lnTo>
                    <a:pt x="0" y="1040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1387720" y="3382778"/>
              <a:ext cx="2010800" cy="31514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400" b="0" dirty="0">
                  <a:latin typeface="Roboto Medium" charset="0"/>
                  <a:ea typeface="Roboto Medium" charset="0"/>
                  <a:cs typeface="Roboto Medium" charset="0"/>
                </a:rPr>
                <a:t>Item One</a:t>
              </a:r>
              <a:endParaRPr lang="en-US" sz="7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1356790" y="2956071"/>
              <a:ext cx="4024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5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1600" b="1">
                <a:solidFill>
                  <a:schemeClr val="accent5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-277951" y="2183761"/>
            <a:ext cx="8583751" cy="600405"/>
          </a:xfrm>
          <a:prstGeom prst="roundRect">
            <a:avLst>
              <a:gd name="adj" fmla="val 3769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07309" y="2861728"/>
            <a:ext cx="2144851" cy="3200708"/>
            <a:chOff x="1253669" y="2956071"/>
            <a:chExt cx="2144851" cy="3200708"/>
          </a:xfrm>
        </p:grpSpPr>
        <p:sp>
          <p:nvSpPr>
            <p:cNvPr id="19" name="Rounded Rectangle 5"/>
            <p:cNvSpPr/>
            <p:nvPr/>
          </p:nvSpPr>
          <p:spPr>
            <a:xfrm>
              <a:off x="1253669" y="3046599"/>
              <a:ext cx="2144851" cy="3110180"/>
            </a:xfrm>
            <a:custGeom>
              <a:avLst/>
              <a:gdLst>
                <a:gd name="connsiteX0" fmla="*/ 0 w 2144851"/>
                <a:gd name="connsiteY0" fmla="*/ 26403 h 3032580"/>
                <a:gd name="connsiteX1" fmla="*/ 26403 w 2144851"/>
                <a:gd name="connsiteY1" fmla="*/ 0 h 3032580"/>
                <a:gd name="connsiteX2" fmla="*/ 2118448 w 2144851"/>
                <a:gd name="connsiteY2" fmla="*/ 0 h 3032580"/>
                <a:gd name="connsiteX3" fmla="*/ 2144851 w 2144851"/>
                <a:gd name="connsiteY3" fmla="*/ 26403 h 3032580"/>
                <a:gd name="connsiteX4" fmla="*/ 2144851 w 2144851"/>
                <a:gd name="connsiteY4" fmla="*/ 3006177 h 3032580"/>
                <a:gd name="connsiteX5" fmla="*/ 2118448 w 2144851"/>
                <a:gd name="connsiteY5" fmla="*/ 3032580 h 3032580"/>
                <a:gd name="connsiteX6" fmla="*/ 26403 w 2144851"/>
                <a:gd name="connsiteY6" fmla="*/ 3032580 h 3032580"/>
                <a:gd name="connsiteX7" fmla="*/ 0 w 2144851"/>
                <a:gd name="connsiteY7" fmla="*/ 3006177 h 3032580"/>
                <a:gd name="connsiteX8" fmla="*/ 0 w 2144851"/>
                <a:gd name="connsiteY8" fmla="*/ 26403 h 3032580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118448 w 2144851"/>
                <a:gd name="connsiteY3" fmla="*/ 1581 h 3034161"/>
                <a:gd name="connsiteX4" fmla="*/ 2144851 w 2144851"/>
                <a:gd name="connsiteY4" fmla="*/ 27984 h 3034161"/>
                <a:gd name="connsiteX5" fmla="*/ 2144851 w 2144851"/>
                <a:gd name="connsiteY5" fmla="*/ 3007758 h 3034161"/>
                <a:gd name="connsiteX6" fmla="*/ 2118448 w 2144851"/>
                <a:gd name="connsiteY6" fmla="*/ 3034161 h 3034161"/>
                <a:gd name="connsiteX7" fmla="*/ 26403 w 2144851"/>
                <a:gd name="connsiteY7" fmla="*/ 3034161 h 3034161"/>
                <a:gd name="connsiteX8" fmla="*/ 0 w 2144851"/>
                <a:gd name="connsiteY8" fmla="*/ 3007758 h 3034161"/>
                <a:gd name="connsiteX9" fmla="*/ 0 w 2144851"/>
                <a:gd name="connsiteY9" fmla="*/ 27984 h 3034161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56419 w 2144851"/>
                <a:gd name="connsiteY3" fmla="*/ 1 h 3034161"/>
                <a:gd name="connsiteX4" fmla="*/ 2118448 w 2144851"/>
                <a:gd name="connsiteY4" fmla="*/ 1581 h 3034161"/>
                <a:gd name="connsiteX5" fmla="*/ 2144851 w 2144851"/>
                <a:gd name="connsiteY5" fmla="*/ 27984 h 3034161"/>
                <a:gd name="connsiteX6" fmla="*/ 2144851 w 2144851"/>
                <a:gd name="connsiteY6" fmla="*/ 3007758 h 3034161"/>
                <a:gd name="connsiteX7" fmla="*/ 2118448 w 2144851"/>
                <a:gd name="connsiteY7" fmla="*/ 3034161 h 3034161"/>
                <a:gd name="connsiteX8" fmla="*/ 26403 w 2144851"/>
                <a:gd name="connsiteY8" fmla="*/ 3034161 h 3034161"/>
                <a:gd name="connsiteX9" fmla="*/ 0 w 2144851"/>
                <a:gd name="connsiteY9" fmla="*/ 3007758 h 3034161"/>
                <a:gd name="connsiteX10" fmla="*/ 0 w 2144851"/>
                <a:gd name="connsiteY10" fmla="*/ 27984 h 3034161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56419 w 2144851"/>
                <a:gd name="connsiteY3" fmla="*/ 1 h 3034161"/>
                <a:gd name="connsiteX4" fmla="*/ 298155 w 2144851"/>
                <a:gd name="connsiteY4" fmla="*/ 1 h 3034161"/>
                <a:gd name="connsiteX5" fmla="*/ 2118448 w 2144851"/>
                <a:gd name="connsiteY5" fmla="*/ 1581 h 3034161"/>
                <a:gd name="connsiteX6" fmla="*/ 2144851 w 2144851"/>
                <a:gd name="connsiteY6" fmla="*/ 27984 h 3034161"/>
                <a:gd name="connsiteX7" fmla="*/ 2144851 w 2144851"/>
                <a:gd name="connsiteY7" fmla="*/ 3007758 h 3034161"/>
                <a:gd name="connsiteX8" fmla="*/ 2118448 w 2144851"/>
                <a:gd name="connsiteY8" fmla="*/ 3034161 h 3034161"/>
                <a:gd name="connsiteX9" fmla="*/ 26403 w 2144851"/>
                <a:gd name="connsiteY9" fmla="*/ 3034161 h 3034161"/>
                <a:gd name="connsiteX10" fmla="*/ 0 w 2144851"/>
                <a:gd name="connsiteY10" fmla="*/ 3007758 h 3034161"/>
                <a:gd name="connsiteX11" fmla="*/ 0 w 2144851"/>
                <a:gd name="connsiteY11" fmla="*/ 27984 h 3034161"/>
                <a:gd name="connsiteX0" fmla="*/ 0 w 2144851"/>
                <a:gd name="connsiteY0" fmla="*/ 81102 h 3087279"/>
                <a:gd name="connsiteX1" fmla="*/ 26403 w 2144851"/>
                <a:gd name="connsiteY1" fmla="*/ 54699 h 3087279"/>
                <a:gd name="connsiteX2" fmla="*/ 210889 w 2144851"/>
                <a:gd name="connsiteY2" fmla="*/ 53118 h 3087279"/>
                <a:gd name="connsiteX3" fmla="*/ 256419 w 2144851"/>
                <a:gd name="connsiteY3" fmla="*/ 0 h 3087279"/>
                <a:gd name="connsiteX4" fmla="*/ 298155 w 2144851"/>
                <a:gd name="connsiteY4" fmla="*/ 53119 h 3087279"/>
                <a:gd name="connsiteX5" fmla="*/ 2118448 w 2144851"/>
                <a:gd name="connsiteY5" fmla="*/ 54699 h 3087279"/>
                <a:gd name="connsiteX6" fmla="*/ 2144851 w 2144851"/>
                <a:gd name="connsiteY6" fmla="*/ 81102 h 3087279"/>
                <a:gd name="connsiteX7" fmla="*/ 2144851 w 2144851"/>
                <a:gd name="connsiteY7" fmla="*/ 3060876 h 3087279"/>
                <a:gd name="connsiteX8" fmla="*/ 2118448 w 2144851"/>
                <a:gd name="connsiteY8" fmla="*/ 3087279 h 3087279"/>
                <a:gd name="connsiteX9" fmla="*/ 26403 w 2144851"/>
                <a:gd name="connsiteY9" fmla="*/ 3087279 h 3087279"/>
                <a:gd name="connsiteX10" fmla="*/ 0 w 2144851"/>
                <a:gd name="connsiteY10" fmla="*/ 3060876 h 3087279"/>
                <a:gd name="connsiteX11" fmla="*/ 0 w 2144851"/>
                <a:gd name="connsiteY11" fmla="*/ 81102 h 3087279"/>
                <a:gd name="connsiteX0" fmla="*/ 0 w 2144851"/>
                <a:gd name="connsiteY0" fmla="*/ 81102 h 3087279"/>
                <a:gd name="connsiteX1" fmla="*/ 26403 w 2144851"/>
                <a:gd name="connsiteY1" fmla="*/ 54699 h 3087279"/>
                <a:gd name="connsiteX2" fmla="*/ 210889 w 2144851"/>
                <a:gd name="connsiteY2" fmla="*/ 53118 h 3087279"/>
                <a:gd name="connsiteX3" fmla="*/ 256419 w 2144851"/>
                <a:gd name="connsiteY3" fmla="*/ 0 h 3087279"/>
                <a:gd name="connsiteX4" fmla="*/ 358862 w 2144851"/>
                <a:gd name="connsiteY4" fmla="*/ 53119 h 3087279"/>
                <a:gd name="connsiteX5" fmla="*/ 2118448 w 2144851"/>
                <a:gd name="connsiteY5" fmla="*/ 54699 h 3087279"/>
                <a:gd name="connsiteX6" fmla="*/ 2144851 w 2144851"/>
                <a:gd name="connsiteY6" fmla="*/ 81102 h 3087279"/>
                <a:gd name="connsiteX7" fmla="*/ 2144851 w 2144851"/>
                <a:gd name="connsiteY7" fmla="*/ 3060876 h 3087279"/>
                <a:gd name="connsiteX8" fmla="*/ 2118448 w 2144851"/>
                <a:gd name="connsiteY8" fmla="*/ 3087279 h 3087279"/>
                <a:gd name="connsiteX9" fmla="*/ 26403 w 2144851"/>
                <a:gd name="connsiteY9" fmla="*/ 3087279 h 3087279"/>
                <a:gd name="connsiteX10" fmla="*/ 0 w 2144851"/>
                <a:gd name="connsiteY10" fmla="*/ 3060876 h 3087279"/>
                <a:gd name="connsiteX11" fmla="*/ 0 w 2144851"/>
                <a:gd name="connsiteY11" fmla="*/ 81102 h 3087279"/>
                <a:gd name="connsiteX0" fmla="*/ 0 w 2144851"/>
                <a:gd name="connsiteY0" fmla="*/ 111455 h 3117632"/>
                <a:gd name="connsiteX1" fmla="*/ 26403 w 2144851"/>
                <a:gd name="connsiteY1" fmla="*/ 85052 h 3117632"/>
                <a:gd name="connsiteX2" fmla="*/ 210889 w 2144851"/>
                <a:gd name="connsiteY2" fmla="*/ 83471 h 3117632"/>
                <a:gd name="connsiteX3" fmla="*/ 301949 w 2144851"/>
                <a:gd name="connsiteY3" fmla="*/ 0 h 3117632"/>
                <a:gd name="connsiteX4" fmla="*/ 358862 w 2144851"/>
                <a:gd name="connsiteY4" fmla="*/ 83472 h 3117632"/>
                <a:gd name="connsiteX5" fmla="*/ 2118448 w 2144851"/>
                <a:gd name="connsiteY5" fmla="*/ 85052 h 3117632"/>
                <a:gd name="connsiteX6" fmla="*/ 2144851 w 2144851"/>
                <a:gd name="connsiteY6" fmla="*/ 111455 h 3117632"/>
                <a:gd name="connsiteX7" fmla="*/ 2144851 w 2144851"/>
                <a:gd name="connsiteY7" fmla="*/ 3091229 h 3117632"/>
                <a:gd name="connsiteX8" fmla="*/ 2118448 w 2144851"/>
                <a:gd name="connsiteY8" fmla="*/ 3117632 h 3117632"/>
                <a:gd name="connsiteX9" fmla="*/ 26403 w 2144851"/>
                <a:gd name="connsiteY9" fmla="*/ 3117632 h 3117632"/>
                <a:gd name="connsiteX10" fmla="*/ 0 w 2144851"/>
                <a:gd name="connsiteY10" fmla="*/ 3091229 h 3117632"/>
                <a:gd name="connsiteX11" fmla="*/ 0 w 2144851"/>
                <a:gd name="connsiteY11" fmla="*/ 111455 h 3117632"/>
                <a:gd name="connsiteX0" fmla="*/ 0 w 2144851"/>
                <a:gd name="connsiteY0" fmla="*/ 122838 h 3129015"/>
                <a:gd name="connsiteX1" fmla="*/ 26403 w 2144851"/>
                <a:gd name="connsiteY1" fmla="*/ 96435 h 3129015"/>
                <a:gd name="connsiteX2" fmla="*/ 210889 w 2144851"/>
                <a:gd name="connsiteY2" fmla="*/ 94854 h 3129015"/>
                <a:gd name="connsiteX3" fmla="*/ 286772 w 2144851"/>
                <a:gd name="connsiteY3" fmla="*/ 0 h 3129015"/>
                <a:gd name="connsiteX4" fmla="*/ 358862 w 2144851"/>
                <a:gd name="connsiteY4" fmla="*/ 94855 h 3129015"/>
                <a:gd name="connsiteX5" fmla="*/ 2118448 w 2144851"/>
                <a:gd name="connsiteY5" fmla="*/ 96435 h 3129015"/>
                <a:gd name="connsiteX6" fmla="*/ 2144851 w 2144851"/>
                <a:gd name="connsiteY6" fmla="*/ 122838 h 3129015"/>
                <a:gd name="connsiteX7" fmla="*/ 2144851 w 2144851"/>
                <a:gd name="connsiteY7" fmla="*/ 3102612 h 3129015"/>
                <a:gd name="connsiteX8" fmla="*/ 2118448 w 2144851"/>
                <a:gd name="connsiteY8" fmla="*/ 3129015 h 3129015"/>
                <a:gd name="connsiteX9" fmla="*/ 26403 w 2144851"/>
                <a:gd name="connsiteY9" fmla="*/ 3129015 h 3129015"/>
                <a:gd name="connsiteX10" fmla="*/ 0 w 2144851"/>
                <a:gd name="connsiteY10" fmla="*/ 3102612 h 3129015"/>
                <a:gd name="connsiteX11" fmla="*/ 0 w 2144851"/>
                <a:gd name="connsiteY11" fmla="*/ 122838 h 3129015"/>
                <a:gd name="connsiteX0" fmla="*/ 0 w 2144851"/>
                <a:gd name="connsiteY0" fmla="*/ 107661 h 3113838"/>
                <a:gd name="connsiteX1" fmla="*/ 26403 w 2144851"/>
                <a:gd name="connsiteY1" fmla="*/ 81258 h 3113838"/>
                <a:gd name="connsiteX2" fmla="*/ 210889 w 2144851"/>
                <a:gd name="connsiteY2" fmla="*/ 79677 h 3113838"/>
                <a:gd name="connsiteX3" fmla="*/ 286772 w 2144851"/>
                <a:gd name="connsiteY3" fmla="*/ 0 h 3113838"/>
                <a:gd name="connsiteX4" fmla="*/ 358862 w 2144851"/>
                <a:gd name="connsiteY4" fmla="*/ 79678 h 3113838"/>
                <a:gd name="connsiteX5" fmla="*/ 2118448 w 2144851"/>
                <a:gd name="connsiteY5" fmla="*/ 81258 h 3113838"/>
                <a:gd name="connsiteX6" fmla="*/ 2144851 w 2144851"/>
                <a:gd name="connsiteY6" fmla="*/ 107661 h 3113838"/>
                <a:gd name="connsiteX7" fmla="*/ 2144851 w 2144851"/>
                <a:gd name="connsiteY7" fmla="*/ 3087435 h 3113838"/>
                <a:gd name="connsiteX8" fmla="*/ 2118448 w 2144851"/>
                <a:gd name="connsiteY8" fmla="*/ 3113838 h 3113838"/>
                <a:gd name="connsiteX9" fmla="*/ 26403 w 2144851"/>
                <a:gd name="connsiteY9" fmla="*/ 3113838 h 3113838"/>
                <a:gd name="connsiteX10" fmla="*/ 0 w 2144851"/>
                <a:gd name="connsiteY10" fmla="*/ 3087435 h 3113838"/>
                <a:gd name="connsiteX11" fmla="*/ 0 w 2144851"/>
                <a:gd name="connsiteY11" fmla="*/ 107661 h 3113838"/>
                <a:gd name="connsiteX0" fmla="*/ 0 w 2144851"/>
                <a:gd name="connsiteY0" fmla="*/ 107661 h 3113838"/>
                <a:gd name="connsiteX1" fmla="*/ 26403 w 2144851"/>
                <a:gd name="connsiteY1" fmla="*/ 81258 h 3113838"/>
                <a:gd name="connsiteX2" fmla="*/ 210889 w 2144851"/>
                <a:gd name="connsiteY2" fmla="*/ 79677 h 3113838"/>
                <a:gd name="connsiteX3" fmla="*/ 286772 w 2144851"/>
                <a:gd name="connsiteY3" fmla="*/ 0 h 3113838"/>
                <a:gd name="connsiteX4" fmla="*/ 388123 w 2144851"/>
                <a:gd name="connsiteY4" fmla="*/ 79678 h 3113838"/>
                <a:gd name="connsiteX5" fmla="*/ 2118448 w 2144851"/>
                <a:gd name="connsiteY5" fmla="*/ 81258 h 3113838"/>
                <a:gd name="connsiteX6" fmla="*/ 2144851 w 2144851"/>
                <a:gd name="connsiteY6" fmla="*/ 107661 h 3113838"/>
                <a:gd name="connsiteX7" fmla="*/ 2144851 w 2144851"/>
                <a:gd name="connsiteY7" fmla="*/ 3087435 h 3113838"/>
                <a:gd name="connsiteX8" fmla="*/ 2118448 w 2144851"/>
                <a:gd name="connsiteY8" fmla="*/ 3113838 h 3113838"/>
                <a:gd name="connsiteX9" fmla="*/ 26403 w 2144851"/>
                <a:gd name="connsiteY9" fmla="*/ 3113838 h 3113838"/>
                <a:gd name="connsiteX10" fmla="*/ 0 w 2144851"/>
                <a:gd name="connsiteY10" fmla="*/ 3087435 h 3113838"/>
                <a:gd name="connsiteX11" fmla="*/ 0 w 2144851"/>
                <a:gd name="connsiteY11" fmla="*/ 107661 h 3113838"/>
                <a:gd name="connsiteX0" fmla="*/ 0 w 2144851"/>
                <a:gd name="connsiteY0" fmla="*/ 104003 h 3110180"/>
                <a:gd name="connsiteX1" fmla="*/ 26403 w 2144851"/>
                <a:gd name="connsiteY1" fmla="*/ 77600 h 3110180"/>
                <a:gd name="connsiteX2" fmla="*/ 210889 w 2144851"/>
                <a:gd name="connsiteY2" fmla="*/ 76019 h 3110180"/>
                <a:gd name="connsiteX3" fmla="*/ 301402 w 2144851"/>
                <a:gd name="connsiteY3" fmla="*/ 0 h 3110180"/>
                <a:gd name="connsiteX4" fmla="*/ 388123 w 2144851"/>
                <a:gd name="connsiteY4" fmla="*/ 76020 h 3110180"/>
                <a:gd name="connsiteX5" fmla="*/ 2118448 w 2144851"/>
                <a:gd name="connsiteY5" fmla="*/ 77600 h 3110180"/>
                <a:gd name="connsiteX6" fmla="*/ 2144851 w 2144851"/>
                <a:gd name="connsiteY6" fmla="*/ 104003 h 3110180"/>
                <a:gd name="connsiteX7" fmla="*/ 2144851 w 2144851"/>
                <a:gd name="connsiteY7" fmla="*/ 3083777 h 3110180"/>
                <a:gd name="connsiteX8" fmla="*/ 2118448 w 2144851"/>
                <a:gd name="connsiteY8" fmla="*/ 3110180 h 3110180"/>
                <a:gd name="connsiteX9" fmla="*/ 26403 w 2144851"/>
                <a:gd name="connsiteY9" fmla="*/ 3110180 h 3110180"/>
                <a:gd name="connsiteX10" fmla="*/ 0 w 2144851"/>
                <a:gd name="connsiteY10" fmla="*/ 3083777 h 3110180"/>
                <a:gd name="connsiteX11" fmla="*/ 0 w 2144851"/>
                <a:gd name="connsiteY11" fmla="*/ 104003 h 31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4851" h="3110180">
                  <a:moveTo>
                    <a:pt x="0" y="104003"/>
                  </a:moveTo>
                  <a:cubicBezTo>
                    <a:pt x="0" y="89421"/>
                    <a:pt x="11821" y="77600"/>
                    <a:pt x="26403" y="77600"/>
                  </a:cubicBezTo>
                  <a:lnTo>
                    <a:pt x="210889" y="76019"/>
                  </a:lnTo>
                  <a:lnTo>
                    <a:pt x="301402" y="0"/>
                  </a:lnTo>
                  <a:lnTo>
                    <a:pt x="388123" y="76020"/>
                  </a:lnTo>
                  <a:lnTo>
                    <a:pt x="2118448" y="77600"/>
                  </a:lnTo>
                  <a:cubicBezTo>
                    <a:pt x="2133030" y="77600"/>
                    <a:pt x="2144851" y="89421"/>
                    <a:pt x="2144851" y="104003"/>
                  </a:cubicBezTo>
                  <a:lnTo>
                    <a:pt x="2144851" y="3083777"/>
                  </a:lnTo>
                  <a:cubicBezTo>
                    <a:pt x="2144851" y="3098359"/>
                    <a:pt x="2133030" y="3110180"/>
                    <a:pt x="2118448" y="3110180"/>
                  </a:cubicBezTo>
                  <a:lnTo>
                    <a:pt x="26403" y="3110180"/>
                  </a:lnTo>
                  <a:cubicBezTo>
                    <a:pt x="11821" y="3110180"/>
                    <a:pt x="0" y="3098359"/>
                    <a:pt x="0" y="3083777"/>
                  </a:cubicBezTo>
                  <a:lnTo>
                    <a:pt x="0" y="1040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1387720" y="3382778"/>
              <a:ext cx="2010800" cy="31514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400" b="0" dirty="0">
                  <a:latin typeface="Roboto Medium" charset="0"/>
                  <a:ea typeface="Roboto Medium" charset="0"/>
                  <a:cs typeface="Roboto Medium" charset="0"/>
                </a:rPr>
                <a:t>Item Two</a:t>
              </a:r>
              <a:endParaRPr lang="en-US" sz="7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0800000">
              <a:off x="1356790" y="2956071"/>
              <a:ext cx="4024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6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16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60949" y="2861728"/>
            <a:ext cx="2144851" cy="3200708"/>
            <a:chOff x="1253669" y="2956071"/>
            <a:chExt cx="2144851" cy="3200708"/>
          </a:xfrm>
        </p:grpSpPr>
        <p:sp>
          <p:nvSpPr>
            <p:cNvPr id="26" name="Rounded Rectangle 5"/>
            <p:cNvSpPr/>
            <p:nvPr/>
          </p:nvSpPr>
          <p:spPr>
            <a:xfrm>
              <a:off x="1253669" y="3046599"/>
              <a:ext cx="2144851" cy="3110180"/>
            </a:xfrm>
            <a:custGeom>
              <a:avLst/>
              <a:gdLst>
                <a:gd name="connsiteX0" fmla="*/ 0 w 2144851"/>
                <a:gd name="connsiteY0" fmla="*/ 26403 h 3032580"/>
                <a:gd name="connsiteX1" fmla="*/ 26403 w 2144851"/>
                <a:gd name="connsiteY1" fmla="*/ 0 h 3032580"/>
                <a:gd name="connsiteX2" fmla="*/ 2118448 w 2144851"/>
                <a:gd name="connsiteY2" fmla="*/ 0 h 3032580"/>
                <a:gd name="connsiteX3" fmla="*/ 2144851 w 2144851"/>
                <a:gd name="connsiteY3" fmla="*/ 26403 h 3032580"/>
                <a:gd name="connsiteX4" fmla="*/ 2144851 w 2144851"/>
                <a:gd name="connsiteY4" fmla="*/ 3006177 h 3032580"/>
                <a:gd name="connsiteX5" fmla="*/ 2118448 w 2144851"/>
                <a:gd name="connsiteY5" fmla="*/ 3032580 h 3032580"/>
                <a:gd name="connsiteX6" fmla="*/ 26403 w 2144851"/>
                <a:gd name="connsiteY6" fmla="*/ 3032580 h 3032580"/>
                <a:gd name="connsiteX7" fmla="*/ 0 w 2144851"/>
                <a:gd name="connsiteY7" fmla="*/ 3006177 h 3032580"/>
                <a:gd name="connsiteX8" fmla="*/ 0 w 2144851"/>
                <a:gd name="connsiteY8" fmla="*/ 26403 h 3032580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118448 w 2144851"/>
                <a:gd name="connsiteY3" fmla="*/ 1581 h 3034161"/>
                <a:gd name="connsiteX4" fmla="*/ 2144851 w 2144851"/>
                <a:gd name="connsiteY4" fmla="*/ 27984 h 3034161"/>
                <a:gd name="connsiteX5" fmla="*/ 2144851 w 2144851"/>
                <a:gd name="connsiteY5" fmla="*/ 3007758 h 3034161"/>
                <a:gd name="connsiteX6" fmla="*/ 2118448 w 2144851"/>
                <a:gd name="connsiteY6" fmla="*/ 3034161 h 3034161"/>
                <a:gd name="connsiteX7" fmla="*/ 26403 w 2144851"/>
                <a:gd name="connsiteY7" fmla="*/ 3034161 h 3034161"/>
                <a:gd name="connsiteX8" fmla="*/ 0 w 2144851"/>
                <a:gd name="connsiteY8" fmla="*/ 3007758 h 3034161"/>
                <a:gd name="connsiteX9" fmla="*/ 0 w 2144851"/>
                <a:gd name="connsiteY9" fmla="*/ 27984 h 3034161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56419 w 2144851"/>
                <a:gd name="connsiteY3" fmla="*/ 1 h 3034161"/>
                <a:gd name="connsiteX4" fmla="*/ 2118448 w 2144851"/>
                <a:gd name="connsiteY4" fmla="*/ 1581 h 3034161"/>
                <a:gd name="connsiteX5" fmla="*/ 2144851 w 2144851"/>
                <a:gd name="connsiteY5" fmla="*/ 27984 h 3034161"/>
                <a:gd name="connsiteX6" fmla="*/ 2144851 w 2144851"/>
                <a:gd name="connsiteY6" fmla="*/ 3007758 h 3034161"/>
                <a:gd name="connsiteX7" fmla="*/ 2118448 w 2144851"/>
                <a:gd name="connsiteY7" fmla="*/ 3034161 h 3034161"/>
                <a:gd name="connsiteX8" fmla="*/ 26403 w 2144851"/>
                <a:gd name="connsiteY8" fmla="*/ 3034161 h 3034161"/>
                <a:gd name="connsiteX9" fmla="*/ 0 w 2144851"/>
                <a:gd name="connsiteY9" fmla="*/ 3007758 h 3034161"/>
                <a:gd name="connsiteX10" fmla="*/ 0 w 2144851"/>
                <a:gd name="connsiteY10" fmla="*/ 27984 h 3034161"/>
                <a:gd name="connsiteX0" fmla="*/ 0 w 2144851"/>
                <a:gd name="connsiteY0" fmla="*/ 27984 h 3034161"/>
                <a:gd name="connsiteX1" fmla="*/ 26403 w 2144851"/>
                <a:gd name="connsiteY1" fmla="*/ 1581 h 3034161"/>
                <a:gd name="connsiteX2" fmla="*/ 210889 w 2144851"/>
                <a:gd name="connsiteY2" fmla="*/ 0 h 3034161"/>
                <a:gd name="connsiteX3" fmla="*/ 256419 w 2144851"/>
                <a:gd name="connsiteY3" fmla="*/ 1 h 3034161"/>
                <a:gd name="connsiteX4" fmla="*/ 298155 w 2144851"/>
                <a:gd name="connsiteY4" fmla="*/ 1 h 3034161"/>
                <a:gd name="connsiteX5" fmla="*/ 2118448 w 2144851"/>
                <a:gd name="connsiteY5" fmla="*/ 1581 h 3034161"/>
                <a:gd name="connsiteX6" fmla="*/ 2144851 w 2144851"/>
                <a:gd name="connsiteY6" fmla="*/ 27984 h 3034161"/>
                <a:gd name="connsiteX7" fmla="*/ 2144851 w 2144851"/>
                <a:gd name="connsiteY7" fmla="*/ 3007758 h 3034161"/>
                <a:gd name="connsiteX8" fmla="*/ 2118448 w 2144851"/>
                <a:gd name="connsiteY8" fmla="*/ 3034161 h 3034161"/>
                <a:gd name="connsiteX9" fmla="*/ 26403 w 2144851"/>
                <a:gd name="connsiteY9" fmla="*/ 3034161 h 3034161"/>
                <a:gd name="connsiteX10" fmla="*/ 0 w 2144851"/>
                <a:gd name="connsiteY10" fmla="*/ 3007758 h 3034161"/>
                <a:gd name="connsiteX11" fmla="*/ 0 w 2144851"/>
                <a:gd name="connsiteY11" fmla="*/ 27984 h 3034161"/>
                <a:gd name="connsiteX0" fmla="*/ 0 w 2144851"/>
                <a:gd name="connsiteY0" fmla="*/ 81102 h 3087279"/>
                <a:gd name="connsiteX1" fmla="*/ 26403 w 2144851"/>
                <a:gd name="connsiteY1" fmla="*/ 54699 h 3087279"/>
                <a:gd name="connsiteX2" fmla="*/ 210889 w 2144851"/>
                <a:gd name="connsiteY2" fmla="*/ 53118 h 3087279"/>
                <a:gd name="connsiteX3" fmla="*/ 256419 w 2144851"/>
                <a:gd name="connsiteY3" fmla="*/ 0 h 3087279"/>
                <a:gd name="connsiteX4" fmla="*/ 298155 w 2144851"/>
                <a:gd name="connsiteY4" fmla="*/ 53119 h 3087279"/>
                <a:gd name="connsiteX5" fmla="*/ 2118448 w 2144851"/>
                <a:gd name="connsiteY5" fmla="*/ 54699 h 3087279"/>
                <a:gd name="connsiteX6" fmla="*/ 2144851 w 2144851"/>
                <a:gd name="connsiteY6" fmla="*/ 81102 h 3087279"/>
                <a:gd name="connsiteX7" fmla="*/ 2144851 w 2144851"/>
                <a:gd name="connsiteY7" fmla="*/ 3060876 h 3087279"/>
                <a:gd name="connsiteX8" fmla="*/ 2118448 w 2144851"/>
                <a:gd name="connsiteY8" fmla="*/ 3087279 h 3087279"/>
                <a:gd name="connsiteX9" fmla="*/ 26403 w 2144851"/>
                <a:gd name="connsiteY9" fmla="*/ 3087279 h 3087279"/>
                <a:gd name="connsiteX10" fmla="*/ 0 w 2144851"/>
                <a:gd name="connsiteY10" fmla="*/ 3060876 h 3087279"/>
                <a:gd name="connsiteX11" fmla="*/ 0 w 2144851"/>
                <a:gd name="connsiteY11" fmla="*/ 81102 h 3087279"/>
                <a:gd name="connsiteX0" fmla="*/ 0 w 2144851"/>
                <a:gd name="connsiteY0" fmla="*/ 81102 h 3087279"/>
                <a:gd name="connsiteX1" fmla="*/ 26403 w 2144851"/>
                <a:gd name="connsiteY1" fmla="*/ 54699 h 3087279"/>
                <a:gd name="connsiteX2" fmla="*/ 210889 w 2144851"/>
                <a:gd name="connsiteY2" fmla="*/ 53118 h 3087279"/>
                <a:gd name="connsiteX3" fmla="*/ 256419 w 2144851"/>
                <a:gd name="connsiteY3" fmla="*/ 0 h 3087279"/>
                <a:gd name="connsiteX4" fmla="*/ 358862 w 2144851"/>
                <a:gd name="connsiteY4" fmla="*/ 53119 h 3087279"/>
                <a:gd name="connsiteX5" fmla="*/ 2118448 w 2144851"/>
                <a:gd name="connsiteY5" fmla="*/ 54699 h 3087279"/>
                <a:gd name="connsiteX6" fmla="*/ 2144851 w 2144851"/>
                <a:gd name="connsiteY6" fmla="*/ 81102 h 3087279"/>
                <a:gd name="connsiteX7" fmla="*/ 2144851 w 2144851"/>
                <a:gd name="connsiteY7" fmla="*/ 3060876 h 3087279"/>
                <a:gd name="connsiteX8" fmla="*/ 2118448 w 2144851"/>
                <a:gd name="connsiteY8" fmla="*/ 3087279 h 3087279"/>
                <a:gd name="connsiteX9" fmla="*/ 26403 w 2144851"/>
                <a:gd name="connsiteY9" fmla="*/ 3087279 h 3087279"/>
                <a:gd name="connsiteX10" fmla="*/ 0 w 2144851"/>
                <a:gd name="connsiteY10" fmla="*/ 3060876 h 3087279"/>
                <a:gd name="connsiteX11" fmla="*/ 0 w 2144851"/>
                <a:gd name="connsiteY11" fmla="*/ 81102 h 3087279"/>
                <a:gd name="connsiteX0" fmla="*/ 0 w 2144851"/>
                <a:gd name="connsiteY0" fmla="*/ 111455 h 3117632"/>
                <a:gd name="connsiteX1" fmla="*/ 26403 w 2144851"/>
                <a:gd name="connsiteY1" fmla="*/ 85052 h 3117632"/>
                <a:gd name="connsiteX2" fmla="*/ 210889 w 2144851"/>
                <a:gd name="connsiteY2" fmla="*/ 83471 h 3117632"/>
                <a:gd name="connsiteX3" fmla="*/ 301949 w 2144851"/>
                <a:gd name="connsiteY3" fmla="*/ 0 h 3117632"/>
                <a:gd name="connsiteX4" fmla="*/ 358862 w 2144851"/>
                <a:gd name="connsiteY4" fmla="*/ 83472 h 3117632"/>
                <a:gd name="connsiteX5" fmla="*/ 2118448 w 2144851"/>
                <a:gd name="connsiteY5" fmla="*/ 85052 h 3117632"/>
                <a:gd name="connsiteX6" fmla="*/ 2144851 w 2144851"/>
                <a:gd name="connsiteY6" fmla="*/ 111455 h 3117632"/>
                <a:gd name="connsiteX7" fmla="*/ 2144851 w 2144851"/>
                <a:gd name="connsiteY7" fmla="*/ 3091229 h 3117632"/>
                <a:gd name="connsiteX8" fmla="*/ 2118448 w 2144851"/>
                <a:gd name="connsiteY8" fmla="*/ 3117632 h 3117632"/>
                <a:gd name="connsiteX9" fmla="*/ 26403 w 2144851"/>
                <a:gd name="connsiteY9" fmla="*/ 3117632 h 3117632"/>
                <a:gd name="connsiteX10" fmla="*/ 0 w 2144851"/>
                <a:gd name="connsiteY10" fmla="*/ 3091229 h 3117632"/>
                <a:gd name="connsiteX11" fmla="*/ 0 w 2144851"/>
                <a:gd name="connsiteY11" fmla="*/ 111455 h 3117632"/>
                <a:gd name="connsiteX0" fmla="*/ 0 w 2144851"/>
                <a:gd name="connsiteY0" fmla="*/ 122838 h 3129015"/>
                <a:gd name="connsiteX1" fmla="*/ 26403 w 2144851"/>
                <a:gd name="connsiteY1" fmla="*/ 96435 h 3129015"/>
                <a:gd name="connsiteX2" fmla="*/ 210889 w 2144851"/>
                <a:gd name="connsiteY2" fmla="*/ 94854 h 3129015"/>
                <a:gd name="connsiteX3" fmla="*/ 286772 w 2144851"/>
                <a:gd name="connsiteY3" fmla="*/ 0 h 3129015"/>
                <a:gd name="connsiteX4" fmla="*/ 358862 w 2144851"/>
                <a:gd name="connsiteY4" fmla="*/ 94855 h 3129015"/>
                <a:gd name="connsiteX5" fmla="*/ 2118448 w 2144851"/>
                <a:gd name="connsiteY5" fmla="*/ 96435 h 3129015"/>
                <a:gd name="connsiteX6" fmla="*/ 2144851 w 2144851"/>
                <a:gd name="connsiteY6" fmla="*/ 122838 h 3129015"/>
                <a:gd name="connsiteX7" fmla="*/ 2144851 w 2144851"/>
                <a:gd name="connsiteY7" fmla="*/ 3102612 h 3129015"/>
                <a:gd name="connsiteX8" fmla="*/ 2118448 w 2144851"/>
                <a:gd name="connsiteY8" fmla="*/ 3129015 h 3129015"/>
                <a:gd name="connsiteX9" fmla="*/ 26403 w 2144851"/>
                <a:gd name="connsiteY9" fmla="*/ 3129015 h 3129015"/>
                <a:gd name="connsiteX10" fmla="*/ 0 w 2144851"/>
                <a:gd name="connsiteY10" fmla="*/ 3102612 h 3129015"/>
                <a:gd name="connsiteX11" fmla="*/ 0 w 2144851"/>
                <a:gd name="connsiteY11" fmla="*/ 122838 h 3129015"/>
                <a:gd name="connsiteX0" fmla="*/ 0 w 2144851"/>
                <a:gd name="connsiteY0" fmla="*/ 107661 h 3113838"/>
                <a:gd name="connsiteX1" fmla="*/ 26403 w 2144851"/>
                <a:gd name="connsiteY1" fmla="*/ 81258 h 3113838"/>
                <a:gd name="connsiteX2" fmla="*/ 210889 w 2144851"/>
                <a:gd name="connsiteY2" fmla="*/ 79677 h 3113838"/>
                <a:gd name="connsiteX3" fmla="*/ 286772 w 2144851"/>
                <a:gd name="connsiteY3" fmla="*/ 0 h 3113838"/>
                <a:gd name="connsiteX4" fmla="*/ 358862 w 2144851"/>
                <a:gd name="connsiteY4" fmla="*/ 79678 h 3113838"/>
                <a:gd name="connsiteX5" fmla="*/ 2118448 w 2144851"/>
                <a:gd name="connsiteY5" fmla="*/ 81258 h 3113838"/>
                <a:gd name="connsiteX6" fmla="*/ 2144851 w 2144851"/>
                <a:gd name="connsiteY6" fmla="*/ 107661 h 3113838"/>
                <a:gd name="connsiteX7" fmla="*/ 2144851 w 2144851"/>
                <a:gd name="connsiteY7" fmla="*/ 3087435 h 3113838"/>
                <a:gd name="connsiteX8" fmla="*/ 2118448 w 2144851"/>
                <a:gd name="connsiteY8" fmla="*/ 3113838 h 3113838"/>
                <a:gd name="connsiteX9" fmla="*/ 26403 w 2144851"/>
                <a:gd name="connsiteY9" fmla="*/ 3113838 h 3113838"/>
                <a:gd name="connsiteX10" fmla="*/ 0 w 2144851"/>
                <a:gd name="connsiteY10" fmla="*/ 3087435 h 3113838"/>
                <a:gd name="connsiteX11" fmla="*/ 0 w 2144851"/>
                <a:gd name="connsiteY11" fmla="*/ 107661 h 3113838"/>
                <a:gd name="connsiteX0" fmla="*/ 0 w 2144851"/>
                <a:gd name="connsiteY0" fmla="*/ 107661 h 3113838"/>
                <a:gd name="connsiteX1" fmla="*/ 26403 w 2144851"/>
                <a:gd name="connsiteY1" fmla="*/ 81258 h 3113838"/>
                <a:gd name="connsiteX2" fmla="*/ 210889 w 2144851"/>
                <a:gd name="connsiteY2" fmla="*/ 79677 h 3113838"/>
                <a:gd name="connsiteX3" fmla="*/ 286772 w 2144851"/>
                <a:gd name="connsiteY3" fmla="*/ 0 h 3113838"/>
                <a:gd name="connsiteX4" fmla="*/ 388123 w 2144851"/>
                <a:gd name="connsiteY4" fmla="*/ 79678 h 3113838"/>
                <a:gd name="connsiteX5" fmla="*/ 2118448 w 2144851"/>
                <a:gd name="connsiteY5" fmla="*/ 81258 h 3113838"/>
                <a:gd name="connsiteX6" fmla="*/ 2144851 w 2144851"/>
                <a:gd name="connsiteY6" fmla="*/ 107661 h 3113838"/>
                <a:gd name="connsiteX7" fmla="*/ 2144851 w 2144851"/>
                <a:gd name="connsiteY7" fmla="*/ 3087435 h 3113838"/>
                <a:gd name="connsiteX8" fmla="*/ 2118448 w 2144851"/>
                <a:gd name="connsiteY8" fmla="*/ 3113838 h 3113838"/>
                <a:gd name="connsiteX9" fmla="*/ 26403 w 2144851"/>
                <a:gd name="connsiteY9" fmla="*/ 3113838 h 3113838"/>
                <a:gd name="connsiteX10" fmla="*/ 0 w 2144851"/>
                <a:gd name="connsiteY10" fmla="*/ 3087435 h 3113838"/>
                <a:gd name="connsiteX11" fmla="*/ 0 w 2144851"/>
                <a:gd name="connsiteY11" fmla="*/ 107661 h 3113838"/>
                <a:gd name="connsiteX0" fmla="*/ 0 w 2144851"/>
                <a:gd name="connsiteY0" fmla="*/ 104003 h 3110180"/>
                <a:gd name="connsiteX1" fmla="*/ 26403 w 2144851"/>
                <a:gd name="connsiteY1" fmla="*/ 77600 h 3110180"/>
                <a:gd name="connsiteX2" fmla="*/ 210889 w 2144851"/>
                <a:gd name="connsiteY2" fmla="*/ 76019 h 3110180"/>
                <a:gd name="connsiteX3" fmla="*/ 301402 w 2144851"/>
                <a:gd name="connsiteY3" fmla="*/ 0 h 3110180"/>
                <a:gd name="connsiteX4" fmla="*/ 388123 w 2144851"/>
                <a:gd name="connsiteY4" fmla="*/ 76020 h 3110180"/>
                <a:gd name="connsiteX5" fmla="*/ 2118448 w 2144851"/>
                <a:gd name="connsiteY5" fmla="*/ 77600 h 3110180"/>
                <a:gd name="connsiteX6" fmla="*/ 2144851 w 2144851"/>
                <a:gd name="connsiteY6" fmla="*/ 104003 h 3110180"/>
                <a:gd name="connsiteX7" fmla="*/ 2144851 w 2144851"/>
                <a:gd name="connsiteY7" fmla="*/ 3083777 h 3110180"/>
                <a:gd name="connsiteX8" fmla="*/ 2118448 w 2144851"/>
                <a:gd name="connsiteY8" fmla="*/ 3110180 h 3110180"/>
                <a:gd name="connsiteX9" fmla="*/ 26403 w 2144851"/>
                <a:gd name="connsiteY9" fmla="*/ 3110180 h 3110180"/>
                <a:gd name="connsiteX10" fmla="*/ 0 w 2144851"/>
                <a:gd name="connsiteY10" fmla="*/ 3083777 h 3110180"/>
                <a:gd name="connsiteX11" fmla="*/ 0 w 2144851"/>
                <a:gd name="connsiteY11" fmla="*/ 104003 h 31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4851" h="3110180">
                  <a:moveTo>
                    <a:pt x="0" y="104003"/>
                  </a:moveTo>
                  <a:cubicBezTo>
                    <a:pt x="0" y="89421"/>
                    <a:pt x="11821" y="77600"/>
                    <a:pt x="26403" y="77600"/>
                  </a:cubicBezTo>
                  <a:lnTo>
                    <a:pt x="210889" y="76019"/>
                  </a:lnTo>
                  <a:lnTo>
                    <a:pt x="301402" y="0"/>
                  </a:lnTo>
                  <a:lnTo>
                    <a:pt x="388123" y="76020"/>
                  </a:lnTo>
                  <a:lnTo>
                    <a:pt x="2118448" y="77600"/>
                  </a:lnTo>
                  <a:cubicBezTo>
                    <a:pt x="2133030" y="77600"/>
                    <a:pt x="2144851" y="89421"/>
                    <a:pt x="2144851" y="104003"/>
                  </a:cubicBezTo>
                  <a:lnTo>
                    <a:pt x="2144851" y="3083777"/>
                  </a:lnTo>
                  <a:cubicBezTo>
                    <a:pt x="2144851" y="3098359"/>
                    <a:pt x="2133030" y="3110180"/>
                    <a:pt x="2118448" y="3110180"/>
                  </a:cubicBezTo>
                  <a:lnTo>
                    <a:pt x="26403" y="3110180"/>
                  </a:lnTo>
                  <a:cubicBezTo>
                    <a:pt x="11821" y="3110180"/>
                    <a:pt x="0" y="3098359"/>
                    <a:pt x="0" y="3083777"/>
                  </a:cubicBezTo>
                  <a:lnTo>
                    <a:pt x="0" y="1040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1387720" y="3382778"/>
              <a:ext cx="2010800" cy="31514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400" b="0" dirty="0">
                  <a:latin typeface="Roboto Medium" charset="0"/>
                  <a:ea typeface="Roboto Medium" charset="0"/>
                  <a:cs typeface="Roboto Medium" charset="0"/>
                </a:rPr>
                <a:t>Item Three</a:t>
              </a:r>
              <a:endParaRPr lang="en-US" sz="700" b="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0800000">
              <a:off x="1356790" y="2956071"/>
              <a:ext cx="4024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  <a:latin typeface="linea-arrows-10" charset="0"/>
                  <a:ea typeface="linea-arrows-10" charset="0"/>
                  <a:cs typeface="linea-arrows-10" charset="0"/>
                </a:rPr>
                <a:t>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Title 3"/>
          <p:cNvSpPr txBox="1">
            <a:spLocks/>
          </p:cNvSpPr>
          <p:nvPr/>
        </p:nvSpPr>
        <p:spPr>
          <a:xfrm>
            <a:off x="1375873" y="2320574"/>
            <a:ext cx="1618787" cy="38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0" dirty="0">
                <a:solidFill>
                  <a:schemeClr val="accent5"/>
                </a:solidFill>
                <a:latin typeface="Roboto Light" charset="0"/>
                <a:ea typeface="Roboto Light" charset="0"/>
                <a:cs typeface="Roboto Light" charset="0"/>
              </a:rPr>
              <a:t>14:00</a:t>
            </a:r>
            <a:r>
              <a:rPr lang="en-US" sz="1600" b="0" dirty="0">
                <a:solidFill>
                  <a:schemeClr val="accent5"/>
                </a:solidFill>
                <a:latin typeface="Roboto Light" charset="0"/>
                <a:ea typeface="Roboto Light" charset="0"/>
                <a:cs typeface="Roboto Light" charset="0"/>
              </a:rPr>
              <a:t>pm</a:t>
            </a:r>
            <a:endParaRPr lang="en-US" sz="1050" b="0" dirty="0">
              <a:solidFill>
                <a:schemeClr val="accent5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3810430" y="2320574"/>
            <a:ext cx="1618787" cy="38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0" dirty="0">
                <a:solidFill>
                  <a:schemeClr val="accent6"/>
                </a:solidFill>
                <a:latin typeface="Roboto Light" charset="0"/>
                <a:ea typeface="Roboto Light" charset="0"/>
                <a:cs typeface="Roboto Light" charset="0"/>
              </a:rPr>
              <a:t>14:30</a:t>
            </a:r>
            <a:r>
              <a:rPr lang="en-US" sz="1600" b="0" dirty="0">
                <a:solidFill>
                  <a:schemeClr val="accent6"/>
                </a:solidFill>
                <a:latin typeface="Roboto Light" charset="0"/>
                <a:ea typeface="Roboto Light" charset="0"/>
                <a:cs typeface="Roboto Light" charset="0"/>
              </a:rPr>
              <a:t>pm</a:t>
            </a:r>
            <a:endParaRPr lang="en-US" sz="1050" b="0" dirty="0">
              <a:solidFill>
                <a:schemeClr val="accent6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264070" y="2320574"/>
            <a:ext cx="1618787" cy="38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0" dirty="0">
                <a:solidFill>
                  <a:schemeClr val="accent1"/>
                </a:solidFill>
                <a:latin typeface="Roboto Light" charset="0"/>
                <a:ea typeface="Roboto Light" charset="0"/>
                <a:cs typeface="Roboto Light" charset="0"/>
              </a:rPr>
              <a:t>16:00</a:t>
            </a:r>
            <a:r>
              <a:rPr lang="en-US" sz="1600" b="0" dirty="0">
                <a:solidFill>
                  <a:schemeClr val="accent1"/>
                </a:solidFill>
                <a:latin typeface="Roboto Light" charset="0"/>
                <a:ea typeface="Roboto Light" charset="0"/>
                <a:cs typeface="Roboto Light" charset="0"/>
              </a:rPr>
              <a:t>pm</a:t>
            </a:r>
            <a:endParaRPr lang="en-US" sz="1050" b="0" dirty="0">
              <a:solidFill>
                <a:schemeClr val="accent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360421" y="2183761"/>
            <a:ext cx="0" cy="60040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52160" y="2183761"/>
            <a:ext cx="0" cy="60040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5873" y="3710927"/>
            <a:ext cx="1823921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Give a timeline to help keep the presenter and the attendees focused.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1360" y="3710927"/>
            <a:ext cx="1823921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Clarify which topics should take the most time.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95000" y="3710927"/>
            <a:ext cx="1823921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A clear timeline reduces the risk that the last items on the agenda get overlooked. </a:t>
            </a:r>
          </a:p>
        </p:txBody>
      </p:sp>
    </p:spTree>
    <p:extLst>
      <p:ext uri="{BB962C8B-B14F-4D97-AF65-F5344CB8AC3E}">
        <p14:creationId xmlns:p14="http://schemas.microsoft.com/office/powerpoint/2010/main" val="2882549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george-kedenburg-iii-561935-unsplash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g7axsvst6y-stefan-stefancik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photo-1453969660886-e8110a029b40.jpe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CLEAR AND CONCISE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4896" y="4351223"/>
            <a:ext cx="2156328" cy="1161033"/>
            <a:chOff x="1020037" y="4343148"/>
            <a:chExt cx="2156328" cy="1161033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Agree on X</a:t>
              </a:r>
              <a:endParaRPr lang="en-US" sz="10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Summarize the key goals on one slide, to remind everyone of the meeting’s purpose.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92809" y="4351223"/>
            <a:ext cx="2156328" cy="1161033"/>
            <a:chOff x="1020037" y="4343148"/>
            <a:chExt cx="2156328" cy="1161033"/>
          </a:xfrm>
        </p:grpSpPr>
        <p:sp>
          <p:nvSpPr>
            <p:cNvPr id="38" name="Title 3"/>
            <p:cNvSpPr txBox="1">
              <a:spLocks/>
            </p:cNvSpPr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Design Y</a:t>
              </a:r>
              <a:endParaRPr lang="en-US" sz="10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9" name="Title 3"/>
            <p:cNvSpPr txBox="1">
              <a:spLocks/>
            </p:cNvSpPr>
            <p:nvPr/>
          </p:nvSpPr>
          <p:spPr>
            <a:xfrm>
              <a:off x="1020037" y="4695186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Adding a visual image for each goal will give attendees focal points to remember.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20721" y="4351223"/>
            <a:ext cx="2156328" cy="1247864"/>
            <a:chOff x="1020037" y="4343148"/>
            <a:chExt cx="2156328" cy="1247864"/>
          </a:xfrm>
        </p:grpSpPr>
        <p:sp>
          <p:nvSpPr>
            <p:cNvPr id="43" name="Title 3"/>
            <p:cNvSpPr txBox="1">
              <a:spLocks/>
            </p:cNvSpPr>
            <p:nvPr/>
          </p:nvSpPr>
          <p:spPr>
            <a:xfrm>
              <a:off x="1022022" y="4343148"/>
              <a:ext cx="2152358" cy="41301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000" b="0" dirty="0">
                  <a:latin typeface="Roboto Light" charset="0"/>
                  <a:ea typeface="Roboto Light" charset="0"/>
                  <a:cs typeface="Roboto Light" charset="0"/>
                </a:rPr>
                <a:t>Solve Z</a:t>
              </a:r>
              <a:endParaRPr lang="en-US" sz="1000" b="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4" name="Title 3"/>
            <p:cNvSpPr txBox="1">
              <a:spLocks/>
            </p:cNvSpPr>
            <p:nvPr/>
          </p:nvSpPr>
          <p:spPr>
            <a:xfrm>
              <a:off x="1020037" y="4782017"/>
              <a:ext cx="2156328" cy="8089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chemeClr val="accent3"/>
                </a:buClr>
                <a:buSzPct val="150000"/>
              </a:pP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Make the goal as specific as possible. “Find a solution to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zz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” is more effective than “Discuss problem </a:t>
              </a:r>
              <a:r>
                <a:rPr lang="en-US" sz="900" b="0" dirty="0" err="1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zz</a:t>
              </a:r>
              <a:r>
                <a:rPr lang="en-US" sz="900" b="0" dirty="0">
                  <a:solidFill>
                    <a:schemeClr val="tx1">
                      <a:alpha val="7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2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A9739813-F4A2-4E2D-951C-0E48E8BABF38}"/>
              </a:ext>
            </a:extLst>
          </p:cNvPr>
          <p:cNvSpPr/>
          <p:nvPr/>
        </p:nvSpPr>
        <p:spPr>
          <a:xfrm>
            <a:off x="7141340" y="2400150"/>
            <a:ext cx="5703061" cy="2221925"/>
          </a:xfrm>
          <a:prstGeom prst="rect">
            <a:avLst/>
          </a:prstGeom>
          <a:solidFill>
            <a:schemeClr val="tx1">
              <a:lumMod val="10000"/>
              <a:lumOff val="9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4A0EB587-9686-41DA-8607-5FBBFB12C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4314" y="3387703"/>
            <a:ext cx="4403372" cy="2447257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412B2785-4C26-40F9-B020-37498B4B0809}"/>
              </a:ext>
            </a:extLst>
          </p:cNvPr>
          <p:cNvGrpSpPr/>
          <p:nvPr/>
        </p:nvGrpSpPr>
        <p:grpSpPr>
          <a:xfrm>
            <a:off x="3164537" y="4861843"/>
            <a:ext cx="3192653" cy="1379663"/>
            <a:chOff x="6329898" y="9723685"/>
            <a:chExt cx="6386138" cy="275932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C43381C-DDB6-479B-A535-E87107E484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93588" y="9723685"/>
              <a:ext cx="0" cy="21964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214F2987-E1AF-4FBB-8D6D-6748715CC8E6}"/>
                </a:ext>
              </a:extLst>
            </p:cNvPr>
            <p:cNvSpPr/>
            <p:nvPr/>
          </p:nvSpPr>
          <p:spPr>
            <a:xfrm>
              <a:off x="11671139" y="11422725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dt-business-02" panose="02000509000000000000" pitchFamily="49" charset="0"/>
                </a:rPr>
                <a:t>l</a:t>
              </a:r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E546237-1C94-4B92-80DE-66516BE61899}"/>
                </a:ext>
              </a:extLst>
            </p:cNvPr>
            <p:cNvSpPr txBox="1"/>
            <p:nvPr/>
          </p:nvSpPr>
          <p:spPr>
            <a:xfrm>
              <a:off x="6329898" y="11005683"/>
              <a:ext cx="5029905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chemeClr val="bg2"/>
                  </a:solidFill>
                </a:rPr>
                <a:t>Work</a:t>
              </a:r>
            </a:p>
            <a:p>
              <a:pPr algn="r"/>
              <a:r>
                <a:rPr lang="en-US" sz="1200"/>
                <a:t>Aenean ac viverra neque. Maecenas ullamcorper turpis sed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C3020AF-0448-47F8-95D6-F425A3E0B8D6}"/>
              </a:ext>
            </a:extLst>
          </p:cNvPr>
          <p:cNvGrpSpPr/>
          <p:nvPr/>
        </p:nvGrpSpPr>
        <p:grpSpPr>
          <a:xfrm>
            <a:off x="1108859" y="4063975"/>
            <a:ext cx="3888134" cy="911555"/>
            <a:chOff x="2218007" y="8127949"/>
            <a:chExt cx="7777281" cy="1823109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D0D6707-94D3-4D9A-8EBC-08EAA28F3C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7256" y="8127949"/>
              <a:ext cx="2098032" cy="11189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1A82328-CD77-4C99-8D63-7B2EDBD34926}"/>
                </a:ext>
              </a:extLst>
            </p:cNvPr>
            <p:cNvSpPr/>
            <p:nvPr/>
          </p:nvSpPr>
          <p:spPr>
            <a:xfrm>
              <a:off x="7376552" y="8712474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dt-business-02" panose="02000509000000000000" pitchFamily="49" charset="0"/>
                </a:rPr>
                <a:t>v</a:t>
              </a:r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29A232C9-A44B-4B6E-842A-30A715830FA9}"/>
                </a:ext>
              </a:extLst>
            </p:cNvPr>
            <p:cNvSpPr txBox="1"/>
            <p:nvPr/>
          </p:nvSpPr>
          <p:spPr>
            <a:xfrm>
              <a:off x="2218007" y="8473731"/>
              <a:ext cx="5029905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chemeClr val="bg2"/>
                  </a:solidFill>
                </a:rPr>
                <a:t>Opening</a:t>
              </a:r>
            </a:p>
            <a:p>
              <a:pPr algn="r"/>
              <a:r>
                <a:rPr lang="en-US" sz="1200"/>
                <a:t>Aenean ac viverra neque. Maecenas ullamcorper turpis sed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487A5F-6C22-478F-A124-EC3D2B2D35E9}"/>
              </a:ext>
            </a:extLst>
          </p:cNvPr>
          <p:cNvGrpSpPr/>
          <p:nvPr/>
        </p:nvGrpSpPr>
        <p:grpSpPr>
          <a:xfrm>
            <a:off x="3164537" y="755702"/>
            <a:ext cx="3192653" cy="1555459"/>
            <a:chOff x="6329898" y="1511403"/>
            <a:chExt cx="6386138" cy="3110917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99D3F03-DFA9-4DE4-B025-BD3BCE204D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93588" y="2425913"/>
              <a:ext cx="0" cy="21964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26B56698-0737-415A-86C2-5D91B6D33B82}"/>
                </a:ext>
              </a:extLst>
            </p:cNvPr>
            <p:cNvSpPr/>
            <p:nvPr/>
          </p:nvSpPr>
          <p:spPr>
            <a:xfrm>
              <a:off x="11671139" y="1928445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dt-business-02" panose="02000509000000000000" pitchFamily="49" charset="0"/>
                </a:rPr>
                <a:t>s</a:t>
              </a:r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0795052-DCA3-41AC-B9D7-CB4D4437EA13}"/>
                </a:ext>
              </a:extLst>
            </p:cNvPr>
            <p:cNvSpPr txBox="1"/>
            <p:nvPr/>
          </p:nvSpPr>
          <p:spPr>
            <a:xfrm>
              <a:off x="6329898" y="1511403"/>
              <a:ext cx="50299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chemeClr val="bg2"/>
                  </a:solidFill>
                </a:rPr>
                <a:t>Contract</a:t>
              </a:r>
            </a:p>
            <a:p>
              <a:pPr algn="r"/>
              <a:r>
                <a:rPr lang="en-US" sz="1200"/>
                <a:t>Aenean ac viverra neque. Maecenas ullamcorper turpis sed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30E87E-200B-4F98-8F65-193D68FB6B57}"/>
              </a:ext>
            </a:extLst>
          </p:cNvPr>
          <p:cNvGrpSpPr/>
          <p:nvPr/>
        </p:nvGrpSpPr>
        <p:grpSpPr>
          <a:xfrm>
            <a:off x="1233770" y="1857897"/>
            <a:ext cx="3509821" cy="794760"/>
            <a:chOff x="2467861" y="3715794"/>
            <a:chExt cx="7020557" cy="1589519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6F544D8-1D40-4126-A0F8-D99322DA9EED}"/>
                </a:ext>
              </a:extLst>
            </p:cNvPr>
            <p:cNvCxnSpPr>
              <a:cxnSpLocks/>
            </p:cNvCxnSpPr>
            <p:nvPr/>
          </p:nvCxnSpPr>
          <p:spPr>
            <a:xfrm>
              <a:off x="7897256" y="4476985"/>
              <a:ext cx="1591162" cy="8283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5F17C52-2B72-45D3-A1F9-9F7AF41B1C82}"/>
                </a:ext>
              </a:extLst>
            </p:cNvPr>
            <p:cNvSpPr/>
            <p:nvPr/>
          </p:nvSpPr>
          <p:spPr>
            <a:xfrm>
              <a:off x="7751266" y="4132836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dt-business-02" panose="02000509000000000000" pitchFamily="49" charset="0"/>
                </a:rPr>
                <a:t>w</a:t>
              </a:r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18C92A0-38FB-49AA-A32B-81BD39468C05}"/>
                </a:ext>
              </a:extLst>
            </p:cNvPr>
            <p:cNvSpPr txBox="1"/>
            <p:nvPr/>
          </p:nvSpPr>
          <p:spPr>
            <a:xfrm>
              <a:off x="2467861" y="3715794"/>
              <a:ext cx="5029906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chemeClr val="bg2"/>
                  </a:solidFill>
                </a:rPr>
                <a:t>Conference</a:t>
              </a:r>
            </a:p>
            <a:p>
              <a:pPr algn="r"/>
              <a:r>
                <a:rPr lang="en-US" sz="1200"/>
                <a:t>Aenean ac viverra neque. Maecenas ullamcorper turpis sed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EDA6F92-4BB3-4FA7-AD01-639541BAEEC2}"/>
              </a:ext>
            </a:extLst>
          </p:cNvPr>
          <p:cNvGrpSpPr/>
          <p:nvPr/>
        </p:nvGrpSpPr>
        <p:grpSpPr>
          <a:xfrm>
            <a:off x="523928" y="3043018"/>
            <a:ext cx="4584617" cy="738664"/>
            <a:chOff x="225421" y="3853332"/>
            <a:chExt cx="9170427" cy="1477327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4EB6F9F-BB91-4EB5-956D-2640BEDF8DF4}"/>
                </a:ext>
              </a:extLst>
            </p:cNvPr>
            <p:cNvSpPr/>
            <p:nvPr/>
          </p:nvSpPr>
          <p:spPr>
            <a:xfrm>
              <a:off x="5383966" y="4092075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dt-business-02" panose="02000509000000000000" pitchFamily="49" charset="0"/>
                </a:rPr>
                <a:t>E</a:t>
              </a:r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6FB0D8A-6437-4A0E-BED3-302A1B2D4A4E}"/>
                </a:ext>
              </a:extLst>
            </p:cNvPr>
            <p:cNvCxnSpPr>
              <a:cxnSpLocks/>
              <a:stCxn id="133" idx="6"/>
            </p:cNvCxnSpPr>
            <p:nvPr/>
          </p:nvCxnSpPr>
          <p:spPr>
            <a:xfrm>
              <a:off x="6428863" y="4614524"/>
              <a:ext cx="29669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ACD2B0E-FB16-4723-AD0F-3F1DC2032D12}"/>
                </a:ext>
              </a:extLst>
            </p:cNvPr>
            <p:cNvSpPr txBox="1"/>
            <p:nvPr/>
          </p:nvSpPr>
          <p:spPr>
            <a:xfrm>
              <a:off x="225421" y="3853332"/>
              <a:ext cx="5029904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chemeClr val="bg2"/>
                  </a:solidFill>
                </a:rPr>
                <a:t>Planing</a:t>
              </a:r>
            </a:p>
            <a:p>
              <a:pPr algn="r"/>
              <a:r>
                <a:rPr lang="en-US" sz="1200"/>
                <a:t>Aenean ac viverra neque. Maecenas ullamcorper turpis sed</a:t>
              </a: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B73088CF-E5AD-498B-9A2D-6DB599322DE7}"/>
              </a:ext>
            </a:extLst>
          </p:cNvPr>
          <p:cNvGrpSpPr/>
          <p:nvPr/>
        </p:nvGrpSpPr>
        <p:grpSpPr>
          <a:xfrm>
            <a:off x="4362618" y="1694368"/>
            <a:ext cx="3466764" cy="3469266"/>
            <a:chOff x="8166893" y="2828925"/>
            <a:chExt cx="8053388" cy="8058151"/>
          </a:xfrm>
        </p:grpSpPr>
        <p:sp>
          <p:nvSpPr>
            <p:cNvPr id="1036" name="Oval 44">
              <a:extLst>
                <a:ext uri="{FF2B5EF4-FFF2-40B4-BE49-F238E27FC236}">
                  <a16:creationId xmlns:a16="http://schemas.microsoft.com/office/drawing/2014/main" id="{74BC3C01-67EA-4E95-8E88-8C54B81C6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6893" y="2828925"/>
              <a:ext cx="8053388" cy="80581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037" name="Oval 45">
              <a:extLst>
                <a:ext uri="{FF2B5EF4-FFF2-40B4-BE49-F238E27FC236}">
                  <a16:creationId xmlns:a16="http://schemas.microsoft.com/office/drawing/2014/main" id="{0DBEA0F8-14C5-491D-9DEB-62B32383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855" y="3163888"/>
              <a:ext cx="7385050" cy="7388225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F856CD-C48B-45EE-B9F2-FF1E1CA79C77}"/>
              </a:ext>
            </a:extLst>
          </p:cNvPr>
          <p:cNvGrpSpPr/>
          <p:nvPr/>
        </p:nvGrpSpPr>
        <p:grpSpPr>
          <a:xfrm>
            <a:off x="4549522" y="1881637"/>
            <a:ext cx="3092957" cy="3094727"/>
            <a:chOff x="9100228" y="3763273"/>
            <a:chExt cx="6186720" cy="6189453"/>
          </a:xfrm>
        </p:grpSpPr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0E7E0CD5-E5BA-442F-9109-0FA0F00E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0228" y="3763273"/>
              <a:ext cx="6186720" cy="6189453"/>
            </a:xfrm>
            <a:custGeom>
              <a:avLst/>
              <a:gdLst>
                <a:gd name="T0" fmla="*/ 183 w 215"/>
                <a:gd name="T1" fmla="*/ 32 h 215"/>
                <a:gd name="T2" fmla="*/ 107 w 215"/>
                <a:gd name="T3" fmla="*/ 0 h 215"/>
                <a:gd name="T4" fmla="*/ 31 w 215"/>
                <a:gd name="T5" fmla="*/ 32 h 215"/>
                <a:gd name="T6" fmla="*/ 0 w 215"/>
                <a:gd name="T7" fmla="*/ 108 h 215"/>
                <a:gd name="T8" fmla="*/ 31 w 215"/>
                <a:gd name="T9" fmla="*/ 184 h 215"/>
                <a:gd name="T10" fmla="*/ 107 w 215"/>
                <a:gd name="T11" fmla="*/ 215 h 215"/>
                <a:gd name="T12" fmla="*/ 183 w 215"/>
                <a:gd name="T13" fmla="*/ 184 h 215"/>
                <a:gd name="T14" fmla="*/ 215 w 215"/>
                <a:gd name="T15" fmla="*/ 108 h 215"/>
                <a:gd name="T16" fmla="*/ 183 w 215"/>
                <a:gd name="T17" fmla="*/ 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15">
                  <a:moveTo>
                    <a:pt x="183" y="32"/>
                  </a:moveTo>
                  <a:cubicBezTo>
                    <a:pt x="163" y="11"/>
                    <a:pt x="136" y="0"/>
                    <a:pt x="107" y="0"/>
                  </a:cubicBezTo>
                  <a:cubicBezTo>
                    <a:pt x="79" y="0"/>
                    <a:pt x="52" y="11"/>
                    <a:pt x="31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6"/>
                    <a:pt x="11" y="163"/>
                    <a:pt x="31" y="184"/>
                  </a:cubicBezTo>
                  <a:cubicBezTo>
                    <a:pt x="52" y="204"/>
                    <a:pt x="79" y="215"/>
                    <a:pt x="107" y="215"/>
                  </a:cubicBezTo>
                  <a:cubicBezTo>
                    <a:pt x="136" y="215"/>
                    <a:pt x="163" y="204"/>
                    <a:pt x="183" y="184"/>
                  </a:cubicBezTo>
                  <a:cubicBezTo>
                    <a:pt x="204" y="163"/>
                    <a:pt x="215" y="136"/>
                    <a:pt x="215" y="108"/>
                  </a:cubicBezTo>
                  <a:cubicBezTo>
                    <a:pt x="215" y="79"/>
                    <a:pt x="204" y="52"/>
                    <a:pt x="183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F2E6704-C918-460E-BF7E-8DB1A016EBAC}"/>
                </a:ext>
              </a:extLst>
            </p:cNvPr>
            <p:cNvSpPr/>
            <p:nvPr/>
          </p:nvSpPr>
          <p:spPr>
            <a:xfrm>
              <a:off x="12049130" y="6713543"/>
              <a:ext cx="288915" cy="288915"/>
            </a:xfrm>
            <a:prstGeom prst="ellipse">
              <a:avLst/>
            </a:prstGeom>
            <a:solidFill>
              <a:schemeClr val="bg2"/>
            </a:solidFill>
            <a:ln w="88900">
              <a:solidFill>
                <a:schemeClr val="accent6">
                  <a:lumMod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A2C5F291-57CD-47F9-8DCC-CA4F7384A4AA}"/>
              </a:ext>
            </a:extLst>
          </p:cNvPr>
          <p:cNvSpPr txBox="1"/>
          <p:nvPr/>
        </p:nvSpPr>
        <p:spPr>
          <a:xfrm>
            <a:off x="8684127" y="2686893"/>
            <a:ext cx="3109008" cy="1523484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have a long meeting, or a half day meeting write the goals to be achieved by which hour of the day. Replace this text with a summary of what should be achieved through the day.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7A174CA-265C-43BE-B845-420A75CBB989}"/>
              </a:ext>
            </a:extLst>
          </p:cNvPr>
          <p:cNvGrpSpPr/>
          <p:nvPr/>
        </p:nvGrpSpPr>
        <p:grpSpPr>
          <a:xfrm>
            <a:off x="4600587" y="1933393"/>
            <a:ext cx="2990825" cy="2991214"/>
            <a:chOff x="9202373" y="3866786"/>
            <a:chExt cx="5982428" cy="5982428"/>
          </a:xfrm>
        </p:grpSpPr>
        <p:grpSp>
          <p:nvGrpSpPr>
            <p:cNvPr id="1083" name="Group 1082">
              <a:extLst>
                <a:ext uri="{FF2B5EF4-FFF2-40B4-BE49-F238E27FC236}">
                  <a16:creationId xmlns:a16="http://schemas.microsoft.com/office/drawing/2014/main" id="{368576F7-A3C5-49EB-B5C7-7EFCDCD57763}"/>
                </a:ext>
              </a:extLst>
            </p:cNvPr>
            <p:cNvGrpSpPr/>
            <p:nvPr/>
          </p:nvGrpSpPr>
          <p:grpSpPr>
            <a:xfrm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82" name="Arrow: Pentagon 1081">
                <a:extLst>
                  <a:ext uri="{FF2B5EF4-FFF2-40B4-BE49-F238E27FC236}">
                    <a16:creationId xmlns:a16="http://schemas.microsoft.com/office/drawing/2014/main" id="{D5C89C07-ACF9-4C22-8BA1-FCC5BC142B3C}"/>
                  </a:ext>
                </a:extLst>
              </p:cNvPr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94" name="Arrow: Pentagon 93">
                <a:extLst>
                  <a:ext uri="{FF2B5EF4-FFF2-40B4-BE49-F238E27FC236}">
                    <a16:creationId xmlns:a16="http://schemas.microsoft.com/office/drawing/2014/main" id="{7FC1CD18-19F0-4282-8711-0AD3A2FA24F4}"/>
                  </a:ext>
                </a:extLst>
              </p:cNvPr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7C3A9CE-1615-4D4B-9FEA-69885165C10E}"/>
                </a:ext>
              </a:extLst>
            </p:cNvPr>
            <p:cNvGrpSpPr/>
            <p:nvPr/>
          </p:nvGrpSpPr>
          <p:grpSpPr>
            <a:xfrm rot="18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97" name="Arrow: Pentagon 96">
                <a:extLst>
                  <a:ext uri="{FF2B5EF4-FFF2-40B4-BE49-F238E27FC236}">
                    <a16:creationId xmlns:a16="http://schemas.microsoft.com/office/drawing/2014/main" id="{5CFA5657-728D-4B45-A019-C82D24DF68D3}"/>
                  </a:ext>
                </a:extLst>
              </p:cNvPr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98" name="Arrow: Pentagon 97">
                <a:extLst>
                  <a:ext uri="{FF2B5EF4-FFF2-40B4-BE49-F238E27FC236}">
                    <a16:creationId xmlns:a16="http://schemas.microsoft.com/office/drawing/2014/main" id="{B6FDE02F-96C4-4B42-8481-EF99EC818176}"/>
                  </a:ext>
                </a:extLst>
              </p:cNvPr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8951313-425D-40AB-93CC-B5F9896369A9}"/>
                </a:ext>
              </a:extLst>
            </p:cNvPr>
            <p:cNvGrpSpPr/>
            <p:nvPr/>
          </p:nvGrpSpPr>
          <p:grpSpPr>
            <a:xfrm rot="36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3" name="Arrow: Pentagon 102">
                <a:extLst>
                  <a:ext uri="{FF2B5EF4-FFF2-40B4-BE49-F238E27FC236}">
                    <a16:creationId xmlns:a16="http://schemas.microsoft.com/office/drawing/2014/main" id="{1E41A643-789A-4EDA-AFE4-99AE87B00AF3}"/>
                  </a:ext>
                </a:extLst>
              </p:cNvPr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04" name="Arrow: Pentagon 103">
                <a:extLst>
                  <a:ext uri="{FF2B5EF4-FFF2-40B4-BE49-F238E27FC236}">
                    <a16:creationId xmlns:a16="http://schemas.microsoft.com/office/drawing/2014/main" id="{00631CAD-C169-4341-A702-A3DFE8D81288}"/>
                  </a:ext>
                </a:extLst>
              </p:cNvPr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B35CC2A-E384-40C5-9A0E-8F5549E47991}"/>
                </a:ext>
              </a:extLst>
            </p:cNvPr>
            <p:cNvGrpSpPr/>
            <p:nvPr/>
          </p:nvGrpSpPr>
          <p:grpSpPr>
            <a:xfrm rot="198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6" name="Arrow: Pentagon 105">
                <a:extLst>
                  <a:ext uri="{FF2B5EF4-FFF2-40B4-BE49-F238E27FC236}">
                    <a16:creationId xmlns:a16="http://schemas.microsoft.com/office/drawing/2014/main" id="{F4B63139-43D6-4F01-9D6B-A70A2D5C2C83}"/>
                  </a:ext>
                </a:extLst>
              </p:cNvPr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07" name="Arrow: Pentagon 106">
                <a:extLst>
                  <a:ext uri="{FF2B5EF4-FFF2-40B4-BE49-F238E27FC236}">
                    <a16:creationId xmlns:a16="http://schemas.microsoft.com/office/drawing/2014/main" id="{268CC966-8BA7-4416-80D6-929A8EE08C91}"/>
                  </a:ext>
                </a:extLst>
              </p:cNvPr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28A8042-3920-425A-8BAA-534143F3E47F}"/>
                </a:ext>
              </a:extLst>
            </p:cNvPr>
            <p:cNvGrpSpPr/>
            <p:nvPr/>
          </p:nvGrpSpPr>
          <p:grpSpPr>
            <a:xfrm rot="180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9" name="Arrow: Pentagon 108">
                <a:extLst>
                  <a:ext uri="{FF2B5EF4-FFF2-40B4-BE49-F238E27FC236}">
                    <a16:creationId xmlns:a16="http://schemas.microsoft.com/office/drawing/2014/main" id="{1A3ED432-A08A-4E5A-9440-03E92C071B25}"/>
                  </a:ext>
                </a:extLst>
              </p:cNvPr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10" name="Arrow: Pentagon 109">
                <a:extLst>
                  <a:ext uri="{FF2B5EF4-FFF2-40B4-BE49-F238E27FC236}">
                    <a16:creationId xmlns:a16="http://schemas.microsoft.com/office/drawing/2014/main" id="{B213F495-C3B8-4AD3-A492-9AF716257A92}"/>
                  </a:ext>
                </a:extLst>
              </p:cNvPr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456D303-C2BC-4817-974A-4C65C07319C5}"/>
                </a:ext>
              </a:extLst>
            </p:cNvPr>
            <p:cNvGrpSpPr/>
            <p:nvPr/>
          </p:nvGrpSpPr>
          <p:grpSpPr>
            <a:xfrm rot="54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id="{25C0F162-4330-4631-919C-2DB7D3976E23}"/>
                  </a:ext>
                </a:extLst>
              </p:cNvPr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13" name="Arrow: Pentagon 112">
                <a:extLst>
                  <a:ext uri="{FF2B5EF4-FFF2-40B4-BE49-F238E27FC236}">
                    <a16:creationId xmlns:a16="http://schemas.microsoft.com/office/drawing/2014/main" id="{86941326-476E-46D2-B027-409ABA7E7B56}"/>
                  </a:ext>
                </a:extLst>
              </p:cNvPr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89C014-45B4-465C-BBD3-18ACFDFA07FD}"/>
              </a:ext>
            </a:extLst>
          </p:cNvPr>
          <p:cNvGrpSpPr/>
          <p:nvPr/>
        </p:nvGrpSpPr>
        <p:grpSpPr>
          <a:xfrm>
            <a:off x="4697303" y="2031882"/>
            <a:ext cx="2816279" cy="2809744"/>
            <a:chOff x="9395828" y="4063764"/>
            <a:chExt cx="5633292" cy="5619487"/>
          </a:xfrm>
        </p:grpSpPr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63B8174C-40DF-47C7-8290-EC08A4BBB577}"/>
                </a:ext>
              </a:extLst>
            </p:cNvPr>
            <p:cNvSpPr txBox="1"/>
            <p:nvPr/>
          </p:nvSpPr>
          <p:spPr>
            <a:xfrm>
              <a:off x="11686226" y="4063764"/>
              <a:ext cx="101472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1119A9D-1153-49F0-B41F-3CAF4E1FEC1E}"/>
                </a:ext>
              </a:extLst>
            </p:cNvPr>
            <p:cNvSpPr txBox="1"/>
            <p:nvPr/>
          </p:nvSpPr>
          <p:spPr>
            <a:xfrm>
              <a:off x="13123664" y="4362126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6BE8C4B-E57A-4878-ABAB-378230FA7A37}"/>
                </a:ext>
              </a:extLst>
            </p:cNvPr>
            <p:cNvSpPr txBox="1"/>
            <p:nvPr/>
          </p:nvSpPr>
          <p:spPr>
            <a:xfrm>
              <a:off x="10350154" y="4362126"/>
              <a:ext cx="101472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DE9714F-8015-4C0B-BDBB-4D243A292F1B}"/>
                </a:ext>
              </a:extLst>
            </p:cNvPr>
            <p:cNvSpPr txBox="1"/>
            <p:nvPr/>
          </p:nvSpPr>
          <p:spPr>
            <a:xfrm>
              <a:off x="13976091" y="5259148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7A284BD-DA4F-4AC3-8FEF-57D3ED463031}"/>
                </a:ext>
              </a:extLst>
            </p:cNvPr>
            <p:cNvSpPr txBox="1"/>
            <p:nvPr/>
          </p:nvSpPr>
          <p:spPr>
            <a:xfrm>
              <a:off x="9718074" y="5259148"/>
              <a:ext cx="101472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D35DB84-3DCC-43F2-909D-00D2AE5558D7}"/>
                </a:ext>
              </a:extLst>
            </p:cNvPr>
            <p:cNvSpPr txBox="1"/>
            <p:nvPr/>
          </p:nvSpPr>
          <p:spPr>
            <a:xfrm>
              <a:off x="14337068" y="6372566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4ADFE84-886D-49B5-9371-F84E0C5307FA}"/>
                </a:ext>
              </a:extLst>
            </p:cNvPr>
            <p:cNvSpPr txBox="1"/>
            <p:nvPr/>
          </p:nvSpPr>
          <p:spPr>
            <a:xfrm>
              <a:off x="9395828" y="6372566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9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FCF53EB-443E-4FF8-9B42-B234653276A6}"/>
                </a:ext>
              </a:extLst>
            </p:cNvPr>
            <p:cNvSpPr txBox="1"/>
            <p:nvPr/>
          </p:nvSpPr>
          <p:spPr>
            <a:xfrm>
              <a:off x="13970692" y="7697063"/>
              <a:ext cx="702848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E95B764-96A4-4472-9580-82AE4DE0438E}"/>
                </a:ext>
              </a:extLst>
            </p:cNvPr>
            <p:cNvSpPr txBox="1"/>
            <p:nvPr/>
          </p:nvSpPr>
          <p:spPr>
            <a:xfrm>
              <a:off x="9748186" y="7697063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8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DBA93A8-8660-4A16-B348-D57A48D89292}"/>
                </a:ext>
              </a:extLst>
            </p:cNvPr>
            <p:cNvSpPr txBox="1"/>
            <p:nvPr/>
          </p:nvSpPr>
          <p:spPr>
            <a:xfrm>
              <a:off x="13123664" y="8476045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5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6E42C5F-E94B-457D-A867-1D65FBC5C412}"/>
                </a:ext>
              </a:extLst>
            </p:cNvPr>
            <p:cNvSpPr txBox="1"/>
            <p:nvPr/>
          </p:nvSpPr>
          <p:spPr>
            <a:xfrm>
              <a:off x="10511491" y="8476045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7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D48B161-3E0F-49BF-8814-9956AF54E29C}"/>
                </a:ext>
              </a:extLst>
            </p:cNvPr>
            <p:cNvSpPr txBox="1"/>
            <p:nvPr/>
          </p:nvSpPr>
          <p:spPr>
            <a:xfrm>
              <a:off x="11847563" y="8821477"/>
              <a:ext cx="692052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2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6</a:t>
              </a:r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07BCFEED-D690-40C6-86AF-6ED81AB69436}"/>
              </a:ext>
            </a:extLst>
          </p:cNvPr>
          <p:cNvGrpSpPr/>
          <p:nvPr/>
        </p:nvGrpSpPr>
        <p:grpSpPr>
          <a:xfrm>
            <a:off x="4549522" y="1881637"/>
            <a:ext cx="3092957" cy="3094727"/>
            <a:chOff x="8601075" y="3263900"/>
            <a:chExt cx="7185025" cy="7188200"/>
          </a:xfrm>
        </p:grpSpPr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83CD943E-38C7-4797-A7F3-2D5D607C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075" y="3263900"/>
              <a:ext cx="7185025" cy="7188200"/>
            </a:xfrm>
            <a:custGeom>
              <a:avLst/>
              <a:gdLst>
                <a:gd name="T0" fmla="*/ 183 w 215"/>
                <a:gd name="T1" fmla="*/ 32 h 215"/>
                <a:gd name="T2" fmla="*/ 107 w 215"/>
                <a:gd name="T3" fmla="*/ 0 h 215"/>
                <a:gd name="T4" fmla="*/ 31 w 215"/>
                <a:gd name="T5" fmla="*/ 32 h 215"/>
                <a:gd name="T6" fmla="*/ 0 w 215"/>
                <a:gd name="T7" fmla="*/ 108 h 215"/>
                <a:gd name="T8" fmla="*/ 31 w 215"/>
                <a:gd name="T9" fmla="*/ 184 h 215"/>
                <a:gd name="T10" fmla="*/ 107 w 215"/>
                <a:gd name="T11" fmla="*/ 215 h 215"/>
                <a:gd name="T12" fmla="*/ 183 w 215"/>
                <a:gd name="T13" fmla="*/ 184 h 215"/>
                <a:gd name="T14" fmla="*/ 215 w 215"/>
                <a:gd name="T15" fmla="*/ 108 h 215"/>
                <a:gd name="T16" fmla="*/ 183 w 215"/>
                <a:gd name="T17" fmla="*/ 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15">
                  <a:moveTo>
                    <a:pt x="183" y="32"/>
                  </a:moveTo>
                  <a:cubicBezTo>
                    <a:pt x="163" y="11"/>
                    <a:pt x="136" y="0"/>
                    <a:pt x="107" y="0"/>
                  </a:cubicBezTo>
                  <a:cubicBezTo>
                    <a:pt x="79" y="0"/>
                    <a:pt x="52" y="11"/>
                    <a:pt x="31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6"/>
                    <a:pt x="11" y="163"/>
                    <a:pt x="31" y="184"/>
                  </a:cubicBezTo>
                  <a:cubicBezTo>
                    <a:pt x="52" y="204"/>
                    <a:pt x="79" y="215"/>
                    <a:pt x="107" y="215"/>
                  </a:cubicBezTo>
                  <a:cubicBezTo>
                    <a:pt x="136" y="215"/>
                    <a:pt x="163" y="204"/>
                    <a:pt x="183" y="184"/>
                  </a:cubicBezTo>
                  <a:cubicBezTo>
                    <a:pt x="204" y="163"/>
                    <a:pt x="215" y="136"/>
                    <a:pt x="215" y="108"/>
                  </a:cubicBezTo>
                  <a:cubicBezTo>
                    <a:pt x="215" y="79"/>
                    <a:pt x="204" y="52"/>
                    <a:pt x="183" y="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2F2E2398-CDB0-4D9F-8787-82952CE5DE05}"/>
                </a:ext>
              </a:extLst>
            </p:cNvPr>
            <p:cNvGrpSpPr/>
            <p:nvPr/>
          </p:nvGrpSpPr>
          <p:grpSpPr>
            <a:xfrm>
              <a:off x="12010230" y="4132263"/>
              <a:ext cx="368301" cy="2743200"/>
              <a:chOff x="12010230" y="4132263"/>
              <a:chExt cx="368301" cy="2743200"/>
            </a:xfrm>
          </p:grpSpPr>
          <p:sp>
            <p:nvSpPr>
              <p:cNvPr id="1067" name="Freeform 75">
                <a:extLst>
                  <a:ext uri="{FF2B5EF4-FFF2-40B4-BE49-F238E27FC236}">
                    <a16:creationId xmlns:a16="http://schemas.microsoft.com/office/drawing/2014/main" id="{DBA8142A-9A2F-4BAD-AD9E-8B582DBE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0230" y="4132263"/>
                <a:ext cx="166688" cy="2743200"/>
              </a:xfrm>
              <a:custGeom>
                <a:avLst/>
                <a:gdLst>
                  <a:gd name="T0" fmla="*/ 105 w 105"/>
                  <a:gd name="T1" fmla="*/ 1728 h 1728"/>
                  <a:gd name="T2" fmla="*/ 0 w 105"/>
                  <a:gd name="T3" fmla="*/ 1222 h 1728"/>
                  <a:gd name="T4" fmla="*/ 105 w 105"/>
                  <a:gd name="T5" fmla="*/ 0 h 1728"/>
                  <a:gd name="T6" fmla="*/ 105 w 105"/>
                  <a:gd name="T7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728">
                    <a:moveTo>
                      <a:pt x="105" y="1728"/>
                    </a:moveTo>
                    <a:lnTo>
                      <a:pt x="0" y="1222"/>
                    </a:lnTo>
                    <a:lnTo>
                      <a:pt x="105" y="0"/>
                    </a:lnTo>
                    <a:lnTo>
                      <a:pt x="105" y="1728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068" name="Freeform 76">
                <a:extLst>
                  <a:ext uri="{FF2B5EF4-FFF2-40B4-BE49-F238E27FC236}">
                    <a16:creationId xmlns:a16="http://schemas.microsoft.com/office/drawing/2014/main" id="{C1BA14B6-7F5A-42CF-9E6D-1DE883572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918" y="4132263"/>
                <a:ext cx="201613" cy="2743200"/>
              </a:xfrm>
              <a:custGeom>
                <a:avLst/>
                <a:gdLst>
                  <a:gd name="T0" fmla="*/ 0 w 127"/>
                  <a:gd name="T1" fmla="*/ 1728 h 1728"/>
                  <a:gd name="T2" fmla="*/ 127 w 127"/>
                  <a:gd name="T3" fmla="*/ 1222 h 1728"/>
                  <a:gd name="T4" fmla="*/ 0 w 127"/>
                  <a:gd name="T5" fmla="*/ 0 h 1728"/>
                  <a:gd name="T6" fmla="*/ 0 w 127"/>
                  <a:gd name="T7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728">
                    <a:moveTo>
                      <a:pt x="0" y="1728"/>
                    </a:moveTo>
                    <a:lnTo>
                      <a:pt x="127" y="1222"/>
                    </a:lnTo>
                    <a:lnTo>
                      <a:pt x="0" y="0"/>
                    </a:lnTo>
                    <a:lnTo>
                      <a:pt x="0" y="17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CE22F1B-D339-4838-8ABE-E87D72D849D6}"/>
              </a:ext>
            </a:extLst>
          </p:cNvPr>
          <p:cNvGrpSpPr/>
          <p:nvPr/>
        </p:nvGrpSpPr>
        <p:grpSpPr>
          <a:xfrm rot="3600000">
            <a:off x="4549661" y="1881838"/>
            <a:ext cx="3093360" cy="3094324"/>
            <a:chOff x="8601868" y="3263900"/>
            <a:chExt cx="7185025" cy="7188200"/>
          </a:xfrm>
        </p:grpSpPr>
        <p:sp>
          <p:nvSpPr>
            <p:cNvPr id="1038" name="Freeform 46">
              <a:extLst>
                <a:ext uri="{FF2B5EF4-FFF2-40B4-BE49-F238E27FC236}">
                  <a16:creationId xmlns:a16="http://schemas.microsoft.com/office/drawing/2014/main" id="{6C602820-A9A5-4FCF-B8C6-0FCAD3D7C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868" y="3263900"/>
              <a:ext cx="7185025" cy="7188200"/>
            </a:xfrm>
            <a:custGeom>
              <a:avLst/>
              <a:gdLst>
                <a:gd name="T0" fmla="*/ 183 w 215"/>
                <a:gd name="T1" fmla="*/ 32 h 215"/>
                <a:gd name="T2" fmla="*/ 107 w 215"/>
                <a:gd name="T3" fmla="*/ 0 h 215"/>
                <a:gd name="T4" fmla="*/ 31 w 215"/>
                <a:gd name="T5" fmla="*/ 32 h 215"/>
                <a:gd name="T6" fmla="*/ 0 w 215"/>
                <a:gd name="T7" fmla="*/ 108 h 215"/>
                <a:gd name="T8" fmla="*/ 31 w 215"/>
                <a:gd name="T9" fmla="*/ 184 h 215"/>
                <a:gd name="T10" fmla="*/ 107 w 215"/>
                <a:gd name="T11" fmla="*/ 215 h 215"/>
                <a:gd name="T12" fmla="*/ 183 w 215"/>
                <a:gd name="T13" fmla="*/ 184 h 215"/>
                <a:gd name="T14" fmla="*/ 215 w 215"/>
                <a:gd name="T15" fmla="*/ 108 h 215"/>
                <a:gd name="T16" fmla="*/ 183 w 215"/>
                <a:gd name="T17" fmla="*/ 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15">
                  <a:moveTo>
                    <a:pt x="183" y="32"/>
                  </a:moveTo>
                  <a:cubicBezTo>
                    <a:pt x="163" y="11"/>
                    <a:pt x="136" y="0"/>
                    <a:pt x="107" y="0"/>
                  </a:cubicBezTo>
                  <a:cubicBezTo>
                    <a:pt x="79" y="0"/>
                    <a:pt x="52" y="11"/>
                    <a:pt x="31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6"/>
                    <a:pt x="11" y="163"/>
                    <a:pt x="31" y="184"/>
                  </a:cubicBezTo>
                  <a:cubicBezTo>
                    <a:pt x="52" y="204"/>
                    <a:pt x="79" y="215"/>
                    <a:pt x="107" y="215"/>
                  </a:cubicBezTo>
                  <a:cubicBezTo>
                    <a:pt x="136" y="215"/>
                    <a:pt x="163" y="204"/>
                    <a:pt x="183" y="184"/>
                  </a:cubicBezTo>
                  <a:cubicBezTo>
                    <a:pt x="204" y="163"/>
                    <a:pt x="215" y="136"/>
                    <a:pt x="215" y="108"/>
                  </a:cubicBezTo>
                  <a:cubicBezTo>
                    <a:pt x="215" y="79"/>
                    <a:pt x="204" y="52"/>
                    <a:pt x="183" y="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1076" name="Group 1075">
              <a:extLst>
                <a:ext uri="{FF2B5EF4-FFF2-40B4-BE49-F238E27FC236}">
                  <a16:creationId xmlns:a16="http://schemas.microsoft.com/office/drawing/2014/main" id="{1C4EA474-83CA-47E5-B077-6CEEC1D41435}"/>
                </a:ext>
              </a:extLst>
            </p:cNvPr>
            <p:cNvGrpSpPr/>
            <p:nvPr/>
          </p:nvGrpSpPr>
          <p:grpSpPr>
            <a:xfrm>
              <a:off x="12176918" y="6875463"/>
              <a:ext cx="1471613" cy="835025"/>
              <a:chOff x="12176918" y="6875463"/>
              <a:chExt cx="1471613" cy="835025"/>
            </a:xfrm>
          </p:grpSpPr>
          <p:sp>
            <p:nvSpPr>
              <p:cNvPr id="1069" name="Freeform 77">
                <a:extLst>
                  <a:ext uri="{FF2B5EF4-FFF2-40B4-BE49-F238E27FC236}">
                    <a16:creationId xmlns:a16="http://schemas.microsoft.com/office/drawing/2014/main" id="{4936B366-0207-42DC-A2F5-7B0B069F5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918" y="6875463"/>
                <a:ext cx="1471613" cy="835025"/>
              </a:xfrm>
              <a:custGeom>
                <a:avLst/>
                <a:gdLst>
                  <a:gd name="T0" fmla="*/ 0 w 927"/>
                  <a:gd name="T1" fmla="*/ 0 h 526"/>
                  <a:gd name="T2" fmla="*/ 295 w 927"/>
                  <a:gd name="T3" fmla="*/ 273 h 526"/>
                  <a:gd name="T4" fmla="*/ 927 w 927"/>
                  <a:gd name="T5" fmla="*/ 526 h 526"/>
                  <a:gd name="T6" fmla="*/ 0 w 927"/>
                  <a:gd name="T7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7" h="526">
                    <a:moveTo>
                      <a:pt x="0" y="0"/>
                    </a:moveTo>
                    <a:lnTo>
                      <a:pt x="295" y="273"/>
                    </a:lnTo>
                    <a:lnTo>
                      <a:pt x="927" y="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070" name="Freeform 78">
                <a:extLst>
                  <a:ext uri="{FF2B5EF4-FFF2-40B4-BE49-F238E27FC236}">
                    <a16:creationId xmlns:a16="http://schemas.microsoft.com/office/drawing/2014/main" id="{DBE8B706-8336-42A9-B16F-E3174AAE0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918" y="6875463"/>
                <a:ext cx="1471613" cy="835025"/>
              </a:xfrm>
              <a:custGeom>
                <a:avLst/>
                <a:gdLst>
                  <a:gd name="T0" fmla="*/ 0 w 927"/>
                  <a:gd name="T1" fmla="*/ 0 h 526"/>
                  <a:gd name="T2" fmla="*/ 400 w 927"/>
                  <a:gd name="T3" fmla="*/ 84 h 526"/>
                  <a:gd name="T4" fmla="*/ 927 w 927"/>
                  <a:gd name="T5" fmla="*/ 526 h 526"/>
                  <a:gd name="T6" fmla="*/ 0 w 927"/>
                  <a:gd name="T7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7" h="526">
                    <a:moveTo>
                      <a:pt x="0" y="0"/>
                    </a:moveTo>
                    <a:lnTo>
                      <a:pt x="400" y="84"/>
                    </a:lnTo>
                    <a:lnTo>
                      <a:pt x="927" y="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248067" y="338206"/>
            <a:ext cx="3545068" cy="136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Goals by Hour of Day</a:t>
            </a:r>
          </a:p>
        </p:txBody>
      </p:sp>
    </p:spTree>
    <p:extLst>
      <p:ext uri="{BB962C8B-B14F-4D97-AF65-F5344CB8AC3E}">
        <p14:creationId xmlns:p14="http://schemas.microsoft.com/office/powerpoint/2010/main" val="35731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8" presetClass="emph" presetSubtype="0" fill="hold" nodeType="clickEffect" p14:presetBounceEnd="8125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250">
                                          <p:cBhvr>
                                            <p:cTn id="50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79000">
                                          <p:cBhvr>
                                            <p:cTn id="52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81000">
                                          <p:cBhvr>
                                            <p:cTn id="59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 p14:bounceEnd="81000">
                                          <p:cBhvr>
                                            <p:cTn id="61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81000">
                                          <p:cBhvr>
                                            <p:cTn id="68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7200000" p14:bounceEnd="81000">
                                          <p:cBhvr>
                                            <p:cTn id="70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77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81000">
                                          <p:cBhvr>
                                            <p:cTn id="79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50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2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59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>
                                          <p:cBhvr>
                                            <p:cTn id="61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68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7200000">
                                          <p:cBhvr>
                                            <p:cTn id="70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77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9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79785B3F-4B7D-4215-A2D6-EF59491606AC}"/>
              </a:ext>
            </a:extLst>
          </p:cNvPr>
          <p:cNvSpPr/>
          <p:nvPr/>
        </p:nvSpPr>
        <p:spPr>
          <a:xfrm>
            <a:off x="4951500" y="2284351"/>
            <a:ext cx="2289000" cy="2289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51F15F-C6E9-48BA-9A70-34888B3373ED}"/>
              </a:ext>
            </a:extLst>
          </p:cNvPr>
          <p:cNvGrpSpPr/>
          <p:nvPr/>
        </p:nvGrpSpPr>
        <p:grpSpPr>
          <a:xfrm>
            <a:off x="3641743" y="974424"/>
            <a:ext cx="4908514" cy="4909154"/>
            <a:chOff x="7284434" y="1948847"/>
            <a:chExt cx="9818307" cy="981830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F36E97B-B608-4012-B010-A63C5F6DF812}"/>
                </a:ext>
              </a:extLst>
            </p:cNvPr>
            <p:cNvGrpSpPr/>
            <p:nvPr/>
          </p:nvGrpSpPr>
          <p:grpSpPr>
            <a:xfrm>
              <a:off x="7284434" y="1948847"/>
              <a:ext cx="9818307" cy="9818307"/>
              <a:chOff x="7284434" y="1948847"/>
              <a:chExt cx="9818307" cy="9818307"/>
            </a:xfrm>
          </p:grpSpPr>
          <p:sp>
            <p:nvSpPr>
              <p:cNvPr id="20" name="Partial Circle 19">
                <a:extLst>
                  <a:ext uri="{FF2B5EF4-FFF2-40B4-BE49-F238E27FC236}">
                    <a16:creationId xmlns:a16="http://schemas.microsoft.com/office/drawing/2014/main" id="{7664F0A8-07A6-45A8-B893-EBE41A8E8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4434" y="1948847"/>
                <a:ext cx="9818307" cy="9818307"/>
              </a:xfrm>
              <a:prstGeom prst="pie">
                <a:avLst>
                  <a:gd name="adj1" fmla="val 1779985"/>
                  <a:gd name="adj2" fmla="val 542352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5096B38-4960-483F-8A2C-83A89C4D49CC}"/>
                  </a:ext>
                </a:extLst>
              </p:cNvPr>
              <p:cNvSpPr/>
              <p:nvPr/>
            </p:nvSpPr>
            <p:spPr>
              <a:xfrm>
                <a:off x="14140643" y="8992742"/>
                <a:ext cx="1215876" cy="120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00">
                    <a:solidFill>
                      <a:srgbClr val="FFFFFF"/>
                    </a:solidFill>
                    <a:latin typeface="dt-commerce-02" panose="02000509000000000000" pitchFamily="49" charset="0"/>
                  </a:rPr>
                  <a:t>F</a:t>
                </a:r>
                <a:endParaRPr lang="en-US" sz="33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893E87-FCFB-4B49-9574-F66550E7B8F9}"/>
                </a:ext>
              </a:extLst>
            </p:cNvPr>
            <p:cNvSpPr txBox="1"/>
            <p:nvPr/>
          </p:nvSpPr>
          <p:spPr>
            <a:xfrm>
              <a:off x="12602801" y="9891172"/>
              <a:ext cx="124939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alpha val="32000"/>
                    </a:schemeClr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A0733E-D541-41C4-BAED-4BD77B9BA6E2}"/>
              </a:ext>
            </a:extLst>
          </p:cNvPr>
          <p:cNvGrpSpPr/>
          <p:nvPr/>
        </p:nvGrpSpPr>
        <p:grpSpPr>
          <a:xfrm>
            <a:off x="3641743" y="974424"/>
            <a:ext cx="4908514" cy="4909154"/>
            <a:chOff x="7284434" y="1948847"/>
            <a:chExt cx="9818307" cy="981830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AD45E4-C08D-4010-A28E-71475F28FAAF}"/>
                </a:ext>
              </a:extLst>
            </p:cNvPr>
            <p:cNvGrpSpPr/>
            <p:nvPr/>
          </p:nvGrpSpPr>
          <p:grpSpPr>
            <a:xfrm>
              <a:off x="7284434" y="1948847"/>
              <a:ext cx="9818307" cy="9818307"/>
              <a:chOff x="7284434" y="1948847"/>
              <a:chExt cx="9818307" cy="9818307"/>
            </a:xfrm>
          </p:grpSpPr>
          <p:sp>
            <p:nvSpPr>
              <p:cNvPr id="19" name="Partial Circle 18">
                <a:extLst>
                  <a:ext uri="{FF2B5EF4-FFF2-40B4-BE49-F238E27FC236}">
                    <a16:creationId xmlns:a16="http://schemas.microsoft.com/office/drawing/2014/main" id="{B4976954-3898-4061-AE1D-97D4833F29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4434" y="1948847"/>
                <a:ext cx="9818307" cy="9818307"/>
              </a:xfrm>
              <a:prstGeom prst="pie">
                <a:avLst>
                  <a:gd name="adj1" fmla="val 19763735"/>
                  <a:gd name="adj2" fmla="val 179616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71084E-4E53-43C1-8218-0F007F356B73}"/>
                  </a:ext>
                </a:extLst>
              </p:cNvPr>
              <p:cNvSpPr/>
              <p:nvPr/>
            </p:nvSpPr>
            <p:spPr>
              <a:xfrm>
                <a:off x="15393164" y="5534757"/>
                <a:ext cx="1215876" cy="120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300">
                    <a:solidFill>
                      <a:srgbClr val="FFFFFF"/>
                    </a:solidFill>
                    <a:latin typeface="dt-commerce-02" panose="02000509000000000000" pitchFamily="49" charset="0"/>
                  </a:rPr>
                  <a:t>h</a:t>
                </a:r>
                <a:endParaRPr lang="en-US" sz="33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2C9AC7-E682-48AD-BF7C-4E7A8A901960}"/>
                </a:ext>
              </a:extLst>
            </p:cNvPr>
            <p:cNvSpPr txBox="1"/>
            <p:nvPr/>
          </p:nvSpPr>
          <p:spPr>
            <a:xfrm>
              <a:off x="15279441" y="7044728"/>
              <a:ext cx="124939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alpha val="32000"/>
                    </a:schemeClr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6B7A03-1662-4F32-920D-5BACD1B2CB76}"/>
              </a:ext>
            </a:extLst>
          </p:cNvPr>
          <p:cNvGrpSpPr/>
          <p:nvPr/>
        </p:nvGrpSpPr>
        <p:grpSpPr>
          <a:xfrm>
            <a:off x="3641743" y="974424"/>
            <a:ext cx="4908514" cy="4909154"/>
            <a:chOff x="7284434" y="1948847"/>
            <a:chExt cx="9818307" cy="9818307"/>
          </a:xfrm>
        </p:grpSpPr>
        <p:sp>
          <p:nvSpPr>
            <p:cNvPr id="21" name="Partial Circle 20">
              <a:extLst>
                <a:ext uri="{FF2B5EF4-FFF2-40B4-BE49-F238E27FC236}">
                  <a16:creationId xmlns:a16="http://schemas.microsoft.com/office/drawing/2014/main" id="{47C00666-3409-4C53-956B-1D004DBD2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4434" y="1948847"/>
              <a:ext cx="9818307" cy="9818307"/>
            </a:xfrm>
            <a:prstGeom prst="pie">
              <a:avLst>
                <a:gd name="adj1" fmla="val 5348895"/>
                <a:gd name="adj2" fmla="val 901796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21F697-1627-468F-A1E4-7ED29143A808}"/>
                </a:ext>
              </a:extLst>
            </p:cNvPr>
            <p:cNvSpPr txBox="1"/>
            <p:nvPr/>
          </p:nvSpPr>
          <p:spPr>
            <a:xfrm>
              <a:off x="8833934" y="9038908"/>
              <a:ext cx="124939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alpha val="32000"/>
                    </a:schemeClr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04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868992-19F4-4FEE-B8D2-3E536B6BCDBC}"/>
                </a:ext>
              </a:extLst>
            </p:cNvPr>
            <p:cNvSpPr/>
            <p:nvPr/>
          </p:nvSpPr>
          <p:spPr>
            <a:xfrm>
              <a:off x="10459668" y="9910740"/>
              <a:ext cx="1215876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>
                  <a:solidFill>
                    <a:srgbClr val="FFFFFF"/>
                  </a:solidFill>
                  <a:latin typeface="dt-commerce-02" panose="02000509000000000000" pitchFamily="49" charset="0"/>
                </a:rPr>
                <a:t>T</a:t>
              </a:r>
              <a:endParaRPr 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D9835F-7041-46DC-9504-F768C06B1C9F}"/>
              </a:ext>
            </a:extLst>
          </p:cNvPr>
          <p:cNvGrpSpPr/>
          <p:nvPr/>
        </p:nvGrpSpPr>
        <p:grpSpPr>
          <a:xfrm>
            <a:off x="3641743" y="974424"/>
            <a:ext cx="4908514" cy="4909154"/>
            <a:chOff x="7284434" y="1948847"/>
            <a:chExt cx="9818307" cy="9818307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0B65087F-8298-4D1A-B148-2E7E892DE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4434" y="1948847"/>
              <a:ext cx="9818307" cy="9818307"/>
            </a:xfrm>
            <a:prstGeom prst="pie">
              <a:avLst>
                <a:gd name="adj1" fmla="val 9010219"/>
                <a:gd name="adj2" fmla="val 1257838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0F9882-7BD8-499E-AFD3-F9E78F4D4E3D}"/>
                </a:ext>
              </a:extLst>
            </p:cNvPr>
            <p:cNvSpPr txBox="1"/>
            <p:nvPr/>
          </p:nvSpPr>
          <p:spPr>
            <a:xfrm>
              <a:off x="7858341" y="5285241"/>
              <a:ext cx="124939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alpha val="32000"/>
                    </a:schemeClr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AFD6AC-0D40-465E-B403-0909BE8D7F66}"/>
                </a:ext>
              </a:extLst>
            </p:cNvPr>
            <p:cNvSpPr/>
            <p:nvPr/>
          </p:nvSpPr>
          <p:spPr>
            <a:xfrm>
              <a:off x="8083006" y="6869312"/>
              <a:ext cx="1215876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>
                  <a:solidFill>
                    <a:srgbClr val="FFFFFF"/>
                  </a:solidFill>
                  <a:latin typeface="dt-commerce-02" panose="02000509000000000000" pitchFamily="49" charset="0"/>
                </a:rPr>
                <a:t>P</a:t>
              </a:r>
              <a:endParaRPr 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8FCF05-00AC-4A71-84E9-A32A86AF68DE}"/>
              </a:ext>
            </a:extLst>
          </p:cNvPr>
          <p:cNvGrpSpPr/>
          <p:nvPr/>
        </p:nvGrpSpPr>
        <p:grpSpPr>
          <a:xfrm>
            <a:off x="3641743" y="974424"/>
            <a:ext cx="4908514" cy="4909154"/>
            <a:chOff x="7284434" y="1948847"/>
            <a:chExt cx="9818307" cy="9818307"/>
          </a:xfrm>
        </p:grpSpPr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580899BA-1835-4AB3-9A1A-A2190F6C2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4434" y="1948847"/>
              <a:ext cx="9818307" cy="9818307"/>
            </a:xfrm>
            <a:prstGeom prst="pie">
              <a:avLst>
                <a:gd name="adj1" fmla="val 12576914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E0F54A-7A2F-4F88-BA12-4222039EEDEB}"/>
                </a:ext>
              </a:extLst>
            </p:cNvPr>
            <p:cNvSpPr txBox="1"/>
            <p:nvPr/>
          </p:nvSpPr>
          <p:spPr>
            <a:xfrm>
              <a:off x="10704105" y="2666259"/>
              <a:ext cx="124939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alpha val="32000"/>
                    </a:schemeClr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1AC33A-F464-4BA6-98B8-928B7CDA6071}"/>
                </a:ext>
              </a:extLst>
            </p:cNvPr>
            <p:cNvSpPr/>
            <p:nvPr/>
          </p:nvSpPr>
          <p:spPr>
            <a:xfrm>
              <a:off x="9226471" y="3553037"/>
              <a:ext cx="1215876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>
                  <a:solidFill>
                    <a:srgbClr val="FFFFFF"/>
                  </a:solidFill>
                  <a:latin typeface="dt-commerce-02" panose="02000509000000000000" pitchFamily="49" charset="0"/>
                </a:rPr>
                <a:t>E</a:t>
              </a:r>
              <a:endParaRPr lang="en-US" sz="330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17D62F-1217-421C-BBB7-5CFC38F9510E}"/>
              </a:ext>
            </a:extLst>
          </p:cNvPr>
          <p:cNvGrpSpPr/>
          <p:nvPr/>
        </p:nvGrpSpPr>
        <p:grpSpPr>
          <a:xfrm>
            <a:off x="3641743" y="974424"/>
            <a:ext cx="4908514" cy="4909154"/>
            <a:chOff x="7284434" y="1948847"/>
            <a:chExt cx="9818307" cy="9818307"/>
          </a:xfrm>
        </p:grpSpPr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A7BA01AA-47A6-45F7-8AF2-07DD6389A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4434" y="1948847"/>
              <a:ext cx="9818307" cy="9818307"/>
            </a:xfrm>
            <a:prstGeom prst="pie">
              <a:avLst>
                <a:gd name="adj1" fmla="val 16178986"/>
                <a:gd name="adj2" fmla="val 198012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D41C26-27E5-49EA-8DF2-2FFED14799BC}"/>
                </a:ext>
              </a:extLst>
            </p:cNvPr>
            <p:cNvSpPr/>
            <p:nvPr/>
          </p:nvSpPr>
          <p:spPr>
            <a:xfrm>
              <a:off x="12695941" y="2719137"/>
              <a:ext cx="1267179" cy="1200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>
                  <a:solidFill>
                    <a:srgbClr val="FFFFFF"/>
                  </a:solidFill>
                  <a:latin typeface="dt-commerce-02" panose="02000509000000000000" pitchFamily="49" charset="0"/>
                </a:rPr>
                <a:t>r</a:t>
              </a:r>
              <a:endParaRPr lang="en-US" sz="3300">
                <a:solidFill>
                  <a:srgbClr val="FFFFF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FED427-3E49-41EF-8F48-B857BBC571D1}"/>
                </a:ext>
              </a:extLst>
            </p:cNvPr>
            <p:cNvSpPr txBox="1"/>
            <p:nvPr/>
          </p:nvSpPr>
          <p:spPr>
            <a:xfrm>
              <a:off x="14116866" y="3506871"/>
              <a:ext cx="1249393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alpha val="32000"/>
                    </a:schemeClr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702AF7-15F6-46FF-8DFC-16BB161B8F7D}"/>
              </a:ext>
            </a:extLst>
          </p:cNvPr>
          <p:cNvGrpSpPr/>
          <p:nvPr/>
        </p:nvGrpSpPr>
        <p:grpSpPr>
          <a:xfrm>
            <a:off x="4951500" y="2284351"/>
            <a:ext cx="2289000" cy="2289299"/>
            <a:chOff x="9675359" y="4339772"/>
            <a:chExt cx="5036457" cy="503645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F4D84D-E2DB-4E1B-B57B-AF738A9758D0}"/>
                </a:ext>
              </a:extLst>
            </p:cNvPr>
            <p:cNvSpPr/>
            <p:nvPr/>
          </p:nvSpPr>
          <p:spPr>
            <a:xfrm>
              <a:off x="9675359" y="4339772"/>
              <a:ext cx="5036457" cy="50364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9830EE6-6D72-4A00-ADDF-4FE2C0AA5EB1}"/>
                </a:ext>
              </a:extLst>
            </p:cNvPr>
            <p:cNvSpPr/>
            <p:nvPr/>
          </p:nvSpPr>
          <p:spPr>
            <a:xfrm rot="5400000">
              <a:off x="13198954" y="5759606"/>
              <a:ext cx="228600" cy="219678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B30475-E748-4D1E-BA0E-543DC9BDD128}"/>
              </a:ext>
            </a:extLst>
          </p:cNvPr>
          <p:cNvGrpSpPr/>
          <p:nvPr/>
        </p:nvGrpSpPr>
        <p:grpSpPr>
          <a:xfrm>
            <a:off x="4951500" y="2284351"/>
            <a:ext cx="2289000" cy="2289299"/>
            <a:chOff x="9675359" y="4339772"/>
            <a:chExt cx="5036457" cy="503645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D33C1A-8C89-433C-AF51-18DAB6F4C54C}"/>
                </a:ext>
              </a:extLst>
            </p:cNvPr>
            <p:cNvSpPr/>
            <p:nvPr/>
          </p:nvSpPr>
          <p:spPr>
            <a:xfrm>
              <a:off x="9675359" y="4339772"/>
              <a:ext cx="5036457" cy="5036457"/>
            </a:xfrm>
            <a:prstGeom prst="ellipse">
              <a:avLst/>
            </a:prstGeom>
            <a:noFill/>
            <a:ln w="111125">
              <a:solidFill>
                <a:schemeClr val="bg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CF506D3-6904-456B-B1A6-861EE2776A49}"/>
                </a:ext>
              </a:extLst>
            </p:cNvPr>
            <p:cNvSpPr/>
            <p:nvPr/>
          </p:nvSpPr>
          <p:spPr>
            <a:xfrm>
              <a:off x="12079287" y="5402432"/>
              <a:ext cx="228600" cy="12904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45F7F548-C75C-458C-9EED-36F1418E631A}"/>
              </a:ext>
            </a:extLst>
          </p:cNvPr>
          <p:cNvSpPr>
            <a:spLocks noEditPoints="1"/>
          </p:cNvSpPr>
          <p:nvPr/>
        </p:nvSpPr>
        <p:spPr bwMode="auto">
          <a:xfrm>
            <a:off x="4754738" y="2086841"/>
            <a:ext cx="2682525" cy="2684318"/>
          </a:xfrm>
          <a:custGeom>
            <a:avLst/>
            <a:gdLst>
              <a:gd name="T0" fmla="*/ 293 w 585"/>
              <a:gd name="T1" fmla="*/ 0 h 585"/>
              <a:gd name="T2" fmla="*/ 0 w 585"/>
              <a:gd name="T3" fmla="*/ 292 h 585"/>
              <a:gd name="T4" fmla="*/ 293 w 585"/>
              <a:gd name="T5" fmla="*/ 585 h 585"/>
              <a:gd name="T6" fmla="*/ 585 w 585"/>
              <a:gd name="T7" fmla="*/ 292 h 585"/>
              <a:gd name="T8" fmla="*/ 293 w 585"/>
              <a:gd name="T9" fmla="*/ 0 h 585"/>
              <a:gd name="T10" fmla="*/ 429 w 585"/>
              <a:gd name="T11" fmla="*/ 519 h 585"/>
              <a:gd name="T12" fmla="*/ 411 w 585"/>
              <a:gd name="T13" fmla="*/ 498 h 585"/>
              <a:gd name="T14" fmla="*/ 421 w 585"/>
              <a:gd name="T15" fmla="*/ 524 h 585"/>
              <a:gd name="T16" fmla="*/ 297 w 585"/>
              <a:gd name="T17" fmla="*/ 557 h 585"/>
              <a:gd name="T18" fmla="*/ 293 w 585"/>
              <a:gd name="T19" fmla="*/ 529 h 585"/>
              <a:gd name="T20" fmla="*/ 288 w 585"/>
              <a:gd name="T21" fmla="*/ 557 h 585"/>
              <a:gd name="T22" fmla="*/ 164 w 585"/>
              <a:gd name="T23" fmla="*/ 524 h 585"/>
              <a:gd name="T24" fmla="*/ 174 w 585"/>
              <a:gd name="T25" fmla="*/ 498 h 585"/>
              <a:gd name="T26" fmla="*/ 156 w 585"/>
              <a:gd name="T27" fmla="*/ 519 h 585"/>
              <a:gd name="T28" fmla="*/ 66 w 585"/>
              <a:gd name="T29" fmla="*/ 429 h 585"/>
              <a:gd name="T30" fmla="*/ 88 w 585"/>
              <a:gd name="T31" fmla="*/ 411 h 585"/>
              <a:gd name="T32" fmla="*/ 61 w 585"/>
              <a:gd name="T33" fmla="*/ 421 h 585"/>
              <a:gd name="T34" fmla="*/ 28 w 585"/>
              <a:gd name="T35" fmla="*/ 297 h 585"/>
              <a:gd name="T36" fmla="*/ 56 w 585"/>
              <a:gd name="T37" fmla="*/ 292 h 585"/>
              <a:gd name="T38" fmla="*/ 28 w 585"/>
              <a:gd name="T39" fmla="*/ 288 h 585"/>
              <a:gd name="T40" fmla="*/ 61 w 585"/>
              <a:gd name="T41" fmla="*/ 164 h 585"/>
              <a:gd name="T42" fmla="*/ 88 w 585"/>
              <a:gd name="T43" fmla="*/ 174 h 585"/>
              <a:gd name="T44" fmla="*/ 66 w 585"/>
              <a:gd name="T45" fmla="*/ 156 h 585"/>
              <a:gd name="T46" fmla="*/ 156 w 585"/>
              <a:gd name="T47" fmla="*/ 66 h 585"/>
              <a:gd name="T48" fmla="*/ 174 w 585"/>
              <a:gd name="T49" fmla="*/ 87 h 585"/>
              <a:gd name="T50" fmla="*/ 164 w 585"/>
              <a:gd name="T51" fmla="*/ 61 h 585"/>
              <a:gd name="T52" fmla="*/ 288 w 585"/>
              <a:gd name="T53" fmla="*/ 28 h 585"/>
              <a:gd name="T54" fmla="*/ 293 w 585"/>
              <a:gd name="T55" fmla="*/ 56 h 585"/>
              <a:gd name="T56" fmla="*/ 297 w 585"/>
              <a:gd name="T57" fmla="*/ 28 h 585"/>
              <a:gd name="T58" fmla="*/ 421 w 585"/>
              <a:gd name="T59" fmla="*/ 61 h 585"/>
              <a:gd name="T60" fmla="*/ 411 w 585"/>
              <a:gd name="T61" fmla="*/ 87 h 585"/>
              <a:gd name="T62" fmla="*/ 429 w 585"/>
              <a:gd name="T63" fmla="*/ 66 h 585"/>
              <a:gd name="T64" fmla="*/ 520 w 585"/>
              <a:gd name="T65" fmla="*/ 156 h 585"/>
              <a:gd name="T66" fmla="*/ 498 w 585"/>
              <a:gd name="T67" fmla="*/ 174 h 585"/>
              <a:gd name="T68" fmla="*/ 524 w 585"/>
              <a:gd name="T69" fmla="*/ 164 h 585"/>
              <a:gd name="T70" fmla="*/ 557 w 585"/>
              <a:gd name="T71" fmla="*/ 288 h 585"/>
              <a:gd name="T72" fmla="*/ 530 w 585"/>
              <a:gd name="T73" fmla="*/ 292 h 585"/>
              <a:gd name="T74" fmla="*/ 557 w 585"/>
              <a:gd name="T75" fmla="*/ 297 h 585"/>
              <a:gd name="T76" fmla="*/ 524 w 585"/>
              <a:gd name="T77" fmla="*/ 421 h 585"/>
              <a:gd name="T78" fmla="*/ 498 w 585"/>
              <a:gd name="T79" fmla="*/ 411 h 585"/>
              <a:gd name="T80" fmla="*/ 520 w 585"/>
              <a:gd name="T81" fmla="*/ 429 h 585"/>
              <a:gd name="T82" fmla="*/ 429 w 585"/>
              <a:gd name="T83" fmla="*/ 519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5" h="585">
                <a:moveTo>
                  <a:pt x="293" y="0"/>
                </a:moveTo>
                <a:cubicBezTo>
                  <a:pt x="131" y="0"/>
                  <a:pt x="0" y="131"/>
                  <a:pt x="0" y="292"/>
                </a:cubicBezTo>
                <a:cubicBezTo>
                  <a:pt x="0" y="454"/>
                  <a:pt x="131" y="585"/>
                  <a:pt x="293" y="585"/>
                </a:cubicBezTo>
                <a:cubicBezTo>
                  <a:pt x="454" y="585"/>
                  <a:pt x="585" y="454"/>
                  <a:pt x="585" y="292"/>
                </a:cubicBezTo>
                <a:cubicBezTo>
                  <a:pt x="585" y="131"/>
                  <a:pt x="454" y="0"/>
                  <a:pt x="293" y="0"/>
                </a:cubicBezTo>
                <a:close/>
                <a:moveTo>
                  <a:pt x="429" y="519"/>
                </a:moveTo>
                <a:cubicBezTo>
                  <a:pt x="411" y="498"/>
                  <a:pt x="411" y="498"/>
                  <a:pt x="411" y="498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384" y="544"/>
                  <a:pt x="342" y="556"/>
                  <a:pt x="297" y="557"/>
                </a:cubicBezTo>
                <a:cubicBezTo>
                  <a:pt x="293" y="529"/>
                  <a:pt x="293" y="529"/>
                  <a:pt x="293" y="529"/>
                </a:cubicBezTo>
                <a:cubicBezTo>
                  <a:pt x="288" y="557"/>
                  <a:pt x="288" y="557"/>
                  <a:pt x="288" y="557"/>
                </a:cubicBezTo>
                <a:cubicBezTo>
                  <a:pt x="243" y="556"/>
                  <a:pt x="201" y="544"/>
                  <a:pt x="164" y="524"/>
                </a:cubicBezTo>
                <a:cubicBezTo>
                  <a:pt x="174" y="498"/>
                  <a:pt x="174" y="498"/>
                  <a:pt x="174" y="498"/>
                </a:cubicBezTo>
                <a:cubicBezTo>
                  <a:pt x="156" y="519"/>
                  <a:pt x="156" y="519"/>
                  <a:pt x="156" y="519"/>
                </a:cubicBezTo>
                <a:cubicBezTo>
                  <a:pt x="119" y="497"/>
                  <a:pt x="88" y="466"/>
                  <a:pt x="66" y="429"/>
                </a:cubicBezTo>
                <a:cubicBezTo>
                  <a:pt x="88" y="411"/>
                  <a:pt x="88" y="411"/>
                  <a:pt x="88" y="411"/>
                </a:cubicBezTo>
                <a:cubicBezTo>
                  <a:pt x="61" y="421"/>
                  <a:pt x="61" y="421"/>
                  <a:pt x="61" y="421"/>
                </a:cubicBezTo>
                <a:cubicBezTo>
                  <a:pt x="41" y="384"/>
                  <a:pt x="29" y="342"/>
                  <a:pt x="28" y="297"/>
                </a:cubicBezTo>
                <a:cubicBezTo>
                  <a:pt x="56" y="292"/>
                  <a:pt x="56" y="292"/>
                  <a:pt x="56" y="292"/>
                </a:cubicBezTo>
                <a:cubicBezTo>
                  <a:pt x="28" y="288"/>
                  <a:pt x="28" y="288"/>
                  <a:pt x="28" y="288"/>
                </a:cubicBezTo>
                <a:cubicBezTo>
                  <a:pt x="29" y="243"/>
                  <a:pt x="41" y="201"/>
                  <a:pt x="61" y="164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66" y="156"/>
                  <a:pt x="66" y="156"/>
                  <a:pt x="66" y="156"/>
                </a:cubicBezTo>
                <a:cubicBezTo>
                  <a:pt x="88" y="119"/>
                  <a:pt x="119" y="88"/>
                  <a:pt x="156" y="66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201" y="40"/>
                  <a:pt x="243" y="29"/>
                  <a:pt x="288" y="28"/>
                </a:cubicBezTo>
                <a:cubicBezTo>
                  <a:pt x="293" y="56"/>
                  <a:pt x="293" y="56"/>
                  <a:pt x="293" y="56"/>
                </a:cubicBezTo>
                <a:cubicBezTo>
                  <a:pt x="297" y="28"/>
                  <a:pt x="297" y="28"/>
                  <a:pt x="297" y="28"/>
                </a:cubicBezTo>
                <a:cubicBezTo>
                  <a:pt x="342" y="29"/>
                  <a:pt x="384" y="40"/>
                  <a:pt x="421" y="61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66" y="88"/>
                  <a:pt x="497" y="119"/>
                  <a:pt x="520" y="156"/>
                </a:cubicBezTo>
                <a:cubicBezTo>
                  <a:pt x="498" y="174"/>
                  <a:pt x="498" y="174"/>
                  <a:pt x="498" y="174"/>
                </a:cubicBezTo>
                <a:cubicBezTo>
                  <a:pt x="524" y="164"/>
                  <a:pt x="524" y="164"/>
                  <a:pt x="524" y="164"/>
                </a:cubicBezTo>
                <a:cubicBezTo>
                  <a:pt x="545" y="201"/>
                  <a:pt x="557" y="243"/>
                  <a:pt x="557" y="288"/>
                </a:cubicBezTo>
                <a:cubicBezTo>
                  <a:pt x="530" y="292"/>
                  <a:pt x="530" y="292"/>
                  <a:pt x="530" y="292"/>
                </a:cubicBezTo>
                <a:cubicBezTo>
                  <a:pt x="557" y="297"/>
                  <a:pt x="557" y="297"/>
                  <a:pt x="557" y="297"/>
                </a:cubicBezTo>
                <a:cubicBezTo>
                  <a:pt x="557" y="342"/>
                  <a:pt x="545" y="384"/>
                  <a:pt x="524" y="421"/>
                </a:cubicBezTo>
                <a:cubicBezTo>
                  <a:pt x="498" y="411"/>
                  <a:pt x="498" y="411"/>
                  <a:pt x="498" y="411"/>
                </a:cubicBezTo>
                <a:cubicBezTo>
                  <a:pt x="520" y="429"/>
                  <a:pt x="520" y="429"/>
                  <a:pt x="520" y="429"/>
                </a:cubicBezTo>
                <a:cubicBezTo>
                  <a:pt x="497" y="466"/>
                  <a:pt x="466" y="497"/>
                  <a:pt x="429" y="5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922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4B5114-95B6-47BF-ADA3-75C9043185FB}"/>
              </a:ext>
            </a:extLst>
          </p:cNvPr>
          <p:cNvSpPr/>
          <p:nvPr/>
        </p:nvSpPr>
        <p:spPr>
          <a:xfrm>
            <a:off x="5983595" y="3316581"/>
            <a:ext cx="224811" cy="224841"/>
          </a:xfrm>
          <a:prstGeom prst="ellipse">
            <a:avLst/>
          </a:prstGeom>
          <a:solidFill>
            <a:schemeClr val="bg1"/>
          </a:solidFill>
          <a:ln w="92075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6DF058-9A53-4A50-8B48-05223DA81940}"/>
              </a:ext>
            </a:extLst>
          </p:cNvPr>
          <p:cNvSpPr txBox="1"/>
          <p:nvPr/>
        </p:nvSpPr>
        <p:spPr>
          <a:xfrm>
            <a:off x="8081652" y="653321"/>
            <a:ext cx="2695182" cy="106182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>
                <a:solidFill>
                  <a:srgbClr val="919191"/>
                </a:solidFill>
              </a:rPr>
              <a:t>Planning</a:t>
            </a:r>
          </a:p>
          <a:p>
            <a:r>
              <a:rPr lang="en-US" sz="1200">
                <a:solidFill>
                  <a:srgbClr val="919191"/>
                </a:solidFill>
              </a:rPr>
              <a:t>Aenean ac viverra neque. Maecenas ullamcorper turpis sed tellus vestibulum bibendum quam dictum venenatis ut ac diam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19CCF1-49CB-4250-808B-B1948D188E7D}"/>
              </a:ext>
            </a:extLst>
          </p:cNvPr>
          <p:cNvSpPr txBox="1"/>
          <p:nvPr/>
        </p:nvSpPr>
        <p:spPr>
          <a:xfrm>
            <a:off x="8863401" y="2898086"/>
            <a:ext cx="2695182" cy="106182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>
                <a:solidFill>
                  <a:srgbClr val="919191"/>
                </a:solidFill>
              </a:rPr>
              <a:t>Communication</a:t>
            </a:r>
          </a:p>
          <a:p>
            <a:r>
              <a:rPr lang="en-US" sz="1200">
                <a:solidFill>
                  <a:srgbClr val="919191"/>
                </a:solidFill>
              </a:rPr>
              <a:t>Aenean ac viverra neque. Maecenas ullamcorper turpis sed tellus vestibulum bibendum quam dictum venenatis ut ac diam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77B7BC-716D-421D-A773-E4334B459D33}"/>
              </a:ext>
            </a:extLst>
          </p:cNvPr>
          <p:cNvSpPr txBox="1"/>
          <p:nvPr/>
        </p:nvSpPr>
        <p:spPr>
          <a:xfrm>
            <a:off x="7966530" y="5142851"/>
            <a:ext cx="2695182" cy="106182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>
                <a:solidFill>
                  <a:srgbClr val="919191"/>
                </a:solidFill>
              </a:rPr>
              <a:t>Analysis</a:t>
            </a:r>
          </a:p>
          <a:p>
            <a:r>
              <a:rPr lang="en-US" sz="1200">
                <a:solidFill>
                  <a:srgbClr val="919191"/>
                </a:solidFill>
              </a:rPr>
              <a:t>Aenean ac viverra neque. Maecenas ullamcorper turpis sed tellus vestibulum bibendum quam dictum venenatis ut ac diam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ED0020-7748-40C1-BDA2-268F4CAB38F8}"/>
              </a:ext>
            </a:extLst>
          </p:cNvPr>
          <p:cNvSpPr txBox="1"/>
          <p:nvPr/>
        </p:nvSpPr>
        <p:spPr>
          <a:xfrm>
            <a:off x="946561" y="4836409"/>
            <a:ext cx="2695182" cy="106182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>
                <a:solidFill>
                  <a:srgbClr val="919191"/>
                </a:solidFill>
              </a:rPr>
              <a:t>Recruitment</a:t>
            </a:r>
          </a:p>
          <a:p>
            <a:r>
              <a:rPr lang="en-US" sz="1200">
                <a:solidFill>
                  <a:srgbClr val="919191"/>
                </a:solidFill>
              </a:rPr>
              <a:t>Aenean ac viverra neque. Maecenas ullamcorper turpis sed tellus vestibulum bibendum quam dictum venenatis ut ac diam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00DFF8-B0EE-424D-A66B-0FD75A130D1E}"/>
              </a:ext>
            </a:extLst>
          </p:cNvPr>
          <p:cNvSpPr txBox="1"/>
          <p:nvPr/>
        </p:nvSpPr>
        <p:spPr>
          <a:xfrm>
            <a:off x="650929" y="2898086"/>
            <a:ext cx="2695182" cy="106182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>
                <a:solidFill>
                  <a:srgbClr val="919191"/>
                </a:solidFill>
              </a:rPr>
              <a:t>Contract</a:t>
            </a:r>
          </a:p>
          <a:p>
            <a:r>
              <a:rPr lang="en-US" sz="1200">
                <a:solidFill>
                  <a:srgbClr val="919191"/>
                </a:solidFill>
              </a:rPr>
              <a:t>Aenean ac viverra neque. Maecenas ullamcorper turpis sed tellus vestibulum bibendum quam dictum venenatis ut ac diam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215376-A64B-4200-8B31-A3F59BF728A7}"/>
              </a:ext>
            </a:extLst>
          </p:cNvPr>
          <p:cNvSpPr txBox="1"/>
          <p:nvPr/>
        </p:nvSpPr>
        <p:spPr>
          <a:xfrm>
            <a:off x="1603524" y="653321"/>
            <a:ext cx="2695182" cy="106182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 dirty="0">
                <a:solidFill>
                  <a:srgbClr val="919191"/>
                </a:solidFill>
              </a:rPr>
              <a:t>Market</a:t>
            </a:r>
          </a:p>
          <a:p>
            <a:r>
              <a:rPr lang="en-US" sz="1200" dirty="0" err="1">
                <a:solidFill>
                  <a:srgbClr val="919191"/>
                </a:solidFill>
              </a:rPr>
              <a:t>Aenean</a:t>
            </a:r>
            <a:r>
              <a:rPr lang="en-US" sz="1200" dirty="0">
                <a:solidFill>
                  <a:srgbClr val="919191"/>
                </a:solidFill>
              </a:rPr>
              <a:t> ac </a:t>
            </a:r>
            <a:r>
              <a:rPr lang="en-US" sz="1200" dirty="0" err="1">
                <a:solidFill>
                  <a:srgbClr val="919191"/>
                </a:solidFill>
              </a:rPr>
              <a:t>viverra</a:t>
            </a:r>
            <a:r>
              <a:rPr lang="en-US" sz="1200" dirty="0">
                <a:solidFill>
                  <a:srgbClr val="919191"/>
                </a:solidFill>
              </a:rPr>
              <a:t> </a:t>
            </a:r>
            <a:r>
              <a:rPr lang="en-US" sz="1200" dirty="0" err="1">
                <a:solidFill>
                  <a:srgbClr val="919191"/>
                </a:solidFill>
              </a:rPr>
              <a:t>neque</a:t>
            </a:r>
            <a:r>
              <a:rPr lang="en-US" sz="1200" dirty="0">
                <a:solidFill>
                  <a:srgbClr val="919191"/>
                </a:solidFill>
              </a:rPr>
              <a:t>. Maecenas </a:t>
            </a:r>
            <a:r>
              <a:rPr lang="en-US" sz="1200" dirty="0" err="1">
                <a:solidFill>
                  <a:srgbClr val="919191"/>
                </a:solidFill>
              </a:rPr>
              <a:t>ullamcorper</a:t>
            </a:r>
            <a:r>
              <a:rPr lang="en-US" sz="1200" dirty="0">
                <a:solidFill>
                  <a:srgbClr val="919191"/>
                </a:solidFill>
              </a:rPr>
              <a:t> </a:t>
            </a:r>
            <a:r>
              <a:rPr lang="en-US" sz="1200" dirty="0" err="1">
                <a:solidFill>
                  <a:srgbClr val="919191"/>
                </a:solidFill>
              </a:rPr>
              <a:t>turpis</a:t>
            </a:r>
            <a:r>
              <a:rPr lang="en-US" sz="1200" dirty="0">
                <a:solidFill>
                  <a:srgbClr val="919191"/>
                </a:solidFill>
              </a:rPr>
              <a:t> </a:t>
            </a:r>
            <a:r>
              <a:rPr lang="en-US" sz="1200" dirty="0" err="1">
                <a:solidFill>
                  <a:srgbClr val="919191"/>
                </a:solidFill>
              </a:rPr>
              <a:t>sed</a:t>
            </a:r>
            <a:r>
              <a:rPr lang="en-US" sz="1200" dirty="0">
                <a:solidFill>
                  <a:srgbClr val="919191"/>
                </a:solidFill>
              </a:rPr>
              <a:t> </a:t>
            </a:r>
            <a:r>
              <a:rPr lang="en-US" sz="1200" dirty="0" err="1">
                <a:solidFill>
                  <a:srgbClr val="919191"/>
                </a:solidFill>
              </a:rPr>
              <a:t>tellus</a:t>
            </a:r>
            <a:r>
              <a:rPr lang="en-US" sz="1200" dirty="0">
                <a:solidFill>
                  <a:srgbClr val="919191"/>
                </a:solidFill>
              </a:rPr>
              <a:t> </a:t>
            </a:r>
            <a:r>
              <a:rPr lang="en-US" sz="1200" dirty="0" err="1">
                <a:solidFill>
                  <a:srgbClr val="919191"/>
                </a:solidFill>
              </a:rPr>
              <a:t>vestibulum</a:t>
            </a:r>
            <a:r>
              <a:rPr lang="en-US" sz="1200" dirty="0">
                <a:solidFill>
                  <a:srgbClr val="919191"/>
                </a:solidFill>
              </a:rPr>
              <a:t> </a:t>
            </a:r>
            <a:r>
              <a:rPr lang="en-US" sz="1200" dirty="0" err="1">
                <a:solidFill>
                  <a:srgbClr val="919191"/>
                </a:solidFill>
              </a:rPr>
              <a:t>bibendum</a:t>
            </a:r>
            <a:r>
              <a:rPr lang="en-US" sz="1200" dirty="0">
                <a:solidFill>
                  <a:srgbClr val="919191"/>
                </a:solidFill>
              </a:rPr>
              <a:t> quam dictum </a:t>
            </a:r>
            <a:r>
              <a:rPr lang="en-US" sz="1200" dirty="0" err="1">
                <a:solidFill>
                  <a:srgbClr val="919191"/>
                </a:solidFill>
              </a:rPr>
              <a:t>venenatis</a:t>
            </a:r>
            <a:r>
              <a:rPr lang="en-US" sz="1200" dirty="0">
                <a:solidFill>
                  <a:srgbClr val="919191"/>
                </a:solidFill>
              </a:rPr>
              <a:t> </a:t>
            </a:r>
            <a:r>
              <a:rPr lang="en-US" sz="1200" dirty="0" err="1">
                <a:solidFill>
                  <a:srgbClr val="919191"/>
                </a:solidFill>
              </a:rPr>
              <a:t>ut</a:t>
            </a:r>
            <a:r>
              <a:rPr lang="en-US" sz="1200" dirty="0">
                <a:solidFill>
                  <a:srgbClr val="919191"/>
                </a:solidFill>
              </a:rPr>
              <a:t> ac </a:t>
            </a:r>
            <a:r>
              <a:rPr lang="en-US" sz="1200" dirty="0" err="1">
                <a:solidFill>
                  <a:srgbClr val="919191"/>
                </a:solidFill>
              </a:rPr>
              <a:t>diam</a:t>
            </a:r>
            <a:endParaRPr lang="en-US" sz="1200" dirty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 p14:bounceEnd="81000">
                                          <p:cBhvr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81000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6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6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7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8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8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81000">
                                          <p:cBhvr>
                                            <p:cTn id="9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10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 animBg="1"/>
          <p:bldP spid="8" grpId="0" animBg="1"/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>
                                          <p:cBhvr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7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8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10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 animBg="1"/>
          <p:bldP spid="8" grpId="0" animBg="1"/>
          <p:bldP spid="37" grpId="0"/>
          <p:bldP spid="38" grpId="0"/>
          <p:bldP spid="39" grpId="0"/>
          <p:bldP spid="40" grpId="0"/>
          <p:bldP spid="41" grpId="0"/>
          <p:bldP spid="4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98306"/>
              </p:ext>
            </p:extLst>
          </p:nvPr>
        </p:nvGraphicFramePr>
        <p:xfrm>
          <a:off x="1238882" y="1908073"/>
          <a:ext cx="9714236" cy="395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48">
                  <a:extLst>
                    <a:ext uri="{9D8B030D-6E8A-4147-A177-3AD203B41FA5}">
                      <a16:colId xmlns:a16="http://schemas.microsoft.com/office/drawing/2014/main" val="2706821968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1300565837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569105154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1450614653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2942311061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3178764417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2485061855"/>
                    </a:ext>
                  </a:extLst>
                </a:gridCol>
              </a:tblGrid>
              <a:tr h="879379"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 marL="91428" marR="91428" marT="41390" marB="41390" anchor="ctr">
                    <a:lnR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Column 1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2</a:t>
                      </a:r>
                    </a:p>
                  </a:txBody>
                  <a:tcPr marL="91428" marR="91428" marT="41390" marB="41390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3 </a:t>
                      </a:r>
                    </a:p>
                  </a:txBody>
                  <a:tcPr marL="91428" marR="91428" marT="41390" marB="41390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</a:t>
                      </a:r>
                      <a:r>
                        <a:rPr lang="en-US" sz="1600" b="0" baseline="0"/>
                        <a:t> 4</a:t>
                      </a:r>
                      <a:endParaRPr lang="en-US" sz="1600" b="0"/>
                    </a:p>
                  </a:txBody>
                  <a:tcPr marL="91428" marR="91428" marT="41390" marB="41390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5</a:t>
                      </a:r>
                    </a:p>
                  </a:txBody>
                  <a:tcPr marL="91428" marR="91428" marT="41390" marB="41390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6</a:t>
                      </a:r>
                    </a:p>
                  </a:txBody>
                  <a:tcPr marL="91428" marR="91428" marT="41390" marB="41390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51886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01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7607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02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899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5003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03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670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990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24684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04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238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957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832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877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980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05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1500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25000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1200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3100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8000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9000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38177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15074" y="623120"/>
            <a:ext cx="10361851" cy="817561"/>
          </a:xfrm>
          <a:prstGeom prst="rect">
            <a:avLst/>
          </a:prstGeom>
        </p:spPr>
        <p:txBody>
          <a:bodyPr lIns="45711" tIns="22855" rIns="45711" bIns="2285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chemeClr val="tx1">
                    <a:lumMod val="90000"/>
                    <a:lumOff val="10000"/>
                  </a:schemeClr>
                </a:solidFill>
              </a:rPr>
              <a:t>Seven Column Table</a:t>
            </a:r>
          </a:p>
          <a:p>
            <a:pPr algn="ctr"/>
            <a:r>
              <a:rPr lang="en-US" sz="1600">
                <a:solidFill>
                  <a:schemeClr val="tx1">
                    <a:lumMod val="90000"/>
                    <a:lumOff val="10000"/>
                  </a:schemeClr>
                </a:solidFill>
              </a:rPr>
              <a:t>With smooth animations to enhance your story</a:t>
            </a:r>
          </a:p>
          <a:p>
            <a:pPr algn="ctr"/>
            <a:endParaRPr lang="en-US" sz="32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4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8371</TotalTime>
  <Words>1907</Words>
  <Application>Microsoft Office PowerPoint</Application>
  <PresentationFormat>Widescreen</PresentationFormat>
  <Paragraphs>611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dt-business-02</vt:lpstr>
      <vt:lpstr>dt-business-03</vt:lpstr>
      <vt:lpstr>dt-commerce-02</vt:lpstr>
      <vt:lpstr>linea-arrows-10</vt:lpstr>
      <vt:lpstr>linea-basic-10</vt:lpstr>
      <vt:lpstr>Open Sans Bold</vt:lpstr>
      <vt:lpstr>Open Sans Extrabold</vt:lpstr>
      <vt:lpstr>Roboto</vt:lpstr>
      <vt:lpstr>Roboto Light</vt:lpstr>
      <vt:lpstr>Roboto Medium</vt:lpstr>
      <vt:lpstr>Roboto Thin</vt:lpstr>
      <vt:lpstr>Socialico</vt:lpstr>
      <vt:lpstr>Source Sans Pro</vt:lpstr>
      <vt:lpstr>Office Theme</vt:lpstr>
      <vt:lpstr>PowerPoint Presentation</vt:lpstr>
      <vt:lpstr>PowerPoint Presentation</vt:lpstr>
      <vt:lpstr>This is what we want to achieve today</vt:lpstr>
      <vt:lpstr>Agenda</vt:lpstr>
      <vt:lpstr>Agenda Timeline</vt:lpstr>
      <vt:lpstr>Meeting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From 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Multi-Meeting Check-off List</vt:lpstr>
      <vt:lpstr>Key Objectives &amp; Results</vt:lpstr>
      <vt:lpstr>PowerPoint Presentation</vt:lpstr>
      <vt:lpstr>Comparing locations.</vt:lpstr>
      <vt:lpstr>Unique Service Offering</vt:lpstr>
      <vt:lpstr>Comparing Products</vt:lpstr>
      <vt:lpstr>PowerPoint Presentation</vt:lpstr>
      <vt:lpstr>Use Graphics For Data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Samee</cp:lastModifiedBy>
  <cp:revision>365</cp:revision>
  <dcterms:created xsi:type="dcterms:W3CDTF">2016-05-11T05:09:43Z</dcterms:created>
  <dcterms:modified xsi:type="dcterms:W3CDTF">2019-05-28T20:35:23Z</dcterms:modified>
  <cp:category/>
</cp:coreProperties>
</file>