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53" r:id="rId2"/>
    <p:sldId id="288" r:id="rId3"/>
    <p:sldId id="351" r:id="rId4"/>
    <p:sldId id="339" r:id="rId5"/>
    <p:sldId id="274" r:id="rId6"/>
    <p:sldId id="352" r:id="rId7"/>
    <p:sldId id="283" r:id="rId8"/>
    <p:sldId id="281" r:id="rId9"/>
    <p:sldId id="305" r:id="rId10"/>
    <p:sldId id="329" r:id="rId11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732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4721D-8600-42A2-BCB2-1B0FB8F2C301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DA015-EC79-429A-9835-4EA439BF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66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latin typeface="Calibri Light" panose="020F0302020204030204" pitchFamily="34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fld id="{9D132255-6C11-4489-B936-98C461FBEAB1}" type="slidenum">
              <a:rPr lang="en-US" altLang="en-US" sz="1200">
                <a:latin typeface="Calibri Light" panose="020F0302020204030204" pitchFamily="34" charset="0"/>
              </a:rPr>
              <a:pPr/>
              <a:t>6</a:t>
            </a:fld>
            <a:endParaRPr lang="en-US" altLang="en-US" sz="12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13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D5976-1C03-4328-9CD5-558E41DCF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05B44D-9277-4C69-9BE0-353F97BC4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1F1A4-D95C-4869-B42B-EDB19787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8A6E-7740-4694-A03B-D5A706733DF0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0A212-FC94-4604-87E2-3A427D40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D3F51-DE8B-4C09-BACF-2CE8890C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6F2B-F448-47E4-BAAE-7A3631626D2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33334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068A-D9B3-4AB9-B252-D691408A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62628A-4002-4B73-AE56-2777943E2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EB757-DC9C-4320-B99F-D4396A63C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8A6E-7740-4694-A03B-D5A706733DF0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4A54B-3F14-4548-A2DA-99C0FB60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5A83C-EFA6-465A-9DDA-029342CF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6F2B-F448-47E4-BAAE-7A3631626D2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2848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1015C2-242A-4F87-8E0E-11F04D3C6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CC91F-DEBB-4247-9824-B596AF8C1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58A03-06AC-4E54-AA73-59008B1E5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8A6E-7740-4694-A03B-D5A706733DF0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6E770-3718-42E3-AFAD-5A479156E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FD6B4-5A31-4ACE-892D-ECC6429D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6F2B-F448-47E4-BAAE-7A3631626D2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30664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 userDrawn="1"/>
        </p:nvSpPr>
        <p:spPr>
          <a:xfrm flipH="1" flipV="1">
            <a:off x="11464117" y="0"/>
            <a:ext cx="727881" cy="6858000"/>
          </a:xfrm>
          <a:prstGeom prst="rtTriangle">
            <a:avLst/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2388" y="340045"/>
            <a:ext cx="1121433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77421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46107" y="0"/>
            <a:ext cx="177421" cy="6858000"/>
          </a:xfrm>
          <a:prstGeom prst="rect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1464118" y="0"/>
            <a:ext cx="727881" cy="6858000"/>
          </a:xfrm>
          <a:prstGeom prst="rtTriangl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6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Brea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" hasCustomPrompt="1"/>
          </p:nvPr>
        </p:nvSpPr>
        <p:spPr>
          <a:xfrm>
            <a:off x="2" y="0"/>
            <a:ext cx="7638869" cy="6858000"/>
          </a:xfrm>
          <a:custGeom>
            <a:avLst/>
            <a:gdLst>
              <a:gd name="connsiteX0" fmla="*/ 0 w 7638869"/>
              <a:gd name="connsiteY0" fmla="*/ 0 h 6858000"/>
              <a:gd name="connsiteX1" fmla="*/ 7638869 w 7638869"/>
              <a:gd name="connsiteY1" fmla="*/ 0 h 6858000"/>
              <a:gd name="connsiteX2" fmla="*/ 3305074 w 7638869"/>
              <a:gd name="connsiteY2" fmla="*/ 6858000 h 6858000"/>
              <a:gd name="connsiteX3" fmla="*/ 3296635 w 7638869"/>
              <a:gd name="connsiteY3" fmla="*/ 6858000 h 6858000"/>
              <a:gd name="connsiteX4" fmla="*/ 0 w 7638869"/>
              <a:gd name="connsiteY4" fmla="*/ 1590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8869" h="6858000">
                <a:moveTo>
                  <a:pt x="0" y="0"/>
                </a:moveTo>
                <a:lnTo>
                  <a:pt x="7638869" y="0"/>
                </a:lnTo>
                <a:lnTo>
                  <a:pt x="3305074" y="6858000"/>
                </a:lnTo>
                <a:lnTo>
                  <a:pt x="3296635" y="6858000"/>
                </a:lnTo>
                <a:lnTo>
                  <a:pt x="0" y="159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B848A32-7D4C-4B71-B9E6-7192AA909683}"/>
              </a:ext>
            </a:extLst>
          </p:cNvPr>
          <p:cNvGrpSpPr/>
          <p:nvPr userDrawn="1"/>
        </p:nvGrpSpPr>
        <p:grpSpPr>
          <a:xfrm>
            <a:off x="1285598" y="4531100"/>
            <a:ext cx="1831847" cy="2326900"/>
            <a:chOff x="1194997" y="4531100"/>
            <a:chExt cx="1391266" cy="2326900"/>
          </a:xfrm>
        </p:grpSpPr>
        <p:sp>
          <p:nvSpPr>
            <p:cNvPr id="2" name="평행 사변형 1">
              <a:extLst>
                <a:ext uri="{FF2B5EF4-FFF2-40B4-BE49-F238E27FC236}">
                  <a16:creationId xmlns:a16="http://schemas.microsoft.com/office/drawing/2014/main" id="{2B8AA02C-B6B0-4B35-89E0-87B97A43426A}"/>
                </a:ext>
              </a:extLst>
            </p:cNvPr>
            <p:cNvSpPr/>
            <p:nvPr userDrawn="1"/>
          </p:nvSpPr>
          <p:spPr>
            <a:xfrm flipH="1">
              <a:off x="1194997" y="4531100"/>
              <a:ext cx="1391266" cy="2326900"/>
            </a:xfrm>
            <a:prstGeom prst="parallelogram">
              <a:avLst>
                <a:gd name="adj" fmla="val 80803"/>
              </a:avLst>
            </a:prstGeom>
            <a:solidFill>
              <a:schemeClr val="accent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dirty="0"/>
            </a:p>
          </p:txBody>
        </p:sp>
        <p:sp>
          <p:nvSpPr>
            <p:cNvPr id="10" name="평행 사변형 9">
              <a:extLst>
                <a:ext uri="{FF2B5EF4-FFF2-40B4-BE49-F238E27FC236}">
                  <a16:creationId xmlns:a16="http://schemas.microsoft.com/office/drawing/2014/main" id="{C0F73695-4F5E-4970-8CF3-C8172FE74F02}"/>
                </a:ext>
              </a:extLst>
            </p:cNvPr>
            <p:cNvSpPr/>
            <p:nvPr userDrawn="1"/>
          </p:nvSpPr>
          <p:spPr>
            <a:xfrm flipH="1">
              <a:off x="1435656" y="5606204"/>
              <a:ext cx="792473" cy="1251796"/>
            </a:xfrm>
            <a:prstGeom prst="parallelogram">
              <a:avLst>
                <a:gd name="adj" fmla="val 77385"/>
              </a:avLst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dirty="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94350A7-EFD9-4814-B86A-26643AF9EBD5}"/>
              </a:ext>
            </a:extLst>
          </p:cNvPr>
          <p:cNvGrpSpPr/>
          <p:nvPr userDrawn="1"/>
        </p:nvGrpSpPr>
        <p:grpSpPr>
          <a:xfrm>
            <a:off x="4525518" y="-4290"/>
            <a:ext cx="3952171" cy="5200979"/>
            <a:chOff x="3920151" y="-9053"/>
            <a:chExt cx="3215578" cy="4014975"/>
          </a:xfrm>
        </p:grpSpPr>
        <p:sp>
          <p:nvSpPr>
            <p:cNvPr id="13" name="평행 사변형 12">
              <a:extLst>
                <a:ext uri="{FF2B5EF4-FFF2-40B4-BE49-F238E27FC236}">
                  <a16:creationId xmlns:a16="http://schemas.microsoft.com/office/drawing/2014/main" id="{71BCA314-9337-4A75-818B-76B0C0EED895}"/>
                </a:ext>
              </a:extLst>
            </p:cNvPr>
            <p:cNvSpPr/>
            <p:nvPr userDrawn="1"/>
          </p:nvSpPr>
          <p:spPr>
            <a:xfrm>
              <a:off x="3920151" y="-4763"/>
              <a:ext cx="2921235" cy="4010685"/>
            </a:xfrm>
            <a:prstGeom prst="parallelogram">
              <a:avLst>
                <a:gd name="adj" fmla="val 91201"/>
              </a:avLst>
            </a:prstGeom>
            <a:solidFill>
              <a:schemeClr val="accent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/>
            </a:p>
          </p:txBody>
        </p:sp>
        <p:sp>
          <p:nvSpPr>
            <p:cNvPr id="14" name="평행 사변형 13">
              <a:extLst>
                <a:ext uri="{FF2B5EF4-FFF2-40B4-BE49-F238E27FC236}">
                  <a16:creationId xmlns:a16="http://schemas.microsoft.com/office/drawing/2014/main" id="{FC648CB1-83CE-4452-A37D-C391A74635DC}"/>
                </a:ext>
              </a:extLst>
            </p:cNvPr>
            <p:cNvSpPr/>
            <p:nvPr userDrawn="1"/>
          </p:nvSpPr>
          <p:spPr>
            <a:xfrm>
              <a:off x="4959760" y="-9053"/>
              <a:ext cx="2175969" cy="3064477"/>
            </a:xfrm>
            <a:prstGeom prst="parallelogram">
              <a:avLst>
                <a:gd name="adj" fmla="val 91630"/>
              </a:avLst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2206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D4580BA-A141-45EB-BB5F-4124A9D058B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-1" y="0"/>
            <a:ext cx="7525230" cy="6858000"/>
          </a:xfrm>
          <a:custGeom>
            <a:avLst/>
            <a:gdLst>
              <a:gd name="connsiteX0" fmla="*/ 0 w 7525230"/>
              <a:gd name="connsiteY0" fmla="*/ 0 h 6858000"/>
              <a:gd name="connsiteX1" fmla="*/ 7525230 w 7525230"/>
              <a:gd name="connsiteY1" fmla="*/ 0 h 6858000"/>
              <a:gd name="connsiteX2" fmla="*/ 4342625 w 7525230"/>
              <a:gd name="connsiteY2" fmla="*/ 6858000 h 6858000"/>
              <a:gd name="connsiteX3" fmla="*/ 0 w 752523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5230" h="6858000">
                <a:moveTo>
                  <a:pt x="0" y="0"/>
                </a:moveTo>
                <a:lnTo>
                  <a:pt x="7525230" y="0"/>
                </a:lnTo>
                <a:lnTo>
                  <a:pt x="4342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arallelogram 2"/>
          <p:cNvSpPr/>
          <p:nvPr userDrawn="1"/>
        </p:nvSpPr>
        <p:spPr>
          <a:xfrm>
            <a:off x="4636784" y="5127899"/>
            <a:ext cx="1209539" cy="1739424"/>
          </a:xfrm>
          <a:prstGeom prst="parallelogram">
            <a:avLst>
              <a:gd name="adj" fmla="val 66769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85947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4E58D9A-6983-410C-A481-5473203F280A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  <a:ea typeface="Source Sans Pro" charset="0"/>
              <a:cs typeface="Source Sans Pro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24526" y="126584"/>
            <a:ext cx="5709546" cy="2358197"/>
          </a:xfrm>
        </p:spPr>
        <p:txBody>
          <a:bodyPr anchor="t">
            <a:normAutofit/>
          </a:bodyPr>
          <a:lstStyle>
            <a:lvl1pPr>
              <a:defRPr sz="3400" b="1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89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D549208B-7C45-47FF-9A56-40F3F0FEDC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10355" y="2344710"/>
            <a:ext cx="1410394" cy="2168580"/>
          </a:xfrm>
          <a:custGeom>
            <a:avLst/>
            <a:gdLst>
              <a:gd name="connsiteX0" fmla="*/ 29004 w 2738833"/>
              <a:gd name="connsiteY0" fmla="*/ 0 h 4211148"/>
              <a:gd name="connsiteX1" fmla="*/ 2709829 w 2738833"/>
              <a:gd name="connsiteY1" fmla="*/ 0 h 4211148"/>
              <a:gd name="connsiteX2" fmla="*/ 2738833 w 2738833"/>
              <a:gd name="connsiteY2" fmla="*/ 29004 h 4211148"/>
              <a:gd name="connsiteX3" fmla="*/ 2738833 w 2738833"/>
              <a:gd name="connsiteY3" fmla="*/ 4182144 h 4211148"/>
              <a:gd name="connsiteX4" fmla="*/ 2709829 w 2738833"/>
              <a:gd name="connsiteY4" fmla="*/ 4211148 h 4211148"/>
              <a:gd name="connsiteX5" fmla="*/ 29004 w 2738833"/>
              <a:gd name="connsiteY5" fmla="*/ 4211148 h 4211148"/>
              <a:gd name="connsiteX6" fmla="*/ 0 w 2738833"/>
              <a:gd name="connsiteY6" fmla="*/ 4182144 h 4211148"/>
              <a:gd name="connsiteX7" fmla="*/ 0 w 2738833"/>
              <a:gd name="connsiteY7" fmla="*/ 29004 h 4211148"/>
              <a:gd name="connsiteX8" fmla="*/ 29004 w 2738833"/>
              <a:gd name="connsiteY8" fmla="*/ 0 h 421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833" h="4211148">
                <a:moveTo>
                  <a:pt x="29004" y="0"/>
                </a:moveTo>
                <a:lnTo>
                  <a:pt x="2709829" y="0"/>
                </a:lnTo>
                <a:cubicBezTo>
                  <a:pt x="2725847" y="0"/>
                  <a:pt x="2738833" y="12986"/>
                  <a:pt x="2738833" y="29004"/>
                </a:cubicBezTo>
                <a:lnTo>
                  <a:pt x="2738833" y="4182144"/>
                </a:lnTo>
                <a:cubicBezTo>
                  <a:pt x="2738833" y="4198162"/>
                  <a:pt x="2725847" y="4211148"/>
                  <a:pt x="2709829" y="4211148"/>
                </a:cubicBezTo>
                <a:lnTo>
                  <a:pt x="29004" y="4211148"/>
                </a:lnTo>
                <a:cubicBezTo>
                  <a:pt x="12986" y="4211148"/>
                  <a:pt x="0" y="4198162"/>
                  <a:pt x="0" y="4182144"/>
                </a:cubicBezTo>
                <a:lnTo>
                  <a:pt x="0" y="29004"/>
                </a:lnTo>
                <a:cubicBezTo>
                  <a:pt x="0" y="12986"/>
                  <a:pt x="12986" y="0"/>
                  <a:pt x="290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600"/>
            </a:lvl1pPr>
          </a:lstStyle>
          <a:p>
            <a:endParaRPr lang="id-ID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11B06004-8CA4-464E-B9CE-601E35786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64079" y="2101784"/>
            <a:ext cx="1726383" cy="2654432"/>
          </a:xfrm>
          <a:custGeom>
            <a:avLst/>
            <a:gdLst>
              <a:gd name="connsiteX0" fmla="*/ 29004 w 2738833"/>
              <a:gd name="connsiteY0" fmla="*/ 0 h 4211148"/>
              <a:gd name="connsiteX1" fmla="*/ 2709829 w 2738833"/>
              <a:gd name="connsiteY1" fmla="*/ 0 h 4211148"/>
              <a:gd name="connsiteX2" fmla="*/ 2738833 w 2738833"/>
              <a:gd name="connsiteY2" fmla="*/ 29004 h 4211148"/>
              <a:gd name="connsiteX3" fmla="*/ 2738833 w 2738833"/>
              <a:gd name="connsiteY3" fmla="*/ 4182144 h 4211148"/>
              <a:gd name="connsiteX4" fmla="*/ 2709829 w 2738833"/>
              <a:gd name="connsiteY4" fmla="*/ 4211148 h 4211148"/>
              <a:gd name="connsiteX5" fmla="*/ 29004 w 2738833"/>
              <a:gd name="connsiteY5" fmla="*/ 4211148 h 4211148"/>
              <a:gd name="connsiteX6" fmla="*/ 0 w 2738833"/>
              <a:gd name="connsiteY6" fmla="*/ 4182144 h 4211148"/>
              <a:gd name="connsiteX7" fmla="*/ 0 w 2738833"/>
              <a:gd name="connsiteY7" fmla="*/ 29004 h 4211148"/>
              <a:gd name="connsiteX8" fmla="*/ 29004 w 2738833"/>
              <a:gd name="connsiteY8" fmla="*/ 0 h 421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833" h="4211148">
                <a:moveTo>
                  <a:pt x="29004" y="0"/>
                </a:moveTo>
                <a:lnTo>
                  <a:pt x="2709829" y="0"/>
                </a:lnTo>
                <a:cubicBezTo>
                  <a:pt x="2725847" y="0"/>
                  <a:pt x="2738833" y="12986"/>
                  <a:pt x="2738833" y="29004"/>
                </a:cubicBezTo>
                <a:lnTo>
                  <a:pt x="2738833" y="4182144"/>
                </a:lnTo>
                <a:cubicBezTo>
                  <a:pt x="2738833" y="4198162"/>
                  <a:pt x="2725847" y="4211148"/>
                  <a:pt x="2709829" y="4211148"/>
                </a:cubicBezTo>
                <a:lnTo>
                  <a:pt x="29004" y="4211148"/>
                </a:lnTo>
                <a:cubicBezTo>
                  <a:pt x="12986" y="4211148"/>
                  <a:pt x="0" y="4198162"/>
                  <a:pt x="0" y="4182144"/>
                </a:cubicBezTo>
                <a:lnTo>
                  <a:pt x="0" y="29004"/>
                </a:lnTo>
                <a:cubicBezTo>
                  <a:pt x="0" y="12986"/>
                  <a:pt x="12986" y="0"/>
                  <a:pt x="290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952500" dir="10800000" sx="60000" sy="60000" algn="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600"/>
            </a:lvl1pPr>
          </a:lstStyle>
          <a:p>
            <a:endParaRPr lang="id-ID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DD9B6801-6405-49E6-AA8C-B0006CEA1C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33794" y="1740617"/>
            <a:ext cx="2196169" cy="3376767"/>
          </a:xfrm>
          <a:custGeom>
            <a:avLst/>
            <a:gdLst>
              <a:gd name="connsiteX0" fmla="*/ 29004 w 2738833"/>
              <a:gd name="connsiteY0" fmla="*/ 0 h 4211148"/>
              <a:gd name="connsiteX1" fmla="*/ 2709829 w 2738833"/>
              <a:gd name="connsiteY1" fmla="*/ 0 h 4211148"/>
              <a:gd name="connsiteX2" fmla="*/ 2738833 w 2738833"/>
              <a:gd name="connsiteY2" fmla="*/ 29004 h 4211148"/>
              <a:gd name="connsiteX3" fmla="*/ 2738833 w 2738833"/>
              <a:gd name="connsiteY3" fmla="*/ 4182144 h 4211148"/>
              <a:gd name="connsiteX4" fmla="*/ 2709829 w 2738833"/>
              <a:gd name="connsiteY4" fmla="*/ 4211148 h 4211148"/>
              <a:gd name="connsiteX5" fmla="*/ 29004 w 2738833"/>
              <a:gd name="connsiteY5" fmla="*/ 4211148 h 4211148"/>
              <a:gd name="connsiteX6" fmla="*/ 0 w 2738833"/>
              <a:gd name="connsiteY6" fmla="*/ 4182144 h 4211148"/>
              <a:gd name="connsiteX7" fmla="*/ 0 w 2738833"/>
              <a:gd name="connsiteY7" fmla="*/ 29004 h 4211148"/>
              <a:gd name="connsiteX8" fmla="*/ 29004 w 2738833"/>
              <a:gd name="connsiteY8" fmla="*/ 0 h 421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833" h="4211148">
                <a:moveTo>
                  <a:pt x="29004" y="0"/>
                </a:moveTo>
                <a:lnTo>
                  <a:pt x="2709829" y="0"/>
                </a:lnTo>
                <a:cubicBezTo>
                  <a:pt x="2725847" y="0"/>
                  <a:pt x="2738833" y="12986"/>
                  <a:pt x="2738833" y="29004"/>
                </a:cubicBezTo>
                <a:lnTo>
                  <a:pt x="2738833" y="4182144"/>
                </a:lnTo>
                <a:cubicBezTo>
                  <a:pt x="2738833" y="4198162"/>
                  <a:pt x="2725847" y="4211148"/>
                  <a:pt x="2709829" y="4211148"/>
                </a:cubicBezTo>
                <a:lnTo>
                  <a:pt x="29004" y="4211148"/>
                </a:lnTo>
                <a:cubicBezTo>
                  <a:pt x="12986" y="4211148"/>
                  <a:pt x="0" y="4198162"/>
                  <a:pt x="0" y="4182144"/>
                </a:cubicBezTo>
                <a:lnTo>
                  <a:pt x="0" y="29004"/>
                </a:lnTo>
                <a:cubicBezTo>
                  <a:pt x="0" y="12986"/>
                  <a:pt x="12986" y="0"/>
                  <a:pt x="290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952500" dir="10800000" sx="65000" sy="65000" algn="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600"/>
            </a:lvl1pPr>
          </a:lstStyle>
          <a:p>
            <a:endParaRPr lang="id-ID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4369834B-1E14-430D-B07A-FF130A57A1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3295" y="1323426"/>
            <a:ext cx="2738833" cy="4211148"/>
          </a:xfrm>
          <a:custGeom>
            <a:avLst/>
            <a:gdLst>
              <a:gd name="connsiteX0" fmla="*/ 29004 w 2738833"/>
              <a:gd name="connsiteY0" fmla="*/ 0 h 4211148"/>
              <a:gd name="connsiteX1" fmla="*/ 2709829 w 2738833"/>
              <a:gd name="connsiteY1" fmla="*/ 0 h 4211148"/>
              <a:gd name="connsiteX2" fmla="*/ 2738833 w 2738833"/>
              <a:gd name="connsiteY2" fmla="*/ 29004 h 4211148"/>
              <a:gd name="connsiteX3" fmla="*/ 2738833 w 2738833"/>
              <a:gd name="connsiteY3" fmla="*/ 4182144 h 4211148"/>
              <a:gd name="connsiteX4" fmla="*/ 2709829 w 2738833"/>
              <a:gd name="connsiteY4" fmla="*/ 4211148 h 4211148"/>
              <a:gd name="connsiteX5" fmla="*/ 29004 w 2738833"/>
              <a:gd name="connsiteY5" fmla="*/ 4211148 h 4211148"/>
              <a:gd name="connsiteX6" fmla="*/ 0 w 2738833"/>
              <a:gd name="connsiteY6" fmla="*/ 4182144 h 4211148"/>
              <a:gd name="connsiteX7" fmla="*/ 0 w 2738833"/>
              <a:gd name="connsiteY7" fmla="*/ 29004 h 4211148"/>
              <a:gd name="connsiteX8" fmla="*/ 29004 w 2738833"/>
              <a:gd name="connsiteY8" fmla="*/ 0 h 421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833" h="4211148">
                <a:moveTo>
                  <a:pt x="29004" y="0"/>
                </a:moveTo>
                <a:lnTo>
                  <a:pt x="2709829" y="0"/>
                </a:lnTo>
                <a:cubicBezTo>
                  <a:pt x="2725847" y="0"/>
                  <a:pt x="2738833" y="12986"/>
                  <a:pt x="2738833" y="29004"/>
                </a:cubicBezTo>
                <a:lnTo>
                  <a:pt x="2738833" y="4182144"/>
                </a:lnTo>
                <a:cubicBezTo>
                  <a:pt x="2738833" y="4198162"/>
                  <a:pt x="2725847" y="4211148"/>
                  <a:pt x="2709829" y="4211148"/>
                </a:cubicBezTo>
                <a:lnTo>
                  <a:pt x="29004" y="4211148"/>
                </a:lnTo>
                <a:cubicBezTo>
                  <a:pt x="12986" y="4211148"/>
                  <a:pt x="0" y="4198162"/>
                  <a:pt x="0" y="4182144"/>
                </a:cubicBezTo>
                <a:lnTo>
                  <a:pt x="0" y="29004"/>
                </a:lnTo>
                <a:cubicBezTo>
                  <a:pt x="0" y="12986"/>
                  <a:pt x="12986" y="0"/>
                  <a:pt x="290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952500" dir="10800000" sx="70000" sy="70000" algn="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7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69C127-12B9-49B1-981C-C9F1F34E8F1D}"/>
              </a:ext>
            </a:extLst>
          </p:cNvPr>
          <p:cNvSpPr/>
          <p:nvPr userDrawn="1"/>
        </p:nvSpPr>
        <p:spPr>
          <a:xfrm rot="1680183">
            <a:off x="6917980" y="-771727"/>
            <a:ext cx="7509366" cy="7509364"/>
          </a:xfrm>
          <a:prstGeom prst="roundRect">
            <a:avLst>
              <a:gd name="adj" fmla="val 19280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004169-A35F-40E4-9FB4-7B26F965EB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77505" y="-1712202"/>
            <a:ext cx="9390314" cy="9390314"/>
          </a:xfrm>
          <a:custGeom>
            <a:avLst/>
            <a:gdLst>
              <a:gd name="connsiteX0" fmla="*/ 4903575 w 10509950"/>
              <a:gd name="connsiteY0" fmla="*/ 1 h 10509951"/>
              <a:gd name="connsiteX1" fmla="*/ 5934391 w 10509950"/>
              <a:gd name="connsiteY1" fmla="*/ 369831 h 10509951"/>
              <a:gd name="connsiteX2" fmla="*/ 9919853 w 10509950"/>
              <a:gd name="connsiteY2" fmla="*/ 3653365 h 10509951"/>
              <a:gd name="connsiteX3" fmla="*/ 10140120 w 10509950"/>
              <a:gd name="connsiteY3" fmla="*/ 5934391 h 10509951"/>
              <a:gd name="connsiteX4" fmla="*/ 6856586 w 10509950"/>
              <a:gd name="connsiteY4" fmla="*/ 9919854 h 10509951"/>
              <a:gd name="connsiteX5" fmla="*/ 4575560 w 10509950"/>
              <a:gd name="connsiteY5" fmla="*/ 10140120 h 10509951"/>
              <a:gd name="connsiteX6" fmla="*/ 590098 w 10509950"/>
              <a:gd name="connsiteY6" fmla="*/ 6856587 h 10509951"/>
              <a:gd name="connsiteX7" fmla="*/ 369831 w 10509950"/>
              <a:gd name="connsiteY7" fmla="*/ 4575560 h 10509951"/>
              <a:gd name="connsiteX8" fmla="*/ 3653365 w 10509950"/>
              <a:gd name="connsiteY8" fmla="*/ 590098 h 10509951"/>
              <a:gd name="connsiteX9" fmla="*/ 4903575 w 10509950"/>
              <a:gd name="connsiteY9" fmla="*/ 1 h 1050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9950" h="10509951">
                <a:moveTo>
                  <a:pt x="4903575" y="1"/>
                </a:moveTo>
                <a:cubicBezTo>
                  <a:pt x="5266750" y="-301"/>
                  <a:pt x="5632204" y="120866"/>
                  <a:pt x="5934391" y="369831"/>
                </a:cubicBezTo>
                <a:lnTo>
                  <a:pt x="9919853" y="3653365"/>
                </a:lnTo>
                <a:cubicBezTo>
                  <a:pt x="10610566" y="4222428"/>
                  <a:pt x="10709183" y="5243678"/>
                  <a:pt x="10140120" y="5934391"/>
                </a:cubicBezTo>
                <a:lnTo>
                  <a:pt x="6856586" y="9919854"/>
                </a:lnTo>
                <a:cubicBezTo>
                  <a:pt x="6287523" y="10610567"/>
                  <a:pt x="5266273" y="10709183"/>
                  <a:pt x="4575560" y="10140120"/>
                </a:cubicBezTo>
                <a:lnTo>
                  <a:pt x="590098" y="6856587"/>
                </a:lnTo>
                <a:cubicBezTo>
                  <a:pt x="-100615" y="6287523"/>
                  <a:pt x="-199232" y="5266273"/>
                  <a:pt x="369831" y="4575560"/>
                </a:cubicBezTo>
                <a:lnTo>
                  <a:pt x="3653365" y="590098"/>
                </a:lnTo>
                <a:cubicBezTo>
                  <a:pt x="3973463" y="201572"/>
                  <a:pt x="4436636" y="389"/>
                  <a:pt x="49035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968500" dir="8100000" sx="79000" sy="79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389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44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7457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3FF3C-8CCE-4416-9894-7DC2D1954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1C908-077D-4098-82F1-393C65907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2B15C-10ED-4366-A3F5-47D8A016F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8A6E-7740-4694-A03B-D5A706733DF0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70752-203A-4709-B160-D06F40D70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37160-A568-44C7-B0E8-E99ABA78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6F2B-F448-47E4-BAAE-7A3631626D2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170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3C28E-5885-4FF8-91C1-DB580AD6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39887-F315-455A-95DD-E4E7D514C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6659C-AC9C-4485-95B5-8D805BA2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8A6E-7740-4694-A03B-D5A706733DF0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FCCBD-8D30-44B3-87D0-1BD0DB268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4799B-FF73-497F-BCCB-15C2B5949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6F2B-F448-47E4-BAAE-7A3631626D2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268581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127E-EE24-402F-B0A9-5D218B55F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9ED82-C0B4-446F-B94A-5B6464AC6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CEE82-D534-4614-8461-25B131E7E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5301D-23CD-446F-ADD5-80CDF7EE7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8A6E-7740-4694-A03B-D5A706733DF0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E7EB9-28E5-4D9E-A79F-7722AB30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485D9-9888-4E14-AAA8-084E21A2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6F2B-F448-47E4-BAAE-7A3631626D2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946378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1639E-876B-4EE6-A996-E20EC31A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EDC56-6961-46B2-AC45-1F8FB28BA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3E59D-6348-436F-BF5B-92824D73B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110487-0FB3-4A59-861C-5AACC87BD8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D07DCC-F445-4B28-8411-B76AE08A5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2399C5-7C37-4C20-813B-D000F695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8A6E-7740-4694-A03B-D5A706733DF0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F21158-F236-4D1D-A9AA-A56FAC01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3ABCA3-4880-4D59-9A8B-536A1BBF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6F2B-F448-47E4-BAAE-7A3631626D2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31814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8346-B75E-4DE7-A13E-6FDD3C61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7C33C3-CD2B-4BB5-AADA-7BB3323A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8A6E-7740-4694-A03B-D5A706733DF0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21FB92-13BF-44EE-BC5C-8D65AE32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380EF-8A49-4999-9189-7691E97E8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6F2B-F448-47E4-BAAE-7A3631626D2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9518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68D46D-3891-4895-8C78-26206FE6E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8A6E-7740-4694-A03B-D5A706733DF0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9BE62-79B3-4CB7-A48B-47600CB2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2925B-901B-4FA1-956C-06743E8E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6F2B-F448-47E4-BAAE-7A3631626D2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98485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96E5E-F34B-4178-95F3-B5D0AF5A0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45E0C-227A-4B5C-904B-DD90695A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16174D-03EE-4807-AE47-F71AABABA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308C1-A5DE-41EF-A8D6-08F8BAC5C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8A6E-7740-4694-A03B-D5A706733DF0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D5F1C-9487-4357-8A75-63CC03D95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5188F-DCD9-47C1-801D-0624C0C4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6F2B-F448-47E4-BAAE-7A3631626D2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6515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E30B-9641-4378-9F3F-096F83E14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EBD2BA-CA4A-45BC-BE39-6B261F1C7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DB063-6397-4BA8-B5AC-AA4304A0F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9A52A-ADBE-481D-9EB0-813C622D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8A6E-7740-4694-A03B-D5A706733DF0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17FE9-81DF-4508-A325-CFED0E0A1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C6F0E-D64F-4FAE-8B59-0A600075B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6F2B-F448-47E4-BAAE-7A3631626D2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95692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3FFFE4-5EE2-43B5-880D-2D83A72E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A8E3D-FC58-4052-B215-8A1DD3A91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40B7A-D8BF-43C0-AE63-FD1BC132B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18A6E-7740-4694-A03B-D5A706733DF0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757E6-B948-4506-A8EA-82B307FD0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C8CD2-2030-4055-A982-4A3CDFDEE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6F2B-F448-47E4-BAAE-7A3631626D2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1450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0" b="27550"/>
          <a:stretch>
            <a:fillRect/>
          </a:stretch>
        </p:blipFill>
        <p:spPr>
          <a:xfrm>
            <a:off x="0" y="0"/>
            <a:ext cx="12214225" cy="6858000"/>
          </a:xfrm>
        </p:spPr>
      </p:pic>
      <p:sp>
        <p:nvSpPr>
          <p:cNvPr id="19" name="Rectangle 18"/>
          <p:cNvSpPr/>
          <p:nvPr/>
        </p:nvSpPr>
        <p:spPr>
          <a:xfrm>
            <a:off x="2381" y="0"/>
            <a:ext cx="12211844" cy="6858000"/>
          </a:xfrm>
          <a:prstGeom prst="rect">
            <a:avLst/>
          </a:prstGeom>
          <a:solidFill>
            <a:srgbClr val="384558">
              <a:alpha val="8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>
              <a:defRPr/>
            </a:pPr>
            <a:endParaRPr lang="en-US" sz="900"/>
          </a:p>
        </p:txBody>
      </p:sp>
      <p:sp>
        <p:nvSpPr>
          <p:cNvPr id="14" name="Rectangle 13"/>
          <p:cNvSpPr/>
          <p:nvPr/>
        </p:nvSpPr>
        <p:spPr>
          <a:xfrm>
            <a:off x="3238500" y="2888885"/>
            <a:ext cx="5715000" cy="677088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anchor="ctr">
            <a:spAutoFit/>
          </a:bodyPr>
          <a:lstStyle/>
          <a:p>
            <a:pPr algn="ctr" defTabSz="914217">
              <a:tabLst>
                <a:tab pos="169069" algn="l"/>
              </a:tabLst>
              <a:defRPr/>
            </a:pPr>
            <a:r>
              <a:rPr lang="en-US" sz="3600" dirty="0" smtClean="0">
                <a:solidFill>
                  <a:schemeClr val="bg1"/>
                </a:solidFill>
                <a:latin typeface="Lato Black"/>
                <a:cs typeface="Lato Black"/>
              </a:rPr>
              <a:t>LOGO HERE</a:t>
            </a:r>
            <a:endParaRPr lang="en-US" sz="3600" dirty="0">
              <a:solidFill>
                <a:schemeClr val="bg1"/>
              </a:solidFill>
              <a:cs typeface="Lato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49612" y="3565973"/>
            <a:ext cx="5715000" cy="307756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anchor="ctr">
            <a:spAutoFit/>
          </a:bodyPr>
          <a:lstStyle/>
          <a:p>
            <a:pPr algn="ctr" defTabSz="914217">
              <a:tabLst>
                <a:tab pos="169069" algn="l"/>
              </a:tabLst>
              <a:defRPr/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sz="1200" dirty="0">
              <a:solidFill>
                <a:schemeClr val="bg1"/>
              </a:solidFill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1736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54F866A2-9F41-46B8-B75A-FCF03B0B4531}"/>
              </a:ext>
            </a:extLst>
          </p:cNvPr>
          <p:cNvGrpSpPr/>
          <p:nvPr/>
        </p:nvGrpSpPr>
        <p:grpSpPr>
          <a:xfrm>
            <a:off x="4206242" y="695154"/>
            <a:ext cx="3779518" cy="1568110"/>
            <a:chOff x="4206241" y="1658271"/>
            <a:chExt cx="3779518" cy="156811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01AEE68-58B0-4E7E-94FA-56E6C2DCB573}"/>
                </a:ext>
              </a:extLst>
            </p:cNvPr>
            <p:cNvGrpSpPr/>
            <p:nvPr/>
          </p:nvGrpSpPr>
          <p:grpSpPr>
            <a:xfrm>
              <a:off x="4206241" y="1658271"/>
              <a:ext cx="3779518" cy="1440424"/>
              <a:chOff x="942405" y="1972566"/>
              <a:chExt cx="3779518" cy="1440424"/>
            </a:xfrm>
          </p:grpSpPr>
          <p:sp>
            <p:nvSpPr>
              <p:cNvPr id="68" name="Text Placeholder 2">
                <a:extLst>
                  <a:ext uri="{FF2B5EF4-FFF2-40B4-BE49-F238E27FC236}">
                    <a16:creationId xmlns:a16="http://schemas.microsoft.com/office/drawing/2014/main" id="{F9A24D07-7E68-4499-B849-50BA89B91C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2405" y="2293388"/>
                <a:ext cx="3779518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dirty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Our Favorite Product</a:t>
                </a:r>
                <a:endParaRPr lang="id-ID" sz="3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9" name="Text Placeholder 2">
                <a:extLst>
                  <a:ext uri="{FF2B5EF4-FFF2-40B4-BE49-F238E27FC236}">
                    <a16:creationId xmlns:a16="http://schemas.microsoft.com/office/drawing/2014/main" id="{10E9B712-9BFE-46AB-B8A5-10262FEA6B4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Type Awesome Title</a:t>
                </a:r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EFED8A1-486C-4A74-BEF0-A04390AB90EE}"/>
                </a:ext>
              </a:extLst>
            </p:cNvPr>
            <p:cNvGrpSpPr/>
            <p:nvPr/>
          </p:nvGrpSpPr>
          <p:grpSpPr>
            <a:xfrm flipH="1">
              <a:off x="5917404" y="3176267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324B1055-4251-4F44-BFEC-2EECAA3C4514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87E0858-EA76-422F-A944-FAB13AAB9687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4385510" y="2893467"/>
            <a:ext cx="306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en-US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6" name="TextBox 15"/>
          <p:cNvSpPr txBox="1"/>
          <p:nvPr/>
        </p:nvSpPr>
        <p:spPr>
          <a:xfrm>
            <a:off x="968963" y="2765781"/>
            <a:ext cx="451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en-US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r="23692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5" r="28315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0" r="26790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8" r="25608"/>
          <a:stretch>
            <a:fillRect/>
          </a:stretch>
        </p:blipFill>
        <p:spPr/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D63C5D-ED04-4C51-9605-D1A19C51738A}"/>
              </a:ext>
            </a:extLst>
          </p:cNvPr>
          <p:cNvSpPr/>
          <p:nvPr/>
        </p:nvSpPr>
        <p:spPr>
          <a:xfrm>
            <a:off x="6869463" y="1740617"/>
            <a:ext cx="3712181" cy="3376766"/>
          </a:xfrm>
          <a:prstGeom prst="roundRect">
            <a:avLst>
              <a:gd name="adj" fmla="val 1059"/>
            </a:avLst>
          </a:prstGeom>
          <a:solidFill>
            <a:schemeClr val="accent1"/>
          </a:solidFill>
          <a:ln>
            <a:noFill/>
          </a:ln>
          <a:effectLst>
            <a:outerShdw blurRad="1270000" dist="1422400" dir="10800000" sx="75000" sy="75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55BB60-AFFD-4F21-9875-E8E38EAE9DEA}"/>
              </a:ext>
            </a:extLst>
          </p:cNvPr>
          <p:cNvGrpSpPr/>
          <p:nvPr/>
        </p:nvGrpSpPr>
        <p:grpSpPr>
          <a:xfrm>
            <a:off x="7255814" y="2448242"/>
            <a:ext cx="2939478" cy="1119602"/>
            <a:chOff x="1274664" y="2559918"/>
            <a:chExt cx="2939478" cy="1119602"/>
          </a:xfrm>
        </p:grpSpPr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A37CE70E-B18C-4454-9BA5-7B0E55EEB8FC}"/>
                </a:ext>
              </a:extLst>
            </p:cNvPr>
            <p:cNvSpPr txBox="1">
              <a:spLocks/>
            </p:cNvSpPr>
            <p:nvPr/>
          </p:nvSpPr>
          <p:spPr>
            <a:xfrm>
              <a:off x="1274664" y="2559918"/>
              <a:ext cx="278539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36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TITLE HERE</a:t>
              </a:r>
              <a:endParaRPr lang="fr-CA" sz="36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653C326F-47B8-4B87-AF26-04386016E10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74664" y="3203773"/>
              <a:ext cx="2939478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2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industry. Lorem Ipsum has been the industry's standard dummy text ever since the 1500s, when an unknown printer took a galley of type and scrambled it to make a type specimen book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5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16578" y="3350926"/>
            <a:ext cx="5666873" cy="172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passages.</a:t>
            </a:r>
            <a:endParaRPr lang="fr-CA" sz="1200" spc="100" dirty="0">
              <a:latin typeface="Raleway" panose="020B05030301010600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6578" y="5071205"/>
            <a:ext cx="5666872" cy="172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passages.</a:t>
            </a:r>
            <a:endParaRPr lang="fr-CA" sz="1200" spc="100" dirty="0">
              <a:latin typeface="Raleway" panose="020B0503030101060003" pitchFamily="34" charset="0"/>
            </a:endParaRPr>
          </a:p>
        </p:txBody>
      </p:sp>
      <p:sp>
        <p:nvSpPr>
          <p:cNvPr id="13" name="Text Placeholder 10"/>
          <p:cNvSpPr txBox="1">
            <a:spLocks/>
          </p:cNvSpPr>
          <p:nvPr/>
        </p:nvSpPr>
        <p:spPr>
          <a:xfrm>
            <a:off x="8226505" y="1969508"/>
            <a:ext cx="2951878" cy="198179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11" name="Straight Arrow Connector 8">
            <a:extLst>
              <a:ext uri="{FF2B5EF4-FFF2-40B4-BE49-F238E27FC236}">
                <a16:creationId xmlns:a16="http://schemas.microsoft.com/office/drawing/2014/main" id="{66EF27EA-1645-4449-899A-4A183BE3B2EB}"/>
              </a:ext>
            </a:extLst>
          </p:cNvPr>
          <p:cNvCxnSpPr>
            <a:cxnSpLocks/>
          </p:cNvCxnSpPr>
          <p:nvPr/>
        </p:nvCxnSpPr>
        <p:spPr>
          <a:xfrm flipH="1">
            <a:off x="7445829" y="3255038"/>
            <a:ext cx="4746171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r="128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146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194EB88-D2EF-4157-9017-BE258648C1AB}"/>
              </a:ext>
            </a:extLst>
          </p:cNvPr>
          <p:cNvSpPr txBox="1"/>
          <p:nvPr/>
        </p:nvSpPr>
        <p:spPr>
          <a:xfrm>
            <a:off x="7302854" y="4110354"/>
            <a:ext cx="4179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. 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10" name="Straight Arrow Connector 8">
            <a:extLst>
              <a:ext uri="{FF2B5EF4-FFF2-40B4-BE49-F238E27FC236}">
                <a16:creationId xmlns:a16="http://schemas.microsoft.com/office/drawing/2014/main" id="{FE060644-40D8-4193-A486-E58506CD2F36}"/>
              </a:ext>
            </a:extLst>
          </p:cNvPr>
          <p:cNvCxnSpPr>
            <a:cxnSpLocks/>
          </p:cNvCxnSpPr>
          <p:nvPr/>
        </p:nvCxnSpPr>
        <p:spPr>
          <a:xfrm flipH="1">
            <a:off x="7445829" y="3286919"/>
            <a:ext cx="4746171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A6C4E4D6-96FA-45B0-B6BC-C3482DB1D9EF}"/>
              </a:ext>
            </a:extLst>
          </p:cNvPr>
          <p:cNvSpPr txBox="1">
            <a:spLocks/>
          </p:cNvSpPr>
          <p:nvPr/>
        </p:nvSpPr>
        <p:spPr>
          <a:xfrm>
            <a:off x="8494220" y="2268639"/>
            <a:ext cx="3096344" cy="142999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r="88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02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1A17354-9783-4EEE-AA26-2A95D5CEBEA5}"/>
              </a:ext>
            </a:extLst>
          </p:cNvPr>
          <p:cNvSpPr/>
          <p:nvPr/>
        </p:nvSpPr>
        <p:spPr>
          <a:xfrm>
            <a:off x="299796" y="1395726"/>
            <a:ext cx="3814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. 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5391CED-DE88-4E74-A619-AD904A820538}"/>
              </a:ext>
            </a:extLst>
          </p:cNvPr>
          <p:cNvSpPr txBox="1">
            <a:spLocks/>
          </p:cNvSpPr>
          <p:nvPr/>
        </p:nvSpPr>
        <p:spPr>
          <a:xfrm>
            <a:off x="0" y="748526"/>
            <a:ext cx="3420981" cy="1119602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507C74-9FE1-4502-A407-D19B99FC3DD4}"/>
              </a:ext>
            </a:extLst>
          </p:cNvPr>
          <p:cNvSpPr/>
          <p:nvPr/>
        </p:nvSpPr>
        <p:spPr>
          <a:xfrm>
            <a:off x="299796" y="3509517"/>
            <a:ext cx="3814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. 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1" b="113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69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1152525" y="1786732"/>
            <a:ext cx="2255838" cy="2256631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defTabSz="914217">
              <a:defRPr/>
            </a:pP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59907" y="1786732"/>
            <a:ext cx="2256631" cy="2256631"/>
          </a:xfrm>
          <a:prstGeom prst="ellipse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defTabSz="914217">
              <a:defRPr/>
            </a:pP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75463" y="1786732"/>
            <a:ext cx="2256632" cy="2256631"/>
          </a:xfrm>
          <a:prstGeom prst="ellipse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defTabSz="914217">
              <a:defRPr/>
            </a:pP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968082" y="1786732"/>
            <a:ext cx="2255838" cy="2256631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defTabSz="914217">
              <a:defRPr/>
            </a:pP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783638" y="1786732"/>
            <a:ext cx="2255838" cy="2256631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defTabSz="914217">
              <a:defRPr/>
            </a:pP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3318" name="Rectangle 24"/>
          <p:cNvSpPr>
            <a:spLocks noChangeArrowheads="1"/>
          </p:cNvSpPr>
          <p:nvPr/>
        </p:nvSpPr>
        <p:spPr bwMode="auto">
          <a:xfrm>
            <a:off x="1429544" y="2933700"/>
            <a:ext cx="1701800" cy="7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algn="ctr" defTabSz="914217">
              <a:defRPr/>
            </a:pPr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sz="1100" dirty="0">
              <a:ea typeface="Lato Light" charset="0"/>
              <a:cs typeface="Lato Light"/>
            </a:endParaRPr>
          </a:p>
        </p:txBody>
      </p:sp>
      <p:sp>
        <p:nvSpPr>
          <p:cNvPr id="13319" name="Rectangle 33"/>
          <p:cNvSpPr>
            <a:spLocks noChangeArrowheads="1"/>
          </p:cNvSpPr>
          <p:nvPr/>
        </p:nvSpPr>
        <p:spPr bwMode="auto">
          <a:xfrm>
            <a:off x="3372644" y="2933700"/>
            <a:ext cx="1701800" cy="7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algn="ctr" defTabSz="914217">
              <a:defRPr/>
            </a:pPr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sz="1100" dirty="0">
              <a:ea typeface="Lato Light" charset="0"/>
              <a:cs typeface="Lato Light"/>
            </a:endParaRPr>
          </a:p>
        </p:txBody>
      </p:sp>
      <p:sp>
        <p:nvSpPr>
          <p:cNvPr id="13320" name="Rectangle 38"/>
          <p:cNvSpPr>
            <a:spLocks noChangeArrowheads="1"/>
          </p:cNvSpPr>
          <p:nvPr/>
        </p:nvSpPr>
        <p:spPr bwMode="auto">
          <a:xfrm>
            <a:off x="5235575" y="2933700"/>
            <a:ext cx="1701800" cy="7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algn="ctr" defTabSz="914217">
              <a:defRPr/>
            </a:pPr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sz="1100" dirty="0">
              <a:ea typeface="Lato Light" charset="0"/>
              <a:cs typeface="Lato Light"/>
            </a:endParaRPr>
          </a:p>
        </p:txBody>
      </p:sp>
      <p:sp>
        <p:nvSpPr>
          <p:cNvPr id="13321" name="Rectangle 39"/>
          <p:cNvSpPr>
            <a:spLocks noChangeArrowheads="1"/>
          </p:cNvSpPr>
          <p:nvPr/>
        </p:nvSpPr>
        <p:spPr bwMode="auto">
          <a:xfrm>
            <a:off x="7178675" y="2933700"/>
            <a:ext cx="1702594" cy="7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algn="ctr" defTabSz="914217">
              <a:defRPr/>
            </a:pPr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sz="1100" dirty="0">
              <a:ea typeface="Lato Light" charset="0"/>
              <a:cs typeface="Lato Light"/>
            </a:endParaRPr>
          </a:p>
        </p:txBody>
      </p:sp>
      <p:sp>
        <p:nvSpPr>
          <p:cNvPr id="13322" name="Rectangle 40"/>
          <p:cNvSpPr>
            <a:spLocks noChangeArrowheads="1"/>
          </p:cNvSpPr>
          <p:nvPr/>
        </p:nvSpPr>
        <p:spPr bwMode="auto">
          <a:xfrm>
            <a:off x="9081294" y="2933700"/>
            <a:ext cx="1702594" cy="7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algn="ctr" defTabSz="914217">
              <a:defRPr/>
            </a:pPr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sz="1100" dirty="0">
              <a:ea typeface="Lato Light" charset="0"/>
              <a:cs typeface="Lato Ligh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913807" y="2168991"/>
            <a:ext cx="722853" cy="716540"/>
            <a:chOff x="-6350" y="1208088"/>
            <a:chExt cx="363538" cy="360363"/>
          </a:xfrm>
          <a:solidFill>
            <a:srgbClr val="FFFFFF"/>
          </a:solidFill>
        </p:grpSpPr>
        <p:sp>
          <p:nvSpPr>
            <p:cNvPr id="45" name="Freeform 5"/>
            <p:cNvSpPr>
              <a:spLocks noEditPoints="1"/>
            </p:cNvSpPr>
            <p:nvPr/>
          </p:nvSpPr>
          <p:spPr bwMode="auto">
            <a:xfrm>
              <a:off x="-6350" y="1208088"/>
              <a:ext cx="363538" cy="360363"/>
            </a:xfrm>
            <a:custGeom>
              <a:avLst/>
              <a:gdLst/>
              <a:ahLst/>
              <a:cxnLst>
                <a:cxn ang="0">
                  <a:pos x="121" y="41"/>
                </a:cxn>
                <a:cxn ang="0">
                  <a:pos x="83" y="2"/>
                </a:cxn>
                <a:cxn ang="0">
                  <a:pos x="76" y="0"/>
                </a:cxn>
                <a:cxn ang="0">
                  <a:pos x="72" y="2"/>
                </a:cxn>
                <a:cxn ang="0">
                  <a:pos x="70" y="6"/>
                </a:cxn>
                <a:cxn ang="0">
                  <a:pos x="61" y="21"/>
                </a:cxn>
                <a:cxn ang="0">
                  <a:pos x="39" y="36"/>
                </a:cxn>
                <a:cxn ang="0">
                  <a:pos x="14" y="53"/>
                </a:cxn>
                <a:cxn ang="0">
                  <a:pos x="1" y="75"/>
                </a:cxn>
                <a:cxn ang="0">
                  <a:pos x="3" y="82"/>
                </a:cxn>
                <a:cxn ang="0">
                  <a:pos x="42" y="121"/>
                </a:cxn>
                <a:cxn ang="0">
                  <a:pos x="49" y="123"/>
                </a:cxn>
                <a:cxn ang="0">
                  <a:pos x="52" y="121"/>
                </a:cxn>
                <a:cxn ang="0">
                  <a:pos x="54" y="117"/>
                </a:cxn>
                <a:cxn ang="0">
                  <a:pos x="63" y="103"/>
                </a:cxn>
                <a:cxn ang="0">
                  <a:pos x="85" y="87"/>
                </a:cxn>
                <a:cxn ang="0">
                  <a:pos x="110" y="70"/>
                </a:cxn>
                <a:cxn ang="0">
                  <a:pos x="123" y="48"/>
                </a:cxn>
                <a:cxn ang="0">
                  <a:pos x="121" y="41"/>
                </a:cxn>
                <a:cxn ang="0">
                  <a:pos x="47" y="115"/>
                </a:cxn>
                <a:cxn ang="0">
                  <a:pos x="9" y="77"/>
                </a:cxn>
                <a:cxn ang="0">
                  <a:pos x="78" y="8"/>
                </a:cxn>
                <a:cxn ang="0">
                  <a:pos x="116" y="46"/>
                </a:cxn>
                <a:cxn ang="0">
                  <a:pos x="47" y="115"/>
                </a:cxn>
                <a:cxn ang="0">
                  <a:pos x="47" y="115"/>
                </a:cxn>
                <a:cxn ang="0">
                  <a:pos x="47" y="115"/>
                </a:cxn>
              </a:cxnLst>
              <a:rect l="0" t="0" r="r" b="b"/>
              <a:pathLst>
                <a:path w="124" h="123">
                  <a:moveTo>
                    <a:pt x="121" y="41"/>
                  </a:moveTo>
                  <a:cubicBezTo>
                    <a:pt x="83" y="2"/>
                    <a:pt x="83" y="2"/>
                    <a:pt x="83" y="2"/>
                  </a:cubicBezTo>
                  <a:cubicBezTo>
                    <a:pt x="81" y="0"/>
                    <a:pt x="78" y="0"/>
                    <a:pt x="76" y="0"/>
                  </a:cubicBezTo>
                  <a:cubicBezTo>
                    <a:pt x="74" y="1"/>
                    <a:pt x="73" y="1"/>
                    <a:pt x="72" y="2"/>
                  </a:cubicBezTo>
                  <a:cubicBezTo>
                    <a:pt x="71" y="3"/>
                    <a:pt x="71" y="4"/>
                    <a:pt x="70" y="6"/>
                  </a:cubicBezTo>
                  <a:cubicBezTo>
                    <a:pt x="69" y="11"/>
                    <a:pt x="66" y="16"/>
                    <a:pt x="61" y="21"/>
                  </a:cubicBezTo>
                  <a:cubicBezTo>
                    <a:pt x="55" y="26"/>
                    <a:pt x="47" y="31"/>
                    <a:pt x="39" y="36"/>
                  </a:cubicBezTo>
                  <a:cubicBezTo>
                    <a:pt x="31" y="41"/>
                    <a:pt x="22" y="46"/>
                    <a:pt x="14" y="53"/>
                  </a:cubicBezTo>
                  <a:cubicBezTo>
                    <a:pt x="8" y="60"/>
                    <a:pt x="4" y="67"/>
                    <a:pt x="1" y="75"/>
                  </a:cubicBezTo>
                  <a:cubicBezTo>
                    <a:pt x="0" y="77"/>
                    <a:pt x="1" y="80"/>
                    <a:pt x="3" y="82"/>
                  </a:cubicBezTo>
                  <a:cubicBezTo>
                    <a:pt x="42" y="121"/>
                    <a:pt x="42" y="121"/>
                    <a:pt x="42" y="121"/>
                  </a:cubicBezTo>
                  <a:cubicBezTo>
                    <a:pt x="43" y="123"/>
                    <a:pt x="46" y="123"/>
                    <a:pt x="49" y="123"/>
                  </a:cubicBezTo>
                  <a:cubicBezTo>
                    <a:pt x="50" y="122"/>
                    <a:pt x="51" y="122"/>
                    <a:pt x="52" y="121"/>
                  </a:cubicBezTo>
                  <a:cubicBezTo>
                    <a:pt x="53" y="120"/>
                    <a:pt x="54" y="119"/>
                    <a:pt x="54" y="117"/>
                  </a:cubicBezTo>
                  <a:cubicBezTo>
                    <a:pt x="56" y="112"/>
                    <a:pt x="59" y="107"/>
                    <a:pt x="63" y="103"/>
                  </a:cubicBezTo>
                  <a:cubicBezTo>
                    <a:pt x="69" y="97"/>
                    <a:pt x="77" y="92"/>
                    <a:pt x="85" y="87"/>
                  </a:cubicBezTo>
                  <a:cubicBezTo>
                    <a:pt x="94" y="82"/>
                    <a:pt x="103" y="77"/>
                    <a:pt x="110" y="70"/>
                  </a:cubicBezTo>
                  <a:cubicBezTo>
                    <a:pt x="117" y="63"/>
                    <a:pt x="121" y="57"/>
                    <a:pt x="123" y="48"/>
                  </a:cubicBezTo>
                  <a:cubicBezTo>
                    <a:pt x="124" y="46"/>
                    <a:pt x="123" y="43"/>
                    <a:pt x="121" y="41"/>
                  </a:cubicBezTo>
                  <a:close/>
                  <a:moveTo>
                    <a:pt x="47" y="115"/>
                  </a:moveTo>
                  <a:cubicBezTo>
                    <a:pt x="34" y="103"/>
                    <a:pt x="21" y="90"/>
                    <a:pt x="9" y="77"/>
                  </a:cubicBezTo>
                  <a:cubicBezTo>
                    <a:pt x="20" y="42"/>
                    <a:pt x="67" y="43"/>
                    <a:pt x="78" y="8"/>
                  </a:cubicBezTo>
                  <a:cubicBezTo>
                    <a:pt x="90" y="21"/>
                    <a:pt x="103" y="33"/>
                    <a:pt x="116" y="46"/>
                  </a:cubicBezTo>
                  <a:cubicBezTo>
                    <a:pt x="105" y="81"/>
                    <a:pt x="58" y="80"/>
                    <a:pt x="47" y="115"/>
                  </a:cubicBezTo>
                  <a:close/>
                  <a:moveTo>
                    <a:pt x="47" y="115"/>
                  </a:moveTo>
                  <a:cubicBezTo>
                    <a:pt x="47" y="115"/>
                    <a:pt x="47" y="115"/>
                    <a:pt x="47" y="11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46" name="Freeform 6"/>
            <p:cNvSpPr>
              <a:spLocks noEditPoints="1"/>
            </p:cNvSpPr>
            <p:nvPr/>
          </p:nvSpPr>
          <p:spPr bwMode="auto">
            <a:xfrm>
              <a:off x="125413" y="1336676"/>
              <a:ext cx="100013" cy="100013"/>
            </a:xfrm>
            <a:custGeom>
              <a:avLst/>
              <a:gdLst/>
              <a:ahLst/>
              <a:cxnLst>
                <a:cxn ang="0">
                  <a:pos x="27" y="11"/>
                </a:cxn>
                <a:cxn ang="0">
                  <a:pos x="20" y="12"/>
                </a:cxn>
                <a:cxn ang="0">
                  <a:pos x="9" y="6"/>
                </a:cxn>
                <a:cxn ang="0">
                  <a:pos x="15" y="5"/>
                </a:cxn>
                <a:cxn ang="0">
                  <a:pos x="19" y="5"/>
                </a:cxn>
                <a:cxn ang="0">
                  <a:pos x="19" y="1"/>
                </a:cxn>
                <a:cxn ang="0">
                  <a:pos x="12" y="0"/>
                </a:cxn>
                <a:cxn ang="0">
                  <a:pos x="6" y="3"/>
                </a:cxn>
                <a:cxn ang="0">
                  <a:pos x="4" y="2"/>
                </a:cxn>
                <a:cxn ang="0">
                  <a:pos x="3" y="4"/>
                </a:cxn>
                <a:cxn ang="0">
                  <a:pos x="4" y="5"/>
                </a:cxn>
                <a:cxn ang="0">
                  <a:pos x="1" y="13"/>
                </a:cxn>
                <a:cxn ang="0">
                  <a:pos x="3" y="20"/>
                </a:cxn>
                <a:cxn ang="0">
                  <a:pos x="18" y="20"/>
                </a:cxn>
                <a:cxn ang="0">
                  <a:pos x="22" y="29"/>
                </a:cxn>
                <a:cxn ang="0">
                  <a:pos x="18" y="28"/>
                </a:cxn>
                <a:cxn ang="0">
                  <a:pos x="15" y="26"/>
                </a:cxn>
                <a:cxn ang="0">
                  <a:pos x="13" y="29"/>
                </a:cxn>
                <a:cxn ang="0">
                  <a:pos x="16" y="33"/>
                </a:cxn>
                <a:cxn ang="0">
                  <a:pos x="24" y="33"/>
                </a:cxn>
                <a:cxn ang="0">
                  <a:pos x="30" y="32"/>
                </a:cxn>
                <a:cxn ang="0">
                  <a:pos x="32" y="32"/>
                </a:cxn>
                <a:cxn ang="0">
                  <a:pos x="32" y="30"/>
                </a:cxn>
                <a:cxn ang="0">
                  <a:pos x="32" y="24"/>
                </a:cxn>
                <a:cxn ang="0">
                  <a:pos x="33" y="16"/>
                </a:cxn>
                <a:cxn ang="0">
                  <a:pos x="10" y="16"/>
                </a:cxn>
                <a:cxn ang="0">
                  <a:pos x="6" y="14"/>
                </a:cxn>
                <a:cxn ang="0">
                  <a:pos x="6" y="10"/>
                </a:cxn>
                <a:cxn ang="0">
                  <a:pos x="13" y="15"/>
                </a:cxn>
                <a:cxn ang="0">
                  <a:pos x="28" y="24"/>
                </a:cxn>
                <a:cxn ang="0">
                  <a:pos x="20" y="18"/>
                </a:cxn>
                <a:cxn ang="0">
                  <a:pos x="24" y="17"/>
                </a:cxn>
                <a:cxn ang="0">
                  <a:pos x="27" y="18"/>
                </a:cxn>
                <a:cxn ang="0">
                  <a:pos x="28" y="22"/>
                </a:cxn>
                <a:cxn ang="0">
                  <a:pos x="28" y="24"/>
                </a:cxn>
              </a:cxnLst>
              <a:rect l="0" t="0" r="r" b="b"/>
              <a:pathLst>
                <a:path w="34" h="34">
                  <a:moveTo>
                    <a:pt x="31" y="13"/>
                  </a:moveTo>
                  <a:cubicBezTo>
                    <a:pt x="30" y="12"/>
                    <a:pt x="28" y="12"/>
                    <a:pt x="27" y="11"/>
                  </a:cubicBezTo>
                  <a:cubicBezTo>
                    <a:pt x="26" y="11"/>
                    <a:pt x="25" y="11"/>
                    <a:pt x="23" y="11"/>
                  </a:cubicBezTo>
                  <a:cubicBezTo>
                    <a:pt x="22" y="11"/>
                    <a:pt x="21" y="11"/>
                    <a:pt x="20" y="12"/>
                  </a:cubicBezTo>
                  <a:cubicBezTo>
                    <a:pt x="18" y="12"/>
                    <a:pt x="17" y="13"/>
                    <a:pt x="16" y="13"/>
                  </a:cubicBezTo>
                  <a:cubicBezTo>
                    <a:pt x="14" y="11"/>
                    <a:pt x="12" y="9"/>
                    <a:pt x="9" y="6"/>
                  </a:cubicBezTo>
                  <a:cubicBezTo>
                    <a:pt x="10" y="6"/>
                    <a:pt x="11" y="5"/>
                    <a:pt x="12" y="5"/>
                  </a:cubicBezTo>
                  <a:cubicBezTo>
                    <a:pt x="13" y="5"/>
                    <a:pt x="14" y="5"/>
                    <a:pt x="15" y="5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8" y="6"/>
                    <a:pt x="18" y="6"/>
                    <a:pt x="19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20" y="3"/>
                    <a:pt x="19" y="2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3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2"/>
                    <a:pt x="7" y="2"/>
                    <a:pt x="6" y="3"/>
                  </a:cubicBezTo>
                  <a:cubicBezTo>
                    <a:pt x="6" y="3"/>
                    <a:pt x="6" y="3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4" y="2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8"/>
                    <a:pt x="2" y="9"/>
                  </a:cubicBezTo>
                  <a:cubicBezTo>
                    <a:pt x="1" y="11"/>
                    <a:pt x="1" y="12"/>
                    <a:pt x="1" y="13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2" y="19"/>
                    <a:pt x="3" y="20"/>
                  </a:cubicBezTo>
                  <a:cubicBezTo>
                    <a:pt x="5" y="21"/>
                    <a:pt x="7" y="22"/>
                    <a:pt x="10" y="22"/>
                  </a:cubicBezTo>
                  <a:cubicBezTo>
                    <a:pt x="12" y="22"/>
                    <a:pt x="15" y="21"/>
                    <a:pt x="18" y="20"/>
                  </a:cubicBezTo>
                  <a:cubicBezTo>
                    <a:pt x="20" y="22"/>
                    <a:pt x="22" y="25"/>
                    <a:pt x="24" y="27"/>
                  </a:cubicBezTo>
                  <a:cubicBezTo>
                    <a:pt x="24" y="28"/>
                    <a:pt x="23" y="28"/>
                    <a:pt x="22" y="29"/>
                  </a:cubicBezTo>
                  <a:cubicBezTo>
                    <a:pt x="21" y="29"/>
                    <a:pt x="21" y="29"/>
                    <a:pt x="20" y="29"/>
                  </a:cubicBezTo>
                  <a:cubicBezTo>
                    <a:pt x="19" y="28"/>
                    <a:pt x="19" y="28"/>
                    <a:pt x="18" y="28"/>
                  </a:cubicBezTo>
                  <a:cubicBezTo>
                    <a:pt x="18" y="27"/>
                    <a:pt x="17" y="27"/>
                    <a:pt x="17" y="27"/>
                  </a:cubicBezTo>
                  <a:cubicBezTo>
                    <a:pt x="16" y="27"/>
                    <a:pt x="16" y="26"/>
                    <a:pt x="15" y="26"/>
                  </a:cubicBezTo>
                  <a:cubicBezTo>
                    <a:pt x="15" y="26"/>
                    <a:pt x="14" y="27"/>
                    <a:pt x="14" y="27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3" y="30"/>
                    <a:pt x="13" y="31"/>
                    <a:pt x="14" y="31"/>
                  </a:cubicBezTo>
                  <a:cubicBezTo>
                    <a:pt x="14" y="32"/>
                    <a:pt x="15" y="33"/>
                    <a:pt x="16" y="33"/>
                  </a:cubicBezTo>
                  <a:cubicBezTo>
                    <a:pt x="17" y="34"/>
                    <a:pt x="18" y="34"/>
                    <a:pt x="20" y="34"/>
                  </a:cubicBezTo>
                  <a:cubicBezTo>
                    <a:pt x="21" y="34"/>
                    <a:pt x="22" y="34"/>
                    <a:pt x="24" y="33"/>
                  </a:cubicBezTo>
                  <a:cubicBezTo>
                    <a:pt x="25" y="33"/>
                    <a:pt x="26" y="32"/>
                    <a:pt x="28" y="31"/>
                  </a:cubicBezTo>
                  <a:cubicBezTo>
                    <a:pt x="28" y="31"/>
                    <a:pt x="29" y="32"/>
                    <a:pt x="30" y="32"/>
                  </a:cubicBezTo>
                  <a:cubicBezTo>
                    <a:pt x="30" y="33"/>
                    <a:pt x="30" y="33"/>
                    <a:pt x="31" y="33"/>
                  </a:cubicBezTo>
                  <a:cubicBezTo>
                    <a:pt x="31" y="33"/>
                    <a:pt x="32" y="33"/>
                    <a:pt x="32" y="32"/>
                  </a:cubicBezTo>
                  <a:cubicBezTo>
                    <a:pt x="32" y="32"/>
                    <a:pt x="32" y="31"/>
                    <a:pt x="32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1" y="30"/>
                    <a:pt x="30" y="29"/>
                    <a:pt x="30" y="28"/>
                  </a:cubicBezTo>
                  <a:cubicBezTo>
                    <a:pt x="31" y="27"/>
                    <a:pt x="32" y="26"/>
                    <a:pt x="32" y="24"/>
                  </a:cubicBezTo>
                  <a:cubicBezTo>
                    <a:pt x="33" y="23"/>
                    <a:pt x="34" y="21"/>
                    <a:pt x="34" y="20"/>
                  </a:cubicBezTo>
                  <a:cubicBezTo>
                    <a:pt x="34" y="19"/>
                    <a:pt x="34" y="17"/>
                    <a:pt x="33" y="16"/>
                  </a:cubicBezTo>
                  <a:cubicBezTo>
                    <a:pt x="33" y="15"/>
                    <a:pt x="32" y="14"/>
                    <a:pt x="31" y="13"/>
                  </a:cubicBezTo>
                  <a:close/>
                  <a:moveTo>
                    <a:pt x="10" y="16"/>
                  </a:moveTo>
                  <a:cubicBezTo>
                    <a:pt x="8" y="16"/>
                    <a:pt x="7" y="16"/>
                    <a:pt x="7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7" y="10"/>
                    <a:pt x="7" y="9"/>
                    <a:pt x="8" y="8"/>
                  </a:cubicBezTo>
                  <a:cubicBezTo>
                    <a:pt x="9" y="10"/>
                    <a:pt x="11" y="12"/>
                    <a:pt x="13" y="15"/>
                  </a:cubicBezTo>
                  <a:cubicBezTo>
                    <a:pt x="12" y="15"/>
                    <a:pt x="11" y="16"/>
                    <a:pt x="10" y="16"/>
                  </a:cubicBezTo>
                  <a:close/>
                  <a:moveTo>
                    <a:pt x="28" y="24"/>
                  </a:moveTo>
                  <a:cubicBezTo>
                    <a:pt x="27" y="24"/>
                    <a:pt x="27" y="25"/>
                    <a:pt x="26" y="25"/>
                  </a:cubicBezTo>
                  <a:cubicBezTo>
                    <a:pt x="24" y="23"/>
                    <a:pt x="22" y="21"/>
                    <a:pt x="20" y="18"/>
                  </a:cubicBezTo>
                  <a:cubicBezTo>
                    <a:pt x="21" y="18"/>
                    <a:pt x="21" y="18"/>
                    <a:pt x="22" y="18"/>
                  </a:cubicBezTo>
                  <a:cubicBezTo>
                    <a:pt x="22" y="17"/>
                    <a:pt x="23" y="17"/>
                    <a:pt x="24" y="17"/>
                  </a:cubicBezTo>
                  <a:cubicBezTo>
                    <a:pt x="24" y="17"/>
                    <a:pt x="25" y="17"/>
                    <a:pt x="25" y="17"/>
                  </a:cubicBezTo>
                  <a:cubicBezTo>
                    <a:pt x="26" y="17"/>
                    <a:pt x="27" y="18"/>
                    <a:pt x="27" y="18"/>
                  </a:cubicBezTo>
                  <a:cubicBezTo>
                    <a:pt x="28" y="19"/>
                    <a:pt x="28" y="19"/>
                    <a:pt x="28" y="20"/>
                  </a:cubicBezTo>
                  <a:cubicBezTo>
                    <a:pt x="28" y="20"/>
                    <a:pt x="28" y="21"/>
                    <a:pt x="28" y="22"/>
                  </a:cubicBezTo>
                  <a:cubicBezTo>
                    <a:pt x="28" y="22"/>
                    <a:pt x="28" y="23"/>
                    <a:pt x="28" y="24"/>
                  </a:cubicBezTo>
                  <a:close/>
                  <a:moveTo>
                    <a:pt x="28" y="24"/>
                  </a:moveTo>
                  <a:cubicBezTo>
                    <a:pt x="28" y="24"/>
                    <a:pt x="28" y="24"/>
                    <a:pt x="28" y="2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47" name="Freeform 7"/>
            <p:cNvSpPr>
              <a:spLocks noEditPoints="1"/>
            </p:cNvSpPr>
            <p:nvPr/>
          </p:nvSpPr>
          <p:spPr bwMode="auto">
            <a:xfrm>
              <a:off x="117475" y="1457326"/>
              <a:ext cx="55563" cy="555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0"/>
                </a:cxn>
                <a:cxn ang="0">
                  <a:pos x="8" y="6"/>
                </a:cxn>
                <a:cxn ang="0">
                  <a:pos x="3" y="13"/>
                </a:cxn>
                <a:cxn ang="0">
                  <a:pos x="0" y="16"/>
                </a:cxn>
                <a:cxn ang="0">
                  <a:pos x="1" y="19"/>
                </a:cxn>
                <a:cxn ang="0">
                  <a:pos x="3" y="19"/>
                </a:cxn>
                <a:cxn ang="0">
                  <a:pos x="4" y="18"/>
                </a:cxn>
                <a:cxn ang="0">
                  <a:pos x="6" y="15"/>
                </a:cxn>
                <a:cxn ang="0">
                  <a:pos x="11" y="9"/>
                </a:cxn>
                <a:cxn ang="0">
                  <a:pos x="18" y="3"/>
                </a:cxn>
                <a:cxn ang="0">
                  <a:pos x="18" y="3"/>
                </a:cxn>
                <a:cxn ang="0">
                  <a:pos x="18" y="3"/>
                </a:cxn>
                <a:cxn ang="0">
                  <a:pos x="18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9" h="19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2"/>
                    <a:pt x="11" y="4"/>
                    <a:pt x="8" y="6"/>
                  </a:cubicBezTo>
                  <a:cubicBezTo>
                    <a:pt x="6" y="8"/>
                    <a:pt x="4" y="10"/>
                    <a:pt x="3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3" y="19"/>
                    <a:pt x="3" y="18"/>
                    <a:pt x="4" y="1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9" y="11"/>
                    <a:pt x="11" y="9"/>
                  </a:cubicBezTo>
                  <a:cubicBezTo>
                    <a:pt x="13" y="7"/>
                    <a:pt x="15" y="5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lose/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48" name="Freeform 8"/>
            <p:cNvSpPr>
              <a:spLocks noEditPoints="1"/>
            </p:cNvSpPr>
            <p:nvPr/>
          </p:nvSpPr>
          <p:spPr bwMode="auto">
            <a:xfrm>
              <a:off x="180975" y="1263651"/>
              <a:ext cx="55563" cy="58738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" y="16"/>
                </a:cxn>
                <a:cxn ang="0">
                  <a:pos x="1" y="17"/>
                </a:cxn>
                <a:cxn ang="0">
                  <a:pos x="1" y="19"/>
                </a:cxn>
                <a:cxn ang="0">
                  <a:pos x="3" y="19"/>
                </a:cxn>
                <a:cxn ang="0">
                  <a:pos x="3" y="19"/>
                </a:cxn>
                <a:cxn ang="0">
                  <a:pos x="10" y="13"/>
                </a:cxn>
                <a:cxn ang="0">
                  <a:pos x="16" y="7"/>
                </a:cxn>
                <a:cxn ang="0">
                  <a:pos x="18" y="3"/>
                </a:cxn>
                <a:cxn ang="0">
                  <a:pos x="18" y="1"/>
                </a:cxn>
                <a:cxn ang="0">
                  <a:pos x="16" y="1"/>
                </a:cxn>
                <a:cxn ang="0">
                  <a:pos x="15" y="1"/>
                </a:cxn>
                <a:cxn ang="0">
                  <a:pos x="13" y="5"/>
                </a:cxn>
                <a:cxn ang="0">
                  <a:pos x="7" y="11"/>
                </a:cxn>
                <a:cxn ang="0">
                  <a:pos x="7" y="11"/>
                </a:cxn>
                <a:cxn ang="0">
                  <a:pos x="7" y="11"/>
                </a:cxn>
              </a:cxnLst>
              <a:rect l="0" t="0" r="r" b="b"/>
              <a:pathLst>
                <a:path w="19" h="20">
                  <a:moveTo>
                    <a:pt x="7" y="11"/>
                  </a:moveTo>
                  <a:cubicBezTo>
                    <a:pt x="5" y="13"/>
                    <a:pt x="3" y="15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1" y="20"/>
                    <a:pt x="2" y="20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6" y="18"/>
                    <a:pt x="8" y="16"/>
                    <a:pt x="10" y="13"/>
                  </a:cubicBezTo>
                  <a:cubicBezTo>
                    <a:pt x="12" y="11"/>
                    <a:pt x="14" y="9"/>
                    <a:pt x="16" y="7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ubicBezTo>
                    <a:pt x="17" y="0"/>
                    <a:pt x="16" y="0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9" y="9"/>
                    <a:pt x="7" y="11"/>
                  </a:cubicBezTo>
                  <a:close/>
                  <a:moveTo>
                    <a:pt x="7" y="11"/>
                  </a:moveTo>
                  <a:cubicBezTo>
                    <a:pt x="7" y="11"/>
                    <a:pt x="7" y="11"/>
                    <a:pt x="7" y="1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856642" y="2107573"/>
            <a:ext cx="698194" cy="698194"/>
            <a:chOff x="8780463" y="1906588"/>
            <a:chExt cx="360363" cy="360363"/>
          </a:xfrm>
          <a:solidFill>
            <a:srgbClr val="FFFFFF"/>
          </a:solidFill>
        </p:grpSpPr>
        <p:sp>
          <p:nvSpPr>
            <p:cNvPr id="50" name="Freeform 93"/>
            <p:cNvSpPr>
              <a:spLocks noEditPoints="1"/>
            </p:cNvSpPr>
            <p:nvPr/>
          </p:nvSpPr>
          <p:spPr bwMode="auto">
            <a:xfrm>
              <a:off x="8780463" y="1938338"/>
              <a:ext cx="328613" cy="328613"/>
            </a:xfrm>
            <a:custGeom>
              <a:avLst/>
              <a:gdLst/>
              <a:ahLst/>
              <a:cxnLst>
                <a:cxn ang="0">
                  <a:pos x="80" y="3"/>
                </a:cxn>
                <a:cxn ang="0">
                  <a:pos x="73" y="0"/>
                </a:cxn>
                <a:cxn ang="0">
                  <a:pos x="66" y="3"/>
                </a:cxn>
                <a:cxn ang="0">
                  <a:pos x="61" y="9"/>
                </a:cxn>
                <a:cxn ang="0">
                  <a:pos x="58" y="15"/>
                </a:cxn>
                <a:cxn ang="0">
                  <a:pos x="60" y="20"/>
                </a:cxn>
                <a:cxn ang="0">
                  <a:pos x="8" y="41"/>
                </a:cxn>
                <a:cxn ang="0">
                  <a:pos x="1" y="50"/>
                </a:cxn>
                <a:cxn ang="0">
                  <a:pos x="4" y="60"/>
                </a:cxn>
                <a:cxn ang="0">
                  <a:pos x="53" y="108"/>
                </a:cxn>
                <a:cxn ang="0">
                  <a:pos x="61" y="112"/>
                </a:cxn>
                <a:cxn ang="0">
                  <a:pos x="61" y="112"/>
                </a:cxn>
                <a:cxn ang="0">
                  <a:pos x="63" y="111"/>
                </a:cxn>
                <a:cxn ang="0">
                  <a:pos x="72" y="104"/>
                </a:cxn>
                <a:cxn ang="0">
                  <a:pos x="92" y="53"/>
                </a:cxn>
                <a:cxn ang="0">
                  <a:pos x="97" y="55"/>
                </a:cxn>
                <a:cxn ang="0">
                  <a:pos x="104" y="52"/>
                </a:cxn>
                <a:cxn ang="0">
                  <a:pos x="110" y="46"/>
                </a:cxn>
                <a:cxn ang="0">
                  <a:pos x="112" y="40"/>
                </a:cxn>
                <a:cxn ang="0">
                  <a:pos x="110" y="33"/>
                </a:cxn>
                <a:cxn ang="0">
                  <a:pos x="80" y="3"/>
                </a:cxn>
                <a:cxn ang="0">
                  <a:pos x="65" y="102"/>
                </a:cxn>
                <a:cxn ang="0">
                  <a:pos x="62" y="104"/>
                </a:cxn>
                <a:cxn ang="0">
                  <a:pos x="61" y="104"/>
                </a:cxn>
                <a:cxn ang="0">
                  <a:pos x="58" y="103"/>
                </a:cxn>
                <a:cxn ang="0">
                  <a:pos x="9" y="55"/>
                </a:cxn>
                <a:cxn ang="0">
                  <a:pos x="8" y="51"/>
                </a:cxn>
                <a:cxn ang="0">
                  <a:pos x="11" y="48"/>
                </a:cxn>
                <a:cxn ang="0">
                  <a:pos x="34" y="39"/>
                </a:cxn>
                <a:cxn ang="0">
                  <a:pos x="83" y="56"/>
                </a:cxn>
                <a:cxn ang="0">
                  <a:pos x="65" y="102"/>
                </a:cxn>
                <a:cxn ang="0">
                  <a:pos x="104" y="41"/>
                </a:cxn>
                <a:cxn ang="0">
                  <a:pos x="99" y="46"/>
                </a:cxn>
                <a:cxn ang="0">
                  <a:pos x="96" y="46"/>
                </a:cxn>
                <a:cxn ang="0">
                  <a:pos x="89" y="40"/>
                </a:cxn>
                <a:cxn ang="0">
                  <a:pos x="84" y="53"/>
                </a:cxn>
                <a:cxn ang="0">
                  <a:pos x="84" y="52"/>
                </a:cxn>
                <a:cxn ang="0">
                  <a:pos x="50" y="38"/>
                </a:cxn>
                <a:cxn ang="0">
                  <a:pos x="40" y="36"/>
                </a:cxn>
                <a:cxn ang="0">
                  <a:pos x="73" y="23"/>
                </a:cxn>
                <a:cxn ang="0">
                  <a:pos x="66" y="17"/>
                </a:cxn>
                <a:cxn ang="0">
                  <a:pos x="66" y="14"/>
                </a:cxn>
                <a:cxn ang="0">
                  <a:pos x="72" y="9"/>
                </a:cxn>
                <a:cxn ang="0">
                  <a:pos x="75" y="9"/>
                </a:cxn>
                <a:cxn ang="0">
                  <a:pos x="104" y="38"/>
                </a:cxn>
                <a:cxn ang="0">
                  <a:pos x="104" y="41"/>
                </a:cxn>
                <a:cxn ang="0">
                  <a:pos x="104" y="41"/>
                </a:cxn>
                <a:cxn ang="0">
                  <a:pos x="104" y="41"/>
                </a:cxn>
              </a:cxnLst>
              <a:rect l="0" t="0" r="r" b="b"/>
              <a:pathLst>
                <a:path w="112" h="112">
                  <a:moveTo>
                    <a:pt x="80" y="3"/>
                  </a:moveTo>
                  <a:cubicBezTo>
                    <a:pt x="78" y="1"/>
                    <a:pt x="76" y="0"/>
                    <a:pt x="73" y="0"/>
                  </a:cubicBezTo>
                  <a:cubicBezTo>
                    <a:pt x="71" y="0"/>
                    <a:pt x="68" y="1"/>
                    <a:pt x="66" y="3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59" y="10"/>
                    <a:pt x="58" y="13"/>
                    <a:pt x="58" y="15"/>
                  </a:cubicBezTo>
                  <a:cubicBezTo>
                    <a:pt x="58" y="17"/>
                    <a:pt x="59" y="19"/>
                    <a:pt x="60" y="2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4" y="43"/>
                    <a:pt x="2" y="46"/>
                    <a:pt x="1" y="50"/>
                  </a:cubicBezTo>
                  <a:cubicBezTo>
                    <a:pt x="0" y="53"/>
                    <a:pt x="1" y="57"/>
                    <a:pt x="4" y="60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5" y="110"/>
                    <a:pt x="58" y="112"/>
                    <a:pt x="61" y="112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2" y="112"/>
                    <a:pt x="63" y="112"/>
                    <a:pt x="63" y="111"/>
                  </a:cubicBezTo>
                  <a:cubicBezTo>
                    <a:pt x="67" y="111"/>
                    <a:pt x="70" y="108"/>
                    <a:pt x="72" y="104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4" y="54"/>
                    <a:pt x="95" y="55"/>
                    <a:pt x="97" y="55"/>
                  </a:cubicBezTo>
                  <a:cubicBezTo>
                    <a:pt x="100" y="55"/>
                    <a:pt x="102" y="54"/>
                    <a:pt x="104" y="52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11" y="45"/>
                    <a:pt x="112" y="42"/>
                    <a:pt x="112" y="40"/>
                  </a:cubicBezTo>
                  <a:cubicBezTo>
                    <a:pt x="112" y="37"/>
                    <a:pt x="111" y="35"/>
                    <a:pt x="110" y="33"/>
                  </a:cubicBezTo>
                  <a:lnTo>
                    <a:pt x="80" y="3"/>
                  </a:lnTo>
                  <a:close/>
                  <a:moveTo>
                    <a:pt x="65" y="102"/>
                  </a:moveTo>
                  <a:cubicBezTo>
                    <a:pt x="64" y="103"/>
                    <a:pt x="63" y="104"/>
                    <a:pt x="62" y="104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0" y="104"/>
                    <a:pt x="59" y="104"/>
                    <a:pt x="58" y="103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4"/>
                    <a:pt x="8" y="52"/>
                    <a:pt x="8" y="51"/>
                  </a:cubicBezTo>
                  <a:cubicBezTo>
                    <a:pt x="9" y="50"/>
                    <a:pt x="9" y="49"/>
                    <a:pt x="11" y="48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51" y="44"/>
                    <a:pt x="67" y="39"/>
                    <a:pt x="83" y="56"/>
                  </a:cubicBezTo>
                  <a:lnTo>
                    <a:pt x="65" y="102"/>
                  </a:lnTo>
                  <a:close/>
                  <a:moveTo>
                    <a:pt x="104" y="41"/>
                  </a:moveTo>
                  <a:cubicBezTo>
                    <a:pt x="99" y="46"/>
                    <a:pt x="99" y="46"/>
                    <a:pt x="99" y="46"/>
                  </a:cubicBezTo>
                  <a:cubicBezTo>
                    <a:pt x="98" y="47"/>
                    <a:pt x="97" y="47"/>
                    <a:pt x="96" y="46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3" y="41"/>
                    <a:pt x="61" y="39"/>
                    <a:pt x="50" y="38"/>
                  </a:cubicBezTo>
                  <a:cubicBezTo>
                    <a:pt x="47" y="38"/>
                    <a:pt x="44" y="37"/>
                    <a:pt x="40" y="36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6"/>
                    <a:pt x="66" y="15"/>
                    <a:pt x="66" y="14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3" y="8"/>
                    <a:pt x="74" y="8"/>
                    <a:pt x="75" y="9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5" y="39"/>
                    <a:pt x="105" y="40"/>
                    <a:pt x="104" y="41"/>
                  </a:cubicBezTo>
                  <a:close/>
                  <a:moveTo>
                    <a:pt x="104" y="41"/>
                  </a:moveTo>
                  <a:cubicBezTo>
                    <a:pt x="104" y="41"/>
                    <a:pt x="104" y="41"/>
                    <a:pt x="104" y="4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51" name="Freeform 94"/>
            <p:cNvSpPr>
              <a:spLocks noEditPoints="1"/>
            </p:cNvSpPr>
            <p:nvPr/>
          </p:nvSpPr>
          <p:spPr bwMode="auto">
            <a:xfrm>
              <a:off x="8939213" y="2084388"/>
              <a:ext cx="55563" cy="57150"/>
            </a:xfrm>
            <a:custGeom>
              <a:avLst/>
              <a:gdLst/>
              <a:ahLst/>
              <a:cxnLst>
                <a:cxn ang="0">
                  <a:pos x="10" y="19"/>
                </a:cxn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9"/>
                </a:cxn>
                <a:cxn ang="0">
                  <a:pos x="10" y="4"/>
                </a:cxn>
                <a:cxn ang="0">
                  <a:pos x="16" y="10"/>
                </a:cxn>
                <a:cxn ang="0">
                  <a:pos x="10" y="16"/>
                </a:cxn>
                <a:cxn ang="0">
                  <a:pos x="4" y="10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19">
                  <a:moveTo>
                    <a:pt x="10" y="19"/>
                  </a:moveTo>
                  <a:cubicBezTo>
                    <a:pt x="15" y="19"/>
                    <a:pt x="19" y="15"/>
                    <a:pt x="19" y="10"/>
                  </a:cubicBezTo>
                  <a:cubicBezTo>
                    <a:pt x="19" y="5"/>
                    <a:pt x="15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  <a:moveTo>
                    <a:pt x="10" y="4"/>
                  </a:moveTo>
                  <a:cubicBezTo>
                    <a:pt x="13" y="4"/>
                    <a:pt x="16" y="7"/>
                    <a:pt x="16" y="10"/>
                  </a:cubicBezTo>
                  <a:cubicBezTo>
                    <a:pt x="16" y="13"/>
                    <a:pt x="13" y="16"/>
                    <a:pt x="10" y="16"/>
                  </a:cubicBezTo>
                  <a:cubicBezTo>
                    <a:pt x="7" y="16"/>
                    <a:pt x="4" y="13"/>
                    <a:pt x="4" y="10"/>
                  </a:cubicBezTo>
                  <a:cubicBezTo>
                    <a:pt x="4" y="7"/>
                    <a:pt x="7" y="4"/>
                    <a:pt x="10" y="4"/>
                  </a:cubicBezTo>
                  <a:close/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52" name="Freeform 95"/>
            <p:cNvSpPr>
              <a:spLocks noEditPoints="1"/>
            </p:cNvSpPr>
            <p:nvPr/>
          </p:nvSpPr>
          <p:spPr bwMode="auto">
            <a:xfrm>
              <a:off x="9085263" y="1906588"/>
              <a:ext cx="55563" cy="5556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9"/>
                </a:cxn>
                <a:cxn ang="0">
                  <a:pos x="10" y="19"/>
                </a:cxn>
                <a:cxn ang="0">
                  <a:pos x="19" y="9"/>
                </a:cxn>
                <a:cxn ang="0">
                  <a:pos x="10" y="0"/>
                </a:cxn>
                <a:cxn ang="0">
                  <a:pos x="10" y="15"/>
                </a:cxn>
                <a:cxn ang="0">
                  <a:pos x="4" y="9"/>
                </a:cxn>
                <a:cxn ang="0">
                  <a:pos x="10" y="4"/>
                </a:cxn>
                <a:cxn ang="0">
                  <a:pos x="16" y="9"/>
                </a:cxn>
                <a:cxn ang="0">
                  <a:pos x="10" y="15"/>
                </a:cxn>
                <a:cxn ang="0">
                  <a:pos x="10" y="15"/>
                </a:cxn>
                <a:cxn ang="0">
                  <a:pos x="10" y="15"/>
                </a:cxn>
              </a:cxnLst>
              <a:rect l="0" t="0" r="r" b="b"/>
              <a:pathLst>
                <a:path w="19" h="19">
                  <a:moveTo>
                    <a:pt x="10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10" y="19"/>
                  </a:cubicBezTo>
                  <a:cubicBezTo>
                    <a:pt x="15" y="19"/>
                    <a:pt x="19" y="15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close/>
                  <a:moveTo>
                    <a:pt x="10" y="15"/>
                  </a:moveTo>
                  <a:cubicBezTo>
                    <a:pt x="7" y="15"/>
                    <a:pt x="4" y="13"/>
                    <a:pt x="4" y="9"/>
                  </a:cubicBezTo>
                  <a:cubicBezTo>
                    <a:pt x="4" y="6"/>
                    <a:pt x="7" y="4"/>
                    <a:pt x="10" y="4"/>
                  </a:cubicBezTo>
                  <a:cubicBezTo>
                    <a:pt x="13" y="4"/>
                    <a:pt x="16" y="6"/>
                    <a:pt x="16" y="9"/>
                  </a:cubicBezTo>
                  <a:cubicBezTo>
                    <a:pt x="16" y="13"/>
                    <a:pt x="13" y="15"/>
                    <a:pt x="10" y="15"/>
                  </a:cubicBezTo>
                  <a:close/>
                  <a:moveTo>
                    <a:pt x="10" y="15"/>
                  </a:moveTo>
                  <a:cubicBezTo>
                    <a:pt x="10" y="15"/>
                    <a:pt x="10" y="15"/>
                    <a:pt x="10" y="1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53" name="Freeform 96"/>
            <p:cNvSpPr>
              <a:spLocks noEditPoints="1"/>
            </p:cNvSpPr>
            <p:nvPr/>
          </p:nvSpPr>
          <p:spPr bwMode="auto">
            <a:xfrm>
              <a:off x="8872538" y="2073276"/>
              <a:ext cx="46038" cy="4762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8" y="4"/>
                </a:cxn>
                <a:cxn ang="0">
                  <a:pos x="12" y="8"/>
                </a:cxn>
                <a:cxn ang="0">
                  <a:pos x="8" y="12"/>
                </a:cxn>
                <a:cxn ang="0">
                  <a:pos x="4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  <a:moveTo>
                    <a:pt x="8" y="4"/>
                  </a:moveTo>
                  <a:cubicBezTo>
                    <a:pt x="10" y="4"/>
                    <a:pt x="12" y="6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ubicBezTo>
                    <a:pt x="6" y="12"/>
                    <a:pt x="4" y="10"/>
                    <a:pt x="4" y="8"/>
                  </a:cubicBezTo>
                  <a:cubicBezTo>
                    <a:pt x="4" y="6"/>
                    <a:pt x="6" y="4"/>
                    <a:pt x="8" y="4"/>
                  </a:cubicBez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54" name="Freeform 97"/>
            <p:cNvSpPr>
              <a:spLocks noEditPoints="1"/>
            </p:cNvSpPr>
            <p:nvPr/>
          </p:nvSpPr>
          <p:spPr bwMode="auto">
            <a:xfrm>
              <a:off x="8918575" y="2152651"/>
              <a:ext cx="20638" cy="23813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3" y="8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7" y="4"/>
                </a:cxn>
              </a:cxnLst>
              <a:rect l="0" t="0" r="r" b="b"/>
              <a:pathLst>
                <a:path w="7" h="8">
                  <a:moveTo>
                    <a:pt x="7" y="4"/>
                  </a:moveTo>
                  <a:cubicBezTo>
                    <a:pt x="7" y="6"/>
                    <a:pt x="6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7" y="2"/>
                    <a:pt x="7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55" name="Freeform 98"/>
            <p:cNvSpPr>
              <a:spLocks noEditPoints="1"/>
            </p:cNvSpPr>
            <p:nvPr/>
          </p:nvSpPr>
          <p:spPr bwMode="auto">
            <a:xfrm>
              <a:off x="9096375" y="1985963"/>
              <a:ext cx="23813" cy="20638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4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cubicBezTo>
                    <a:pt x="8" y="6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786801" y="2274060"/>
            <a:ext cx="615223" cy="533918"/>
            <a:chOff x="8783638" y="1235076"/>
            <a:chExt cx="360363" cy="312738"/>
          </a:xfrm>
          <a:solidFill>
            <a:srgbClr val="FFFFFF"/>
          </a:solidFill>
        </p:grpSpPr>
        <p:sp>
          <p:nvSpPr>
            <p:cNvPr id="57" name="Freeform 51"/>
            <p:cNvSpPr>
              <a:spLocks noEditPoints="1"/>
            </p:cNvSpPr>
            <p:nvPr/>
          </p:nvSpPr>
          <p:spPr bwMode="auto">
            <a:xfrm>
              <a:off x="8842375" y="1290638"/>
              <a:ext cx="128588" cy="8413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27"/>
                </a:cxn>
                <a:cxn ang="0">
                  <a:pos x="1" y="29"/>
                </a:cxn>
                <a:cxn ang="0">
                  <a:pos x="3" y="27"/>
                </a:cxn>
                <a:cxn ang="0">
                  <a:pos x="42" y="4"/>
                </a:cxn>
                <a:cxn ang="0">
                  <a:pos x="44" y="2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44" h="29">
                  <a:moveTo>
                    <a:pt x="42" y="0"/>
                  </a:moveTo>
                  <a:cubicBezTo>
                    <a:pt x="19" y="0"/>
                    <a:pt x="0" y="12"/>
                    <a:pt x="0" y="27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3" y="29"/>
                    <a:pt x="3" y="28"/>
                    <a:pt x="3" y="27"/>
                  </a:cubicBezTo>
                  <a:cubicBezTo>
                    <a:pt x="3" y="15"/>
                    <a:pt x="21" y="4"/>
                    <a:pt x="42" y="4"/>
                  </a:cubicBezTo>
                  <a:cubicBezTo>
                    <a:pt x="43" y="4"/>
                    <a:pt x="44" y="3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lose/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58" name="Freeform 52"/>
            <p:cNvSpPr>
              <a:spLocks noEditPoints="1"/>
            </p:cNvSpPr>
            <p:nvPr/>
          </p:nvSpPr>
          <p:spPr bwMode="auto">
            <a:xfrm>
              <a:off x="8783638" y="1235076"/>
              <a:ext cx="360363" cy="312738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46"/>
                </a:cxn>
                <a:cxn ang="0">
                  <a:pos x="27" y="84"/>
                </a:cxn>
                <a:cxn ang="0">
                  <a:pos x="27" y="84"/>
                </a:cxn>
                <a:cxn ang="0">
                  <a:pos x="20" y="102"/>
                </a:cxn>
                <a:cxn ang="0">
                  <a:pos x="20" y="104"/>
                </a:cxn>
                <a:cxn ang="0">
                  <a:pos x="23" y="107"/>
                </a:cxn>
                <a:cxn ang="0">
                  <a:pos x="24" y="107"/>
                </a:cxn>
                <a:cxn ang="0">
                  <a:pos x="50" y="91"/>
                </a:cxn>
                <a:cxn ang="0">
                  <a:pos x="62" y="92"/>
                </a:cxn>
                <a:cxn ang="0">
                  <a:pos x="123" y="46"/>
                </a:cxn>
                <a:cxn ang="0">
                  <a:pos x="62" y="0"/>
                </a:cxn>
                <a:cxn ang="0">
                  <a:pos x="62" y="84"/>
                </a:cxn>
                <a:cxn ang="0">
                  <a:pos x="51" y="83"/>
                </a:cxn>
                <a:cxn ang="0">
                  <a:pos x="50" y="83"/>
                </a:cxn>
                <a:cxn ang="0">
                  <a:pos x="44" y="86"/>
                </a:cxn>
                <a:cxn ang="0">
                  <a:pos x="32" y="96"/>
                </a:cxn>
                <a:cxn ang="0">
                  <a:pos x="35" y="85"/>
                </a:cxn>
                <a:cxn ang="0">
                  <a:pos x="35" y="84"/>
                </a:cxn>
                <a:cxn ang="0">
                  <a:pos x="31" y="77"/>
                </a:cxn>
                <a:cxn ang="0">
                  <a:pos x="8" y="46"/>
                </a:cxn>
                <a:cxn ang="0">
                  <a:pos x="62" y="7"/>
                </a:cxn>
                <a:cxn ang="0">
                  <a:pos x="115" y="46"/>
                </a:cxn>
                <a:cxn ang="0">
                  <a:pos x="62" y="84"/>
                </a:cxn>
                <a:cxn ang="0">
                  <a:pos x="62" y="84"/>
                </a:cxn>
                <a:cxn ang="0">
                  <a:pos x="62" y="84"/>
                </a:cxn>
              </a:cxnLst>
              <a:rect l="0" t="0" r="r" b="b"/>
              <a:pathLst>
                <a:path w="123" h="107">
                  <a:moveTo>
                    <a:pt x="62" y="0"/>
                  </a:moveTo>
                  <a:cubicBezTo>
                    <a:pt x="28" y="0"/>
                    <a:pt x="0" y="20"/>
                    <a:pt x="0" y="46"/>
                  </a:cubicBezTo>
                  <a:cubicBezTo>
                    <a:pt x="0" y="62"/>
                    <a:pt x="11" y="76"/>
                    <a:pt x="27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7" y="91"/>
                    <a:pt x="22" y="98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6"/>
                    <a:pt x="21" y="107"/>
                    <a:pt x="23" y="107"/>
                  </a:cubicBezTo>
                  <a:cubicBezTo>
                    <a:pt x="23" y="107"/>
                    <a:pt x="24" y="107"/>
                    <a:pt x="24" y="107"/>
                  </a:cubicBezTo>
                  <a:cubicBezTo>
                    <a:pt x="36" y="105"/>
                    <a:pt x="47" y="94"/>
                    <a:pt x="50" y="91"/>
                  </a:cubicBezTo>
                  <a:cubicBezTo>
                    <a:pt x="54" y="92"/>
                    <a:pt x="58" y="92"/>
                    <a:pt x="62" y="92"/>
                  </a:cubicBezTo>
                  <a:cubicBezTo>
                    <a:pt x="96" y="92"/>
                    <a:pt x="123" y="71"/>
                    <a:pt x="123" y="46"/>
                  </a:cubicBezTo>
                  <a:cubicBezTo>
                    <a:pt x="123" y="20"/>
                    <a:pt x="96" y="0"/>
                    <a:pt x="62" y="0"/>
                  </a:cubicBezTo>
                  <a:close/>
                  <a:moveTo>
                    <a:pt x="62" y="84"/>
                  </a:moveTo>
                  <a:cubicBezTo>
                    <a:pt x="58" y="84"/>
                    <a:pt x="55" y="84"/>
                    <a:pt x="51" y="83"/>
                  </a:cubicBezTo>
                  <a:cubicBezTo>
                    <a:pt x="51" y="83"/>
                    <a:pt x="50" y="83"/>
                    <a:pt x="50" y="83"/>
                  </a:cubicBezTo>
                  <a:cubicBezTo>
                    <a:pt x="48" y="83"/>
                    <a:pt x="45" y="84"/>
                    <a:pt x="44" y="86"/>
                  </a:cubicBezTo>
                  <a:cubicBezTo>
                    <a:pt x="42" y="88"/>
                    <a:pt x="38" y="93"/>
                    <a:pt x="32" y="96"/>
                  </a:cubicBezTo>
                  <a:cubicBezTo>
                    <a:pt x="34" y="92"/>
                    <a:pt x="35" y="89"/>
                    <a:pt x="35" y="85"/>
                  </a:cubicBezTo>
                  <a:cubicBezTo>
                    <a:pt x="35" y="84"/>
                    <a:pt x="35" y="84"/>
                    <a:pt x="35" y="84"/>
                  </a:cubicBezTo>
                  <a:cubicBezTo>
                    <a:pt x="35" y="81"/>
                    <a:pt x="33" y="78"/>
                    <a:pt x="31" y="77"/>
                  </a:cubicBezTo>
                  <a:cubicBezTo>
                    <a:pt x="17" y="70"/>
                    <a:pt x="8" y="58"/>
                    <a:pt x="8" y="46"/>
                  </a:cubicBezTo>
                  <a:cubicBezTo>
                    <a:pt x="8" y="25"/>
                    <a:pt x="32" y="7"/>
                    <a:pt x="62" y="7"/>
                  </a:cubicBezTo>
                  <a:cubicBezTo>
                    <a:pt x="91" y="7"/>
                    <a:pt x="115" y="25"/>
                    <a:pt x="115" y="46"/>
                  </a:cubicBezTo>
                  <a:cubicBezTo>
                    <a:pt x="115" y="67"/>
                    <a:pt x="91" y="84"/>
                    <a:pt x="62" y="84"/>
                  </a:cubicBezTo>
                  <a:close/>
                  <a:moveTo>
                    <a:pt x="62" y="84"/>
                  </a:moveTo>
                  <a:cubicBezTo>
                    <a:pt x="62" y="84"/>
                    <a:pt x="62" y="84"/>
                    <a:pt x="62" y="8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778048" y="2303163"/>
            <a:ext cx="522104" cy="489904"/>
            <a:chOff x="6373813" y="2717801"/>
            <a:chExt cx="360363" cy="338138"/>
          </a:xfrm>
          <a:solidFill>
            <a:srgbClr val="FFFFFF"/>
          </a:solidFill>
        </p:grpSpPr>
        <p:sp>
          <p:nvSpPr>
            <p:cNvPr id="60" name="Freeform 132"/>
            <p:cNvSpPr>
              <a:spLocks noEditPoints="1"/>
            </p:cNvSpPr>
            <p:nvPr/>
          </p:nvSpPr>
          <p:spPr bwMode="auto">
            <a:xfrm>
              <a:off x="6373813" y="2717801"/>
              <a:ext cx="360363" cy="338138"/>
            </a:xfrm>
            <a:custGeom>
              <a:avLst/>
              <a:gdLst/>
              <a:ahLst/>
              <a:cxnLst>
                <a:cxn ang="0">
                  <a:pos x="121" y="25"/>
                </a:cxn>
                <a:cxn ang="0">
                  <a:pos x="98" y="2"/>
                </a:cxn>
                <a:cxn ang="0">
                  <a:pos x="92" y="0"/>
                </a:cxn>
                <a:cxn ang="0">
                  <a:pos x="12" y="0"/>
                </a:cxn>
                <a:cxn ang="0">
                  <a:pos x="0" y="11"/>
                </a:cxn>
                <a:cxn ang="0">
                  <a:pos x="0" y="104"/>
                </a:cxn>
                <a:cxn ang="0">
                  <a:pos x="12" y="115"/>
                </a:cxn>
                <a:cxn ang="0">
                  <a:pos x="111" y="115"/>
                </a:cxn>
                <a:cxn ang="0">
                  <a:pos x="123" y="104"/>
                </a:cxn>
                <a:cxn ang="0">
                  <a:pos x="123" y="31"/>
                </a:cxn>
                <a:cxn ang="0">
                  <a:pos x="121" y="25"/>
                </a:cxn>
                <a:cxn ang="0">
                  <a:pos x="115" y="104"/>
                </a:cxn>
                <a:cxn ang="0">
                  <a:pos x="111" y="107"/>
                </a:cxn>
                <a:cxn ang="0">
                  <a:pos x="12" y="107"/>
                </a:cxn>
                <a:cxn ang="0">
                  <a:pos x="8" y="104"/>
                </a:cxn>
                <a:cxn ang="0">
                  <a:pos x="8" y="11"/>
                </a:cxn>
                <a:cxn ang="0">
                  <a:pos x="12" y="8"/>
                </a:cxn>
                <a:cxn ang="0">
                  <a:pos x="88" y="8"/>
                </a:cxn>
                <a:cxn ang="0">
                  <a:pos x="88" y="23"/>
                </a:cxn>
                <a:cxn ang="0">
                  <a:pos x="100" y="35"/>
                </a:cxn>
                <a:cxn ang="0">
                  <a:pos x="115" y="35"/>
                </a:cxn>
                <a:cxn ang="0">
                  <a:pos x="115" y="104"/>
                </a:cxn>
                <a:cxn ang="0">
                  <a:pos x="104" y="31"/>
                </a:cxn>
                <a:cxn ang="0">
                  <a:pos x="100" y="31"/>
                </a:cxn>
                <a:cxn ang="0">
                  <a:pos x="92" y="23"/>
                </a:cxn>
                <a:cxn ang="0">
                  <a:pos x="92" y="8"/>
                </a:cxn>
                <a:cxn ang="0">
                  <a:pos x="115" y="31"/>
                </a:cxn>
                <a:cxn ang="0">
                  <a:pos x="104" y="31"/>
                </a:cxn>
                <a:cxn ang="0">
                  <a:pos x="104" y="31"/>
                </a:cxn>
                <a:cxn ang="0">
                  <a:pos x="104" y="31"/>
                </a:cxn>
              </a:cxnLst>
              <a:rect l="0" t="0" r="r" b="b"/>
              <a:pathLst>
                <a:path w="123" h="115">
                  <a:moveTo>
                    <a:pt x="121" y="25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6" y="1"/>
                    <a:pt x="94" y="0"/>
                    <a:pt x="9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0"/>
                    <a:pt x="5" y="115"/>
                    <a:pt x="12" y="115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8" y="115"/>
                    <a:pt x="123" y="110"/>
                    <a:pt x="123" y="104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29"/>
                    <a:pt x="122" y="27"/>
                    <a:pt x="121" y="25"/>
                  </a:cubicBezTo>
                  <a:close/>
                  <a:moveTo>
                    <a:pt x="115" y="104"/>
                  </a:moveTo>
                  <a:cubicBezTo>
                    <a:pt x="115" y="106"/>
                    <a:pt x="113" y="107"/>
                    <a:pt x="111" y="107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9" y="107"/>
                    <a:pt x="8" y="106"/>
                    <a:pt x="8" y="104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2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9"/>
                    <a:pt x="93" y="35"/>
                    <a:pt x="100" y="35"/>
                  </a:cubicBezTo>
                  <a:cubicBezTo>
                    <a:pt x="115" y="35"/>
                    <a:pt x="115" y="35"/>
                    <a:pt x="115" y="35"/>
                  </a:cubicBezTo>
                  <a:lnTo>
                    <a:pt x="115" y="104"/>
                  </a:lnTo>
                  <a:close/>
                  <a:moveTo>
                    <a:pt x="104" y="31"/>
                  </a:moveTo>
                  <a:cubicBezTo>
                    <a:pt x="100" y="31"/>
                    <a:pt x="100" y="31"/>
                    <a:pt x="100" y="31"/>
                  </a:cubicBezTo>
                  <a:cubicBezTo>
                    <a:pt x="96" y="31"/>
                    <a:pt x="92" y="27"/>
                    <a:pt x="92" y="23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115" y="31"/>
                    <a:pt x="115" y="31"/>
                    <a:pt x="115" y="31"/>
                  </a:cubicBezTo>
                  <a:lnTo>
                    <a:pt x="104" y="31"/>
                  </a:lnTo>
                  <a:close/>
                  <a:moveTo>
                    <a:pt x="104" y="31"/>
                  </a:moveTo>
                  <a:cubicBezTo>
                    <a:pt x="104" y="31"/>
                    <a:pt x="104" y="31"/>
                    <a:pt x="104" y="3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61" name="Freeform 133"/>
            <p:cNvSpPr>
              <a:spLocks noEditPoints="1"/>
            </p:cNvSpPr>
            <p:nvPr/>
          </p:nvSpPr>
          <p:spPr bwMode="auto">
            <a:xfrm>
              <a:off x="6543675" y="2786063"/>
              <a:ext cx="66675" cy="11113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21" y="4"/>
                </a:cxn>
                <a:cxn ang="0">
                  <a:pos x="23" y="2"/>
                </a:cxn>
                <a:cxn ang="0">
                  <a:pos x="21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</a:cxnLst>
              <a:rect l="0" t="0" r="r" b="b"/>
              <a:pathLst>
                <a:path w="23" h="4">
                  <a:moveTo>
                    <a:pt x="1" y="4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3" y="3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lose/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62" name="Freeform 134"/>
            <p:cNvSpPr>
              <a:spLocks noEditPoints="1"/>
            </p:cNvSpPr>
            <p:nvPr/>
          </p:nvSpPr>
          <p:spPr bwMode="auto">
            <a:xfrm>
              <a:off x="6543675" y="2820988"/>
              <a:ext cx="66675" cy="9525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1" y="3"/>
                </a:cxn>
                <a:cxn ang="0">
                  <a:pos x="23" y="1"/>
                </a:cxn>
                <a:cxn ang="0">
                  <a:pos x="2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</a:cxnLst>
              <a:rect l="0" t="0" r="r" b="b"/>
              <a:pathLst>
                <a:path w="23" h="3">
                  <a:moveTo>
                    <a:pt x="1" y="3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lose/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63" name="Freeform 135"/>
            <p:cNvSpPr>
              <a:spLocks noEditPoints="1"/>
            </p:cNvSpPr>
            <p:nvPr/>
          </p:nvSpPr>
          <p:spPr bwMode="auto">
            <a:xfrm>
              <a:off x="6543675" y="2852738"/>
              <a:ext cx="142875" cy="1270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4"/>
                </a:cxn>
                <a:cxn ang="0">
                  <a:pos x="48" y="4"/>
                </a:cxn>
                <a:cxn ang="0">
                  <a:pos x="49" y="2"/>
                </a:cxn>
                <a:cxn ang="0">
                  <a:pos x="48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9" h="4">
                  <a:moveTo>
                    <a:pt x="0" y="2"/>
                  </a:moveTo>
                  <a:cubicBezTo>
                    <a:pt x="0" y="3"/>
                    <a:pt x="0" y="4"/>
                    <a:pt x="1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3"/>
                    <a:pt x="49" y="2"/>
                  </a:cubicBezTo>
                  <a:cubicBezTo>
                    <a:pt x="49" y="1"/>
                    <a:pt x="49" y="0"/>
                    <a:pt x="4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64" name="Freeform 136"/>
            <p:cNvSpPr>
              <a:spLocks noEditPoints="1"/>
            </p:cNvSpPr>
            <p:nvPr/>
          </p:nvSpPr>
          <p:spPr bwMode="auto">
            <a:xfrm>
              <a:off x="6418263" y="2921001"/>
              <a:ext cx="268288" cy="11113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91" y="4"/>
                </a:cxn>
                <a:cxn ang="0">
                  <a:pos x="92" y="2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0"/>
                </a:cxn>
              </a:cxnLst>
              <a:rect l="0" t="0" r="r" b="b"/>
              <a:pathLst>
                <a:path w="92" h="4">
                  <a:moveTo>
                    <a:pt x="9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2" y="4"/>
                    <a:pt x="92" y="3"/>
                    <a:pt x="92" y="2"/>
                  </a:cubicBezTo>
                  <a:cubicBezTo>
                    <a:pt x="92" y="1"/>
                    <a:pt x="92" y="0"/>
                    <a:pt x="91" y="0"/>
                  </a:cubicBezTo>
                  <a:close/>
                  <a:moveTo>
                    <a:pt x="91" y="0"/>
                  </a:move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65" name="Freeform 137"/>
            <p:cNvSpPr>
              <a:spLocks noEditPoints="1"/>
            </p:cNvSpPr>
            <p:nvPr/>
          </p:nvSpPr>
          <p:spPr bwMode="auto">
            <a:xfrm>
              <a:off x="6418263" y="2955926"/>
              <a:ext cx="268288" cy="952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2" y="3"/>
                </a:cxn>
                <a:cxn ang="0">
                  <a:pos x="91" y="3"/>
                </a:cxn>
                <a:cxn ang="0">
                  <a:pos x="92" y="1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0"/>
                </a:cxn>
              </a:cxnLst>
              <a:rect l="0" t="0" r="r" b="b"/>
              <a:pathLst>
                <a:path w="92" h="3">
                  <a:moveTo>
                    <a:pt x="9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92" y="3"/>
                    <a:pt x="92" y="3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lose/>
                  <a:moveTo>
                    <a:pt x="91" y="0"/>
                  </a:move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66" name="Freeform 138"/>
            <p:cNvSpPr>
              <a:spLocks noEditPoints="1"/>
            </p:cNvSpPr>
            <p:nvPr/>
          </p:nvSpPr>
          <p:spPr bwMode="auto">
            <a:xfrm>
              <a:off x="6418263" y="2987676"/>
              <a:ext cx="268288" cy="12700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91" y="4"/>
                </a:cxn>
                <a:cxn ang="0">
                  <a:pos x="92" y="2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0"/>
                </a:cxn>
              </a:cxnLst>
              <a:rect l="0" t="0" r="r" b="b"/>
              <a:pathLst>
                <a:path w="92" h="4">
                  <a:moveTo>
                    <a:pt x="9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2" y="4"/>
                    <a:pt x="92" y="3"/>
                    <a:pt x="92" y="2"/>
                  </a:cubicBezTo>
                  <a:cubicBezTo>
                    <a:pt x="92" y="1"/>
                    <a:pt x="92" y="0"/>
                    <a:pt x="91" y="0"/>
                  </a:cubicBezTo>
                  <a:close/>
                  <a:moveTo>
                    <a:pt x="91" y="0"/>
                  </a:move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67" name="Freeform 139"/>
            <p:cNvSpPr>
              <a:spLocks noEditPoints="1"/>
            </p:cNvSpPr>
            <p:nvPr/>
          </p:nvSpPr>
          <p:spPr bwMode="auto">
            <a:xfrm>
              <a:off x="6418263" y="2889251"/>
              <a:ext cx="268288" cy="7938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2" y="3"/>
                </a:cxn>
                <a:cxn ang="0">
                  <a:pos x="91" y="3"/>
                </a:cxn>
                <a:cxn ang="0">
                  <a:pos x="92" y="1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0"/>
                </a:cxn>
              </a:cxnLst>
              <a:rect l="0" t="0" r="r" b="b"/>
              <a:pathLst>
                <a:path w="92" h="3">
                  <a:moveTo>
                    <a:pt x="9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92" y="3"/>
                    <a:pt x="92" y="3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lose/>
                  <a:moveTo>
                    <a:pt x="91" y="0"/>
                  </a:move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68" name="Freeform 140"/>
            <p:cNvSpPr>
              <a:spLocks noEditPoints="1"/>
            </p:cNvSpPr>
            <p:nvPr/>
          </p:nvSpPr>
          <p:spPr bwMode="auto">
            <a:xfrm>
              <a:off x="6418263" y="2774951"/>
              <a:ext cx="101600" cy="90488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31" y="31"/>
                </a:cxn>
                <a:cxn ang="0">
                  <a:pos x="35" y="27"/>
                </a:cxn>
                <a:cxn ang="0">
                  <a:pos x="35" y="4"/>
                </a:cxn>
                <a:cxn ang="0">
                  <a:pos x="3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7"/>
                </a:cxn>
                <a:cxn ang="0">
                  <a:pos x="4" y="31"/>
                </a:cxn>
                <a:cxn ang="0">
                  <a:pos x="8" y="8"/>
                </a:cxn>
                <a:cxn ang="0">
                  <a:pos x="27" y="8"/>
                </a:cxn>
                <a:cxn ang="0">
                  <a:pos x="27" y="23"/>
                </a:cxn>
                <a:cxn ang="0">
                  <a:pos x="8" y="23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35" h="31">
                  <a:moveTo>
                    <a:pt x="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3" y="31"/>
                    <a:pt x="35" y="29"/>
                    <a:pt x="35" y="27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2" y="31"/>
                    <a:pt x="4" y="31"/>
                  </a:cubicBezTo>
                  <a:close/>
                  <a:moveTo>
                    <a:pt x="8" y="8"/>
                  </a:moveTo>
                  <a:cubicBezTo>
                    <a:pt x="27" y="8"/>
                    <a:pt x="27" y="8"/>
                    <a:pt x="27" y="8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8" y="23"/>
                    <a:pt x="8" y="23"/>
                    <a:pt x="8" y="23"/>
                  </a:cubicBezTo>
                  <a:lnTo>
                    <a:pt x="8" y="8"/>
                  </a:ln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665734" y="2403353"/>
            <a:ext cx="483154" cy="489625"/>
            <a:chOff x="3036888" y="1909763"/>
            <a:chExt cx="355600" cy="360363"/>
          </a:xfrm>
          <a:solidFill>
            <a:srgbClr val="FFFFFF"/>
          </a:solidFill>
        </p:grpSpPr>
        <p:sp>
          <p:nvSpPr>
            <p:cNvPr id="70" name="Freeform 76"/>
            <p:cNvSpPr>
              <a:spLocks noEditPoints="1"/>
            </p:cNvSpPr>
            <p:nvPr/>
          </p:nvSpPr>
          <p:spPr bwMode="auto">
            <a:xfrm>
              <a:off x="3036888" y="1909763"/>
              <a:ext cx="355600" cy="360363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46" y="38"/>
                </a:cxn>
                <a:cxn ang="0">
                  <a:pos x="48" y="52"/>
                </a:cxn>
                <a:cxn ang="0">
                  <a:pos x="2" y="99"/>
                </a:cxn>
                <a:cxn ang="0">
                  <a:pos x="0" y="103"/>
                </a:cxn>
                <a:cxn ang="0">
                  <a:pos x="0" y="115"/>
                </a:cxn>
                <a:cxn ang="0">
                  <a:pos x="7" y="123"/>
                </a:cxn>
                <a:cxn ang="0">
                  <a:pos x="19" y="123"/>
                </a:cxn>
                <a:cxn ang="0">
                  <a:pos x="24" y="120"/>
                </a:cxn>
                <a:cxn ang="0">
                  <a:pos x="29" y="115"/>
                </a:cxn>
                <a:cxn ang="0">
                  <a:pos x="38" y="115"/>
                </a:cxn>
                <a:cxn ang="0">
                  <a:pos x="46" y="107"/>
                </a:cxn>
                <a:cxn ang="0">
                  <a:pos x="46" y="100"/>
                </a:cxn>
                <a:cxn ang="0">
                  <a:pos x="53" y="100"/>
                </a:cxn>
                <a:cxn ang="0">
                  <a:pos x="61" y="92"/>
                </a:cxn>
                <a:cxn ang="0">
                  <a:pos x="61" y="83"/>
                </a:cxn>
                <a:cxn ang="0">
                  <a:pos x="70" y="74"/>
                </a:cxn>
                <a:cxn ang="0">
                  <a:pos x="84" y="77"/>
                </a:cxn>
                <a:cxn ang="0">
                  <a:pos x="122" y="38"/>
                </a:cxn>
                <a:cxn ang="0">
                  <a:pos x="84" y="0"/>
                </a:cxn>
                <a:cxn ang="0">
                  <a:pos x="84" y="69"/>
                </a:cxn>
                <a:cxn ang="0">
                  <a:pos x="69" y="65"/>
                </a:cxn>
                <a:cxn ang="0">
                  <a:pos x="67" y="66"/>
                </a:cxn>
                <a:cxn ang="0">
                  <a:pos x="63" y="70"/>
                </a:cxn>
                <a:cxn ang="0">
                  <a:pos x="56" y="77"/>
                </a:cxn>
                <a:cxn ang="0">
                  <a:pos x="53" y="83"/>
                </a:cxn>
                <a:cxn ang="0">
                  <a:pos x="53" y="92"/>
                </a:cxn>
                <a:cxn ang="0">
                  <a:pos x="46" y="92"/>
                </a:cxn>
                <a:cxn ang="0">
                  <a:pos x="38" y="100"/>
                </a:cxn>
                <a:cxn ang="0">
                  <a:pos x="38" y="107"/>
                </a:cxn>
                <a:cxn ang="0">
                  <a:pos x="29" y="107"/>
                </a:cxn>
                <a:cxn ang="0">
                  <a:pos x="24" y="109"/>
                </a:cxn>
                <a:cxn ang="0">
                  <a:pos x="18" y="115"/>
                </a:cxn>
                <a:cxn ang="0">
                  <a:pos x="7" y="115"/>
                </a:cxn>
                <a:cxn ang="0">
                  <a:pos x="7" y="104"/>
                </a:cxn>
                <a:cxn ang="0">
                  <a:pos x="52" y="59"/>
                </a:cxn>
                <a:cxn ang="0">
                  <a:pos x="52" y="59"/>
                </a:cxn>
                <a:cxn ang="0">
                  <a:pos x="58" y="54"/>
                </a:cxn>
                <a:cxn ang="0">
                  <a:pos x="53" y="38"/>
                </a:cxn>
                <a:cxn ang="0">
                  <a:pos x="84" y="7"/>
                </a:cxn>
                <a:cxn ang="0">
                  <a:pos x="115" y="38"/>
                </a:cxn>
                <a:cxn ang="0">
                  <a:pos x="84" y="69"/>
                </a:cxn>
                <a:cxn ang="0">
                  <a:pos x="84" y="69"/>
                </a:cxn>
                <a:cxn ang="0">
                  <a:pos x="84" y="69"/>
                </a:cxn>
              </a:cxnLst>
              <a:rect l="0" t="0" r="r" b="b"/>
              <a:pathLst>
                <a:path w="122" h="123">
                  <a:moveTo>
                    <a:pt x="84" y="0"/>
                  </a:moveTo>
                  <a:cubicBezTo>
                    <a:pt x="63" y="0"/>
                    <a:pt x="46" y="17"/>
                    <a:pt x="46" y="38"/>
                  </a:cubicBezTo>
                  <a:cubicBezTo>
                    <a:pt x="46" y="43"/>
                    <a:pt x="47" y="48"/>
                    <a:pt x="48" y="52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100"/>
                    <a:pt x="0" y="101"/>
                    <a:pt x="0" y="103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9"/>
                    <a:pt x="3" y="123"/>
                    <a:pt x="7" y="123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21" y="123"/>
                    <a:pt x="22" y="122"/>
                    <a:pt x="24" y="120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42" y="115"/>
                    <a:pt x="46" y="111"/>
                    <a:pt x="46" y="107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8" y="100"/>
                    <a:pt x="61" y="96"/>
                    <a:pt x="61" y="92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4" y="76"/>
                    <a:pt x="79" y="77"/>
                    <a:pt x="84" y="77"/>
                  </a:cubicBezTo>
                  <a:cubicBezTo>
                    <a:pt x="105" y="77"/>
                    <a:pt x="122" y="59"/>
                    <a:pt x="122" y="38"/>
                  </a:cubicBezTo>
                  <a:cubicBezTo>
                    <a:pt x="122" y="17"/>
                    <a:pt x="105" y="0"/>
                    <a:pt x="84" y="0"/>
                  </a:cubicBezTo>
                  <a:close/>
                  <a:moveTo>
                    <a:pt x="84" y="69"/>
                  </a:moveTo>
                  <a:cubicBezTo>
                    <a:pt x="78" y="69"/>
                    <a:pt x="73" y="67"/>
                    <a:pt x="69" y="65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4" y="79"/>
                    <a:pt x="53" y="81"/>
                    <a:pt x="53" y="83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1" y="92"/>
                    <a:pt x="38" y="95"/>
                    <a:pt x="38" y="100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27" y="107"/>
                    <a:pt x="25" y="108"/>
                    <a:pt x="24" y="109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5" y="49"/>
                    <a:pt x="53" y="44"/>
                    <a:pt x="53" y="38"/>
                  </a:cubicBezTo>
                  <a:cubicBezTo>
                    <a:pt x="53" y="21"/>
                    <a:pt x="67" y="7"/>
                    <a:pt x="84" y="7"/>
                  </a:cubicBezTo>
                  <a:cubicBezTo>
                    <a:pt x="101" y="7"/>
                    <a:pt x="115" y="21"/>
                    <a:pt x="115" y="38"/>
                  </a:cubicBezTo>
                  <a:cubicBezTo>
                    <a:pt x="115" y="55"/>
                    <a:pt x="101" y="69"/>
                    <a:pt x="84" y="69"/>
                  </a:cubicBezTo>
                  <a:close/>
                  <a:moveTo>
                    <a:pt x="84" y="69"/>
                  </a:moveTo>
                  <a:cubicBezTo>
                    <a:pt x="84" y="69"/>
                    <a:pt x="84" y="69"/>
                    <a:pt x="84" y="6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  <p:sp>
          <p:nvSpPr>
            <p:cNvPr id="71" name="Freeform 77"/>
            <p:cNvSpPr>
              <a:spLocks noEditPoints="1"/>
            </p:cNvSpPr>
            <p:nvPr/>
          </p:nvSpPr>
          <p:spPr bwMode="auto">
            <a:xfrm>
              <a:off x="3259138" y="1952626"/>
              <a:ext cx="90488" cy="92075"/>
            </a:xfrm>
            <a:custGeom>
              <a:avLst/>
              <a:gdLst/>
              <a:ahLst/>
              <a:cxnLst>
                <a:cxn ang="0">
                  <a:pos x="30" y="16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5"/>
                </a:cxn>
                <a:cxn ang="0">
                  <a:pos x="17" y="30"/>
                </a:cxn>
                <a:cxn ang="0">
                  <a:pos x="20" y="31"/>
                </a:cxn>
                <a:cxn ang="0">
                  <a:pos x="31" y="20"/>
                </a:cxn>
                <a:cxn ang="0">
                  <a:pos x="31" y="19"/>
                </a:cxn>
                <a:cxn ang="0">
                  <a:pos x="30" y="16"/>
                </a:cxn>
                <a:cxn ang="0">
                  <a:pos x="19" y="27"/>
                </a:cxn>
                <a:cxn ang="0">
                  <a:pos x="4" y="13"/>
                </a:cxn>
                <a:cxn ang="0">
                  <a:pos x="13" y="4"/>
                </a:cxn>
                <a:cxn ang="0">
                  <a:pos x="27" y="19"/>
                </a:cxn>
                <a:cxn ang="0">
                  <a:pos x="19" y="27"/>
                </a:cxn>
                <a:cxn ang="0">
                  <a:pos x="19" y="27"/>
                </a:cxn>
                <a:cxn ang="0">
                  <a:pos x="19" y="27"/>
                </a:cxn>
              </a:cxnLst>
              <a:rect l="0" t="0" r="r" b="b"/>
              <a:pathLst>
                <a:path w="31" h="31">
                  <a:moveTo>
                    <a:pt x="30" y="16"/>
                  </a:moveTo>
                  <a:cubicBezTo>
                    <a:pt x="26" y="10"/>
                    <a:pt x="21" y="5"/>
                    <a:pt x="15" y="1"/>
                  </a:cubicBezTo>
                  <a:cubicBezTo>
                    <a:pt x="14" y="0"/>
                    <a:pt x="13" y="0"/>
                    <a:pt x="11" y="0"/>
                  </a:cubicBezTo>
                  <a:cubicBezTo>
                    <a:pt x="6" y="2"/>
                    <a:pt x="2" y="6"/>
                    <a:pt x="1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5" y="21"/>
                    <a:pt x="11" y="26"/>
                    <a:pt x="17" y="30"/>
                  </a:cubicBezTo>
                  <a:cubicBezTo>
                    <a:pt x="18" y="31"/>
                    <a:pt x="19" y="31"/>
                    <a:pt x="20" y="31"/>
                  </a:cubicBezTo>
                  <a:cubicBezTo>
                    <a:pt x="25" y="29"/>
                    <a:pt x="29" y="25"/>
                    <a:pt x="31" y="20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8"/>
                    <a:pt x="31" y="17"/>
                    <a:pt x="30" y="16"/>
                  </a:cubicBezTo>
                  <a:close/>
                  <a:moveTo>
                    <a:pt x="19" y="27"/>
                  </a:moveTo>
                  <a:cubicBezTo>
                    <a:pt x="13" y="23"/>
                    <a:pt x="8" y="18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8" y="8"/>
                    <a:pt x="23" y="13"/>
                    <a:pt x="27" y="19"/>
                  </a:cubicBezTo>
                  <a:cubicBezTo>
                    <a:pt x="26" y="23"/>
                    <a:pt x="23" y="26"/>
                    <a:pt x="19" y="27"/>
                  </a:cubicBezTo>
                  <a:close/>
                  <a:moveTo>
                    <a:pt x="19" y="27"/>
                  </a:moveTo>
                  <a:cubicBezTo>
                    <a:pt x="19" y="27"/>
                    <a:pt x="19" y="27"/>
                    <a:pt x="19" y="2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479550" y="4233069"/>
            <a:ext cx="1631950" cy="1292641"/>
          </a:xfrm>
          <a:prstGeom prst="rect">
            <a:avLst/>
          </a:prstGeom>
          <a:noFill/>
        </p:spPr>
        <p:txBody>
          <a:bodyPr lIns="121899" tIns="60950" rIns="121899" bIns="60950">
            <a:spAutoFit/>
          </a:bodyPr>
          <a:lstStyle/>
          <a:p>
            <a:pPr algn="ctr" defTabSz="914217">
              <a:defRPr/>
            </a:pPr>
            <a:r>
              <a:rPr lang="en-US" sz="16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Element One</a:t>
            </a:r>
            <a:endParaRPr lang="en-US" sz="1600" b="1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 defTabSz="914217">
              <a:defRPr/>
            </a:pPr>
            <a:endParaRPr lang="en-US" sz="12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4217">
              <a:defRPr/>
            </a:pPr>
            <a:r>
              <a:rPr lang="en-US" sz="1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Lorem 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sz="1200" dirty="0">
              <a:ea typeface="Lato Light" charset="0"/>
              <a:cs typeface="Lato Light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959905" y="639588"/>
            <a:ext cx="2253139" cy="553978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899" tIns="60950" rIns="121899" bIns="60950" anchor="ctr">
            <a:spAutoFit/>
          </a:bodyPr>
          <a:lstStyle/>
          <a:p>
            <a:pPr defTabSz="914217">
              <a:tabLst>
                <a:tab pos="169069" algn="l"/>
              </a:tabLst>
              <a:defRPr/>
            </a:pPr>
            <a:r>
              <a:rPr lang="en-CA" sz="28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en-US" sz="3000" dirty="0">
              <a:solidFill>
                <a:schemeClr val="tx1"/>
              </a:solidFill>
              <a:latin typeface="Lato Regular"/>
              <a:cs typeface="Lato Regular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336132" y="4233069"/>
            <a:ext cx="1631950" cy="1292641"/>
          </a:xfrm>
          <a:prstGeom prst="rect">
            <a:avLst/>
          </a:prstGeom>
          <a:noFill/>
        </p:spPr>
        <p:txBody>
          <a:bodyPr lIns="121899" tIns="60950" rIns="121899" bIns="60950">
            <a:spAutoFit/>
          </a:bodyPr>
          <a:lstStyle/>
          <a:p>
            <a:pPr algn="ctr" defTabSz="914217">
              <a:defRPr/>
            </a:pPr>
            <a:r>
              <a:rPr lang="en-US" sz="16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Element One</a:t>
            </a:r>
            <a:endParaRPr lang="en-US" sz="1600" b="1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 defTabSz="914217">
              <a:defRPr/>
            </a:pPr>
            <a:endParaRPr lang="en-US" sz="12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4217">
              <a:defRPr/>
            </a:pPr>
            <a:r>
              <a:rPr lang="en-US" sz="1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Lorem 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sz="1200" dirty="0">
              <a:ea typeface="Lato Light" charset="0"/>
              <a:cs typeface="Lato Ligh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192714" y="4233069"/>
            <a:ext cx="1631950" cy="1292641"/>
          </a:xfrm>
          <a:prstGeom prst="rect">
            <a:avLst/>
          </a:prstGeom>
          <a:noFill/>
        </p:spPr>
        <p:txBody>
          <a:bodyPr lIns="121899" tIns="60950" rIns="121899" bIns="60950">
            <a:spAutoFit/>
          </a:bodyPr>
          <a:lstStyle/>
          <a:p>
            <a:pPr algn="ctr" defTabSz="914217">
              <a:defRPr/>
            </a:pPr>
            <a:r>
              <a:rPr lang="en-US" sz="16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Element One</a:t>
            </a:r>
            <a:endParaRPr lang="en-US" sz="1600" b="1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 defTabSz="914217">
              <a:defRPr/>
            </a:pPr>
            <a:endParaRPr lang="en-US" sz="12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4217">
              <a:defRPr/>
            </a:pPr>
            <a:r>
              <a:rPr lang="en-US" sz="1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Lorem 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sz="1200" dirty="0">
              <a:ea typeface="Lato Light" charset="0"/>
              <a:cs typeface="Lato Ligh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187804" y="4233069"/>
            <a:ext cx="1631950" cy="1292641"/>
          </a:xfrm>
          <a:prstGeom prst="rect">
            <a:avLst/>
          </a:prstGeom>
          <a:noFill/>
        </p:spPr>
        <p:txBody>
          <a:bodyPr lIns="121899" tIns="60950" rIns="121899" bIns="60950">
            <a:spAutoFit/>
          </a:bodyPr>
          <a:lstStyle/>
          <a:p>
            <a:pPr algn="ctr" defTabSz="914217">
              <a:defRPr/>
            </a:pPr>
            <a:r>
              <a:rPr lang="en-US" sz="16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Element One</a:t>
            </a:r>
            <a:endParaRPr lang="en-US" sz="1600" b="1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 defTabSz="914217">
              <a:defRPr/>
            </a:pPr>
            <a:endParaRPr lang="en-US" sz="12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4217">
              <a:defRPr/>
            </a:pPr>
            <a:r>
              <a:rPr lang="en-US" sz="1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Lorem 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sz="1200" dirty="0">
              <a:ea typeface="Lato Light" charset="0"/>
              <a:cs typeface="Lato Ligh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182894" y="4233069"/>
            <a:ext cx="1631950" cy="1292641"/>
          </a:xfrm>
          <a:prstGeom prst="rect">
            <a:avLst/>
          </a:prstGeom>
          <a:noFill/>
        </p:spPr>
        <p:txBody>
          <a:bodyPr lIns="121899" tIns="60950" rIns="121899" bIns="60950">
            <a:spAutoFit/>
          </a:bodyPr>
          <a:lstStyle/>
          <a:p>
            <a:pPr algn="ctr" defTabSz="914217">
              <a:defRPr/>
            </a:pPr>
            <a:r>
              <a:rPr lang="en-US" sz="16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Element One</a:t>
            </a:r>
            <a:endParaRPr lang="en-US" sz="1600" b="1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 defTabSz="914217">
              <a:defRPr/>
            </a:pPr>
            <a:endParaRPr lang="en-US" sz="12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4217">
              <a:defRPr/>
            </a:pPr>
            <a:r>
              <a:rPr lang="en-US" sz="1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Lorem 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sz="1200" dirty="0">
              <a:ea typeface="Lato Light" charset="0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725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Snip Single Corner Rectangle 1">
            <a:extLst>
              <a:ext uri="{FF2B5EF4-FFF2-40B4-BE49-F238E27FC236}">
                <a16:creationId xmlns:a16="http://schemas.microsoft.com/office/drawing/2014/main" id="{4701E3F3-4639-43B1-9610-51FF24337C1D}"/>
              </a:ext>
            </a:extLst>
          </p:cNvPr>
          <p:cNvSpPr/>
          <p:nvPr/>
        </p:nvSpPr>
        <p:spPr>
          <a:xfrm>
            <a:off x="943582" y="1947392"/>
            <a:ext cx="4752000" cy="1908000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nip Single Corner Rectangle 2">
            <a:extLst>
              <a:ext uri="{FF2B5EF4-FFF2-40B4-BE49-F238E27FC236}">
                <a16:creationId xmlns:a16="http://schemas.microsoft.com/office/drawing/2014/main" id="{A281BFDF-FF46-4359-B7DE-A435C4B08515}"/>
              </a:ext>
            </a:extLst>
          </p:cNvPr>
          <p:cNvSpPr/>
          <p:nvPr/>
        </p:nvSpPr>
        <p:spPr>
          <a:xfrm flipH="1">
            <a:off x="6471942" y="1947392"/>
            <a:ext cx="4752000" cy="1908000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nip Single Corner Rectangle 3">
            <a:extLst>
              <a:ext uri="{FF2B5EF4-FFF2-40B4-BE49-F238E27FC236}">
                <a16:creationId xmlns:a16="http://schemas.microsoft.com/office/drawing/2014/main" id="{244C9717-25B0-4CD8-BAFC-8E45DBC571F9}"/>
              </a:ext>
            </a:extLst>
          </p:cNvPr>
          <p:cNvSpPr/>
          <p:nvPr/>
        </p:nvSpPr>
        <p:spPr>
          <a:xfrm flipV="1">
            <a:off x="943582" y="4098133"/>
            <a:ext cx="4752000" cy="1908000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Single Corner Rectangle 4">
            <a:extLst>
              <a:ext uri="{FF2B5EF4-FFF2-40B4-BE49-F238E27FC236}">
                <a16:creationId xmlns:a16="http://schemas.microsoft.com/office/drawing/2014/main" id="{77817958-741B-4B70-9B7D-1B501CBEA7E3}"/>
              </a:ext>
            </a:extLst>
          </p:cNvPr>
          <p:cNvSpPr/>
          <p:nvPr/>
        </p:nvSpPr>
        <p:spPr>
          <a:xfrm flipH="1" flipV="1">
            <a:off x="6471942" y="4098133"/>
            <a:ext cx="4752000" cy="1908000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6D15149-B500-4B7D-AAA6-5A727E50EBE1}"/>
              </a:ext>
            </a:extLst>
          </p:cNvPr>
          <p:cNvSpPr/>
          <p:nvPr/>
        </p:nvSpPr>
        <p:spPr>
          <a:xfrm>
            <a:off x="4929268" y="3273294"/>
            <a:ext cx="2326658" cy="140681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F0AC2589-082A-4E12-9558-CD6067D64EAC}"/>
              </a:ext>
            </a:extLst>
          </p:cNvPr>
          <p:cNvGrpSpPr/>
          <p:nvPr/>
        </p:nvGrpSpPr>
        <p:grpSpPr>
          <a:xfrm>
            <a:off x="5250374" y="3643674"/>
            <a:ext cx="1810841" cy="666055"/>
            <a:chOff x="3745864" y="3493570"/>
            <a:chExt cx="1810841" cy="666055"/>
          </a:xfrm>
        </p:grpSpPr>
        <p:sp>
          <p:nvSpPr>
            <p:cNvPr id="9" name="Text Placeholder 12">
              <a:extLst>
                <a:ext uri="{FF2B5EF4-FFF2-40B4-BE49-F238E27FC236}">
                  <a16:creationId xmlns:a16="http://schemas.microsoft.com/office/drawing/2014/main" id="{0E4783BD-0E6D-483A-862C-F121A191B502}"/>
                </a:ext>
              </a:extLst>
            </p:cNvPr>
            <p:cNvSpPr txBox="1">
              <a:spLocks/>
            </p:cNvSpPr>
            <p:nvPr/>
          </p:nvSpPr>
          <p:spPr>
            <a:xfrm>
              <a:off x="3745865" y="3765100"/>
              <a:ext cx="1810840" cy="394525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90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</a:t>
              </a:r>
              <a:endPara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" name="Text Placeholder 13">
              <a:extLst>
                <a:ext uri="{FF2B5EF4-FFF2-40B4-BE49-F238E27FC236}">
                  <a16:creationId xmlns:a16="http://schemas.microsoft.com/office/drawing/2014/main" id="{998A53B7-671B-4C43-A085-00D3B8E98D0F}"/>
                </a:ext>
              </a:extLst>
            </p:cNvPr>
            <p:cNvSpPr txBox="1">
              <a:spLocks/>
            </p:cNvSpPr>
            <p:nvPr/>
          </p:nvSpPr>
          <p:spPr>
            <a:xfrm>
              <a:off x="3745864" y="3493570"/>
              <a:ext cx="1810839" cy="27152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Contents Here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08B045-E3CC-4C72-BBC5-87415619A7E1}"/>
              </a:ext>
            </a:extLst>
          </p:cNvPr>
          <p:cNvSpPr txBox="1"/>
          <p:nvPr/>
        </p:nvSpPr>
        <p:spPr>
          <a:xfrm>
            <a:off x="5112445" y="1688299"/>
            <a:ext cx="988348" cy="1015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b="1" dirty="0">
                <a:cs typeface="Arial" pitchFamily="34" charset="0"/>
              </a:rPr>
              <a:t>S</a:t>
            </a:r>
            <a:endParaRPr lang="ko-KR" altLang="en-US" sz="6000" b="1" dirty="0"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42D44-A17A-40BC-BFEF-B560BD669317}"/>
              </a:ext>
            </a:extLst>
          </p:cNvPr>
          <p:cNvSpPr txBox="1"/>
          <p:nvPr/>
        </p:nvSpPr>
        <p:spPr>
          <a:xfrm>
            <a:off x="6086673" y="1697766"/>
            <a:ext cx="988348" cy="1015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b="1" dirty="0">
                <a:solidFill>
                  <a:schemeClr val="accent1"/>
                </a:solidFill>
                <a:cs typeface="Arial" pitchFamily="34" charset="0"/>
              </a:rPr>
              <a:t>W</a:t>
            </a:r>
            <a:endParaRPr lang="ko-KR" altLang="en-US" sz="60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D13C5-9913-49A0-A21F-F9DF79C2998C}"/>
              </a:ext>
            </a:extLst>
          </p:cNvPr>
          <p:cNvSpPr txBox="1"/>
          <p:nvPr/>
        </p:nvSpPr>
        <p:spPr>
          <a:xfrm>
            <a:off x="5103018" y="5233910"/>
            <a:ext cx="988348" cy="1015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b="1" dirty="0">
                <a:solidFill>
                  <a:schemeClr val="accent1"/>
                </a:solidFill>
                <a:cs typeface="Arial" pitchFamily="34" charset="0"/>
              </a:rPr>
              <a:t>O</a:t>
            </a:r>
            <a:endParaRPr lang="ko-KR" altLang="en-US" sz="60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D31CED-FB4F-4229-8B3E-52A6D33812B3}"/>
              </a:ext>
            </a:extLst>
          </p:cNvPr>
          <p:cNvSpPr txBox="1"/>
          <p:nvPr/>
        </p:nvSpPr>
        <p:spPr>
          <a:xfrm>
            <a:off x="6077246" y="5233910"/>
            <a:ext cx="988348" cy="1015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b="1" dirty="0">
                <a:cs typeface="Arial" pitchFamily="34" charset="0"/>
              </a:rPr>
              <a:t>T</a:t>
            </a:r>
            <a:endParaRPr lang="ko-KR" altLang="en-US" sz="6000" b="1" dirty="0">
              <a:cs typeface="Arial" pitchFamily="34" charset="0"/>
            </a:endParaRPr>
          </a:p>
        </p:txBody>
      </p:sp>
      <p:grpSp>
        <p:nvGrpSpPr>
          <p:cNvPr id="15" name="Group 51">
            <a:extLst>
              <a:ext uri="{FF2B5EF4-FFF2-40B4-BE49-F238E27FC236}">
                <a16:creationId xmlns:a16="http://schemas.microsoft.com/office/drawing/2014/main" id="{13C030C4-AE96-4E1F-88B1-8E2E7C4DE9EB}"/>
              </a:ext>
            </a:extLst>
          </p:cNvPr>
          <p:cNvGrpSpPr/>
          <p:nvPr/>
        </p:nvGrpSpPr>
        <p:grpSpPr>
          <a:xfrm>
            <a:off x="1374218" y="2050885"/>
            <a:ext cx="2982574" cy="1684859"/>
            <a:chOff x="259349" y="1493746"/>
            <a:chExt cx="2645919" cy="170170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A3DEC0-08EB-4154-AF90-D93A55CD8115}"/>
                </a:ext>
              </a:extLst>
            </p:cNvPr>
            <p:cNvSpPr txBox="1"/>
            <p:nvPr/>
          </p:nvSpPr>
          <p:spPr>
            <a:xfrm>
              <a:off x="259349" y="1796608"/>
              <a:ext cx="2645919" cy="1398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industry. Lorem Ipsum has been the industry's standard dummy text ever since the 1500s, when an unknown printer took a galley of type and scrambled it to make a type specimen book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64287F-E0F9-42BD-83BF-982FAF97C941}"/>
                </a:ext>
              </a:extLst>
            </p:cNvPr>
            <p:cNvSpPr txBox="1"/>
            <p:nvPr/>
          </p:nvSpPr>
          <p:spPr>
            <a:xfrm>
              <a:off x="279223" y="1493746"/>
              <a:ext cx="2605241" cy="37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Add Title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8" name="Group 59">
            <a:extLst>
              <a:ext uri="{FF2B5EF4-FFF2-40B4-BE49-F238E27FC236}">
                <a16:creationId xmlns:a16="http://schemas.microsoft.com/office/drawing/2014/main" id="{F003786D-F6A2-4CCE-BAF0-61F9022909EC}"/>
              </a:ext>
            </a:extLst>
          </p:cNvPr>
          <p:cNvGrpSpPr/>
          <p:nvPr/>
        </p:nvGrpSpPr>
        <p:grpSpPr>
          <a:xfrm>
            <a:off x="1374218" y="4203647"/>
            <a:ext cx="2979116" cy="1668169"/>
            <a:chOff x="259349" y="1538827"/>
            <a:chExt cx="2642851" cy="168485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F33ABF-E1BE-4B5B-8B07-BAEBB2FF5C25}"/>
                </a:ext>
              </a:extLst>
            </p:cNvPr>
            <p:cNvSpPr txBox="1"/>
            <p:nvPr/>
          </p:nvSpPr>
          <p:spPr>
            <a:xfrm>
              <a:off x="259349" y="1824832"/>
              <a:ext cx="2642851" cy="1398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industry. Lorem Ipsum has been the industry's standard dummy text ever since the 1500s, when an unknown printer took a galley of type and scrambled it to make a type specimen book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6238D6-E476-4C19-BC00-320807920FD1}"/>
                </a:ext>
              </a:extLst>
            </p:cNvPr>
            <p:cNvSpPr txBox="1"/>
            <p:nvPr/>
          </p:nvSpPr>
          <p:spPr>
            <a:xfrm>
              <a:off x="270023" y="1538827"/>
              <a:ext cx="2605241" cy="37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Add Title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1" name="Group 62">
            <a:extLst>
              <a:ext uri="{FF2B5EF4-FFF2-40B4-BE49-F238E27FC236}">
                <a16:creationId xmlns:a16="http://schemas.microsoft.com/office/drawing/2014/main" id="{734EA550-28A3-44E2-83BD-6B37E3B7E140}"/>
              </a:ext>
            </a:extLst>
          </p:cNvPr>
          <p:cNvGrpSpPr/>
          <p:nvPr/>
        </p:nvGrpSpPr>
        <p:grpSpPr>
          <a:xfrm>
            <a:off x="7852253" y="2054704"/>
            <a:ext cx="2953496" cy="1685627"/>
            <a:chOff x="268364" y="1497604"/>
            <a:chExt cx="2620123" cy="170248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B0CB5C-BAFA-425B-B938-E066371C35E4}"/>
                </a:ext>
              </a:extLst>
            </p:cNvPr>
            <p:cNvSpPr txBox="1"/>
            <p:nvPr/>
          </p:nvSpPr>
          <p:spPr>
            <a:xfrm>
              <a:off x="270024" y="1801242"/>
              <a:ext cx="2618463" cy="1398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industry. Lorem Ipsum has been the industry's standard dummy text ever since the 1500s, when an unknown printer took a galley of type and scrambled it to make a type specimen book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5CE518-359C-4CE2-AFC7-6626336506DD}"/>
                </a:ext>
              </a:extLst>
            </p:cNvPr>
            <p:cNvSpPr txBox="1"/>
            <p:nvPr/>
          </p:nvSpPr>
          <p:spPr>
            <a:xfrm>
              <a:off x="268364" y="1497604"/>
              <a:ext cx="1085501" cy="37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Add Title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4" name="Group 74">
            <a:extLst>
              <a:ext uri="{FF2B5EF4-FFF2-40B4-BE49-F238E27FC236}">
                <a16:creationId xmlns:a16="http://schemas.microsoft.com/office/drawing/2014/main" id="{DEA8EA3B-E172-465D-B845-EF8A931A6F40}"/>
              </a:ext>
            </a:extLst>
          </p:cNvPr>
          <p:cNvGrpSpPr/>
          <p:nvPr/>
        </p:nvGrpSpPr>
        <p:grpSpPr>
          <a:xfrm>
            <a:off x="7822218" y="4201738"/>
            <a:ext cx="2995564" cy="1670078"/>
            <a:chOff x="237999" y="1536899"/>
            <a:chExt cx="2657443" cy="168677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3177AA-4C9A-4A4A-A9B5-E47E86880F7C}"/>
                </a:ext>
              </a:extLst>
            </p:cNvPr>
            <p:cNvSpPr txBox="1"/>
            <p:nvPr/>
          </p:nvSpPr>
          <p:spPr>
            <a:xfrm>
              <a:off x="270024" y="1824832"/>
              <a:ext cx="2625418" cy="1398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industry. Lorem Ipsum has been the industry's standard dummy text ever since the 1500s, when an unknown printer took a galley of type and scrambled it to make a type specimen book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A35AC6-9C2E-4D69-81EA-CB65785BFB72}"/>
                </a:ext>
              </a:extLst>
            </p:cNvPr>
            <p:cNvSpPr txBox="1"/>
            <p:nvPr/>
          </p:nvSpPr>
          <p:spPr>
            <a:xfrm>
              <a:off x="237999" y="1536899"/>
              <a:ext cx="1117441" cy="37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Add Title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27" name="Rectangle 9">
            <a:extLst>
              <a:ext uri="{FF2B5EF4-FFF2-40B4-BE49-F238E27FC236}">
                <a16:creationId xmlns:a16="http://schemas.microsoft.com/office/drawing/2014/main" id="{086ADC14-D737-4AEB-9ACD-9933178020DB}"/>
              </a:ext>
            </a:extLst>
          </p:cNvPr>
          <p:cNvSpPr/>
          <p:nvPr/>
        </p:nvSpPr>
        <p:spPr>
          <a:xfrm>
            <a:off x="4521777" y="4926239"/>
            <a:ext cx="420559" cy="393681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8" name="Rectangle 36">
            <a:extLst>
              <a:ext uri="{FF2B5EF4-FFF2-40B4-BE49-F238E27FC236}">
                <a16:creationId xmlns:a16="http://schemas.microsoft.com/office/drawing/2014/main" id="{EFE548AC-5BFD-482B-A682-D3EA771EE4FF}"/>
              </a:ext>
            </a:extLst>
          </p:cNvPr>
          <p:cNvSpPr/>
          <p:nvPr/>
        </p:nvSpPr>
        <p:spPr>
          <a:xfrm>
            <a:off x="7075021" y="2606837"/>
            <a:ext cx="466329" cy="38981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9" name="Oval 21">
            <a:extLst>
              <a:ext uri="{FF2B5EF4-FFF2-40B4-BE49-F238E27FC236}">
                <a16:creationId xmlns:a16="http://schemas.microsoft.com/office/drawing/2014/main" id="{155393D2-8065-4674-85C3-A5221A56E459}"/>
              </a:ext>
            </a:extLst>
          </p:cNvPr>
          <p:cNvSpPr>
            <a:spLocks noChangeAspect="1"/>
          </p:cNvSpPr>
          <p:nvPr/>
        </p:nvSpPr>
        <p:spPr>
          <a:xfrm>
            <a:off x="4477219" y="2606837"/>
            <a:ext cx="452743" cy="45652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0E897117-6F6B-4A4E-A375-B792846A5BC5}"/>
              </a:ext>
            </a:extLst>
          </p:cNvPr>
          <p:cNvSpPr/>
          <p:nvPr/>
        </p:nvSpPr>
        <p:spPr>
          <a:xfrm rot="2700000">
            <a:off x="7226665" y="4813371"/>
            <a:ext cx="339446" cy="608564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628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877B8CFB-9706-4023-94C9-AE3AA5790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81" y="996156"/>
            <a:ext cx="5710238" cy="2357438"/>
          </a:xfrm>
        </p:spPr>
        <p:txBody>
          <a:bodyPr/>
          <a:lstStyle/>
          <a:p>
            <a:r>
              <a:rPr lang="en-CA" sz="32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2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989B0D5-09BF-46D9-B99A-0DD4F67A5AC7}"/>
              </a:ext>
            </a:extLst>
          </p:cNvPr>
          <p:cNvSpPr>
            <a:spLocks/>
          </p:cNvSpPr>
          <p:nvPr/>
        </p:nvSpPr>
        <p:spPr bwMode="auto">
          <a:xfrm rot="10800000">
            <a:off x="8264525" y="6288088"/>
            <a:ext cx="2484438" cy="198437"/>
          </a:xfrm>
          <a:custGeom>
            <a:avLst/>
            <a:gdLst>
              <a:gd name="T0" fmla="*/ 145 w 339"/>
              <a:gd name="T1" fmla="*/ 0 h 27"/>
              <a:gd name="T2" fmla="*/ 242 w 339"/>
              <a:gd name="T3" fmla="*/ 0 h 27"/>
              <a:gd name="T4" fmla="*/ 339 w 339"/>
              <a:gd name="T5" fmla="*/ 0 h 27"/>
              <a:gd name="T6" fmla="*/ 320 w 339"/>
              <a:gd name="T7" fmla="*/ 11 h 27"/>
              <a:gd name="T8" fmla="*/ 291 w 339"/>
              <a:gd name="T9" fmla="*/ 27 h 27"/>
              <a:gd name="T10" fmla="*/ 145 w 339"/>
              <a:gd name="T11" fmla="*/ 27 h 27"/>
              <a:gd name="T12" fmla="*/ 0 w 339"/>
              <a:gd name="T13" fmla="*/ 27 h 27"/>
              <a:gd name="T14" fmla="*/ 87 w 339"/>
              <a:gd name="T15" fmla="*/ 11 h 27"/>
              <a:gd name="T16" fmla="*/ 145 w 339"/>
              <a:gd name="T1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9" h="27">
                <a:moveTo>
                  <a:pt x="145" y="0"/>
                </a:moveTo>
                <a:cubicBezTo>
                  <a:pt x="178" y="0"/>
                  <a:pt x="210" y="0"/>
                  <a:pt x="242" y="0"/>
                </a:cubicBezTo>
                <a:cubicBezTo>
                  <a:pt x="275" y="0"/>
                  <a:pt x="307" y="0"/>
                  <a:pt x="339" y="0"/>
                </a:cubicBezTo>
                <a:cubicBezTo>
                  <a:pt x="334" y="3"/>
                  <a:pt x="327" y="6"/>
                  <a:pt x="320" y="11"/>
                </a:cubicBezTo>
                <a:cubicBezTo>
                  <a:pt x="311" y="15"/>
                  <a:pt x="302" y="21"/>
                  <a:pt x="291" y="27"/>
                </a:cubicBezTo>
                <a:cubicBezTo>
                  <a:pt x="242" y="27"/>
                  <a:pt x="194" y="27"/>
                  <a:pt x="145" y="27"/>
                </a:cubicBezTo>
                <a:cubicBezTo>
                  <a:pt x="97" y="27"/>
                  <a:pt x="48" y="27"/>
                  <a:pt x="0" y="27"/>
                </a:cubicBezTo>
                <a:cubicBezTo>
                  <a:pt x="34" y="21"/>
                  <a:pt x="62" y="15"/>
                  <a:pt x="87" y="11"/>
                </a:cubicBezTo>
                <a:cubicBezTo>
                  <a:pt x="109" y="6"/>
                  <a:pt x="128" y="3"/>
                  <a:pt x="14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5400">
            <a:solidFill>
              <a:schemeClr val="accent3"/>
            </a:solidFill>
            <a:rou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Source Sans Pro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640B135-DCA9-45C9-BA44-FF5A0BD2FA7F}"/>
              </a:ext>
            </a:extLst>
          </p:cNvPr>
          <p:cNvSpPr>
            <a:spLocks/>
          </p:cNvSpPr>
          <p:nvPr/>
        </p:nvSpPr>
        <p:spPr bwMode="auto">
          <a:xfrm rot="10800000">
            <a:off x="8620125" y="3429000"/>
            <a:ext cx="2133600" cy="2859088"/>
          </a:xfrm>
          <a:custGeom>
            <a:avLst/>
            <a:gdLst>
              <a:gd name="T0" fmla="*/ 0 w 1344"/>
              <a:gd name="T1" fmla="*/ 0 h 2462"/>
              <a:gd name="T2" fmla="*/ 0 w 1344"/>
              <a:gd name="T3" fmla="*/ 1994 h 2462"/>
              <a:gd name="T4" fmla="*/ 669 w 1344"/>
              <a:gd name="T5" fmla="*/ 2462 h 2462"/>
              <a:gd name="T6" fmla="*/ 1344 w 1344"/>
              <a:gd name="T7" fmla="*/ 1994 h 2462"/>
              <a:gd name="T8" fmla="*/ 1344 w 1344"/>
              <a:gd name="T9" fmla="*/ 0 h 2462"/>
              <a:gd name="T10" fmla="*/ 0 w 1344"/>
              <a:gd name="T11" fmla="*/ 0 h 2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4" h="2462">
                <a:moveTo>
                  <a:pt x="0" y="0"/>
                </a:moveTo>
                <a:lnTo>
                  <a:pt x="0" y="1994"/>
                </a:lnTo>
                <a:lnTo>
                  <a:pt x="669" y="2462"/>
                </a:lnTo>
                <a:lnTo>
                  <a:pt x="1344" y="1994"/>
                </a:lnTo>
                <a:lnTo>
                  <a:pt x="13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txBody>
          <a:bodyPr tIns="914400"/>
          <a:lstStyle/>
          <a:p>
            <a:pPr marL="171450" indent="-17145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37258-840A-40DE-B1AD-12911F3B7ECE}"/>
              </a:ext>
            </a:extLst>
          </p:cNvPr>
          <p:cNvSpPr/>
          <p:nvPr/>
        </p:nvSpPr>
        <p:spPr>
          <a:xfrm rot="10800000">
            <a:off x="8264525" y="6486525"/>
            <a:ext cx="1425575" cy="37147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1EB343C-FB29-40F7-8133-FAB15D46716E}"/>
              </a:ext>
            </a:extLst>
          </p:cNvPr>
          <p:cNvSpPr>
            <a:spLocks/>
          </p:cNvSpPr>
          <p:nvPr/>
        </p:nvSpPr>
        <p:spPr bwMode="auto">
          <a:xfrm rot="10800000">
            <a:off x="6427788" y="6288088"/>
            <a:ext cx="2114550" cy="198437"/>
          </a:xfrm>
          <a:custGeom>
            <a:avLst/>
            <a:gdLst>
              <a:gd name="T0" fmla="*/ 48 w 291"/>
              <a:gd name="T1" fmla="*/ 0 h 27"/>
              <a:gd name="T2" fmla="*/ 145 w 291"/>
              <a:gd name="T3" fmla="*/ 0 h 27"/>
              <a:gd name="T4" fmla="*/ 242 w 291"/>
              <a:gd name="T5" fmla="*/ 0 h 27"/>
              <a:gd name="T6" fmla="*/ 262 w 291"/>
              <a:gd name="T7" fmla="*/ 11 h 27"/>
              <a:gd name="T8" fmla="*/ 291 w 291"/>
              <a:gd name="T9" fmla="*/ 27 h 27"/>
              <a:gd name="T10" fmla="*/ 145 w 291"/>
              <a:gd name="T11" fmla="*/ 27 h 27"/>
              <a:gd name="T12" fmla="*/ 0 w 291"/>
              <a:gd name="T13" fmla="*/ 27 h 27"/>
              <a:gd name="T14" fmla="*/ 29 w 291"/>
              <a:gd name="T15" fmla="*/ 11 h 27"/>
              <a:gd name="T16" fmla="*/ 48 w 291"/>
              <a:gd name="T1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1" h="27">
                <a:moveTo>
                  <a:pt x="48" y="0"/>
                </a:moveTo>
                <a:cubicBezTo>
                  <a:pt x="81" y="0"/>
                  <a:pt x="113" y="0"/>
                  <a:pt x="145" y="0"/>
                </a:cubicBezTo>
                <a:cubicBezTo>
                  <a:pt x="177" y="0"/>
                  <a:pt x="210" y="0"/>
                  <a:pt x="242" y="0"/>
                </a:cubicBezTo>
                <a:cubicBezTo>
                  <a:pt x="248" y="3"/>
                  <a:pt x="254" y="7"/>
                  <a:pt x="262" y="11"/>
                </a:cubicBezTo>
                <a:cubicBezTo>
                  <a:pt x="270" y="15"/>
                  <a:pt x="279" y="21"/>
                  <a:pt x="291" y="27"/>
                </a:cubicBezTo>
                <a:cubicBezTo>
                  <a:pt x="242" y="27"/>
                  <a:pt x="194" y="27"/>
                  <a:pt x="145" y="27"/>
                </a:cubicBezTo>
                <a:cubicBezTo>
                  <a:pt x="97" y="27"/>
                  <a:pt x="48" y="27"/>
                  <a:pt x="0" y="27"/>
                </a:cubicBezTo>
                <a:cubicBezTo>
                  <a:pt x="11" y="21"/>
                  <a:pt x="20" y="15"/>
                  <a:pt x="29" y="11"/>
                </a:cubicBezTo>
                <a:cubicBezTo>
                  <a:pt x="36" y="6"/>
                  <a:pt x="43" y="3"/>
                  <a:pt x="48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5400">
            <a:solidFill>
              <a:schemeClr val="accent1">
                <a:lumMod val="75000"/>
              </a:schemeClr>
            </a:solidFill>
            <a:rou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Source Sans Pro" charset="0"/>
            </a:endParaRPr>
          </a:p>
        </p:txBody>
      </p:sp>
      <p:sp>
        <p:nvSpPr>
          <p:cNvPr id="38918" name="Freeform 9">
            <a:extLst>
              <a:ext uri="{FF2B5EF4-FFF2-40B4-BE49-F238E27FC236}">
                <a16:creationId xmlns:a16="http://schemas.microsoft.com/office/drawing/2014/main" id="{0DAA8A85-8193-4E32-96BD-9DDFBA5FADC4}"/>
              </a:ext>
            </a:extLst>
          </p:cNvPr>
          <p:cNvSpPr>
            <a:spLocks/>
          </p:cNvSpPr>
          <p:nvPr/>
        </p:nvSpPr>
        <p:spPr bwMode="auto">
          <a:xfrm rot="10800000">
            <a:off x="6421438" y="703263"/>
            <a:ext cx="2133600" cy="5584825"/>
          </a:xfrm>
          <a:custGeom>
            <a:avLst/>
            <a:gdLst>
              <a:gd name="T0" fmla="*/ 0 w 1344"/>
              <a:gd name="T1" fmla="*/ 0 h 2462"/>
              <a:gd name="T2" fmla="*/ 0 w 1344"/>
              <a:gd name="T3" fmla="*/ 4523210 h 2462"/>
              <a:gd name="T4" fmla="*/ 1062038 w 1344"/>
              <a:gd name="T5" fmla="*/ 5584826 h 2462"/>
              <a:gd name="T6" fmla="*/ 2133600 w 1344"/>
              <a:gd name="T7" fmla="*/ 4523210 h 2462"/>
              <a:gd name="T8" fmla="*/ 2133600 w 1344"/>
              <a:gd name="T9" fmla="*/ 0 h 2462"/>
              <a:gd name="T10" fmla="*/ 0 w 1344"/>
              <a:gd name="T11" fmla="*/ 0 h 24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4" h="2462">
                <a:moveTo>
                  <a:pt x="0" y="0"/>
                </a:moveTo>
                <a:lnTo>
                  <a:pt x="0" y="1994"/>
                </a:lnTo>
                <a:lnTo>
                  <a:pt x="669" y="2462"/>
                </a:lnTo>
                <a:lnTo>
                  <a:pt x="1344" y="1994"/>
                </a:lnTo>
                <a:lnTo>
                  <a:pt x="13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tIns="914400"/>
          <a:lstStyle/>
          <a:p>
            <a:endParaRPr lang="en-P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302E7E-F5E7-4CE6-8716-637A4595A241}"/>
              </a:ext>
            </a:extLst>
          </p:cNvPr>
          <p:cNvSpPr/>
          <p:nvPr/>
        </p:nvSpPr>
        <p:spPr>
          <a:xfrm rot="10800000">
            <a:off x="6769100" y="6486525"/>
            <a:ext cx="1425575" cy="37147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E9ECCB79-F072-4716-B47D-A21A011C00C6}"/>
              </a:ext>
            </a:extLst>
          </p:cNvPr>
          <p:cNvSpPr>
            <a:spLocks/>
          </p:cNvSpPr>
          <p:nvPr/>
        </p:nvSpPr>
        <p:spPr bwMode="auto">
          <a:xfrm rot="10800000">
            <a:off x="4224338" y="6288088"/>
            <a:ext cx="2474912" cy="198437"/>
          </a:xfrm>
          <a:custGeom>
            <a:avLst/>
            <a:gdLst>
              <a:gd name="T0" fmla="*/ 0 w 340"/>
              <a:gd name="T1" fmla="*/ 0 h 27"/>
              <a:gd name="T2" fmla="*/ 97 w 340"/>
              <a:gd name="T3" fmla="*/ 0 h 27"/>
              <a:gd name="T4" fmla="*/ 194 w 340"/>
              <a:gd name="T5" fmla="*/ 0 h 27"/>
              <a:gd name="T6" fmla="*/ 252 w 340"/>
              <a:gd name="T7" fmla="*/ 11 h 27"/>
              <a:gd name="T8" fmla="*/ 340 w 340"/>
              <a:gd name="T9" fmla="*/ 27 h 27"/>
              <a:gd name="T10" fmla="*/ 194 w 340"/>
              <a:gd name="T11" fmla="*/ 27 h 27"/>
              <a:gd name="T12" fmla="*/ 49 w 340"/>
              <a:gd name="T13" fmla="*/ 27 h 27"/>
              <a:gd name="T14" fmla="*/ 20 w 340"/>
              <a:gd name="T15" fmla="*/ 11 h 27"/>
              <a:gd name="T16" fmla="*/ 0 w 340"/>
              <a:gd name="T1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0" h="27">
                <a:moveTo>
                  <a:pt x="0" y="0"/>
                </a:moveTo>
                <a:cubicBezTo>
                  <a:pt x="32" y="0"/>
                  <a:pt x="65" y="0"/>
                  <a:pt x="97" y="0"/>
                </a:cubicBezTo>
                <a:cubicBezTo>
                  <a:pt x="129" y="0"/>
                  <a:pt x="162" y="0"/>
                  <a:pt x="194" y="0"/>
                </a:cubicBezTo>
                <a:cubicBezTo>
                  <a:pt x="211" y="3"/>
                  <a:pt x="231" y="7"/>
                  <a:pt x="252" y="11"/>
                </a:cubicBezTo>
                <a:cubicBezTo>
                  <a:pt x="277" y="15"/>
                  <a:pt x="306" y="21"/>
                  <a:pt x="340" y="27"/>
                </a:cubicBezTo>
                <a:cubicBezTo>
                  <a:pt x="291" y="27"/>
                  <a:pt x="242" y="27"/>
                  <a:pt x="194" y="27"/>
                </a:cubicBezTo>
                <a:cubicBezTo>
                  <a:pt x="146" y="27"/>
                  <a:pt x="97" y="27"/>
                  <a:pt x="49" y="27"/>
                </a:cubicBezTo>
                <a:cubicBezTo>
                  <a:pt x="37" y="21"/>
                  <a:pt x="28" y="15"/>
                  <a:pt x="20" y="11"/>
                </a:cubicBezTo>
                <a:cubicBezTo>
                  <a:pt x="12" y="7"/>
                  <a:pt x="6" y="3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5400">
            <a:solidFill>
              <a:schemeClr val="accent1"/>
            </a:solidFill>
            <a:rou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Source Sans Pro" charset="0"/>
            </a:endParaRPr>
          </a:p>
        </p:txBody>
      </p:sp>
      <p:sp>
        <p:nvSpPr>
          <p:cNvPr id="38921" name="Freeform 10">
            <a:extLst>
              <a:ext uri="{FF2B5EF4-FFF2-40B4-BE49-F238E27FC236}">
                <a16:creationId xmlns:a16="http://schemas.microsoft.com/office/drawing/2014/main" id="{97AB2618-0D72-46AA-B13E-01C351B0D48B}"/>
              </a:ext>
            </a:extLst>
          </p:cNvPr>
          <p:cNvSpPr>
            <a:spLocks/>
          </p:cNvSpPr>
          <p:nvPr/>
        </p:nvSpPr>
        <p:spPr bwMode="auto">
          <a:xfrm rot="10800000">
            <a:off x="4229100" y="1746250"/>
            <a:ext cx="2133600" cy="4541838"/>
          </a:xfrm>
          <a:custGeom>
            <a:avLst/>
            <a:gdLst>
              <a:gd name="T0" fmla="*/ 0 w 1344"/>
              <a:gd name="T1" fmla="*/ 0 h 2462"/>
              <a:gd name="T2" fmla="*/ 0 w 1344"/>
              <a:gd name="T3" fmla="*/ 3678187 h 2462"/>
              <a:gd name="T4" fmla="*/ 1062038 w 1344"/>
              <a:gd name="T5" fmla="*/ 4541473 h 2462"/>
              <a:gd name="T6" fmla="*/ 2133600 w 1344"/>
              <a:gd name="T7" fmla="*/ 3678187 h 2462"/>
              <a:gd name="T8" fmla="*/ 2133600 w 1344"/>
              <a:gd name="T9" fmla="*/ 0 h 2462"/>
              <a:gd name="T10" fmla="*/ 0 w 1344"/>
              <a:gd name="T11" fmla="*/ 0 h 24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4" h="2462">
                <a:moveTo>
                  <a:pt x="0" y="0"/>
                </a:moveTo>
                <a:lnTo>
                  <a:pt x="0" y="1994"/>
                </a:lnTo>
                <a:lnTo>
                  <a:pt x="669" y="2462"/>
                </a:lnTo>
                <a:lnTo>
                  <a:pt x="1344" y="1994"/>
                </a:lnTo>
                <a:lnTo>
                  <a:pt x="13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tIns="914400"/>
          <a:lstStyle/>
          <a:p>
            <a:endParaRPr lang="en-PK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317C03-7E0D-4E8A-A7E8-D2CF55DDACD0}"/>
              </a:ext>
            </a:extLst>
          </p:cNvPr>
          <p:cNvSpPr/>
          <p:nvPr/>
        </p:nvSpPr>
        <p:spPr>
          <a:xfrm rot="10800000">
            <a:off x="5272088" y="6486525"/>
            <a:ext cx="1425575" cy="37147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75CF605B-471F-4A65-A5E8-E5DC48B3EF75}"/>
              </a:ext>
            </a:extLst>
          </p:cNvPr>
          <p:cNvSpPr/>
          <p:nvPr/>
        </p:nvSpPr>
        <p:spPr>
          <a:xfrm flipH="1">
            <a:off x="4224338" y="1746250"/>
            <a:ext cx="2138362" cy="857250"/>
          </a:xfrm>
          <a:prstGeom prst="triangl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E573F28F-23C3-45B3-8E1C-6D8FC24CB7F8}"/>
              </a:ext>
            </a:extLst>
          </p:cNvPr>
          <p:cNvSpPr/>
          <p:nvPr/>
        </p:nvSpPr>
        <p:spPr>
          <a:xfrm flipH="1">
            <a:off x="6427788" y="712788"/>
            <a:ext cx="2138362" cy="1116012"/>
          </a:xfrm>
          <a:prstGeom prst="triangl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Triangle 35">
            <a:extLst>
              <a:ext uri="{FF2B5EF4-FFF2-40B4-BE49-F238E27FC236}">
                <a16:creationId xmlns:a16="http://schemas.microsoft.com/office/drawing/2014/main" id="{47E7B54D-E69E-466F-B6D3-D25AD8C5EEF9}"/>
              </a:ext>
            </a:extLst>
          </p:cNvPr>
          <p:cNvSpPr/>
          <p:nvPr/>
        </p:nvSpPr>
        <p:spPr>
          <a:xfrm flipH="1">
            <a:off x="8613775" y="3429000"/>
            <a:ext cx="2138363" cy="566738"/>
          </a:xfrm>
          <a:prstGeom prst="triangl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926" name="TextBox 36">
            <a:extLst>
              <a:ext uri="{FF2B5EF4-FFF2-40B4-BE49-F238E27FC236}">
                <a16:creationId xmlns:a16="http://schemas.microsoft.com/office/drawing/2014/main" id="{8C819AA8-ED6E-4E57-BB27-C562F5E8E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6432" y="3148013"/>
            <a:ext cx="166846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Source Sans Pro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9pPr>
          </a:lstStyle>
          <a:p>
            <a:pPr algn="ctr"/>
            <a:r>
              <a:rPr lang="en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just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US" altLang="en-PK" sz="120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BEF0A4-0433-4894-A73B-AABD95DB308B}"/>
              </a:ext>
            </a:extLst>
          </p:cNvPr>
          <p:cNvSpPr/>
          <p:nvPr/>
        </p:nvSpPr>
        <p:spPr>
          <a:xfrm>
            <a:off x="5129213" y="2373313"/>
            <a:ext cx="342900" cy="34290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FFFFFF"/>
                </a:solidFill>
              </a:rPr>
              <a:t>01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7C78D05-9CE0-49AD-933A-E48A052DD64B}"/>
              </a:ext>
            </a:extLst>
          </p:cNvPr>
          <p:cNvSpPr/>
          <p:nvPr/>
        </p:nvSpPr>
        <p:spPr>
          <a:xfrm>
            <a:off x="7321550" y="1544638"/>
            <a:ext cx="342900" cy="3444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1CF02BF-72F6-43D6-A278-CBFD768AEC56}"/>
              </a:ext>
            </a:extLst>
          </p:cNvPr>
          <p:cNvSpPr/>
          <p:nvPr/>
        </p:nvSpPr>
        <p:spPr>
          <a:xfrm>
            <a:off x="9529763" y="3851275"/>
            <a:ext cx="342900" cy="34290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38932" name="TextBox 43">
            <a:extLst>
              <a:ext uri="{FF2B5EF4-FFF2-40B4-BE49-F238E27FC236}">
                <a16:creationId xmlns:a16="http://schemas.microsoft.com/office/drawing/2014/main" id="{805FABEE-C780-4428-A3F9-C5E0C4FEF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2" y="1517304"/>
            <a:ext cx="35718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Source Sans Pro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9pPr>
          </a:lstStyle>
          <a:p>
            <a:pPr algn="just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. 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43">
            <a:extLst>
              <a:ext uri="{FF2B5EF4-FFF2-40B4-BE49-F238E27FC236}">
                <a16:creationId xmlns:a16="http://schemas.microsoft.com/office/drawing/2014/main" id="{BF141536-5E16-44DD-8C0D-56191A34D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2" y="3688485"/>
            <a:ext cx="35718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Source Sans Pro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9pPr>
          </a:lstStyle>
          <a:p>
            <a:pPr algn="just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. 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5C800F06-650F-4B42-A17F-F568C816F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738" y="2373313"/>
            <a:ext cx="166846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Source Sans Pro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9pPr>
          </a:lstStyle>
          <a:p>
            <a:pPr algn="ctr"/>
            <a:r>
              <a:rPr lang="en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just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book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200" dirty="0"/>
          </a:p>
        </p:txBody>
      </p:sp>
      <p:sp>
        <p:nvSpPr>
          <p:cNvPr id="24" name="TextBox 36">
            <a:extLst>
              <a:ext uri="{FF2B5EF4-FFF2-40B4-BE49-F238E27FC236}">
                <a16:creationId xmlns:a16="http://schemas.microsoft.com/office/drawing/2014/main" id="{C2C43A75-6CAF-4A86-9AD4-9479700F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351" y="4423033"/>
            <a:ext cx="161972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Source Sans Pro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9pPr>
          </a:lstStyle>
          <a:p>
            <a:pPr algn="ctr"/>
            <a:r>
              <a:rPr lang="en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just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printingand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typesetting industry. Lorem Ipsum has been the industry's standard dummy text.</a:t>
            </a:r>
            <a:endParaRPr lang="en-US" altLang="en-PK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F8FE968-D897-4C8F-8098-3D0A33DEAB44}"/>
              </a:ext>
            </a:extLst>
          </p:cNvPr>
          <p:cNvGrpSpPr/>
          <p:nvPr/>
        </p:nvGrpSpPr>
        <p:grpSpPr>
          <a:xfrm>
            <a:off x="1808868" y="1553895"/>
            <a:ext cx="4695890" cy="4542065"/>
            <a:chOff x="1808868" y="1542744"/>
            <a:chExt cx="4695890" cy="454206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7B74A5E9-9EC2-4AC6-A3DE-5D23BF694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106" y="1542744"/>
              <a:ext cx="1810352" cy="1281170"/>
            </a:xfrm>
            <a:custGeom>
              <a:avLst/>
              <a:gdLst>
                <a:gd name="T0" fmla="*/ 0 w 1718"/>
                <a:gd name="T1" fmla="*/ 92 h 1218"/>
                <a:gd name="T2" fmla="*/ 1718 w 1718"/>
                <a:gd name="T3" fmla="*/ 671 h 1218"/>
                <a:gd name="T4" fmla="*/ 1162 w 1718"/>
                <a:gd name="T5" fmla="*/ 1218 h 1218"/>
                <a:gd name="T6" fmla="*/ 245 w 1718"/>
                <a:gd name="T7" fmla="*/ 852 h 1218"/>
                <a:gd name="T8" fmla="*/ 0 w 1718"/>
                <a:gd name="T9" fmla="*/ 92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8" h="1218">
                  <a:moveTo>
                    <a:pt x="0" y="92"/>
                  </a:moveTo>
                  <a:cubicBezTo>
                    <a:pt x="635" y="0"/>
                    <a:pt x="1269" y="213"/>
                    <a:pt x="1718" y="671"/>
                  </a:cubicBezTo>
                  <a:cubicBezTo>
                    <a:pt x="1162" y="1218"/>
                    <a:pt x="1162" y="1218"/>
                    <a:pt x="1162" y="1218"/>
                  </a:cubicBezTo>
                  <a:cubicBezTo>
                    <a:pt x="920" y="971"/>
                    <a:pt x="590" y="843"/>
                    <a:pt x="245" y="852"/>
                  </a:cubicBezTo>
                  <a:cubicBezTo>
                    <a:pt x="292" y="574"/>
                    <a:pt x="202" y="291"/>
                    <a:pt x="0" y="92"/>
                  </a:cubicBezTo>
                  <a:close/>
                </a:path>
              </a:pathLst>
            </a:custGeom>
            <a:grpFill/>
            <a:ln w="25400"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B88E6C78-5FA9-433C-89B0-D4DAF1E93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004" y="2315946"/>
              <a:ext cx="1191754" cy="1474666"/>
            </a:xfrm>
            <a:custGeom>
              <a:avLst/>
              <a:gdLst>
                <a:gd name="T0" fmla="*/ 556 w 1130"/>
                <a:gd name="T1" fmla="*/ 0 h 1403"/>
                <a:gd name="T2" fmla="*/ 1130 w 1130"/>
                <a:gd name="T3" fmla="*/ 1403 h 1403"/>
                <a:gd name="T4" fmla="*/ 348 w 1130"/>
                <a:gd name="T5" fmla="*/ 1403 h 1403"/>
                <a:gd name="T6" fmla="*/ 0 w 1130"/>
                <a:gd name="T7" fmla="*/ 547 h 1403"/>
                <a:gd name="T8" fmla="*/ 556 w 1130"/>
                <a:gd name="T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0" h="1403">
                  <a:moveTo>
                    <a:pt x="556" y="0"/>
                  </a:moveTo>
                  <a:cubicBezTo>
                    <a:pt x="924" y="375"/>
                    <a:pt x="1130" y="878"/>
                    <a:pt x="1130" y="1403"/>
                  </a:cubicBezTo>
                  <a:cubicBezTo>
                    <a:pt x="348" y="1403"/>
                    <a:pt x="348" y="1403"/>
                    <a:pt x="348" y="1403"/>
                  </a:cubicBezTo>
                  <a:cubicBezTo>
                    <a:pt x="348" y="1084"/>
                    <a:pt x="224" y="775"/>
                    <a:pt x="0" y="547"/>
                  </a:cubicBezTo>
                  <a:cubicBezTo>
                    <a:pt x="556" y="0"/>
                    <a:pt x="556" y="0"/>
                    <a:pt x="556" y="0"/>
                  </a:cubicBezTo>
                  <a:close/>
                </a:path>
              </a:pathLst>
            </a:custGeom>
            <a:grpFill/>
            <a:ln w="25400"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7162F9A-A404-4909-9F04-E56FF50F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897" y="3913396"/>
              <a:ext cx="1197618" cy="1484928"/>
            </a:xfrm>
            <a:custGeom>
              <a:avLst/>
              <a:gdLst>
                <a:gd name="T0" fmla="*/ 1136 w 1136"/>
                <a:gd name="T1" fmla="*/ 0 h 1412"/>
                <a:gd name="T2" fmla="*/ 553 w 1136"/>
                <a:gd name="T3" fmla="*/ 1412 h 1412"/>
                <a:gd name="T4" fmla="*/ 0 w 1136"/>
                <a:gd name="T5" fmla="*/ 862 h 1412"/>
                <a:gd name="T6" fmla="*/ 354 w 1136"/>
                <a:gd name="T7" fmla="*/ 0 h 1412"/>
                <a:gd name="T8" fmla="*/ 1136 w 1136"/>
                <a:gd name="T9" fmla="*/ 0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6" h="1412">
                  <a:moveTo>
                    <a:pt x="1136" y="0"/>
                  </a:moveTo>
                  <a:cubicBezTo>
                    <a:pt x="1136" y="527"/>
                    <a:pt x="924" y="1038"/>
                    <a:pt x="553" y="1412"/>
                  </a:cubicBezTo>
                  <a:cubicBezTo>
                    <a:pt x="0" y="862"/>
                    <a:pt x="0" y="862"/>
                    <a:pt x="0" y="862"/>
                  </a:cubicBezTo>
                  <a:cubicBezTo>
                    <a:pt x="229" y="632"/>
                    <a:pt x="354" y="325"/>
                    <a:pt x="354" y="0"/>
                  </a:cubicBezTo>
                  <a:cubicBezTo>
                    <a:pt x="1136" y="0"/>
                    <a:pt x="1136" y="0"/>
                    <a:pt x="1136" y="0"/>
                  </a:cubicBezTo>
                  <a:close/>
                </a:path>
              </a:pathLst>
            </a:custGeom>
            <a:grpFill/>
            <a:ln w="25400"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8315B8A5-30C8-4FEB-B3EE-B51BFB61A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238" y="4884261"/>
              <a:ext cx="1499588" cy="1200548"/>
            </a:xfrm>
            <a:custGeom>
              <a:avLst/>
              <a:gdLst>
                <a:gd name="T0" fmla="*/ 1422 w 1422"/>
                <a:gd name="T1" fmla="*/ 550 h 1142"/>
                <a:gd name="T2" fmla="*/ 1 w 1422"/>
                <a:gd name="T3" fmla="*/ 1142 h 1142"/>
                <a:gd name="T4" fmla="*/ 0 w 1422"/>
                <a:gd name="T5" fmla="*/ 360 h 1142"/>
                <a:gd name="T6" fmla="*/ 869 w 1422"/>
                <a:gd name="T7" fmla="*/ 0 h 1142"/>
                <a:gd name="T8" fmla="*/ 1422 w 1422"/>
                <a:gd name="T9" fmla="*/ 55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2" h="1142">
                  <a:moveTo>
                    <a:pt x="1422" y="550"/>
                  </a:moveTo>
                  <a:cubicBezTo>
                    <a:pt x="1046" y="928"/>
                    <a:pt x="534" y="1142"/>
                    <a:pt x="1" y="1142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327" y="360"/>
                    <a:pt x="638" y="232"/>
                    <a:pt x="869" y="0"/>
                  </a:cubicBezTo>
                  <a:cubicBezTo>
                    <a:pt x="1422" y="550"/>
                    <a:pt x="1422" y="550"/>
                    <a:pt x="1422" y="550"/>
                  </a:cubicBezTo>
                  <a:close/>
                </a:path>
              </a:pathLst>
            </a:custGeom>
            <a:grpFill/>
            <a:ln w="25400"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128B91F1-6881-4522-B451-6F9EBC431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339" y="4884261"/>
              <a:ext cx="1498122" cy="1200548"/>
            </a:xfrm>
            <a:custGeom>
              <a:avLst/>
              <a:gdLst>
                <a:gd name="T0" fmla="*/ 1421 w 1421"/>
                <a:gd name="T1" fmla="*/ 1142 h 1142"/>
                <a:gd name="T2" fmla="*/ 0 w 1421"/>
                <a:gd name="T3" fmla="*/ 550 h 1142"/>
                <a:gd name="T4" fmla="*/ 553 w 1421"/>
                <a:gd name="T5" fmla="*/ 0 h 1142"/>
                <a:gd name="T6" fmla="*/ 1421 w 1421"/>
                <a:gd name="T7" fmla="*/ 360 h 1142"/>
                <a:gd name="T8" fmla="*/ 1421 w 1421"/>
                <a:gd name="T9" fmla="*/ 114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1" h="1142">
                  <a:moveTo>
                    <a:pt x="1421" y="1142"/>
                  </a:moveTo>
                  <a:cubicBezTo>
                    <a:pt x="888" y="1142"/>
                    <a:pt x="376" y="928"/>
                    <a:pt x="0" y="550"/>
                  </a:cubicBezTo>
                  <a:cubicBezTo>
                    <a:pt x="553" y="0"/>
                    <a:pt x="553" y="0"/>
                    <a:pt x="553" y="0"/>
                  </a:cubicBezTo>
                  <a:cubicBezTo>
                    <a:pt x="783" y="232"/>
                    <a:pt x="1095" y="360"/>
                    <a:pt x="1421" y="360"/>
                  </a:cubicBezTo>
                  <a:cubicBezTo>
                    <a:pt x="1421" y="1142"/>
                    <a:pt x="1421" y="1142"/>
                    <a:pt x="1421" y="1142"/>
                  </a:cubicBezTo>
                  <a:close/>
                </a:path>
              </a:pathLst>
            </a:custGeom>
            <a:grpFill/>
            <a:ln w="25400"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01D498D-57A1-44DB-8667-B3F3D2480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868" y="3150054"/>
              <a:ext cx="1408702" cy="2217862"/>
            </a:xfrm>
            <a:custGeom>
              <a:avLst/>
              <a:gdLst>
                <a:gd name="T0" fmla="*/ 201 w 1337"/>
                <a:gd name="T1" fmla="*/ 644 h 2109"/>
                <a:gd name="T2" fmla="*/ 0 w 1337"/>
                <a:gd name="T3" fmla="*/ 745 h 2109"/>
                <a:gd name="T4" fmla="*/ 0 w 1337"/>
                <a:gd name="T5" fmla="*/ 297 h 2109"/>
                <a:gd name="T6" fmla="*/ 596 w 1337"/>
                <a:gd name="T7" fmla="*/ 0 h 2109"/>
                <a:gd name="T8" fmla="*/ 1191 w 1337"/>
                <a:gd name="T9" fmla="*/ 297 h 2109"/>
                <a:gd name="T10" fmla="*/ 1190 w 1337"/>
                <a:gd name="T11" fmla="*/ 745 h 2109"/>
                <a:gd name="T12" fmla="*/ 984 w 1337"/>
                <a:gd name="T13" fmla="*/ 641 h 2109"/>
                <a:gd name="T14" fmla="*/ 1337 w 1337"/>
                <a:gd name="T15" fmla="*/ 1559 h 2109"/>
                <a:gd name="T16" fmla="*/ 784 w 1337"/>
                <a:gd name="T17" fmla="*/ 2109 h 2109"/>
                <a:gd name="T18" fmla="*/ 201 w 1337"/>
                <a:gd name="T19" fmla="*/ 644 h 2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7" h="2109">
                  <a:moveTo>
                    <a:pt x="201" y="644"/>
                  </a:moveTo>
                  <a:cubicBezTo>
                    <a:pt x="0" y="745"/>
                    <a:pt x="0" y="745"/>
                    <a:pt x="0" y="745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96" y="0"/>
                    <a:pt x="596" y="0"/>
                    <a:pt x="596" y="0"/>
                  </a:cubicBezTo>
                  <a:cubicBezTo>
                    <a:pt x="1191" y="297"/>
                    <a:pt x="1191" y="297"/>
                    <a:pt x="1191" y="297"/>
                  </a:cubicBezTo>
                  <a:cubicBezTo>
                    <a:pt x="1190" y="745"/>
                    <a:pt x="1190" y="745"/>
                    <a:pt x="1190" y="745"/>
                  </a:cubicBezTo>
                  <a:cubicBezTo>
                    <a:pt x="984" y="641"/>
                    <a:pt x="984" y="641"/>
                    <a:pt x="984" y="641"/>
                  </a:cubicBezTo>
                  <a:cubicBezTo>
                    <a:pt x="969" y="987"/>
                    <a:pt x="1093" y="1314"/>
                    <a:pt x="1337" y="1559"/>
                  </a:cubicBezTo>
                  <a:cubicBezTo>
                    <a:pt x="784" y="2109"/>
                    <a:pt x="784" y="2109"/>
                    <a:pt x="784" y="2109"/>
                  </a:cubicBezTo>
                  <a:cubicBezTo>
                    <a:pt x="401" y="1724"/>
                    <a:pt x="186" y="1188"/>
                    <a:pt x="201" y="644"/>
                  </a:cubicBezTo>
                  <a:close/>
                </a:path>
              </a:pathLst>
            </a:custGeom>
            <a:grpFill/>
            <a:ln w="25400"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57346" name="Title 1">
            <a:extLst>
              <a:ext uri="{FF2B5EF4-FFF2-40B4-BE49-F238E27FC236}">
                <a16:creationId xmlns:a16="http://schemas.microsoft.com/office/drawing/2014/main" id="{47C1FB2C-A7BB-457C-AAF5-229AC2F7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45" y="303213"/>
            <a:ext cx="5710238" cy="2357438"/>
          </a:xfrm>
        </p:spPr>
        <p:txBody>
          <a:bodyPr/>
          <a:lstStyle/>
          <a:p>
            <a:r>
              <a:rPr lang="en-CA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en-US" altLang="en-PK" dirty="0">
              <a:latin typeface="Source Sans Pro"/>
              <a:ea typeface="Source Sans Pro"/>
              <a:cs typeface="Source Sans Pro"/>
            </a:endParaRPr>
          </a:p>
        </p:txBody>
      </p:sp>
      <p:sp>
        <p:nvSpPr>
          <p:cNvPr id="57347" name="Freeform 5">
            <a:extLst>
              <a:ext uri="{FF2B5EF4-FFF2-40B4-BE49-F238E27FC236}">
                <a16:creationId xmlns:a16="http://schemas.microsoft.com/office/drawing/2014/main" id="{254734CC-489D-4D3F-BAEA-820F09C4431D}"/>
              </a:ext>
            </a:extLst>
          </p:cNvPr>
          <p:cNvSpPr>
            <a:spLocks/>
          </p:cNvSpPr>
          <p:nvPr/>
        </p:nvSpPr>
        <p:spPr bwMode="auto">
          <a:xfrm>
            <a:off x="3987800" y="1500188"/>
            <a:ext cx="1809750" cy="1281112"/>
          </a:xfrm>
          <a:custGeom>
            <a:avLst/>
            <a:gdLst>
              <a:gd name="T0" fmla="*/ 0 w 1718"/>
              <a:gd name="T1" fmla="*/ 96771 h 1218"/>
              <a:gd name="T2" fmla="*/ 1810352 w 1718"/>
              <a:gd name="T3" fmla="*/ 705801 h 1218"/>
              <a:gd name="T4" fmla="*/ 1224464 w 1718"/>
              <a:gd name="T5" fmla="*/ 1281170 h 1218"/>
              <a:gd name="T6" fmla="*/ 258170 w 1718"/>
              <a:gd name="T7" fmla="*/ 896188 h 1218"/>
              <a:gd name="T8" fmla="*/ 0 w 1718"/>
              <a:gd name="T9" fmla="*/ 96771 h 12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18" h="1218">
                <a:moveTo>
                  <a:pt x="0" y="92"/>
                </a:moveTo>
                <a:cubicBezTo>
                  <a:pt x="635" y="0"/>
                  <a:pt x="1269" y="213"/>
                  <a:pt x="1718" y="671"/>
                </a:cubicBezTo>
                <a:cubicBezTo>
                  <a:pt x="1162" y="1218"/>
                  <a:pt x="1162" y="1218"/>
                  <a:pt x="1162" y="1218"/>
                </a:cubicBezTo>
                <a:cubicBezTo>
                  <a:pt x="920" y="971"/>
                  <a:pt x="590" y="843"/>
                  <a:pt x="245" y="852"/>
                </a:cubicBezTo>
                <a:cubicBezTo>
                  <a:pt x="292" y="574"/>
                  <a:pt x="202" y="291"/>
                  <a:pt x="0" y="9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PK"/>
          </a:p>
        </p:txBody>
      </p:sp>
      <p:sp>
        <p:nvSpPr>
          <p:cNvPr id="57348" name="Freeform 6">
            <a:extLst>
              <a:ext uri="{FF2B5EF4-FFF2-40B4-BE49-F238E27FC236}">
                <a16:creationId xmlns:a16="http://schemas.microsoft.com/office/drawing/2014/main" id="{25FF37FE-3845-4620-AC58-D131927605C0}"/>
              </a:ext>
            </a:extLst>
          </p:cNvPr>
          <p:cNvSpPr>
            <a:spLocks/>
          </p:cNvSpPr>
          <p:nvPr/>
        </p:nvSpPr>
        <p:spPr bwMode="auto">
          <a:xfrm>
            <a:off x="5286375" y="2273300"/>
            <a:ext cx="1192213" cy="1474788"/>
          </a:xfrm>
          <a:custGeom>
            <a:avLst/>
            <a:gdLst>
              <a:gd name="T0" fmla="*/ 586385 w 1130"/>
              <a:gd name="T1" fmla="*/ 0 h 1403"/>
              <a:gd name="T2" fmla="*/ 1191754 w 1130"/>
              <a:gd name="T3" fmla="*/ 1474666 h 1403"/>
              <a:gd name="T4" fmla="*/ 367018 w 1130"/>
              <a:gd name="T5" fmla="*/ 1474666 h 1403"/>
              <a:gd name="T6" fmla="*/ 0 w 1130"/>
              <a:gd name="T7" fmla="*/ 574941 h 1403"/>
              <a:gd name="T8" fmla="*/ 586385 w 1130"/>
              <a:gd name="T9" fmla="*/ 0 h 14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0" h="1403">
                <a:moveTo>
                  <a:pt x="556" y="0"/>
                </a:moveTo>
                <a:cubicBezTo>
                  <a:pt x="924" y="375"/>
                  <a:pt x="1130" y="878"/>
                  <a:pt x="1130" y="1403"/>
                </a:cubicBezTo>
                <a:cubicBezTo>
                  <a:pt x="348" y="1403"/>
                  <a:pt x="348" y="1403"/>
                  <a:pt x="348" y="1403"/>
                </a:cubicBezTo>
                <a:cubicBezTo>
                  <a:pt x="348" y="1084"/>
                  <a:pt x="224" y="775"/>
                  <a:pt x="0" y="547"/>
                </a:cubicBezTo>
                <a:cubicBezTo>
                  <a:pt x="556" y="0"/>
                  <a:pt x="556" y="0"/>
                  <a:pt x="556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PK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7E2625BA-5A03-48D3-9551-1ECEF1F37215}"/>
              </a:ext>
            </a:extLst>
          </p:cNvPr>
          <p:cNvSpPr>
            <a:spLocks/>
          </p:cNvSpPr>
          <p:nvPr/>
        </p:nvSpPr>
        <p:spPr bwMode="auto">
          <a:xfrm>
            <a:off x="5281613" y="3871913"/>
            <a:ext cx="1196975" cy="1484312"/>
          </a:xfrm>
          <a:custGeom>
            <a:avLst/>
            <a:gdLst>
              <a:gd name="T0" fmla="*/ 1136 w 1136"/>
              <a:gd name="T1" fmla="*/ 0 h 1412"/>
              <a:gd name="T2" fmla="*/ 553 w 1136"/>
              <a:gd name="T3" fmla="*/ 1412 h 1412"/>
              <a:gd name="T4" fmla="*/ 0 w 1136"/>
              <a:gd name="T5" fmla="*/ 862 h 1412"/>
              <a:gd name="T6" fmla="*/ 354 w 1136"/>
              <a:gd name="T7" fmla="*/ 0 h 1412"/>
              <a:gd name="T8" fmla="*/ 1136 w 1136"/>
              <a:gd name="T9" fmla="*/ 0 h 1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6" h="1412">
                <a:moveTo>
                  <a:pt x="1136" y="0"/>
                </a:moveTo>
                <a:cubicBezTo>
                  <a:pt x="1136" y="527"/>
                  <a:pt x="924" y="1038"/>
                  <a:pt x="553" y="1412"/>
                </a:cubicBezTo>
                <a:cubicBezTo>
                  <a:pt x="0" y="862"/>
                  <a:pt x="0" y="862"/>
                  <a:pt x="0" y="862"/>
                </a:cubicBezTo>
                <a:cubicBezTo>
                  <a:pt x="229" y="632"/>
                  <a:pt x="354" y="325"/>
                  <a:pt x="354" y="0"/>
                </a:cubicBezTo>
                <a:cubicBezTo>
                  <a:pt x="1136" y="0"/>
                  <a:pt x="1136" y="0"/>
                  <a:pt x="1136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115C8A6-13D5-4F5D-9FED-7554759145BA}"/>
              </a:ext>
            </a:extLst>
          </p:cNvPr>
          <p:cNvSpPr>
            <a:spLocks/>
          </p:cNvSpPr>
          <p:nvPr/>
        </p:nvSpPr>
        <p:spPr bwMode="auto">
          <a:xfrm>
            <a:off x="4302125" y="4841875"/>
            <a:ext cx="1498600" cy="1200150"/>
          </a:xfrm>
          <a:custGeom>
            <a:avLst/>
            <a:gdLst>
              <a:gd name="T0" fmla="*/ 1422 w 1422"/>
              <a:gd name="T1" fmla="*/ 550 h 1142"/>
              <a:gd name="T2" fmla="*/ 1 w 1422"/>
              <a:gd name="T3" fmla="*/ 1142 h 1142"/>
              <a:gd name="T4" fmla="*/ 0 w 1422"/>
              <a:gd name="T5" fmla="*/ 360 h 1142"/>
              <a:gd name="T6" fmla="*/ 869 w 1422"/>
              <a:gd name="T7" fmla="*/ 0 h 1142"/>
              <a:gd name="T8" fmla="*/ 1422 w 1422"/>
              <a:gd name="T9" fmla="*/ 550 h 1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2" h="1142">
                <a:moveTo>
                  <a:pt x="1422" y="550"/>
                </a:moveTo>
                <a:cubicBezTo>
                  <a:pt x="1046" y="928"/>
                  <a:pt x="534" y="1142"/>
                  <a:pt x="1" y="1142"/>
                </a:cubicBezTo>
                <a:cubicBezTo>
                  <a:pt x="0" y="360"/>
                  <a:pt x="0" y="360"/>
                  <a:pt x="0" y="360"/>
                </a:cubicBezTo>
                <a:cubicBezTo>
                  <a:pt x="327" y="360"/>
                  <a:pt x="638" y="232"/>
                  <a:pt x="869" y="0"/>
                </a:cubicBezTo>
                <a:cubicBezTo>
                  <a:pt x="1422" y="550"/>
                  <a:pt x="1422" y="550"/>
                  <a:pt x="1422" y="55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14AC80B3-C29D-4380-AE3F-F85E06B01616}"/>
              </a:ext>
            </a:extLst>
          </p:cNvPr>
          <p:cNvSpPr>
            <a:spLocks/>
          </p:cNvSpPr>
          <p:nvPr/>
        </p:nvSpPr>
        <p:spPr bwMode="auto">
          <a:xfrm>
            <a:off x="2679700" y="4841875"/>
            <a:ext cx="1498600" cy="1200150"/>
          </a:xfrm>
          <a:custGeom>
            <a:avLst/>
            <a:gdLst>
              <a:gd name="T0" fmla="*/ 1421 w 1421"/>
              <a:gd name="T1" fmla="*/ 1142 h 1142"/>
              <a:gd name="T2" fmla="*/ 0 w 1421"/>
              <a:gd name="T3" fmla="*/ 550 h 1142"/>
              <a:gd name="T4" fmla="*/ 553 w 1421"/>
              <a:gd name="T5" fmla="*/ 0 h 1142"/>
              <a:gd name="T6" fmla="*/ 1421 w 1421"/>
              <a:gd name="T7" fmla="*/ 360 h 1142"/>
              <a:gd name="T8" fmla="*/ 1421 w 1421"/>
              <a:gd name="T9" fmla="*/ 1142 h 1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1" h="1142">
                <a:moveTo>
                  <a:pt x="1421" y="1142"/>
                </a:moveTo>
                <a:cubicBezTo>
                  <a:pt x="888" y="1142"/>
                  <a:pt x="376" y="928"/>
                  <a:pt x="0" y="550"/>
                </a:cubicBezTo>
                <a:cubicBezTo>
                  <a:pt x="553" y="0"/>
                  <a:pt x="553" y="0"/>
                  <a:pt x="553" y="0"/>
                </a:cubicBezTo>
                <a:cubicBezTo>
                  <a:pt x="783" y="232"/>
                  <a:pt x="1095" y="360"/>
                  <a:pt x="1421" y="360"/>
                </a:cubicBezTo>
                <a:cubicBezTo>
                  <a:pt x="1421" y="1142"/>
                  <a:pt x="1421" y="1142"/>
                  <a:pt x="1421" y="114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37FEEA13-5B57-4907-BCF9-39CACC3F1118}"/>
              </a:ext>
            </a:extLst>
          </p:cNvPr>
          <p:cNvSpPr>
            <a:spLocks/>
          </p:cNvSpPr>
          <p:nvPr/>
        </p:nvSpPr>
        <p:spPr bwMode="auto">
          <a:xfrm>
            <a:off x="1782763" y="3108325"/>
            <a:ext cx="1409700" cy="2217738"/>
          </a:xfrm>
          <a:custGeom>
            <a:avLst/>
            <a:gdLst>
              <a:gd name="T0" fmla="*/ 201 w 1337"/>
              <a:gd name="T1" fmla="*/ 644 h 2109"/>
              <a:gd name="T2" fmla="*/ 0 w 1337"/>
              <a:gd name="T3" fmla="*/ 745 h 2109"/>
              <a:gd name="T4" fmla="*/ 0 w 1337"/>
              <a:gd name="T5" fmla="*/ 297 h 2109"/>
              <a:gd name="T6" fmla="*/ 596 w 1337"/>
              <a:gd name="T7" fmla="*/ 0 h 2109"/>
              <a:gd name="T8" fmla="*/ 1191 w 1337"/>
              <a:gd name="T9" fmla="*/ 297 h 2109"/>
              <a:gd name="T10" fmla="*/ 1190 w 1337"/>
              <a:gd name="T11" fmla="*/ 745 h 2109"/>
              <a:gd name="T12" fmla="*/ 984 w 1337"/>
              <a:gd name="T13" fmla="*/ 641 h 2109"/>
              <a:gd name="T14" fmla="*/ 1337 w 1337"/>
              <a:gd name="T15" fmla="*/ 1559 h 2109"/>
              <a:gd name="T16" fmla="*/ 784 w 1337"/>
              <a:gd name="T17" fmla="*/ 2109 h 2109"/>
              <a:gd name="T18" fmla="*/ 201 w 1337"/>
              <a:gd name="T19" fmla="*/ 644 h 2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37" h="2109">
                <a:moveTo>
                  <a:pt x="201" y="644"/>
                </a:moveTo>
                <a:cubicBezTo>
                  <a:pt x="0" y="745"/>
                  <a:pt x="0" y="745"/>
                  <a:pt x="0" y="745"/>
                </a:cubicBezTo>
                <a:cubicBezTo>
                  <a:pt x="0" y="297"/>
                  <a:pt x="0" y="297"/>
                  <a:pt x="0" y="297"/>
                </a:cubicBezTo>
                <a:cubicBezTo>
                  <a:pt x="596" y="0"/>
                  <a:pt x="596" y="0"/>
                  <a:pt x="596" y="0"/>
                </a:cubicBezTo>
                <a:cubicBezTo>
                  <a:pt x="1191" y="297"/>
                  <a:pt x="1191" y="297"/>
                  <a:pt x="1191" y="297"/>
                </a:cubicBezTo>
                <a:cubicBezTo>
                  <a:pt x="1190" y="745"/>
                  <a:pt x="1190" y="745"/>
                  <a:pt x="1190" y="745"/>
                </a:cubicBezTo>
                <a:cubicBezTo>
                  <a:pt x="984" y="641"/>
                  <a:pt x="984" y="641"/>
                  <a:pt x="984" y="641"/>
                </a:cubicBezTo>
                <a:cubicBezTo>
                  <a:pt x="969" y="987"/>
                  <a:pt x="1093" y="1314"/>
                  <a:pt x="1337" y="1559"/>
                </a:cubicBezTo>
                <a:cubicBezTo>
                  <a:pt x="784" y="2109"/>
                  <a:pt x="784" y="2109"/>
                  <a:pt x="784" y="2109"/>
                </a:cubicBezTo>
                <a:cubicBezTo>
                  <a:pt x="401" y="1724"/>
                  <a:pt x="186" y="1188"/>
                  <a:pt x="201" y="644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7353" name="Oval 51">
            <a:extLst>
              <a:ext uri="{FF2B5EF4-FFF2-40B4-BE49-F238E27FC236}">
                <a16:creationId xmlns:a16="http://schemas.microsoft.com/office/drawing/2014/main" id="{BB01D22F-C91A-4F64-B333-8C1FA3015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3" y="1435100"/>
            <a:ext cx="1639887" cy="1636713"/>
          </a:xfrm>
          <a:prstGeom prst="ellipse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Source Sans Pro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9pPr>
          </a:lstStyle>
          <a:p>
            <a:pPr eaLnBrk="1" hangingPunct="1"/>
            <a:endParaRPr lang="en-PK" altLang="en-PK"/>
          </a:p>
        </p:txBody>
      </p:sp>
      <p:sp>
        <p:nvSpPr>
          <p:cNvPr id="57354" name="Freeform 52">
            <a:extLst>
              <a:ext uri="{FF2B5EF4-FFF2-40B4-BE49-F238E27FC236}">
                <a16:creationId xmlns:a16="http://schemas.microsoft.com/office/drawing/2014/main" id="{7DD5E673-9137-4630-81A7-35B3D98036D5}"/>
              </a:ext>
            </a:extLst>
          </p:cNvPr>
          <p:cNvSpPr>
            <a:spLocks/>
          </p:cNvSpPr>
          <p:nvPr/>
        </p:nvSpPr>
        <p:spPr bwMode="auto">
          <a:xfrm>
            <a:off x="2570163" y="1606550"/>
            <a:ext cx="1350962" cy="1293813"/>
          </a:xfrm>
          <a:custGeom>
            <a:avLst/>
            <a:gdLst>
              <a:gd name="T0" fmla="*/ 648645 w 1183"/>
              <a:gd name="T1" fmla="*/ 1293813 h 1136"/>
              <a:gd name="T2" fmla="*/ 0 w 1183"/>
              <a:gd name="T3" fmla="*/ 646907 h 1136"/>
              <a:gd name="T4" fmla="*/ 648645 w 1183"/>
              <a:gd name="T5" fmla="*/ 0 h 1136"/>
              <a:gd name="T6" fmla="*/ 1297290 w 1183"/>
              <a:gd name="T7" fmla="*/ 629823 h 1136"/>
              <a:gd name="T8" fmla="*/ 1350963 w 1183"/>
              <a:gd name="T9" fmla="*/ 575155 h 1136"/>
              <a:gd name="T10" fmla="*/ 1350963 w 1183"/>
              <a:gd name="T11" fmla="*/ 646907 h 1136"/>
              <a:gd name="T12" fmla="*/ 1280160 w 1183"/>
              <a:gd name="T13" fmla="*/ 718658 h 1136"/>
              <a:gd name="T14" fmla="*/ 1208215 w 1183"/>
              <a:gd name="T15" fmla="*/ 646907 h 1136"/>
              <a:gd name="T16" fmla="*/ 1208215 w 1183"/>
              <a:gd name="T17" fmla="*/ 575155 h 1136"/>
              <a:gd name="T18" fmla="*/ 1261889 w 1183"/>
              <a:gd name="T19" fmla="*/ 628684 h 1136"/>
              <a:gd name="T20" fmla="*/ 648645 w 1183"/>
              <a:gd name="T21" fmla="*/ 35307 h 1136"/>
              <a:gd name="T22" fmla="*/ 35401 w 1183"/>
              <a:gd name="T23" fmla="*/ 646907 h 1136"/>
              <a:gd name="T24" fmla="*/ 648645 w 1183"/>
              <a:gd name="T25" fmla="*/ 1258506 h 1136"/>
              <a:gd name="T26" fmla="*/ 648645 w 1183"/>
              <a:gd name="T27" fmla="*/ 1293813 h 11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183" h="1136">
                <a:moveTo>
                  <a:pt x="568" y="1136"/>
                </a:moveTo>
                <a:cubicBezTo>
                  <a:pt x="254" y="1136"/>
                  <a:pt x="0" y="882"/>
                  <a:pt x="0" y="568"/>
                </a:cubicBezTo>
                <a:cubicBezTo>
                  <a:pt x="0" y="254"/>
                  <a:pt x="254" y="0"/>
                  <a:pt x="568" y="0"/>
                </a:cubicBezTo>
                <a:cubicBezTo>
                  <a:pt x="876" y="0"/>
                  <a:pt x="1127" y="245"/>
                  <a:pt x="1136" y="553"/>
                </a:cubicBezTo>
                <a:cubicBezTo>
                  <a:pt x="1183" y="505"/>
                  <a:pt x="1183" y="505"/>
                  <a:pt x="1183" y="505"/>
                </a:cubicBezTo>
                <a:cubicBezTo>
                  <a:pt x="1183" y="568"/>
                  <a:pt x="1183" y="568"/>
                  <a:pt x="1183" y="568"/>
                </a:cubicBezTo>
                <a:cubicBezTo>
                  <a:pt x="1121" y="631"/>
                  <a:pt x="1121" y="631"/>
                  <a:pt x="1121" y="631"/>
                </a:cubicBezTo>
                <a:cubicBezTo>
                  <a:pt x="1058" y="568"/>
                  <a:pt x="1058" y="568"/>
                  <a:pt x="1058" y="568"/>
                </a:cubicBezTo>
                <a:cubicBezTo>
                  <a:pt x="1058" y="505"/>
                  <a:pt x="1058" y="505"/>
                  <a:pt x="1058" y="505"/>
                </a:cubicBezTo>
                <a:cubicBezTo>
                  <a:pt x="1105" y="552"/>
                  <a:pt x="1105" y="552"/>
                  <a:pt x="1105" y="552"/>
                </a:cubicBezTo>
                <a:cubicBezTo>
                  <a:pt x="1096" y="263"/>
                  <a:pt x="859" y="31"/>
                  <a:pt x="568" y="31"/>
                </a:cubicBezTo>
                <a:cubicBezTo>
                  <a:pt x="272" y="31"/>
                  <a:pt x="31" y="271"/>
                  <a:pt x="31" y="568"/>
                </a:cubicBezTo>
                <a:cubicBezTo>
                  <a:pt x="31" y="864"/>
                  <a:pt x="272" y="1105"/>
                  <a:pt x="568" y="1105"/>
                </a:cubicBezTo>
                <a:cubicBezTo>
                  <a:pt x="568" y="1136"/>
                  <a:pt x="568" y="1136"/>
                  <a:pt x="568" y="11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PK"/>
          </a:p>
        </p:txBody>
      </p:sp>
      <p:sp>
        <p:nvSpPr>
          <p:cNvPr id="57355" name="Freeform 159">
            <a:extLst>
              <a:ext uri="{FF2B5EF4-FFF2-40B4-BE49-F238E27FC236}">
                <a16:creationId xmlns:a16="http://schemas.microsoft.com/office/drawing/2014/main" id="{DB043E05-6FE9-430E-99DF-6F86B06F8AA3}"/>
              </a:ext>
            </a:extLst>
          </p:cNvPr>
          <p:cNvSpPr>
            <a:spLocks/>
          </p:cNvSpPr>
          <p:nvPr/>
        </p:nvSpPr>
        <p:spPr bwMode="auto">
          <a:xfrm>
            <a:off x="3101975" y="1885950"/>
            <a:ext cx="230188" cy="274638"/>
          </a:xfrm>
          <a:custGeom>
            <a:avLst/>
            <a:gdLst>
              <a:gd name="T0" fmla="*/ 218736 w 201"/>
              <a:gd name="T1" fmla="*/ 123587 h 240"/>
              <a:gd name="T2" fmla="*/ 213010 w 201"/>
              <a:gd name="T3" fmla="*/ 123587 h 240"/>
              <a:gd name="T4" fmla="*/ 214155 w 201"/>
              <a:gd name="T5" fmla="*/ 96123 h 240"/>
              <a:gd name="T6" fmla="*/ 115667 w 201"/>
              <a:gd name="T7" fmla="*/ 0 h 240"/>
              <a:gd name="T8" fmla="*/ 16033 w 201"/>
              <a:gd name="T9" fmla="*/ 96123 h 240"/>
              <a:gd name="T10" fmla="*/ 17178 w 201"/>
              <a:gd name="T11" fmla="*/ 123587 h 240"/>
              <a:gd name="T12" fmla="*/ 12597 w 201"/>
              <a:gd name="T13" fmla="*/ 123587 h 240"/>
              <a:gd name="T14" fmla="*/ 5726 w 201"/>
              <a:gd name="T15" fmla="*/ 155628 h 240"/>
              <a:gd name="T16" fmla="*/ 26340 w 201"/>
              <a:gd name="T17" fmla="*/ 178515 h 240"/>
              <a:gd name="T18" fmla="*/ 114521 w 201"/>
              <a:gd name="T19" fmla="*/ 272349 h 240"/>
              <a:gd name="T20" fmla="*/ 115667 w 201"/>
              <a:gd name="T21" fmla="*/ 272349 h 240"/>
              <a:gd name="T22" fmla="*/ 115667 w 201"/>
              <a:gd name="T23" fmla="*/ 272349 h 240"/>
              <a:gd name="T24" fmla="*/ 203848 w 201"/>
              <a:gd name="T25" fmla="*/ 178515 h 240"/>
              <a:gd name="T26" fmla="*/ 225607 w 201"/>
              <a:gd name="T27" fmla="*/ 155628 h 240"/>
              <a:gd name="T28" fmla="*/ 218736 w 201"/>
              <a:gd name="T29" fmla="*/ 123587 h 2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1" h="240">
                <a:moveTo>
                  <a:pt x="191" y="108"/>
                </a:moveTo>
                <a:cubicBezTo>
                  <a:pt x="189" y="108"/>
                  <a:pt x="188" y="108"/>
                  <a:pt x="186" y="108"/>
                </a:cubicBezTo>
                <a:cubicBezTo>
                  <a:pt x="187" y="103"/>
                  <a:pt x="187" y="88"/>
                  <a:pt x="187" y="84"/>
                </a:cubicBezTo>
                <a:cubicBezTo>
                  <a:pt x="189" y="34"/>
                  <a:pt x="149" y="0"/>
                  <a:pt x="101" y="0"/>
                </a:cubicBezTo>
                <a:cubicBezTo>
                  <a:pt x="53" y="0"/>
                  <a:pt x="13" y="34"/>
                  <a:pt x="14" y="84"/>
                </a:cubicBezTo>
                <a:cubicBezTo>
                  <a:pt x="14" y="88"/>
                  <a:pt x="14" y="103"/>
                  <a:pt x="15" y="108"/>
                </a:cubicBezTo>
                <a:cubicBezTo>
                  <a:pt x="13" y="108"/>
                  <a:pt x="12" y="108"/>
                  <a:pt x="11" y="108"/>
                </a:cubicBezTo>
                <a:cubicBezTo>
                  <a:pt x="3" y="111"/>
                  <a:pt x="0" y="124"/>
                  <a:pt x="5" y="136"/>
                </a:cubicBezTo>
                <a:cubicBezTo>
                  <a:pt x="8" y="148"/>
                  <a:pt x="16" y="155"/>
                  <a:pt x="23" y="156"/>
                </a:cubicBezTo>
                <a:cubicBezTo>
                  <a:pt x="31" y="240"/>
                  <a:pt x="100" y="238"/>
                  <a:pt x="100" y="238"/>
                </a:cubicBezTo>
                <a:cubicBezTo>
                  <a:pt x="101" y="238"/>
                  <a:pt x="101" y="238"/>
                  <a:pt x="101" y="238"/>
                </a:cubicBezTo>
                <a:cubicBezTo>
                  <a:pt x="101" y="238"/>
                  <a:pt x="101" y="238"/>
                  <a:pt x="101" y="238"/>
                </a:cubicBezTo>
                <a:cubicBezTo>
                  <a:pt x="101" y="238"/>
                  <a:pt x="171" y="240"/>
                  <a:pt x="178" y="156"/>
                </a:cubicBezTo>
                <a:cubicBezTo>
                  <a:pt x="185" y="155"/>
                  <a:pt x="193" y="148"/>
                  <a:pt x="197" y="136"/>
                </a:cubicBezTo>
                <a:cubicBezTo>
                  <a:pt x="201" y="124"/>
                  <a:pt x="198" y="111"/>
                  <a:pt x="191" y="1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PK"/>
          </a:p>
        </p:txBody>
      </p:sp>
      <p:sp>
        <p:nvSpPr>
          <p:cNvPr id="57356" name="Freeform 160">
            <a:extLst>
              <a:ext uri="{FF2B5EF4-FFF2-40B4-BE49-F238E27FC236}">
                <a16:creationId xmlns:a16="http://schemas.microsoft.com/office/drawing/2014/main" id="{677915D3-EF65-4CC0-864D-AB735330C560}"/>
              </a:ext>
            </a:extLst>
          </p:cNvPr>
          <p:cNvSpPr>
            <a:spLocks noEditPoints="1"/>
          </p:cNvSpPr>
          <p:nvPr/>
        </p:nvSpPr>
        <p:spPr bwMode="auto">
          <a:xfrm>
            <a:off x="2990850" y="2160588"/>
            <a:ext cx="506413" cy="374650"/>
          </a:xfrm>
          <a:custGeom>
            <a:avLst/>
            <a:gdLst>
              <a:gd name="T0" fmla="*/ 458401 w 443"/>
              <a:gd name="T1" fmla="*/ 326822 h 329"/>
              <a:gd name="T2" fmla="*/ 369236 w 443"/>
              <a:gd name="T3" fmla="*/ 363262 h 329"/>
              <a:gd name="T4" fmla="*/ 280070 w 443"/>
              <a:gd name="T5" fmla="*/ 326822 h 329"/>
              <a:gd name="T6" fmla="*/ 243490 w 443"/>
              <a:gd name="T7" fmla="*/ 238000 h 329"/>
              <a:gd name="T8" fmla="*/ 280070 w 443"/>
              <a:gd name="T9" fmla="*/ 149177 h 329"/>
              <a:gd name="T10" fmla="*/ 369236 w 443"/>
              <a:gd name="T11" fmla="*/ 112737 h 329"/>
              <a:gd name="T12" fmla="*/ 458401 w 443"/>
              <a:gd name="T13" fmla="*/ 149177 h 329"/>
              <a:gd name="T14" fmla="*/ 494982 w 443"/>
              <a:gd name="T15" fmla="*/ 238000 h 329"/>
              <a:gd name="T16" fmla="*/ 458401 w 443"/>
              <a:gd name="T17" fmla="*/ 326822 h 329"/>
              <a:gd name="T18" fmla="*/ 451542 w 443"/>
              <a:gd name="T19" fmla="*/ 129818 h 329"/>
              <a:gd name="T20" fmla="*/ 323510 w 443"/>
              <a:gd name="T21" fmla="*/ 0 h 329"/>
              <a:gd name="T22" fmla="*/ 278927 w 443"/>
              <a:gd name="T23" fmla="*/ 44411 h 329"/>
              <a:gd name="T24" fmla="*/ 259494 w 443"/>
              <a:gd name="T25" fmla="*/ 44411 h 329"/>
              <a:gd name="T26" fmla="*/ 225199 w 443"/>
              <a:gd name="T27" fmla="*/ 10249 h 329"/>
              <a:gd name="T28" fmla="*/ 225199 w 443"/>
              <a:gd name="T29" fmla="*/ 10249 h 329"/>
              <a:gd name="T30" fmla="*/ 225199 w 443"/>
              <a:gd name="T31" fmla="*/ 10249 h 329"/>
              <a:gd name="T32" fmla="*/ 190905 w 443"/>
              <a:gd name="T33" fmla="*/ 44411 h 329"/>
              <a:gd name="T34" fmla="*/ 171472 w 443"/>
              <a:gd name="T35" fmla="*/ 44411 h 329"/>
              <a:gd name="T36" fmla="*/ 128032 w 443"/>
              <a:gd name="T37" fmla="*/ 0 h 329"/>
              <a:gd name="T38" fmla="*/ 0 w 443"/>
              <a:gd name="T39" fmla="*/ 135512 h 329"/>
              <a:gd name="T40" fmla="*/ 0 w 443"/>
              <a:gd name="T41" fmla="*/ 305186 h 329"/>
              <a:gd name="T42" fmla="*/ 76591 w 443"/>
              <a:gd name="T43" fmla="*/ 345042 h 329"/>
              <a:gd name="T44" fmla="*/ 76591 w 443"/>
              <a:gd name="T45" fmla="*/ 170813 h 329"/>
              <a:gd name="T46" fmla="*/ 88022 w 443"/>
              <a:gd name="T47" fmla="*/ 125263 h 329"/>
              <a:gd name="T48" fmla="*/ 88022 w 443"/>
              <a:gd name="T49" fmla="*/ 348459 h 329"/>
              <a:gd name="T50" fmla="*/ 226343 w 443"/>
              <a:gd name="T51" fmla="*/ 372372 h 329"/>
              <a:gd name="T52" fmla="*/ 314365 w 443"/>
              <a:gd name="T53" fmla="*/ 363262 h 329"/>
              <a:gd name="T54" fmla="*/ 314365 w 443"/>
              <a:gd name="T55" fmla="*/ 363262 h 329"/>
              <a:gd name="T56" fmla="*/ 369236 w 443"/>
              <a:gd name="T57" fmla="*/ 374650 h 329"/>
              <a:gd name="T58" fmla="*/ 506413 w 443"/>
              <a:gd name="T59" fmla="*/ 238000 h 329"/>
              <a:gd name="T60" fmla="*/ 451542 w 443"/>
              <a:gd name="T61" fmla="*/ 129818 h 32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43" h="329">
                <a:moveTo>
                  <a:pt x="401" y="287"/>
                </a:moveTo>
                <a:cubicBezTo>
                  <a:pt x="380" y="307"/>
                  <a:pt x="352" y="319"/>
                  <a:pt x="323" y="319"/>
                </a:cubicBezTo>
                <a:cubicBezTo>
                  <a:pt x="294" y="319"/>
                  <a:pt x="266" y="307"/>
                  <a:pt x="245" y="287"/>
                </a:cubicBezTo>
                <a:cubicBezTo>
                  <a:pt x="225" y="266"/>
                  <a:pt x="213" y="238"/>
                  <a:pt x="213" y="209"/>
                </a:cubicBezTo>
                <a:cubicBezTo>
                  <a:pt x="213" y="180"/>
                  <a:pt x="225" y="152"/>
                  <a:pt x="245" y="131"/>
                </a:cubicBezTo>
                <a:cubicBezTo>
                  <a:pt x="266" y="111"/>
                  <a:pt x="294" y="99"/>
                  <a:pt x="323" y="99"/>
                </a:cubicBezTo>
                <a:cubicBezTo>
                  <a:pt x="352" y="99"/>
                  <a:pt x="380" y="111"/>
                  <a:pt x="401" y="131"/>
                </a:cubicBezTo>
                <a:cubicBezTo>
                  <a:pt x="421" y="152"/>
                  <a:pt x="433" y="180"/>
                  <a:pt x="433" y="209"/>
                </a:cubicBezTo>
                <a:cubicBezTo>
                  <a:pt x="433" y="238"/>
                  <a:pt x="421" y="266"/>
                  <a:pt x="401" y="287"/>
                </a:cubicBezTo>
                <a:close/>
                <a:moveTo>
                  <a:pt x="395" y="114"/>
                </a:moveTo>
                <a:cubicBezTo>
                  <a:pt x="392" y="53"/>
                  <a:pt x="343" y="3"/>
                  <a:pt x="283" y="0"/>
                </a:cubicBezTo>
                <a:cubicBezTo>
                  <a:pt x="244" y="39"/>
                  <a:pt x="244" y="39"/>
                  <a:pt x="244" y="39"/>
                </a:cubicBezTo>
                <a:cubicBezTo>
                  <a:pt x="239" y="44"/>
                  <a:pt x="232" y="44"/>
                  <a:pt x="227" y="39"/>
                </a:cubicBezTo>
                <a:cubicBezTo>
                  <a:pt x="197" y="9"/>
                  <a:pt x="197" y="9"/>
                  <a:pt x="197" y="9"/>
                </a:cubicBezTo>
                <a:cubicBezTo>
                  <a:pt x="197" y="9"/>
                  <a:pt x="197" y="9"/>
                  <a:pt x="197" y="9"/>
                </a:cubicBezTo>
                <a:cubicBezTo>
                  <a:pt x="197" y="9"/>
                  <a:pt x="197" y="9"/>
                  <a:pt x="197" y="9"/>
                </a:cubicBezTo>
                <a:cubicBezTo>
                  <a:pt x="167" y="39"/>
                  <a:pt x="167" y="39"/>
                  <a:pt x="167" y="39"/>
                </a:cubicBezTo>
                <a:cubicBezTo>
                  <a:pt x="163" y="44"/>
                  <a:pt x="155" y="44"/>
                  <a:pt x="150" y="39"/>
                </a:cubicBezTo>
                <a:cubicBezTo>
                  <a:pt x="112" y="0"/>
                  <a:pt x="112" y="0"/>
                  <a:pt x="112" y="0"/>
                </a:cubicBezTo>
                <a:cubicBezTo>
                  <a:pt x="50" y="4"/>
                  <a:pt x="0" y="56"/>
                  <a:pt x="0" y="119"/>
                </a:cubicBezTo>
                <a:cubicBezTo>
                  <a:pt x="0" y="268"/>
                  <a:pt x="0" y="268"/>
                  <a:pt x="0" y="268"/>
                </a:cubicBezTo>
                <a:cubicBezTo>
                  <a:pt x="21" y="282"/>
                  <a:pt x="43" y="294"/>
                  <a:pt x="67" y="303"/>
                </a:cubicBezTo>
                <a:cubicBezTo>
                  <a:pt x="67" y="150"/>
                  <a:pt x="67" y="150"/>
                  <a:pt x="67" y="150"/>
                </a:cubicBezTo>
                <a:cubicBezTo>
                  <a:pt x="67" y="133"/>
                  <a:pt x="70" y="120"/>
                  <a:pt x="77" y="110"/>
                </a:cubicBezTo>
                <a:cubicBezTo>
                  <a:pt x="77" y="110"/>
                  <a:pt x="77" y="192"/>
                  <a:pt x="77" y="306"/>
                </a:cubicBezTo>
                <a:cubicBezTo>
                  <a:pt x="114" y="320"/>
                  <a:pt x="155" y="327"/>
                  <a:pt x="198" y="327"/>
                </a:cubicBezTo>
                <a:cubicBezTo>
                  <a:pt x="224" y="327"/>
                  <a:pt x="250" y="324"/>
                  <a:pt x="275" y="319"/>
                </a:cubicBezTo>
                <a:cubicBezTo>
                  <a:pt x="275" y="319"/>
                  <a:pt x="275" y="319"/>
                  <a:pt x="275" y="319"/>
                </a:cubicBezTo>
                <a:cubicBezTo>
                  <a:pt x="290" y="325"/>
                  <a:pt x="306" y="329"/>
                  <a:pt x="323" y="329"/>
                </a:cubicBezTo>
                <a:cubicBezTo>
                  <a:pt x="389" y="329"/>
                  <a:pt x="443" y="275"/>
                  <a:pt x="443" y="209"/>
                </a:cubicBezTo>
                <a:cubicBezTo>
                  <a:pt x="443" y="170"/>
                  <a:pt x="424" y="136"/>
                  <a:pt x="395" y="1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PK"/>
          </a:p>
        </p:txBody>
      </p:sp>
      <p:sp>
        <p:nvSpPr>
          <p:cNvPr id="57357" name="Freeform 161">
            <a:extLst>
              <a:ext uri="{FF2B5EF4-FFF2-40B4-BE49-F238E27FC236}">
                <a16:creationId xmlns:a16="http://schemas.microsoft.com/office/drawing/2014/main" id="{D1C933C1-9468-4E8A-B5F3-7B96DBB76274}"/>
              </a:ext>
            </a:extLst>
          </p:cNvPr>
          <p:cNvSpPr>
            <a:spLocks/>
          </p:cNvSpPr>
          <p:nvPr/>
        </p:nvSpPr>
        <p:spPr bwMode="auto">
          <a:xfrm>
            <a:off x="3314700" y="2312988"/>
            <a:ext cx="90488" cy="171450"/>
          </a:xfrm>
          <a:custGeom>
            <a:avLst/>
            <a:gdLst>
              <a:gd name="T0" fmla="*/ 83701 w 80"/>
              <a:gd name="T1" fmla="*/ 93726 h 150"/>
              <a:gd name="T2" fmla="*/ 56555 w 80"/>
              <a:gd name="T3" fmla="*/ 75438 h 150"/>
              <a:gd name="T4" fmla="*/ 54293 w 80"/>
              <a:gd name="T5" fmla="*/ 74295 h 150"/>
              <a:gd name="T6" fmla="*/ 38457 w 80"/>
              <a:gd name="T7" fmla="*/ 65151 h 150"/>
              <a:gd name="T8" fmla="*/ 32802 w 80"/>
              <a:gd name="T9" fmla="*/ 60579 h 150"/>
              <a:gd name="T10" fmla="*/ 31671 w 80"/>
              <a:gd name="T11" fmla="*/ 59436 h 150"/>
              <a:gd name="T12" fmla="*/ 30540 w 80"/>
              <a:gd name="T13" fmla="*/ 52578 h 150"/>
              <a:gd name="T14" fmla="*/ 32802 w 80"/>
              <a:gd name="T15" fmla="*/ 44577 h 150"/>
              <a:gd name="T16" fmla="*/ 35064 w 80"/>
              <a:gd name="T17" fmla="*/ 42291 h 150"/>
              <a:gd name="T18" fmla="*/ 47506 w 80"/>
              <a:gd name="T19" fmla="*/ 38862 h 150"/>
              <a:gd name="T20" fmla="*/ 54293 w 80"/>
              <a:gd name="T21" fmla="*/ 38862 h 150"/>
              <a:gd name="T22" fmla="*/ 62210 w 80"/>
              <a:gd name="T23" fmla="*/ 40005 h 150"/>
              <a:gd name="T24" fmla="*/ 80308 w 80"/>
              <a:gd name="T25" fmla="*/ 46863 h 150"/>
              <a:gd name="T26" fmla="*/ 89357 w 80"/>
              <a:gd name="T27" fmla="*/ 24003 h 150"/>
              <a:gd name="T28" fmla="*/ 68997 w 80"/>
              <a:gd name="T29" fmla="*/ 16002 h 150"/>
              <a:gd name="T30" fmla="*/ 54293 w 80"/>
              <a:gd name="T31" fmla="*/ 13716 h 150"/>
              <a:gd name="T32" fmla="*/ 54293 w 80"/>
              <a:gd name="T33" fmla="*/ 0 h 150"/>
              <a:gd name="T34" fmla="*/ 32802 w 80"/>
              <a:gd name="T35" fmla="*/ 0 h 150"/>
              <a:gd name="T36" fmla="*/ 32802 w 80"/>
              <a:gd name="T37" fmla="*/ 14859 h 150"/>
              <a:gd name="T38" fmla="*/ 13573 w 80"/>
              <a:gd name="T39" fmla="*/ 24003 h 150"/>
              <a:gd name="T40" fmla="*/ 1131 w 80"/>
              <a:gd name="T41" fmla="*/ 53721 h 150"/>
              <a:gd name="T42" fmla="*/ 5656 w 80"/>
              <a:gd name="T43" fmla="*/ 70866 h 150"/>
              <a:gd name="T44" fmla="*/ 15835 w 80"/>
              <a:gd name="T45" fmla="*/ 83439 h 150"/>
              <a:gd name="T46" fmla="*/ 32802 w 80"/>
              <a:gd name="T47" fmla="*/ 94869 h 150"/>
              <a:gd name="T48" fmla="*/ 35064 w 80"/>
              <a:gd name="T49" fmla="*/ 96012 h 150"/>
              <a:gd name="T50" fmla="*/ 53162 w 80"/>
              <a:gd name="T51" fmla="*/ 105156 h 150"/>
              <a:gd name="T52" fmla="*/ 54293 w 80"/>
              <a:gd name="T53" fmla="*/ 106299 h 150"/>
              <a:gd name="T54" fmla="*/ 58817 w 80"/>
              <a:gd name="T55" fmla="*/ 110871 h 150"/>
              <a:gd name="T56" fmla="*/ 62210 w 80"/>
              <a:gd name="T57" fmla="*/ 118872 h 150"/>
              <a:gd name="T58" fmla="*/ 56555 w 80"/>
              <a:gd name="T59" fmla="*/ 129159 h 150"/>
              <a:gd name="T60" fmla="*/ 54293 w 80"/>
              <a:gd name="T61" fmla="*/ 131445 h 150"/>
              <a:gd name="T62" fmla="*/ 41851 w 80"/>
              <a:gd name="T63" fmla="*/ 133731 h 150"/>
              <a:gd name="T64" fmla="*/ 32802 w 80"/>
              <a:gd name="T65" fmla="*/ 132588 h 150"/>
              <a:gd name="T66" fmla="*/ 23753 w 80"/>
              <a:gd name="T67" fmla="*/ 130302 h 150"/>
              <a:gd name="T68" fmla="*/ 0 w 80"/>
              <a:gd name="T69" fmla="*/ 122301 h 150"/>
              <a:gd name="T70" fmla="*/ 0 w 80"/>
              <a:gd name="T71" fmla="*/ 149733 h 150"/>
              <a:gd name="T72" fmla="*/ 32802 w 80"/>
              <a:gd name="T73" fmla="*/ 157734 h 150"/>
              <a:gd name="T74" fmla="*/ 32802 w 80"/>
              <a:gd name="T75" fmla="*/ 171450 h 150"/>
              <a:gd name="T76" fmla="*/ 54293 w 80"/>
              <a:gd name="T77" fmla="*/ 171450 h 150"/>
              <a:gd name="T78" fmla="*/ 54293 w 80"/>
              <a:gd name="T79" fmla="*/ 156591 h 150"/>
              <a:gd name="T80" fmla="*/ 76915 w 80"/>
              <a:gd name="T81" fmla="*/ 147447 h 150"/>
              <a:gd name="T82" fmla="*/ 90488 w 80"/>
              <a:gd name="T83" fmla="*/ 116586 h 150"/>
              <a:gd name="T84" fmla="*/ 83701 w 80"/>
              <a:gd name="T85" fmla="*/ 93726 h 1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0" h="150">
                <a:moveTo>
                  <a:pt x="74" y="82"/>
                </a:moveTo>
                <a:cubicBezTo>
                  <a:pt x="69" y="77"/>
                  <a:pt x="62" y="71"/>
                  <a:pt x="50" y="66"/>
                </a:cubicBezTo>
                <a:cubicBezTo>
                  <a:pt x="49" y="65"/>
                  <a:pt x="49" y="65"/>
                  <a:pt x="48" y="65"/>
                </a:cubicBezTo>
                <a:cubicBezTo>
                  <a:pt x="41" y="61"/>
                  <a:pt x="36" y="59"/>
                  <a:pt x="34" y="57"/>
                </a:cubicBezTo>
                <a:cubicBezTo>
                  <a:pt x="32" y="56"/>
                  <a:pt x="30" y="55"/>
                  <a:pt x="29" y="53"/>
                </a:cubicBezTo>
                <a:cubicBezTo>
                  <a:pt x="29" y="53"/>
                  <a:pt x="29" y="52"/>
                  <a:pt x="28" y="52"/>
                </a:cubicBezTo>
                <a:cubicBezTo>
                  <a:pt x="27" y="50"/>
                  <a:pt x="27" y="48"/>
                  <a:pt x="27" y="46"/>
                </a:cubicBezTo>
                <a:cubicBezTo>
                  <a:pt x="27" y="43"/>
                  <a:pt x="28" y="41"/>
                  <a:pt x="29" y="39"/>
                </a:cubicBezTo>
                <a:cubicBezTo>
                  <a:pt x="30" y="38"/>
                  <a:pt x="30" y="38"/>
                  <a:pt x="31" y="37"/>
                </a:cubicBezTo>
                <a:cubicBezTo>
                  <a:pt x="33" y="35"/>
                  <a:pt x="37" y="34"/>
                  <a:pt x="42" y="34"/>
                </a:cubicBezTo>
                <a:cubicBezTo>
                  <a:pt x="44" y="34"/>
                  <a:pt x="46" y="34"/>
                  <a:pt x="48" y="34"/>
                </a:cubicBezTo>
                <a:cubicBezTo>
                  <a:pt x="50" y="34"/>
                  <a:pt x="53" y="35"/>
                  <a:pt x="55" y="35"/>
                </a:cubicBezTo>
                <a:cubicBezTo>
                  <a:pt x="59" y="36"/>
                  <a:pt x="65" y="38"/>
                  <a:pt x="71" y="41"/>
                </a:cubicBezTo>
                <a:cubicBezTo>
                  <a:pt x="79" y="21"/>
                  <a:pt x="79" y="21"/>
                  <a:pt x="79" y="21"/>
                </a:cubicBezTo>
                <a:cubicBezTo>
                  <a:pt x="73" y="18"/>
                  <a:pt x="67" y="16"/>
                  <a:pt x="61" y="14"/>
                </a:cubicBezTo>
                <a:cubicBezTo>
                  <a:pt x="57" y="13"/>
                  <a:pt x="53" y="12"/>
                  <a:pt x="48" y="12"/>
                </a:cubicBezTo>
                <a:cubicBezTo>
                  <a:pt x="48" y="0"/>
                  <a:pt x="48" y="0"/>
                  <a:pt x="48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13"/>
                  <a:pt x="29" y="13"/>
                  <a:pt x="29" y="13"/>
                </a:cubicBezTo>
                <a:cubicBezTo>
                  <a:pt x="23" y="15"/>
                  <a:pt x="17" y="17"/>
                  <a:pt x="12" y="21"/>
                </a:cubicBezTo>
                <a:cubicBezTo>
                  <a:pt x="5" y="27"/>
                  <a:pt x="1" y="36"/>
                  <a:pt x="1" y="47"/>
                </a:cubicBezTo>
                <a:cubicBezTo>
                  <a:pt x="1" y="53"/>
                  <a:pt x="3" y="58"/>
                  <a:pt x="5" y="62"/>
                </a:cubicBezTo>
                <a:cubicBezTo>
                  <a:pt x="7" y="66"/>
                  <a:pt x="10" y="70"/>
                  <a:pt x="14" y="73"/>
                </a:cubicBezTo>
                <a:cubicBezTo>
                  <a:pt x="17" y="76"/>
                  <a:pt x="22" y="80"/>
                  <a:pt x="29" y="83"/>
                </a:cubicBezTo>
                <a:cubicBezTo>
                  <a:pt x="30" y="83"/>
                  <a:pt x="30" y="83"/>
                  <a:pt x="31" y="84"/>
                </a:cubicBezTo>
                <a:cubicBezTo>
                  <a:pt x="39" y="87"/>
                  <a:pt x="44" y="90"/>
                  <a:pt x="47" y="92"/>
                </a:cubicBezTo>
                <a:cubicBezTo>
                  <a:pt x="47" y="92"/>
                  <a:pt x="48" y="93"/>
                  <a:pt x="48" y="93"/>
                </a:cubicBezTo>
                <a:cubicBezTo>
                  <a:pt x="50" y="94"/>
                  <a:pt x="51" y="96"/>
                  <a:pt x="52" y="97"/>
                </a:cubicBezTo>
                <a:cubicBezTo>
                  <a:pt x="54" y="99"/>
                  <a:pt x="55" y="101"/>
                  <a:pt x="55" y="104"/>
                </a:cubicBezTo>
                <a:cubicBezTo>
                  <a:pt x="55" y="108"/>
                  <a:pt x="53" y="111"/>
                  <a:pt x="50" y="113"/>
                </a:cubicBezTo>
                <a:cubicBezTo>
                  <a:pt x="49" y="114"/>
                  <a:pt x="49" y="114"/>
                  <a:pt x="48" y="115"/>
                </a:cubicBezTo>
                <a:cubicBezTo>
                  <a:pt x="45" y="116"/>
                  <a:pt x="41" y="117"/>
                  <a:pt x="37" y="117"/>
                </a:cubicBezTo>
                <a:cubicBezTo>
                  <a:pt x="34" y="117"/>
                  <a:pt x="32" y="117"/>
                  <a:pt x="29" y="116"/>
                </a:cubicBezTo>
                <a:cubicBezTo>
                  <a:pt x="27" y="116"/>
                  <a:pt x="24" y="115"/>
                  <a:pt x="21" y="114"/>
                </a:cubicBezTo>
                <a:cubicBezTo>
                  <a:pt x="15" y="113"/>
                  <a:pt x="8" y="110"/>
                  <a:pt x="0" y="107"/>
                </a:cubicBezTo>
                <a:cubicBezTo>
                  <a:pt x="0" y="131"/>
                  <a:pt x="0" y="131"/>
                  <a:pt x="0" y="131"/>
                </a:cubicBezTo>
                <a:cubicBezTo>
                  <a:pt x="9" y="135"/>
                  <a:pt x="18" y="138"/>
                  <a:pt x="29" y="138"/>
                </a:cubicBezTo>
                <a:cubicBezTo>
                  <a:pt x="29" y="150"/>
                  <a:pt x="29" y="150"/>
                  <a:pt x="29" y="150"/>
                </a:cubicBezTo>
                <a:cubicBezTo>
                  <a:pt x="48" y="150"/>
                  <a:pt x="48" y="150"/>
                  <a:pt x="48" y="150"/>
                </a:cubicBezTo>
                <a:cubicBezTo>
                  <a:pt x="48" y="137"/>
                  <a:pt x="48" y="137"/>
                  <a:pt x="48" y="137"/>
                </a:cubicBezTo>
                <a:cubicBezTo>
                  <a:pt x="56" y="136"/>
                  <a:pt x="63" y="133"/>
                  <a:pt x="68" y="129"/>
                </a:cubicBezTo>
                <a:cubicBezTo>
                  <a:pt x="76" y="122"/>
                  <a:pt x="80" y="114"/>
                  <a:pt x="80" y="102"/>
                </a:cubicBezTo>
                <a:cubicBezTo>
                  <a:pt x="80" y="94"/>
                  <a:pt x="78" y="88"/>
                  <a:pt x="74" y="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PK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39EE88-8539-4A46-B5C3-0D272B50E194}"/>
              </a:ext>
            </a:extLst>
          </p:cNvPr>
          <p:cNvSpPr/>
          <p:nvPr/>
        </p:nvSpPr>
        <p:spPr>
          <a:xfrm>
            <a:off x="4708525" y="1930400"/>
            <a:ext cx="342900" cy="34290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8CBC2B-310C-4803-90A1-449701146900}"/>
              </a:ext>
            </a:extLst>
          </p:cNvPr>
          <p:cNvSpPr/>
          <p:nvPr/>
        </p:nvSpPr>
        <p:spPr>
          <a:xfrm>
            <a:off x="5741988" y="2900363"/>
            <a:ext cx="342900" cy="34290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DEED0B4-F448-475E-8196-7356BC57F227}"/>
              </a:ext>
            </a:extLst>
          </p:cNvPr>
          <p:cNvSpPr/>
          <p:nvPr/>
        </p:nvSpPr>
        <p:spPr>
          <a:xfrm>
            <a:off x="5749925" y="4349750"/>
            <a:ext cx="342900" cy="34290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6912766-9E2C-432E-BACC-0585CA0BB706}"/>
              </a:ext>
            </a:extLst>
          </p:cNvPr>
          <p:cNvSpPr/>
          <p:nvPr/>
        </p:nvSpPr>
        <p:spPr>
          <a:xfrm>
            <a:off x="4808538" y="5326063"/>
            <a:ext cx="342900" cy="34290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D779241-9F9E-4F81-945E-9801770214F0}"/>
              </a:ext>
            </a:extLst>
          </p:cNvPr>
          <p:cNvSpPr/>
          <p:nvPr/>
        </p:nvSpPr>
        <p:spPr>
          <a:xfrm>
            <a:off x="3332163" y="5270500"/>
            <a:ext cx="342900" cy="34290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54EF00-6589-4257-8FC4-1D561A041533}"/>
              </a:ext>
            </a:extLst>
          </p:cNvPr>
          <p:cNvSpPr/>
          <p:nvPr/>
        </p:nvSpPr>
        <p:spPr>
          <a:xfrm>
            <a:off x="2295525" y="4067175"/>
            <a:ext cx="342900" cy="34290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06</a:t>
            </a:r>
          </a:p>
        </p:txBody>
      </p:sp>
      <p:sp>
        <p:nvSpPr>
          <p:cNvPr id="57364" name="TextBox 19">
            <a:extLst>
              <a:ext uri="{FF2B5EF4-FFF2-40B4-BE49-F238E27FC236}">
                <a16:creationId xmlns:a16="http://schemas.microsoft.com/office/drawing/2014/main" id="{E391B906-C57D-452C-A669-CCAE69239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405" y="3392858"/>
            <a:ext cx="173831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Source Sans Pro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/>
              </a:defRPr>
            </a:lvl9pPr>
          </a:lstStyle>
          <a:p>
            <a:pPr algn="ctr"/>
            <a:r>
              <a:rPr lang="en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just"/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printingand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typesetting industry. Lorem Ipsum has been the industry's standard dummy text.</a:t>
            </a:r>
            <a:endParaRPr lang="en-US" altLang="en-PK" sz="10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E5EDFD-9F66-4F36-A475-C6583CF0E399}"/>
              </a:ext>
            </a:extLst>
          </p:cNvPr>
          <p:cNvSpPr/>
          <p:nvPr/>
        </p:nvSpPr>
        <p:spPr>
          <a:xfrm>
            <a:off x="7680800" y="831721"/>
            <a:ext cx="342900" cy="344487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B4B070-95D5-4FB7-A801-1524972DBB0E}"/>
              </a:ext>
            </a:extLst>
          </p:cNvPr>
          <p:cNvSpPr/>
          <p:nvPr/>
        </p:nvSpPr>
        <p:spPr>
          <a:xfrm>
            <a:off x="7669213" y="1732987"/>
            <a:ext cx="342900" cy="3429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AFC6F32-4140-4541-92DA-71E31F880285}"/>
              </a:ext>
            </a:extLst>
          </p:cNvPr>
          <p:cNvSpPr/>
          <p:nvPr/>
        </p:nvSpPr>
        <p:spPr>
          <a:xfrm>
            <a:off x="7669213" y="2634687"/>
            <a:ext cx="342900" cy="34290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B5B96C3-38C7-4B54-9F61-659D67E50620}"/>
              </a:ext>
            </a:extLst>
          </p:cNvPr>
          <p:cNvSpPr/>
          <p:nvPr/>
        </p:nvSpPr>
        <p:spPr>
          <a:xfrm>
            <a:off x="7669213" y="3547657"/>
            <a:ext cx="342900" cy="3444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CBAE4B5-D818-4223-B2A5-562012EB29FF}"/>
              </a:ext>
            </a:extLst>
          </p:cNvPr>
          <p:cNvSpPr/>
          <p:nvPr/>
        </p:nvSpPr>
        <p:spPr>
          <a:xfrm>
            <a:off x="7669213" y="4426353"/>
            <a:ext cx="342900" cy="34290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B963BE5-0FB4-4DC2-BF4C-9762D576132B}"/>
              </a:ext>
            </a:extLst>
          </p:cNvPr>
          <p:cNvSpPr/>
          <p:nvPr/>
        </p:nvSpPr>
        <p:spPr>
          <a:xfrm>
            <a:off x="7680800" y="5360525"/>
            <a:ext cx="342900" cy="3429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06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F48B7E-F5FD-4345-B4D9-10B6CE2D9968}"/>
              </a:ext>
            </a:extLst>
          </p:cNvPr>
          <p:cNvGrpSpPr/>
          <p:nvPr/>
        </p:nvGrpSpPr>
        <p:grpSpPr>
          <a:xfrm>
            <a:off x="8012113" y="784647"/>
            <a:ext cx="2833118" cy="785070"/>
            <a:chOff x="7948613" y="967636"/>
            <a:chExt cx="2833118" cy="785070"/>
          </a:xfrm>
        </p:grpSpPr>
        <p:sp>
          <p:nvSpPr>
            <p:cNvPr id="57365" name="TextBox 27">
              <a:extLst>
                <a:ext uri="{FF2B5EF4-FFF2-40B4-BE49-F238E27FC236}">
                  <a16:creationId xmlns:a16="http://schemas.microsoft.com/office/drawing/2014/main" id="{E8258A29-AA0D-444F-8C56-9FFBD7A01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1655" y="1237565"/>
              <a:ext cx="2700076" cy="51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ource Sans Pro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ource Sans Pro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ource Sans Pro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ource Sans Pro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ource Sans Pro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600"/>
                </a:spcBef>
              </a:pPr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</a:t>
              </a:r>
              <a:r>
                <a:rPr lang="en-US" sz="12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printingand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 typesetting industry</a:t>
              </a:r>
              <a:endParaRPr lang="en-US" altLang="en-PK" sz="1200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AFD600-40D2-49AC-8341-3AAC3BB54C09}"/>
                </a:ext>
              </a:extLst>
            </p:cNvPr>
            <p:cNvSpPr txBox="1"/>
            <p:nvPr/>
          </p:nvSpPr>
          <p:spPr>
            <a:xfrm>
              <a:off x="7948613" y="967636"/>
              <a:ext cx="1441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TEXT HERE</a:t>
              </a:r>
              <a:endParaRPr lang="fr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0BF3A8F-761D-4DFE-AD06-F60A29397148}"/>
              </a:ext>
            </a:extLst>
          </p:cNvPr>
          <p:cNvGrpSpPr/>
          <p:nvPr/>
        </p:nvGrpSpPr>
        <p:grpSpPr>
          <a:xfrm>
            <a:off x="8012113" y="1679991"/>
            <a:ext cx="2833118" cy="785070"/>
            <a:chOff x="7948613" y="967636"/>
            <a:chExt cx="2833118" cy="785070"/>
          </a:xfrm>
        </p:grpSpPr>
        <p:sp>
          <p:nvSpPr>
            <p:cNvPr id="43" name="TextBox 27">
              <a:extLst>
                <a:ext uri="{FF2B5EF4-FFF2-40B4-BE49-F238E27FC236}">
                  <a16:creationId xmlns:a16="http://schemas.microsoft.com/office/drawing/2014/main" id="{59B254CC-56BC-4B34-85B2-1D684E375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1655" y="1237565"/>
              <a:ext cx="2700076" cy="51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ource Sans Pro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ource Sans Pro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ource Sans Pro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ource Sans Pro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ource Sans Pro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600"/>
                </a:spcBef>
              </a:pPr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</a:t>
              </a:r>
              <a:r>
                <a:rPr lang="en-US" sz="12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printingand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 typesetting industry</a:t>
              </a:r>
              <a:endParaRPr lang="en-US" altLang="en-PK" sz="12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600C132-2930-4465-AAA4-A164EA2A69E3}"/>
                </a:ext>
              </a:extLst>
            </p:cNvPr>
            <p:cNvSpPr txBox="1"/>
            <p:nvPr/>
          </p:nvSpPr>
          <p:spPr>
            <a:xfrm>
              <a:off x="7948613" y="967636"/>
              <a:ext cx="1441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TEXT HERE</a:t>
              </a:r>
              <a:endParaRPr lang="fr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B451EC2-79BE-4724-B2AA-325858C9E408}"/>
              </a:ext>
            </a:extLst>
          </p:cNvPr>
          <p:cNvGrpSpPr/>
          <p:nvPr/>
        </p:nvGrpSpPr>
        <p:grpSpPr>
          <a:xfrm>
            <a:off x="8012113" y="2590062"/>
            <a:ext cx="2833118" cy="785070"/>
            <a:chOff x="7948613" y="967636"/>
            <a:chExt cx="2833118" cy="785070"/>
          </a:xfrm>
        </p:grpSpPr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B5B1DD68-6780-4FE8-90EB-8E4D9A5317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1655" y="1237565"/>
              <a:ext cx="2700076" cy="51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ource Sans Pro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ource Sans Pro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ource Sans Pro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ource Sans Pro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ource Sans Pro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600"/>
                </a:spcBef>
              </a:pPr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</a:t>
              </a:r>
              <a:r>
                <a:rPr lang="en-US" sz="12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printingand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 typesetting industry</a:t>
              </a:r>
              <a:endParaRPr lang="en-US" altLang="en-PK" sz="12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3ED6B05-E3B2-4E62-8059-DE7C3DB8B9A8}"/>
                </a:ext>
              </a:extLst>
            </p:cNvPr>
            <p:cNvSpPr txBox="1"/>
            <p:nvPr/>
          </p:nvSpPr>
          <p:spPr>
            <a:xfrm>
              <a:off x="7948613" y="967636"/>
              <a:ext cx="1441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TEXT HERE</a:t>
              </a:r>
              <a:endParaRPr lang="fr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1DB180E-DFF9-4FE4-8542-BD7D2F79EB5E}"/>
              </a:ext>
            </a:extLst>
          </p:cNvPr>
          <p:cNvGrpSpPr/>
          <p:nvPr/>
        </p:nvGrpSpPr>
        <p:grpSpPr>
          <a:xfrm>
            <a:off x="8012113" y="3506593"/>
            <a:ext cx="2833118" cy="763543"/>
            <a:chOff x="7948613" y="934093"/>
            <a:chExt cx="2833118" cy="763543"/>
          </a:xfrm>
        </p:grpSpPr>
        <p:sp>
          <p:nvSpPr>
            <p:cNvPr id="55" name="TextBox 27">
              <a:extLst>
                <a:ext uri="{FF2B5EF4-FFF2-40B4-BE49-F238E27FC236}">
                  <a16:creationId xmlns:a16="http://schemas.microsoft.com/office/drawing/2014/main" id="{5F9E9779-65E3-4AA8-9275-DF57DF33C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1655" y="1182495"/>
              <a:ext cx="2700076" cy="51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ource Sans Pro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ource Sans Pro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ource Sans Pro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ource Sans Pro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ource Sans Pro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600"/>
                </a:spcBef>
              </a:pPr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</a:t>
              </a:r>
              <a:r>
                <a:rPr lang="en-US" sz="12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printingand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 typesetting industry</a:t>
              </a:r>
              <a:endParaRPr lang="en-US" altLang="en-PK" sz="12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FCC3E72-D735-402E-BE85-62BC2A48F5EC}"/>
                </a:ext>
              </a:extLst>
            </p:cNvPr>
            <p:cNvSpPr txBox="1"/>
            <p:nvPr/>
          </p:nvSpPr>
          <p:spPr>
            <a:xfrm>
              <a:off x="7948613" y="934093"/>
              <a:ext cx="1441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TEXT HERE</a:t>
              </a:r>
              <a:endParaRPr lang="fr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F33C31E-76DA-450E-A8C3-289B79DB0D3D}"/>
              </a:ext>
            </a:extLst>
          </p:cNvPr>
          <p:cNvGrpSpPr/>
          <p:nvPr/>
        </p:nvGrpSpPr>
        <p:grpSpPr>
          <a:xfrm>
            <a:off x="8012113" y="4376718"/>
            <a:ext cx="2833118" cy="785070"/>
            <a:chOff x="7948613" y="967636"/>
            <a:chExt cx="2833118" cy="785070"/>
          </a:xfrm>
        </p:grpSpPr>
        <p:sp>
          <p:nvSpPr>
            <p:cNvPr id="67" name="TextBox 27">
              <a:extLst>
                <a:ext uri="{FF2B5EF4-FFF2-40B4-BE49-F238E27FC236}">
                  <a16:creationId xmlns:a16="http://schemas.microsoft.com/office/drawing/2014/main" id="{E717AEDD-3615-478E-A0C5-D3739E051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1655" y="1237565"/>
              <a:ext cx="2700076" cy="51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ource Sans Pro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ource Sans Pro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ource Sans Pro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ource Sans Pro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ource Sans Pro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600"/>
                </a:spcBef>
              </a:pPr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</a:t>
              </a:r>
              <a:r>
                <a:rPr lang="en-US" sz="12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printingand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 typesetting industry</a:t>
              </a:r>
              <a:endParaRPr lang="en-US" altLang="en-PK" sz="12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FED57B-2AE8-4638-A22F-B23D0F8DE4CE}"/>
                </a:ext>
              </a:extLst>
            </p:cNvPr>
            <p:cNvSpPr txBox="1"/>
            <p:nvPr/>
          </p:nvSpPr>
          <p:spPr>
            <a:xfrm>
              <a:off x="7948613" y="967636"/>
              <a:ext cx="1441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TEXT HERE</a:t>
              </a:r>
              <a:endParaRPr lang="fr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C2E0E25-A4F8-4201-A8DE-E0F20137C099}"/>
              </a:ext>
            </a:extLst>
          </p:cNvPr>
          <p:cNvGrpSpPr/>
          <p:nvPr/>
        </p:nvGrpSpPr>
        <p:grpSpPr>
          <a:xfrm>
            <a:off x="8012113" y="5310890"/>
            <a:ext cx="2833118" cy="785070"/>
            <a:chOff x="7948613" y="967636"/>
            <a:chExt cx="2833118" cy="785070"/>
          </a:xfrm>
        </p:grpSpPr>
        <p:sp>
          <p:nvSpPr>
            <p:cNvPr id="73" name="TextBox 27">
              <a:extLst>
                <a:ext uri="{FF2B5EF4-FFF2-40B4-BE49-F238E27FC236}">
                  <a16:creationId xmlns:a16="http://schemas.microsoft.com/office/drawing/2014/main" id="{3A9209CE-04BD-4985-91D0-C6CCFB862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1655" y="1237565"/>
              <a:ext cx="2700076" cy="51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ource Sans Pro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ource Sans Pro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ource Sans Pro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ource Sans Pro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ource Sans Pro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ource Sans Pro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600"/>
                </a:spcBef>
              </a:pPr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</a:t>
              </a:r>
              <a:r>
                <a:rPr lang="en-US" sz="12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printingand</a:t>
              </a: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 typesetting industry</a:t>
              </a:r>
              <a:endParaRPr lang="en-US" altLang="en-PK" sz="12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A172AB3-3E4C-4B3A-9415-AC9E30E87F6D}"/>
                </a:ext>
              </a:extLst>
            </p:cNvPr>
            <p:cNvSpPr txBox="1"/>
            <p:nvPr/>
          </p:nvSpPr>
          <p:spPr>
            <a:xfrm>
              <a:off x="7948613" y="967636"/>
              <a:ext cx="1441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TEXT HERE</a:t>
              </a:r>
              <a:endParaRPr lang="fr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156</Words>
  <Application>Microsoft Office PowerPoint</Application>
  <PresentationFormat>Widescreen</PresentationFormat>
  <Paragraphs>92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Malgun Gothic</vt:lpstr>
      <vt:lpstr>MS PGothic</vt:lpstr>
      <vt:lpstr>Arial</vt:lpstr>
      <vt:lpstr>Calibri</vt:lpstr>
      <vt:lpstr>Calibri Light</vt:lpstr>
      <vt:lpstr>Lato Black</vt:lpstr>
      <vt:lpstr>Lato Light</vt:lpstr>
      <vt:lpstr>Lato Regular</vt:lpstr>
      <vt:lpstr>Raleway</vt:lpstr>
      <vt:lpstr>Roboto Light</vt:lpstr>
      <vt:lpstr>Segoe UI</vt:lpstr>
      <vt:lpstr>Segoe UI Black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HERE</vt:lpstr>
      <vt:lpstr>TITLE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PPT Templates</dc:title>
  <dc:creator>aqeeb19941@outlook.com</dc:creator>
  <cp:lastModifiedBy>Superman</cp:lastModifiedBy>
  <cp:revision>22</cp:revision>
  <dcterms:created xsi:type="dcterms:W3CDTF">2019-05-29T11:52:44Z</dcterms:created>
  <dcterms:modified xsi:type="dcterms:W3CDTF">2019-05-29T20:18:47Z</dcterms:modified>
</cp:coreProperties>
</file>