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A8"/>
    <a:srgbClr val="2091F8"/>
    <a:srgbClr val="0562B7"/>
    <a:srgbClr val="0771D2"/>
    <a:srgbClr val="055EAE"/>
    <a:srgbClr val="4286C4"/>
    <a:srgbClr val="0668C2"/>
    <a:srgbClr val="077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9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07EA61A1-7126-448E-96C0-58F789AB3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0203" y="1734911"/>
            <a:ext cx="3477985" cy="3853542"/>
          </a:xfrm>
          <a:custGeom>
            <a:avLst/>
            <a:gdLst>
              <a:gd name="connsiteX0" fmla="*/ 45562 w 3477985"/>
              <a:gd name="connsiteY0" fmla="*/ 0 h 3853542"/>
              <a:gd name="connsiteX1" fmla="*/ 3432423 w 3477985"/>
              <a:gd name="connsiteY1" fmla="*/ 0 h 3853542"/>
              <a:gd name="connsiteX2" fmla="*/ 3477985 w 3477985"/>
              <a:gd name="connsiteY2" fmla="*/ 45562 h 3853542"/>
              <a:gd name="connsiteX3" fmla="*/ 3477985 w 3477985"/>
              <a:gd name="connsiteY3" fmla="*/ 3807980 h 3853542"/>
              <a:gd name="connsiteX4" fmla="*/ 3432423 w 3477985"/>
              <a:gd name="connsiteY4" fmla="*/ 3853542 h 3853542"/>
              <a:gd name="connsiteX5" fmla="*/ 45562 w 3477985"/>
              <a:gd name="connsiteY5" fmla="*/ 3853542 h 3853542"/>
              <a:gd name="connsiteX6" fmla="*/ 0 w 3477985"/>
              <a:gd name="connsiteY6" fmla="*/ 3807980 h 3853542"/>
              <a:gd name="connsiteX7" fmla="*/ 0 w 3477985"/>
              <a:gd name="connsiteY7" fmla="*/ 45562 h 3853542"/>
              <a:gd name="connsiteX8" fmla="*/ 45562 w 3477985"/>
              <a:gd name="connsiteY8" fmla="*/ 0 h 385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7985" h="3853542">
                <a:moveTo>
                  <a:pt x="45562" y="0"/>
                </a:moveTo>
                <a:lnTo>
                  <a:pt x="3432423" y="0"/>
                </a:lnTo>
                <a:cubicBezTo>
                  <a:pt x="3457586" y="0"/>
                  <a:pt x="3477985" y="20399"/>
                  <a:pt x="3477985" y="45562"/>
                </a:cubicBezTo>
                <a:lnTo>
                  <a:pt x="3477985" y="3807980"/>
                </a:lnTo>
                <a:cubicBezTo>
                  <a:pt x="3477985" y="3833143"/>
                  <a:pt x="3457586" y="3853542"/>
                  <a:pt x="3432423" y="3853542"/>
                </a:cubicBezTo>
                <a:lnTo>
                  <a:pt x="45562" y="3853542"/>
                </a:lnTo>
                <a:cubicBezTo>
                  <a:pt x="20399" y="3853542"/>
                  <a:pt x="0" y="3833143"/>
                  <a:pt x="0" y="3807980"/>
                </a:cubicBezTo>
                <a:lnTo>
                  <a:pt x="0" y="45562"/>
                </a:lnTo>
                <a:cubicBezTo>
                  <a:pt x="0" y="20399"/>
                  <a:pt x="20399" y="0"/>
                  <a:pt x="45562" y="0"/>
                </a:cubicBezTo>
                <a:close/>
              </a:path>
            </a:pathLst>
          </a:custGeom>
          <a:noFill/>
          <a:effectLst>
            <a:outerShdw blurRad="1270000" dist="889000" dir="13500000" sx="85000" sy="85000" algn="br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388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5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69A8048-575C-4147-9D00-206411AE28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5512" y="1069375"/>
            <a:ext cx="3443514" cy="47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E15EFF5-82EE-4388-A80F-C2634838A6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6511" y="1069375"/>
            <a:ext cx="3443514" cy="4719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6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D96900E-7C7B-416C-BFF7-C24F11F552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5504" y="2625363"/>
            <a:ext cx="1112520" cy="1112520"/>
          </a:xfrm>
          <a:custGeom>
            <a:avLst/>
            <a:gdLst>
              <a:gd name="connsiteX0" fmla="*/ 1787502 w 3575004"/>
              <a:gd name="connsiteY0" fmla="*/ 0 h 3575004"/>
              <a:gd name="connsiteX1" fmla="*/ 3575004 w 3575004"/>
              <a:gd name="connsiteY1" fmla="*/ 1787502 h 3575004"/>
              <a:gd name="connsiteX2" fmla="*/ 1787502 w 3575004"/>
              <a:gd name="connsiteY2" fmla="*/ 3575004 h 3575004"/>
              <a:gd name="connsiteX3" fmla="*/ 0 w 3575004"/>
              <a:gd name="connsiteY3" fmla="*/ 1787502 h 3575004"/>
              <a:gd name="connsiteX4" fmla="*/ 1787502 w 3575004"/>
              <a:gd name="connsiteY4" fmla="*/ 0 h 357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04" h="3575004">
                <a:moveTo>
                  <a:pt x="1787502" y="0"/>
                </a:moveTo>
                <a:cubicBezTo>
                  <a:pt x="2774712" y="0"/>
                  <a:pt x="3575004" y="800292"/>
                  <a:pt x="3575004" y="1787502"/>
                </a:cubicBezTo>
                <a:cubicBezTo>
                  <a:pt x="3575004" y="2774712"/>
                  <a:pt x="2774712" y="3575004"/>
                  <a:pt x="1787502" y="3575004"/>
                </a:cubicBezTo>
                <a:cubicBezTo>
                  <a:pt x="800292" y="3575004"/>
                  <a:pt x="0" y="2774712"/>
                  <a:pt x="0" y="1787502"/>
                </a:cubicBezTo>
                <a:cubicBezTo>
                  <a:pt x="0" y="800292"/>
                  <a:pt x="800292" y="0"/>
                  <a:pt x="178750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noFill/>
          </a:ln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ABF9D7-72C1-46B4-ADB9-955B9EE422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9738" y="2625363"/>
            <a:ext cx="1112520" cy="1112520"/>
          </a:xfrm>
          <a:custGeom>
            <a:avLst/>
            <a:gdLst>
              <a:gd name="connsiteX0" fmla="*/ 1787502 w 3575004"/>
              <a:gd name="connsiteY0" fmla="*/ 0 h 3575004"/>
              <a:gd name="connsiteX1" fmla="*/ 3575004 w 3575004"/>
              <a:gd name="connsiteY1" fmla="*/ 1787502 h 3575004"/>
              <a:gd name="connsiteX2" fmla="*/ 1787502 w 3575004"/>
              <a:gd name="connsiteY2" fmla="*/ 3575004 h 3575004"/>
              <a:gd name="connsiteX3" fmla="*/ 0 w 3575004"/>
              <a:gd name="connsiteY3" fmla="*/ 1787502 h 3575004"/>
              <a:gd name="connsiteX4" fmla="*/ 1787502 w 3575004"/>
              <a:gd name="connsiteY4" fmla="*/ 0 h 357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04" h="3575004">
                <a:moveTo>
                  <a:pt x="1787502" y="0"/>
                </a:moveTo>
                <a:cubicBezTo>
                  <a:pt x="2774712" y="0"/>
                  <a:pt x="3575004" y="800292"/>
                  <a:pt x="3575004" y="1787502"/>
                </a:cubicBezTo>
                <a:cubicBezTo>
                  <a:pt x="3575004" y="2774712"/>
                  <a:pt x="2774712" y="3575004"/>
                  <a:pt x="1787502" y="3575004"/>
                </a:cubicBezTo>
                <a:cubicBezTo>
                  <a:pt x="800292" y="3575004"/>
                  <a:pt x="0" y="2774712"/>
                  <a:pt x="0" y="1787502"/>
                </a:cubicBezTo>
                <a:cubicBezTo>
                  <a:pt x="0" y="800292"/>
                  <a:pt x="800292" y="0"/>
                  <a:pt x="178750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noFill/>
          </a:ln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3661DC2-82C5-476D-8BB4-B1F1B07A6A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03974" y="2625363"/>
            <a:ext cx="1112520" cy="1112520"/>
          </a:xfrm>
          <a:custGeom>
            <a:avLst/>
            <a:gdLst>
              <a:gd name="connsiteX0" fmla="*/ 1787502 w 3575004"/>
              <a:gd name="connsiteY0" fmla="*/ 0 h 3575004"/>
              <a:gd name="connsiteX1" fmla="*/ 3575004 w 3575004"/>
              <a:gd name="connsiteY1" fmla="*/ 1787502 h 3575004"/>
              <a:gd name="connsiteX2" fmla="*/ 1787502 w 3575004"/>
              <a:gd name="connsiteY2" fmla="*/ 3575004 h 3575004"/>
              <a:gd name="connsiteX3" fmla="*/ 0 w 3575004"/>
              <a:gd name="connsiteY3" fmla="*/ 1787502 h 3575004"/>
              <a:gd name="connsiteX4" fmla="*/ 1787502 w 3575004"/>
              <a:gd name="connsiteY4" fmla="*/ 0 h 357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5004" h="3575004">
                <a:moveTo>
                  <a:pt x="1787502" y="0"/>
                </a:moveTo>
                <a:cubicBezTo>
                  <a:pt x="2774712" y="0"/>
                  <a:pt x="3575004" y="800292"/>
                  <a:pt x="3575004" y="1787502"/>
                </a:cubicBezTo>
                <a:cubicBezTo>
                  <a:pt x="3575004" y="2774712"/>
                  <a:pt x="2774712" y="3575004"/>
                  <a:pt x="1787502" y="3575004"/>
                </a:cubicBezTo>
                <a:cubicBezTo>
                  <a:pt x="800292" y="3575004"/>
                  <a:pt x="0" y="2774712"/>
                  <a:pt x="0" y="1787502"/>
                </a:cubicBezTo>
                <a:cubicBezTo>
                  <a:pt x="0" y="800292"/>
                  <a:pt x="800292" y="0"/>
                  <a:pt x="178750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noFill/>
          </a:ln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80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32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38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3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4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71800" cy="6858000"/>
          </a:xfrm>
          <a:custGeom>
            <a:avLst/>
            <a:gdLst>
              <a:gd name="connsiteX0" fmla="*/ 0 w 5271800"/>
              <a:gd name="connsiteY0" fmla="*/ 0 h 6858000"/>
              <a:gd name="connsiteX1" fmla="*/ 1903139 w 5271800"/>
              <a:gd name="connsiteY1" fmla="*/ 0 h 6858000"/>
              <a:gd name="connsiteX2" fmla="*/ 5219325 w 5271800"/>
              <a:gd name="connsiteY2" fmla="*/ 3644971 h 6858000"/>
              <a:gd name="connsiteX3" fmla="*/ 5205876 w 5271800"/>
              <a:gd name="connsiteY3" fmla="*/ 3929726 h 6858000"/>
              <a:gd name="connsiteX4" fmla="*/ 1987276 w 5271800"/>
              <a:gd name="connsiteY4" fmla="*/ 6858000 h 6858000"/>
              <a:gd name="connsiteX5" fmla="*/ 0 w 5271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1800" h="6858000">
                <a:moveTo>
                  <a:pt x="0" y="0"/>
                </a:moveTo>
                <a:lnTo>
                  <a:pt x="1903139" y="0"/>
                </a:lnTo>
                <a:lnTo>
                  <a:pt x="5219325" y="3644971"/>
                </a:lnTo>
                <a:cubicBezTo>
                  <a:pt x="5294244" y="3727318"/>
                  <a:pt x="5288222" y="3854807"/>
                  <a:pt x="5205876" y="3929726"/>
                </a:cubicBezTo>
                <a:lnTo>
                  <a:pt x="198727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13EA943-776C-4934-9E84-7A5450186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71874" y="537692"/>
            <a:ext cx="7381875" cy="31099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1524000" dir="9000000" sx="84000" sy="84000" algn="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50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B6FCC3D-42DD-4E63-8DF6-212184E9C0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7600" y="0"/>
            <a:ext cx="3841400" cy="56387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11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7EA6AECD-B3E9-408D-B573-093EE13A11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240972"/>
            <a:ext cx="6400801" cy="4376058"/>
          </a:xfrm>
          <a:custGeom>
            <a:avLst/>
            <a:gdLst>
              <a:gd name="connsiteX0" fmla="*/ 0 w 6400801"/>
              <a:gd name="connsiteY0" fmla="*/ 0 h 4376058"/>
              <a:gd name="connsiteX1" fmla="*/ 4212772 w 6400801"/>
              <a:gd name="connsiteY1" fmla="*/ 0 h 4376058"/>
              <a:gd name="connsiteX2" fmla="*/ 6400801 w 6400801"/>
              <a:gd name="connsiteY2" fmla="*/ 2188029 h 4376058"/>
              <a:gd name="connsiteX3" fmla="*/ 4212772 w 6400801"/>
              <a:gd name="connsiteY3" fmla="*/ 4376058 h 4376058"/>
              <a:gd name="connsiteX4" fmla="*/ 0 w 6400801"/>
              <a:gd name="connsiteY4" fmla="*/ 4376057 h 437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1" h="4376058">
                <a:moveTo>
                  <a:pt x="0" y="0"/>
                </a:moveTo>
                <a:lnTo>
                  <a:pt x="4212772" y="0"/>
                </a:lnTo>
                <a:cubicBezTo>
                  <a:pt x="5421187" y="0"/>
                  <a:pt x="6400801" y="979614"/>
                  <a:pt x="6400801" y="2188029"/>
                </a:cubicBezTo>
                <a:cubicBezTo>
                  <a:pt x="6400801" y="3396444"/>
                  <a:pt x="5421187" y="4376058"/>
                  <a:pt x="4212772" y="4376058"/>
                </a:cubicBezTo>
                <a:cubicBezTo>
                  <a:pt x="2808515" y="4376058"/>
                  <a:pt x="1404257" y="4376057"/>
                  <a:pt x="0" y="43760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20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84C49-664C-4822-A513-9CC5B89F5BB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DEEC-D8BC-4797-9886-C3870D8C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1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484C49-664C-4822-A513-9CC5B89F5BBA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DEEC-D8BC-4797-9886-C3870D8C9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BF63C03-14F9-4C9B-96C7-7DB399A19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7897" y="1978516"/>
            <a:ext cx="10065706" cy="29390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16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5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7B193A-23F5-4D4F-A042-5E0D7C4E378B}"/>
              </a:ext>
            </a:extLst>
          </p:cNvPr>
          <p:cNvSpPr/>
          <p:nvPr/>
        </p:nvSpPr>
        <p:spPr>
          <a:xfrm>
            <a:off x="0" y="1967593"/>
            <a:ext cx="12192000" cy="2922815"/>
          </a:xfrm>
          <a:prstGeom prst="rect">
            <a:avLst/>
          </a:prstGeom>
          <a:solidFill>
            <a:srgbClr val="209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2B8E6C-62ED-4B21-877A-F7E6246B0F12}"/>
              </a:ext>
            </a:extLst>
          </p:cNvPr>
          <p:cNvSpPr/>
          <p:nvPr/>
        </p:nvSpPr>
        <p:spPr>
          <a:xfrm>
            <a:off x="1842407" y="1502229"/>
            <a:ext cx="8507186" cy="3853542"/>
          </a:xfrm>
          <a:prstGeom prst="roundRect">
            <a:avLst>
              <a:gd name="adj" fmla="val 13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139341-6F14-4E29-8EEB-2189DC731FD7}"/>
              </a:ext>
            </a:extLst>
          </p:cNvPr>
          <p:cNvGrpSpPr/>
          <p:nvPr/>
        </p:nvGrpSpPr>
        <p:grpSpPr>
          <a:xfrm>
            <a:off x="6248400" y="2606054"/>
            <a:ext cx="3420981" cy="1645892"/>
            <a:chOff x="6240233" y="2041645"/>
            <a:chExt cx="3420981" cy="1645892"/>
          </a:xfrm>
        </p:grpSpPr>
        <p:sp>
          <p:nvSpPr>
            <p:cNvPr id="8" name="Text Placeholder 2">
              <a:extLst>
                <a:ext uri="{FF2B5EF4-FFF2-40B4-BE49-F238E27FC236}">
                  <a16:creationId xmlns:a16="http://schemas.microsoft.com/office/drawing/2014/main" id="{725CF81A-1568-46EC-BE68-26ED306A1C45}"/>
                </a:ext>
              </a:extLst>
            </p:cNvPr>
            <p:cNvSpPr txBox="1">
              <a:spLocks/>
            </p:cNvSpPr>
            <p:nvPr/>
          </p:nvSpPr>
          <p:spPr>
            <a:xfrm>
              <a:off x="6240234" y="2362466"/>
              <a:ext cx="3138338" cy="1325071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b="1" dirty="0" smtClean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rPr>
                <a:t>SIMPLE POWERPOINT PRESENTATION</a:t>
              </a:r>
              <a:endParaRPr lang="id-ID" sz="2800" b="1" dirty="0">
                <a:solidFill>
                  <a:schemeClr val="tx1"/>
                </a:solidFill>
                <a:latin typeface="Montserrat" panose="00000500000000000000" pitchFamily="50" charset="0"/>
                <a:ea typeface="Roboto Light" panose="02000000000000000000" pitchFamily="2" charset="0"/>
              </a:endParaRP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A4E03BAC-2BE0-4491-9145-15A0617D365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240233" y="2041645"/>
              <a:ext cx="3420981" cy="320822"/>
            </a:xfrm>
            <a:prstGeom prst="rect">
              <a:avLst/>
            </a:prstGeom>
          </p:spPr>
          <p:txBody>
            <a:bodyPr/>
            <a:lstStyle>
              <a:lvl1pPr marL="0" indent="0" algn="ctr" defTabSz="1460754" rtl="0" eaLnBrk="1" latinLnBrk="0" hangingPunct="1">
                <a:lnSpc>
                  <a:spcPct val="90000"/>
                </a:lnSpc>
                <a:spcBef>
                  <a:spcPts val="1598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566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8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5943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320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697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74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451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7828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205" indent="-365189" algn="l" defTabSz="1460754" rtl="0" eaLnBrk="1" latinLnBrk="0" hangingPunct="1">
                <a:lnSpc>
                  <a:spcPct val="90000"/>
                </a:lnSpc>
                <a:spcBef>
                  <a:spcPts val="799"/>
                </a:spcBef>
                <a:buFont typeface="Arial" panose="020B0604020202020204" pitchFamily="34" charset="0"/>
                <a:buChar char="•"/>
                <a:defRPr sz="287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rPr>
                <a:t>Type Awesome Title</a:t>
              </a:r>
              <a:endParaRPr lang="id-ID" sz="1400" dirty="0">
                <a:solidFill>
                  <a:schemeClr val="tx1"/>
                </a:solidFill>
                <a:latin typeface="Montserrat" panose="00000500000000000000" pitchFamily="50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r="21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271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5972C8-8B10-4C2B-BE69-BFB47317A0A2}"/>
              </a:ext>
            </a:extLst>
          </p:cNvPr>
          <p:cNvSpPr/>
          <p:nvPr/>
        </p:nvSpPr>
        <p:spPr>
          <a:xfrm>
            <a:off x="6" y="1"/>
            <a:ext cx="12191988" cy="6857998"/>
          </a:xfrm>
          <a:prstGeom prst="rect">
            <a:avLst/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: Shape 41">
            <a:extLst>
              <a:ext uri="{FF2B5EF4-FFF2-40B4-BE49-F238E27FC236}">
                <a16:creationId xmlns:a16="http://schemas.microsoft.com/office/drawing/2014/main" id="{13F38849-05D8-420F-9E42-335536574895}"/>
              </a:ext>
            </a:extLst>
          </p:cNvPr>
          <p:cNvSpPr/>
          <p:nvPr userDrawn="1"/>
        </p:nvSpPr>
        <p:spPr>
          <a:xfrm flipH="1">
            <a:off x="7" y="4"/>
            <a:ext cx="12193244" cy="6857997"/>
          </a:xfrm>
          <a:custGeom>
            <a:avLst/>
            <a:gdLst>
              <a:gd name="connsiteX0" fmla="*/ 12193244 w 12193244"/>
              <a:gd name="connsiteY0" fmla="*/ 0 h 6857997"/>
              <a:gd name="connsiteX1" fmla="*/ 2190 w 12193244"/>
              <a:gd name="connsiteY1" fmla="*/ 0 h 6857997"/>
              <a:gd name="connsiteX2" fmla="*/ 1634949 w 12193244"/>
              <a:gd name="connsiteY2" fmla="*/ 6816044 h 6857997"/>
              <a:gd name="connsiteX3" fmla="*/ 1662749 w 12193244"/>
              <a:gd name="connsiteY3" fmla="*/ 6857997 h 6857997"/>
              <a:gd name="connsiteX4" fmla="*/ 12193244 w 12193244"/>
              <a:gd name="connsiteY4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244" h="6857997">
                <a:moveTo>
                  <a:pt x="12193244" y="0"/>
                </a:moveTo>
                <a:lnTo>
                  <a:pt x="2190" y="0"/>
                </a:lnTo>
                <a:cubicBezTo>
                  <a:pt x="-42285" y="2959657"/>
                  <a:pt x="593747" y="5182113"/>
                  <a:pt x="1634949" y="6816044"/>
                </a:cubicBezTo>
                <a:lnTo>
                  <a:pt x="1662749" y="6857997"/>
                </a:lnTo>
                <a:lnTo>
                  <a:pt x="12193244" y="6857997"/>
                </a:lnTo>
                <a:close/>
              </a:path>
            </a:pathLst>
          </a:custGeom>
          <a:solidFill>
            <a:srgbClr val="0562B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: Shape 42">
            <a:extLst>
              <a:ext uri="{FF2B5EF4-FFF2-40B4-BE49-F238E27FC236}">
                <a16:creationId xmlns:a16="http://schemas.microsoft.com/office/drawing/2014/main" id="{C7927DFC-6087-40C7-8317-991272E184E3}"/>
              </a:ext>
            </a:extLst>
          </p:cNvPr>
          <p:cNvSpPr/>
          <p:nvPr userDrawn="1"/>
        </p:nvSpPr>
        <p:spPr>
          <a:xfrm flipH="1">
            <a:off x="6" y="0"/>
            <a:ext cx="12191054" cy="6858001"/>
          </a:xfrm>
          <a:custGeom>
            <a:avLst/>
            <a:gdLst>
              <a:gd name="connsiteX0" fmla="*/ 12191054 w 12191054"/>
              <a:gd name="connsiteY0" fmla="*/ 0 h 6858001"/>
              <a:gd name="connsiteX1" fmla="*/ 0 w 12191054"/>
              <a:gd name="connsiteY1" fmla="*/ 0 h 6858001"/>
              <a:gd name="connsiteX2" fmla="*/ 3130744 w 12191054"/>
              <a:gd name="connsiteY2" fmla="*/ 6745045 h 6858001"/>
              <a:gd name="connsiteX3" fmla="*/ 3275760 w 12191054"/>
              <a:gd name="connsiteY3" fmla="*/ 6858001 h 6858001"/>
              <a:gd name="connsiteX4" fmla="*/ 12191054 w 12191054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054" h="6858001">
                <a:moveTo>
                  <a:pt x="12191054" y="0"/>
                </a:moveTo>
                <a:lnTo>
                  <a:pt x="0" y="0"/>
                </a:lnTo>
                <a:cubicBezTo>
                  <a:pt x="341532" y="3242753"/>
                  <a:pt x="1501518" y="5388341"/>
                  <a:pt x="3130744" y="6745045"/>
                </a:cubicBezTo>
                <a:lnTo>
                  <a:pt x="3275760" y="6858001"/>
                </a:lnTo>
                <a:lnTo>
                  <a:pt x="12191054" y="6858001"/>
                </a:lnTo>
                <a:close/>
              </a:path>
            </a:pathLst>
          </a:custGeom>
          <a:solidFill>
            <a:srgbClr val="0771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: Shape 43">
            <a:extLst>
              <a:ext uri="{FF2B5EF4-FFF2-40B4-BE49-F238E27FC236}">
                <a16:creationId xmlns:a16="http://schemas.microsoft.com/office/drawing/2014/main" id="{CB1CA3FC-E0F3-40B3-A115-5EB0C0DF9EC8}"/>
              </a:ext>
            </a:extLst>
          </p:cNvPr>
          <p:cNvSpPr/>
          <p:nvPr userDrawn="1"/>
        </p:nvSpPr>
        <p:spPr>
          <a:xfrm flipH="1">
            <a:off x="6" y="0"/>
            <a:ext cx="12191054" cy="6731450"/>
          </a:xfrm>
          <a:custGeom>
            <a:avLst/>
            <a:gdLst>
              <a:gd name="connsiteX0" fmla="*/ 0 w 12235880"/>
              <a:gd name="connsiteY0" fmla="*/ 0 h 4639331"/>
              <a:gd name="connsiteX1" fmla="*/ 12235880 w 12235880"/>
              <a:gd name="connsiteY1" fmla="*/ 0 h 4639331"/>
              <a:gd name="connsiteX2" fmla="*/ 12235880 w 12235880"/>
              <a:gd name="connsiteY2" fmla="*/ 4639331 h 4639331"/>
              <a:gd name="connsiteX3" fmla="*/ 11693161 w 12235880"/>
              <a:gd name="connsiteY3" fmla="*/ 4563886 h 4639331"/>
              <a:gd name="connsiteX4" fmla="*/ 170428 w 12235880"/>
              <a:gd name="connsiteY4" fmla="*/ 269033 h 4639331"/>
              <a:gd name="connsiteX0" fmla="*/ 0 w 12235880"/>
              <a:gd name="connsiteY0" fmla="*/ 0 h 4639331"/>
              <a:gd name="connsiteX1" fmla="*/ 12235880 w 12235880"/>
              <a:gd name="connsiteY1" fmla="*/ 0 h 4639331"/>
              <a:gd name="connsiteX2" fmla="*/ 12235880 w 12235880"/>
              <a:gd name="connsiteY2" fmla="*/ 4639331 h 4639331"/>
              <a:gd name="connsiteX3" fmla="*/ 170428 w 12235880"/>
              <a:gd name="connsiteY3" fmla="*/ 269033 h 4639331"/>
              <a:gd name="connsiteX4" fmla="*/ 0 w 12235880"/>
              <a:gd name="connsiteY4" fmla="*/ 0 h 4639331"/>
              <a:gd name="connsiteX0" fmla="*/ 0 w 12235880"/>
              <a:gd name="connsiteY0" fmla="*/ 0 h 4668478"/>
              <a:gd name="connsiteX1" fmla="*/ 12235880 w 12235880"/>
              <a:gd name="connsiteY1" fmla="*/ 0 h 4668478"/>
              <a:gd name="connsiteX2" fmla="*/ 12235880 w 12235880"/>
              <a:gd name="connsiteY2" fmla="*/ 4639331 h 4668478"/>
              <a:gd name="connsiteX3" fmla="*/ 170428 w 12235880"/>
              <a:gd name="connsiteY3" fmla="*/ 269033 h 4668478"/>
              <a:gd name="connsiteX4" fmla="*/ 0 w 12235880"/>
              <a:gd name="connsiteY4" fmla="*/ 0 h 4668478"/>
              <a:gd name="connsiteX0" fmla="*/ 0 w 12235880"/>
              <a:gd name="connsiteY0" fmla="*/ 0 h 4639331"/>
              <a:gd name="connsiteX1" fmla="*/ 12235880 w 12235880"/>
              <a:gd name="connsiteY1" fmla="*/ 0 h 4639331"/>
              <a:gd name="connsiteX2" fmla="*/ 12235880 w 12235880"/>
              <a:gd name="connsiteY2" fmla="*/ 4639331 h 4639331"/>
              <a:gd name="connsiteX3" fmla="*/ 0 w 12235880"/>
              <a:gd name="connsiteY3" fmla="*/ 0 h 4639331"/>
              <a:gd name="connsiteX0" fmla="*/ 0 w 12235880"/>
              <a:gd name="connsiteY0" fmla="*/ 0 h 4639331"/>
              <a:gd name="connsiteX1" fmla="*/ 12235880 w 12235880"/>
              <a:gd name="connsiteY1" fmla="*/ 0 h 4639331"/>
              <a:gd name="connsiteX2" fmla="*/ 12235880 w 12235880"/>
              <a:gd name="connsiteY2" fmla="*/ 4639331 h 4639331"/>
              <a:gd name="connsiteX3" fmla="*/ 0 w 12235880"/>
              <a:gd name="connsiteY3" fmla="*/ 0 h 4639331"/>
              <a:gd name="connsiteX0" fmla="*/ 0 w 12235880"/>
              <a:gd name="connsiteY0" fmla="*/ 0 h 4639331"/>
              <a:gd name="connsiteX1" fmla="*/ 12235880 w 12235880"/>
              <a:gd name="connsiteY1" fmla="*/ 0 h 4639331"/>
              <a:gd name="connsiteX2" fmla="*/ 12235880 w 12235880"/>
              <a:gd name="connsiteY2" fmla="*/ 4639331 h 4639331"/>
              <a:gd name="connsiteX3" fmla="*/ 0 w 12235880"/>
              <a:gd name="connsiteY3" fmla="*/ 0 h 4639331"/>
              <a:gd name="connsiteX0" fmla="*/ 0 w 12235880"/>
              <a:gd name="connsiteY0" fmla="*/ 0 h 4794195"/>
              <a:gd name="connsiteX1" fmla="*/ 12235880 w 12235880"/>
              <a:gd name="connsiteY1" fmla="*/ 0 h 4794195"/>
              <a:gd name="connsiteX2" fmla="*/ 12235880 w 12235880"/>
              <a:gd name="connsiteY2" fmla="*/ 4639331 h 4794195"/>
              <a:gd name="connsiteX3" fmla="*/ 0 w 12235880"/>
              <a:gd name="connsiteY3" fmla="*/ 0 h 4794195"/>
              <a:gd name="connsiteX0" fmla="*/ 0 w 12235880"/>
              <a:gd name="connsiteY0" fmla="*/ 0 h 4839645"/>
              <a:gd name="connsiteX1" fmla="*/ 12235880 w 12235880"/>
              <a:gd name="connsiteY1" fmla="*/ 0 h 4839645"/>
              <a:gd name="connsiteX2" fmla="*/ 12235880 w 12235880"/>
              <a:gd name="connsiteY2" fmla="*/ 4639331 h 4839645"/>
              <a:gd name="connsiteX3" fmla="*/ 0 w 12235880"/>
              <a:gd name="connsiteY3" fmla="*/ 0 h 4839645"/>
              <a:gd name="connsiteX0" fmla="*/ 0 w 12235880"/>
              <a:gd name="connsiteY0" fmla="*/ 0 h 4921109"/>
              <a:gd name="connsiteX1" fmla="*/ 12235880 w 12235880"/>
              <a:gd name="connsiteY1" fmla="*/ 0 h 4921109"/>
              <a:gd name="connsiteX2" fmla="*/ 12235880 w 12235880"/>
              <a:gd name="connsiteY2" fmla="*/ 4639331 h 4921109"/>
              <a:gd name="connsiteX3" fmla="*/ 0 w 12235880"/>
              <a:gd name="connsiteY3" fmla="*/ 0 h 4921109"/>
              <a:gd name="connsiteX0" fmla="*/ 0 w 12235880"/>
              <a:gd name="connsiteY0" fmla="*/ 0 h 4835443"/>
              <a:gd name="connsiteX1" fmla="*/ 12235880 w 12235880"/>
              <a:gd name="connsiteY1" fmla="*/ 0 h 4835443"/>
              <a:gd name="connsiteX2" fmla="*/ 12235880 w 12235880"/>
              <a:gd name="connsiteY2" fmla="*/ 4639331 h 4835443"/>
              <a:gd name="connsiteX3" fmla="*/ 0 w 12235880"/>
              <a:gd name="connsiteY3" fmla="*/ 0 h 4835443"/>
              <a:gd name="connsiteX0" fmla="*/ 0 w 12235880"/>
              <a:gd name="connsiteY0" fmla="*/ 0 h 4830301"/>
              <a:gd name="connsiteX1" fmla="*/ 12235880 w 12235880"/>
              <a:gd name="connsiteY1" fmla="*/ 0 h 4830301"/>
              <a:gd name="connsiteX2" fmla="*/ 12235880 w 12235880"/>
              <a:gd name="connsiteY2" fmla="*/ 4639331 h 4830301"/>
              <a:gd name="connsiteX3" fmla="*/ 0 w 12235880"/>
              <a:gd name="connsiteY3" fmla="*/ 0 h 483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5880" h="4830301">
                <a:moveTo>
                  <a:pt x="0" y="0"/>
                </a:moveTo>
                <a:lnTo>
                  <a:pt x="12235880" y="0"/>
                </a:lnTo>
                <a:lnTo>
                  <a:pt x="12235880" y="4639331"/>
                </a:lnTo>
                <a:cubicBezTo>
                  <a:pt x="5728080" y="5258815"/>
                  <a:pt x="1302612" y="4536163"/>
                  <a:pt x="0" y="0"/>
                </a:cubicBezTo>
                <a:close/>
              </a:path>
            </a:pathLst>
          </a:custGeom>
          <a:solidFill>
            <a:srgbClr val="2091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1C2D6B-73AF-439A-8CB2-D67B009E37A0}"/>
              </a:ext>
            </a:extLst>
          </p:cNvPr>
          <p:cNvSpPr txBox="1">
            <a:spLocks/>
          </p:cNvSpPr>
          <p:nvPr/>
        </p:nvSpPr>
        <p:spPr>
          <a:xfrm>
            <a:off x="3029418" y="2141711"/>
            <a:ext cx="6139983" cy="118033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  <a:latin typeface="Montserrat" panose="00000500000000000000" pitchFamily="50" charset="0"/>
                <a:ea typeface="Roboto Light" panose="02000000000000000000" pitchFamily="2" charset="0"/>
              </a:rPr>
              <a:t>Thank You!</a:t>
            </a:r>
            <a:endParaRPr lang="id-ID" sz="8000" dirty="0">
              <a:solidFill>
                <a:schemeClr val="bg1"/>
              </a:solidFill>
              <a:latin typeface="Montserrat" panose="00000500000000000000" pitchFamily="50" charset="0"/>
              <a:ea typeface="Roboto Light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29CAD-3327-4162-BD5F-ED1C1F449AB1}"/>
              </a:ext>
            </a:extLst>
          </p:cNvPr>
          <p:cNvSpPr/>
          <p:nvPr/>
        </p:nvSpPr>
        <p:spPr>
          <a:xfrm>
            <a:off x="2514600" y="3340787"/>
            <a:ext cx="7162800" cy="5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Montserrat" panose="00000500000000000000" pitchFamily="50" charset="0"/>
                <a:ea typeface="Roboto Light" panose="02000000000000000000" pitchFamily="2" charset="0"/>
                <a:cs typeface="Segoe UI Light" panose="020B0502040204020203" pitchFamily="34" charset="0"/>
              </a:rPr>
              <a:t>For Your Attention</a:t>
            </a:r>
            <a:endParaRPr lang="en-US" sz="2000" dirty="0">
              <a:solidFill>
                <a:schemeClr val="bg1"/>
              </a:solidFill>
              <a:latin typeface="Montserrat" panose="00000500000000000000" pitchFamily="50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95831F-3E2A-40B5-B54A-68A03BB5F8A4}"/>
              </a:ext>
            </a:extLst>
          </p:cNvPr>
          <p:cNvGrpSpPr/>
          <p:nvPr/>
        </p:nvGrpSpPr>
        <p:grpSpPr>
          <a:xfrm>
            <a:off x="304190" y="247650"/>
            <a:ext cx="11622200" cy="6326136"/>
            <a:chOff x="256560" y="221725"/>
            <a:chExt cx="11717459" cy="6377986"/>
          </a:xfrm>
          <a:solidFill>
            <a:schemeClr val="bg1"/>
          </a:solidFill>
        </p:grpSpPr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641CEC41-BB53-44F1-BA33-6172AFC545E4}"/>
                </a:ext>
              </a:extLst>
            </p:cNvPr>
            <p:cNvSpPr/>
            <p:nvPr/>
          </p:nvSpPr>
          <p:spPr>
            <a:xfrm rot="16200000">
              <a:off x="256560" y="5912841"/>
              <a:ext cx="686870" cy="686870"/>
            </a:xfrm>
            <a:prstGeom prst="halfFrame">
              <a:avLst>
                <a:gd name="adj1" fmla="val 26589"/>
                <a:gd name="adj2" fmla="val 23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E08BDFC1-B2A4-4F8E-A969-7C21A8F57AA9}"/>
                </a:ext>
              </a:extLst>
            </p:cNvPr>
            <p:cNvSpPr/>
            <p:nvPr/>
          </p:nvSpPr>
          <p:spPr>
            <a:xfrm rot="5400000">
              <a:off x="11287149" y="221725"/>
              <a:ext cx="686870" cy="686870"/>
            </a:xfrm>
            <a:prstGeom prst="halfFrame">
              <a:avLst>
                <a:gd name="adj1" fmla="val 26589"/>
                <a:gd name="adj2" fmla="val 23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id="{3F485FC0-28AC-4A45-BE0E-EDCC45A6C2B9}"/>
                </a:ext>
              </a:extLst>
            </p:cNvPr>
            <p:cNvSpPr/>
            <p:nvPr/>
          </p:nvSpPr>
          <p:spPr>
            <a:xfrm rot="10800000">
              <a:off x="11287149" y="5912841"/>
              <a:ext cx="686870" cy="686870"/>
            </a:xfrm>
            <a:prstGeom prst="halfFrame">
              <a:avLst>
                <a:gd name="adj1" fmla="val 26589"/>
                <a:gd name="adj2" fmla="val 23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AE5FA1CE-C593-4EA9-A466-41BFAB2DC4EF}"/>
                </a:ext>
              </a:extLst>
            </p:cNvPr>
            <p:cNvSpPr/>
            <p:nvPr/>
          </p:nvSpPr>
          <p:spPr>
            <a:xfrm>
              <a:off x="256560" y="221725"/>
              <a:ext cx="686870" cy="686870"/>
            </a:xfrm>
            <a:prstGeom prst="halfFrame">
              <a:avLst>
                <a:gd name="adj1" fmla="val 26589"/>
                <a:gd name="adj2" fmla="val 23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10B2D0-8B36-438D-8547-54DF026A5347}"/>
              </a:ext>
            </a:extLst>
          </p:cNvPr>
          <p:cNvGrpSpPr/>
          <p:nvPr/>
        </p:nvGrpSpPr>
        <p:grpSpPr>
          <a:xfrm>
            <a:off x="3464959" y="4442654"/>
            <a:ext cx="5262083" cy="275245"/>
            <a:chOff x="3464959" y="4288747"/>
            <a:chExt cx="5262083" cy="27524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4E182C-2657-45F9-BE31-86EF72EE1E17}"/>
                </a:ext>
              </a:extLst>
            </p:cNvPr>
            <p:cNvGrpSpPr/>
            <p:nvPr/>
          </p:nvGrpSpPr>
          <p:grpSpPr>
            <a:xfrm>
              <a:off x="5191441" y="4290093"/>
              <a:ext cx="1470079" cy="262123"/>
              <a:chOff x="5530661" y="7181132"/>
              <a:chExt cx="2747473" cy="489889"/>
            </a:xfrm>
          </p:grpSpPr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7BF7DF5F-80C2-4FE0-8F41-8685F43B9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0661" y="7225827"/>
                <a:ext cx="468743" cy="376774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2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FD9475-7B8D-46E7-87AD-071856BCBD73}"/>
                  </a:ext>
                </a:extLst>
              </p:cNvPr>
              <p:cNvSpPr/>
              <p:nvPr/>
            </p:nvSpPr>
            <p:spPr>
              <a:xfrm>
                <a:off x="6089504" y="7181132"/>
                <a:ext cx="2188630" cy="489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sz="1050" dirty="0">
                    <a:solidFill>
                      <a:schemeClr val="bg1"/>
                    </a:solidFill>
                    <a:latin typeface="Montserrat" panose="00000500000000000000" pitchFamily="50" charset="0"/>
                    <a:cs typeface="Segoe UI" panose="020B0502040204020203" pitchFamily="34" charset="0"/>
                  </a:rPr>
                  <a:t>@youraccount</a:t>
                </a:r>
                <a:endParaRPr lang="id-ID" sz="1050" dirty="0">
                  <a:solidFill>
                    <a:schemeClr val="bg1"/>
                  </a:solidFill>
                  <a:latin typeface="Montserrat" panose="00000500000000000000" pitchFamily="50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135831-97CD-42CE-AE1D-5015A6E97983}"/>
                </a:ext>
              </a:extLst>
            </p:cNvPr>
            <p:cNvGrpSpPr/>
            <p:nvPr/>
          </p:nvGrpSpPr>
          <p:grpSpPr>
            <a:xfrm>
              <a:off x="3464959" y="4293725"/>
              <a:ext cx="1464007" cy="270267"/>
              <a:chOff x="8541475" y="6375611"/>
              <a:chExt cx="2736125" cy="505109"/>
            </a:xfrm>
          </p:grpSpPr>
          <p:sp>
            <p:nvSpPr>
              <p:cNvPr id="23" name="Freeform 106">
                <a:extLst>
                  <a:ext uri="{FF2B5EF4-FFF2-40B4-BE49-F238E27FC236}">
                    <a16:creationId xmlns:a16="http://schemas.microsoft.com/office/drawing/2014/main" id="{6642D61F-D876-43F4-8656-2DF3A41EA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1475" y="6380270"/>
                <a:ext cx="433140" cy="436107"/>
              </a:xfrm>
              <a:custGeom>
                <a:avLst/>
                <a:gdLst>
                  <a:gd name="T0" fmla="*/ 202395 w 426"/>
                  <a:gd name="T1" fmla="*/ 0 h 427"/>
                  <a:gd name="T2" fmla="*/ 202395 w 426"/>
                  <a:gd name="T3" fmla="*/ 0 h 427"/>
                  <a:gd name="T4" fmla="*/ 28836 w 426"/>
                  <a:gd name="T5" fmla="*/ 0 h 427"/>
                  <a:gd name="T6" fmla="*/ 0 w 426"/>
                  <a:gd name="T7" fmla="*/ 28965 h 427"/>
                  <a:gd name="T8" fmla="*/ 0 w 426"/>
                  <a:gd name="T9" fmla="*/ 203304 h 427"/>
                  <a:gd name="T10" fmla="*/ 28836 w 426"/>
                  <a:gd name="T11" fmla="*/ 232815 h 427"/>
                  <a:gd name="T12" fmla="*/ 115888 w 426"/>
                  <a:gd name="T13" fmla="*/ 232815 h 427"/>
                  <a:gd name="T14" fmla="*/ 115888 w 426"/>
                  <a:gd name="T15" fmla="*/ 149745 h 427"/>
                  <a:gd name="T16" fmla="*/ 87052 w 426"/>
                  <a:gd name="T17" fmla="*/ 149745 h 427"/>
                  <a:gd name="T18" fmla="*/ 87052 w 426"/>
                  <a:gd name="T19" fmla="*/ 111489 h 427"/>
                  <a:gd name="T20" fmla="*/ 115888 w 426"/>
                  <a:gd name="T21" fmla="*/ 111489 h 427"/>
                  <a:gd name="T22" fmla="*/ 115888 w 426"/>
                  <a:gd name="T23" fmla="*/ 91815 h 427"/>
                  <a:gd name="T24" fmla="*/ 163766 w 426"/>
                  <a:gd name="T25" fmla="*/ 43721 h 427"/>
                  <a:gd name="T26" fmla="*/ 188249 w 426"/>
                  <a:gd name="T27" fmla="*/ 43721 h 427"/>
                  <a:gd name="T28" fmla="*/ 188249 w 426"/>
                  <a:gd name="T29" fmla="*/ 87442 h 427"/>
                  <a:gd name="T30" fmla="*/ 168663 w 426"/>
                  <a:gd name="T31" fmla="*/ 87442 h 427"/>
                  <a:gd name="T32" fmla="*/ 158869 w 426"/>
                  <a:gd name="T33" fmla="*/ 91815 h 427"/>
                  <a:gd name="T34" fmla="*/ 158869 w 426"/>
                  <a:gd name="T35" fmla="*/ 111489 h 427"/>
                  <a:gd name="T36" fmla="*/ 188249 w 426"/>
                  <a:gd name="T37" fmla="*/ 111489 h 427"/>
                  <a:gd name="T38" fmla="*/ 188249 w 426"/>
                  <a:gd name="T39" fmla="*/ 149745 h 427"/>
                  <a:gd name="T40" fmla="*/ 158869 w 426"/>
                  <a:gd name="T41" fmla="*/ 149745 h 427"/>
                  <a:gd name="T42" fmla="*/ 158869 w 426"/>
                  <a:gd name="T43" fmla="*/ 232815 h 427"/>
                  <a:gd name="T44" fmla="*/ 202395 w 426"/>
                  <a:gd name="T45" fmla="*/ 232815 h 427"/>
                  <a:gd name="T46" fmla="*/ 231231 w 426"/>
                  <a:gd name="T47" fmla="*/ 203304 h 427"/>
                  <a:gd name="T48" fmla="*/ 231231 w 426"/>
                  <a:gd name="T49" fmla="*/ 28965 h 427"/>
                  <a:gd name="T50" fmla="*/ 202395 w 426"/>
                  <a:gd name="T51" fmla="*/ 0 h 4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26" h="427">
                    <a:moveTo>
                      <a:pt x="372" y="0"/>
                    </a:moveTo>
                    <a:lnTo>
                      <a:pt x="372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27" y="0"/>
                      <a:pt x="0" y="27"/>
                      <a:pt x="0" y="53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0" y="399"/>
                      <a:pt x="27" y="426"/>
                      <a:pt x="53" y="426"/>
                    </a:cubicBezTo>
                    <a:cubicBezTo>
                      <a:pt x="213" y="426"/>
                      <a:pt x="213" y="426"/>
                      <a:pt x="213" y="426"/>
                    </a:cubicBezTo>
                    <a:cubicBezTo>
                      <a:pt x="213" y="274"/>
                      <a:pt x="213" y="274"/>
                      <a:pt x="213" y="274"/>
                    </a:cubicBezTo>
                    <a:cubicBezTo>
                      <a:pt x="160" y="274"/>
                      <a:pt x="160" y="274"/>
                      <a:pt x="160" y="274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213" y="204"/>
                      <a:pt x="213" y="204"/>
                      <a:pt x="213" y="204"/>
                    </a:cubicBezTo>
                    <a:cubicBezTo>
                      <a:pt x="213" y="168"/>
                      <a:pt x="213" y="168"/>
                      <a:pt x="213" y="168"/>
                    </a:cubicBezTo>
                    <a:cubicBezTo>
                      <a:pt x="213" y="124"/>
                      <a:pt x="257" y="80"/>
                      <a:pt x="301" y="80"/>
                    </a:cubicBezTo>
                    <a:cubicBezTo>
                      <a:pt x="346" y="80"/>
                      <a:pt x="346" y="80"/>
                      <a:pt x="346" y="80"/>
                    </a:cubicBezTo>
                    <a:cubicBezTo>
                      <a:pt x="346" y="160"/>
                      <a:pt x="346" y="160"/>
                      <a:pt x="346" y="160"/>
                    </a:cubicBezTo>
                    <a:cubicBezTo>
                      <a:pt x="310" y="160"/>
                      <a:pt x="310" y="160"/>
                      <a:pt x="310" y="160"/>
                    </a:cubicBezTo>
                    <a:cubicBezTo>
                      <a:pt x="292" y="160"/>
                      <a:pt x="292" y="160"/>
                      <a:pt x="292" y="168"/>
                    </a:cubicBezTo>
                    <a:cubicBezTo>
                      <a:pt x="292" y="204"/>
                      <a:pt x="292" y="204"/>
                      <a:pt x="292" y="204"/>
                    </a:cubicBezTo>
                    <a:cubicBezTo>
                      <a:pt x="346" y="204"/>
                      <a:pt x="346" y="204"/>
                      <a:pt x="346" y="204"/>
                    </a:cubicBezTo>
                    <a:cubicBezTo>
                      <a:pt x="346" y="274"/>
                      <a:pt x="346" y="274"/>
                      <a:pt x="346" y="274"/>
                    </a:cubicBezTo>
                    <a:cubicBezTo>
                      <a:pt x="292" y="274"/>
                      <a:pt x="292" y="274"/>
                      <a:pt x="292" y="274"/>
                    </a:cubicBezTo>
                    <a:cubicBezTo>
                      <a:pt x="292" y="426"/>
                      <a:pt x="292" y="426"/>
                      <a:pt x="292" y="426"/>
                    </a:cubicBezTo>
                    <a:cubicBezTo>
                      <a:pt x="372" y="426"/>
                      <a:pt x="372" y="426"/>
                      <a:pt x="372" y="426"/>
                    </a:cubicBezTo>
                    <a:cubicBezTo>
                      <a:pt x="399" y="426"/>
                      <a:pt x="425" y="399"/>
                      <a:pt x="425" y="372"/>
                    </a:cubicBezTo>
                    <a:cubicBezTo>
                      <a:pt x="425" y="53"/>
                      <a:pt x="425" y="53"/>
                      <a:pt x="425" y="53"/>
                    </a:cubicBezTo>
                    <a:cubicBezTo>
                      <a:pt x="425" y="27"/>
                      <a:pt x="399" y="0"/>
                      <a:pt x="37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sz="12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BB67C0-FD11-4875-AAFA-3B053D10FF6D}"/>
                  </a:ext>
                </a:extLst>
              </p:cNvPr>
              <p:cNvSpPr/>
              <p:nvPr/>
            </p:nvSpPr>
            <p:spPr>
              <a:xfrm>
                <a:off x="9088970" y="6375611"/>
                <a:ext cx="2188630" cy="505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sz="1050" dirty="0">
                    <a:solidFill>
                      <a:schemeClr val="bg1"/>
                    </a:solidFill>
                    <a:latin typeface="Montserrat" panose="00000500000000000000" pitchFamily="50" charset="0"/>
                    <a:cs typeface="Segoe UI" panose="020B0502040204020203" pitchFamily="34" charset="0"/>
                  </a:rPr>
                  <a:t>Your Account</a:t>
                </a:r>
                <a:endParaRPr lang="id-ID" sz="1050" dirty="0">
                  <a:solidFill>
                    <a:schemeClr val="bg1"/>
                  </a:solidFill>
                  <a:latin typeface="Montserrat" panose="00000500000000000000" pitchFamily="50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0EE0366-9FB3-43A1-A629-1A412AF98394}"/>
                </a:ext>
              </a:extLst>
            </p:cNvPr>
            <p:cNvGrpSpPr/>
            <p:nvPr/>
          </p:nvGrpSpPr>
          <p:grpSpPr>
            <a:xfrm>
              <a:off x="6923994" y="4288747"/>
              <a:ext cx="1803048" cy="262123"/>
              <a:chOff x="8528156" y="7178613"/>
              <a:chExt cx="3369767" cy="489889"/>
            </a:xfrm>
          </p:grpSpPr>
          <p:sp>
            <p:nvSpPr>
              <p:cNvPr id="21" name="AutoShape 83">
                <a:extLst>
                  <a:ext uri="{FF2B5EF4-FFF2-40B4-BE49-F238E27FC236}">
                    <a16:creationId xmlns:a16="http://schemas.microsoft.com/office/drawing/2014/main" id="{C0F927DD-D65A-4C50-828C-516F4883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8156" y="7240630"/>
                <a:ext cx="473489" cy="31080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610" y="13990"/>
                    </a:moveTo>
                    <a:cubicBezTo>
                      <a:pt x="11373" y="14259"/>
                      <a:pt x="11093" y="14400"/>
                      <a:pt x="10800" y="14400"/>
                    </a:cubicBezTo>
                    <a:cubicBezTo>
                      <a:pt x="10505" y="14400"/>
                      <a:pt x="10225" y="14259"/>
                      <a:pt x="9990" y="13990"/>
                    </a:cubicBezTo>
                    <a:lnTo>
                      <a:pt x="7198" y="10800"/>
                    </a:lnTo>
                    <a:lnTo>
                      <a:pt x="6636" y="10157"/>
                    </a:lnTo>
                    <a:lnTo>
                      <a:pt x="1349" y="4115"/>
                    </a:lnTo>
                    <a:lnTo>
                      <a:pt x="1349" y="4114"/>
                    </a:lnTo>
                    <a:cubicBezTo>
                      <a:pt x="1349" y="2980"/>
                      <a:pt x="1955" y="2057"/>
                      <a:pt x="2699" y="2057"/>
                    </a:cubicBezTo>
                    <a:lnTo>
                      <a:pt x="18899" y="2057"/>
                    </a:lnTo>
                    <a:cubicBezTo>
                      <a:pt x="19643" y="2057"/>
                      <a:pt x="20249" y="2980"/>
                      <a:pt x="20249" y="4114"/>
                    </a:cubicBezTo>
                    <a:cubicBezTo>
                      <a:pt x="20249" y="4114"/>
                      <a:pt x="11610" y="13990"/>
                      <a:pt x="11610" y="13990"/>
                    </a:cubicBezTo>
                    <a:close/>
                    <a:moveTo>
                      <a:pt x="20249" y="16198"/>
                    </a:moveTo>
                    <a:lnTo>
                      <a:pt x="15525" y="10800"/>
                    </a:lnTo>
                    <a:lnTo>
                      <a:pt x="20249" y="5399"/>
                    </a:lnTo>
                    <a:cubicBezTo>
                      <a:pt x="20249" y="5399"/>
                      <a:pt x="20249" y="16198"/>
                      <a:pt x="20249" y="16198"/>
                    </a:cubicBezTo>
                    <a:close/>
                    <a:moveTo>
                      <a:pt x="20249" y="17484"/>
                    </a:moveTo>
                    <a:cubicBezTo>
                      <a:pt x="20249" y="18620"/>
                      <a:pt x="19643" y="19541"/>
                      <a:pt x="18899" y="19541"/>
                    </a:cubicBezTo>
                    <a:lnTo>
                      <a:pt x="2699" y="19541"/>
                    </a:lnTo>
                    <a:cubicBezTo>
                      <a:pt x="1955" y="19541"/>
                      <a:pt x="1349" y="18620"/>
                      <a:pt x="1349" y="17484"/>
                    </a:cubicBezTo>
                    <a:lnTo>
                      <a:pt x="6636" y="11442"/>
                    </a:lnTo>
                    <a:lnTo>
                      <a:pt x="9585" y="14813"/>
                    </a:lnTo>
                    <a:cubicBezTo>
                      <a:pt x="9945" y="15222"/>
                      <a:pt x="10372" y="15429"/>
                      <a:pt x="10800" y="15429"/>
                    </a:cubicBezTo>
                    <a:cubicBezTo>
                      <a:pt x="11228" y="15429"/>
                      <a:pt x="11654" y="15222"/>
                      <a:pt x="12015" y="14813"/>
                    </a:cubicBezTo>
                    <a:lnTo>
                      <a:pt x="14963" y="11442"/>
                    </a:lnTo>
                    <a:cubicBezTo>
                      <a:pt x="14963" y="11442"/>
                      <a:pt x="20249" y="17484"/>
                      <a:pt x="20249" y="17484"/>
                    </a:cubicBezTo>
                    <a:close/>
                    <a:moveTo>
                      <a:pt x="1349" y="5399"/>
                    </a:moveTo>
                    <a:lnTo>
                      <a:pt x="6074" y="10800"/>
                    </a:lnTo>
                    <a:lnTo>
                      <a:pt x="1349" y="16198"/>
                    </a:lnTo>
                    <a:cubicBezTo>
                      <a:pt x="1349" y="16198"/>
                      <a:pt x="1349" y="5399"/>
                      <a:pt x="1349" y="5399"/>
                    </a:cubicBezTo>
                    <a:close/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08" y="0"/>
                      <a:pt x="0" y="1842"/>
                      <a:pt x="0" y="4114"/>
                    </a:cubicBezTo>
                    <a:lnTo>
                      <a:pt x="0" y="17484"/>
                    </a:lnTo>
                    <a:cubicBezTo>
                      <a:pt x="0" y="19756"/>
                      <a:pt x="1208" y="21600"/>
                      <a:pt x="2699" y="21600"/>
                    </a:cubicBezTo>
                    <a:lnTo>
                      <a:pt x="18899" y="21600"/>
                    </a:lnTo>
                    <a:cubicBezTo>
                      <a:pt x="20391" y="21600"/>
                      <a:pt x="21600" y="19756"/>
                      <a:pt x="21600" y="17484"/>
                    </a:cubicBezTo>
                    <a:lnTo>
                      <a:pt x="21600" y="4114"/>
                    </a:lnTo>
                    <a:cubicBezTo>
                      <a:pt x="21600" y="1842"/>
                      <a:pt x="20391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5EAAD3-7DF0-4F36-B633-C5D451197035}"/>
                  </a:ext>
                </a:extLst>
              </p:cNvPr>
              <p:cNvSpPr/>
              <p:nvPr/>
            </p:nvSpPr>
            <p:spPr>
              <a:xfrm>
                <a:off x="9088971" y="7178613"/>
                <a:ext cx="2808952" cy="489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4000"/>
                  </a:lnSpc>
                  <a:defRPr/>
                </a:pPr>
                <a:r>
                  <a:rPr lang="en-US" sz="1050" dirty="0">
                    <a:solidFill>
                      <a:schemeClr val="bg1"/>
                    </a:solidFill>
                    <a:latin typeface="Montserrat" panose="00000500000000000000" pitchFamily="50" charset="0"/>
                    <a:cs typeface="Segoe UI" panose="020B0502040204020203" pitchFamily="34" charset="0"/>
                  </a:rPr>
                  <a:t>your@account.com</a:t>
                </a:r>
                <a:endParaRPr lang="id-ID" sz="1050" dirty="0">
                  <a:solidFill>
                    <a:schemeClr val="bg1"/>
                  </a:solidFill>
                  <a:latin typeface="Montserrat" panose="00000500000000000000" pitchFamily="50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44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4189" y="1616633"/>
            <a:ext cx="7643582" cy="3641058"/>
          </a:xfrm>
          <a:prstGeom prst="rect">
            <a:avLst/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72874" y="2060914"/>
            <a:ext cx="6853675" cy="2745886"/>
            <a:chOff x="2672874" y="1988344"/>
            <a:chExt cx="6853675" cy="2745886"/>
          </a:xfrm>
        </p:grpSpPr>
        <p:sp>
          <p:nvSpPr>
            <p:cNvPr id="5" name="TextBox 4"/>
            <p:cNvSpPr txBox="1"/>
            <p:nvPr/>
          </p:nvSpPr>
          <p:spPr>
            <a:xfrm>
              <a:off x="2680297" y="1988344"/>
              <a:ext cx="684625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0" cap="all" spc="600" dirty="0" smtClean="0">
                  <a:solidFill>
                    <a:schemeClr val="bg1"/>
                  </a:solidFill>
                  <a:latin typeface="Montserrat" panose="00000500000000000000" pitchFamily="50" charset="0"/>
                </a:rPr>
                <a:t>About us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72874" y="3803334"/>
              <a:ext cx="6846252" cy="9308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3000"/>
                </a:spcAft>
              </a:pPr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Lorem Ipsum is simply dummy text of the printing and typesetting industry. Lorem Ipsum has been the industry's standard dummy text ever since the 1500s, when an unknown printer took a </a:t>
              </a:r>
              <a:r>
                <a:rPr lang="en-US" sz="1400" dirty="0" smtClean="0">
                  <a:solidFill>
                    <a:schemeClr val="bg1"/>
                  </a:solidFill>
                  <a:latin typeface="Montserrat" panose="00000500000000000000" pitchFamily="50" charset="0"/>
                </a:rPr>
                <a:t>galley.</a:t>
              </a:r>
              <a:endParaRPr lang="en-US" sz="1100" dirty="0">
                <a:solidFill>
                  <a:schemeClr val="bg1"/>
                </a:solidFill>
                <a:latin typeface="Montserrat" panose="00000500000000000000" pitchFamily="50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495009" y="3511390"/>
              <a:ext cx="1201981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57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Placeholder 5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9" r="15763"/>
          <a:stretch/>
        </p:blipFill>
        <p:spPr/>
      </p:pic>
      <p:sp>
        <p:nvSpPr>
          <p:cNvPr id="21" name="TextBox 20"/>
          <p:cNvSpPr txBox="1"/>
          <p:nvPr/>
        </p:nvSpPr>
        <p:spPr>
          <a:xfrm>
            <a:off x="7048499" y="1747096"/>
            <a:ext cx="45339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1200" dirty="0" smtClean="0">
                <a:latin typeface="Montserrat" panose="00000500000000000000" pitchFamily="50" charset="0"/>
              </a:rPr>
              <a:t>Lorem Ipsum is simply dummy text of the printing and typesetting industry. Lorem Ipsum has been the industry's standard</a:t>
            </a:r>
            <a:endParaRPr lang="en-US" sz="105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8493" y="1219931"/>
            <a:ext cx="4200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cap="all" spc="500" dirty="0" smtClean="0">
                <a:solidFill>
                  <a:srgbClr val="055BA8"/>
                </a:solidFill>
                <a:latin typeface="Montserrat" panose="00000500000000000000" pitchFamily="50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8500" y="1358431"/>
            <a:ext cx="34616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cap="all" spc="300" dirty="0" smtClean="0">
                <a:solidFill>
                  <a:srgbClr val="055BA8"/>
                </a:solidFill>
                <a:latin typeface="Montserrat" panose="00000500000000000000" pitchFamily="50" charset="0"/>
              </a:rPr>
              <a:t>LOREM ISPUM</a:t>
            </a:r>
            <a:endParaRPr lang="en-US" b="1" cap="all" spc="300" dirty="0" smtClean="0">
              <a:solidFill>
                <a:srgbClr val="055BA8"/>
              </a:solidFill>
              <a:latin typeface="Montserrat" panose="00000500000000000000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8499" y="4837160"/>
            <a:ext cx="4533901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1200" dirty="0" smtClean="0">
                <a:latin typeface="Montserrat" panose="00000500000000000000" pitchFamily="50" charset="0"/>
              </a:rPr>
              <a:t>Lorem Ipsum is simply dummy text of the printing and typesetting industry. Lorem Ipsum has been the industry's standard</a:t>
            </a:r>
            <a:endParaRPr lang="en-US" sz="105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8493" y="4305369"/>
            <a:ext cx="4390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cap="all" spc="500" dirty="0" smtClean="0">
                <a:solidFill>
                  <a:srgbClr val="055BA8"/>
                </a:solidFill>
                <a:latin typeface="Montserrat" panose="00000500000000000000" pitchFamily="50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8500" y="4443868"/>
            <a:ext cx="25458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cap="all" spc="300" dirty="0" smtClean="0">
                <a:solidFill>
                  <a:srgbClr val="055BA8"/>
                </a:solidFill>
                <a:latin typeface="Montserrat" panose="00000500000000000000" pitchFamily="50" charset="0"/>
              </a:rPr>
              <a:t>LOREM ISPUM</a:t>
            </a:r>
            <a:endParaRPr lang="en-US" b="1" cap="all" spc="300" dirty="0" smtClean="0">
              <a:solidFill>
                <a:srgbClr val="055BA8"/>
              </a:solidFill>
              <a:latin typeface="Montserrat" panose="00000500000000000000" pitchFamily="5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48500" y="3223995"/>
            <a:ext cx="4533900" cy="797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1200" dirty="0" smtClean="0">
                <a:latin typeface="Montserrat" panose="00000500000000000000" pitchFamily="50" charset="0"/>
              </a:rPr>
              <a:t>Lorem Ipsum is simply dummy text of the printing and typesetting industry. Lorem Ipsum has been the industry's standard</a:t>
            </a:r>
            <a:endParaRPr lang="en-US" sz="105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28493" y="2696618"/>
            <a:ext cx="3628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cap="all" spc="500" dirty="0" smtClean="0">
                <a:solidFill>
                  <a:srgbClr val="055BA8"/>
                </a:solidFill>
                <a:latin typeface="Montserrat" panose="00000500000000000000" pitchFamily="50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48501" y="2835117"/>
            <a:ext cx="25458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cap="all" spc="300" dirty="0" smtClean="0">
                <a:solidFill>
                  <a:srgbClr val="055BA8"/>
                </a:solidFill>
                <a:latin typeface="Montserrat" panose="00000500000000000000" pitchFamily="50" charset="0"/>
              </a:rPr>
              <a:t>LOREM ISPUM</a:t>
            </a:r>
            <a:endParaRPr lang="en-US" b="1" cap="all" spc="300" dirty="0" smtClean="0">
              <a:solidFill>
                <a:srgbClr val="055BA8"/>
              </a:solidFill>
              <a:latin typeface="Montserrat" panose="00000500000000000000" pitchFamily="50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1706225" y="6398418"/>
            <a:ext cx="365760" cy="365760"/>
          </a:xfrm>
          <a:prstGeom prst="roundRect">
            <a:avLst>
              <a:gd name="adj" fmla="val 5325"/>
            </a:avLst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670936" y="6412021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03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0" y="0"/>
            <a:ext cx="5271800" cy="6858000"/>
          </a:xfrm>
          <a:custGeom>
            <a:avLst/>
            <a:gdLst>
              <a:gd name="connsiteX0" fmla="*/ 0 w 5271800"/>
              <a:gd name="connsiteY0" fmla="*/ 0 h 6858000"/>
              <a:gd name="connsiteX1" fmla="*/ 1903139 w 5271800"/>
              <a:gd name="connsiteY1" fmla="*/ 0 h 6858000"/>
              <a:gd name="connsiteX2" fmla="*/ 5219325 w 5271800"/>
              <a:gd name="connsiteY2" fmla="*/ 3644971 h 6858000"/>
              <a:gd name="connsiteX3" fmla="*/ 5205876 w 5271800"/>
              <a:gd name="connsiteY3" fmla="*/ 3929726 h 6858000"/>
              <a:gd name="connsiteX4" fmla="*/ 1987276 w 5271800"/>
              <a:gd name="connsiteY4" fmla="*/ 6858000 h 6858000"/>
              <a:gd name="connsiteX5" fmla="*/ 0 w 5271800"/>
              <a:gd name="connsiteY5" fmla="*/ 6858000 h 6858000"/>
              <a:gd name="connsiteX6" fmla="*/ 0 w 52718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1800" h="6858000">
                <a:moveTo>
                  <a:pt x="0" y="0"/>
                </a:moveTo>
                <a:lnTo>
                  <a:pt x="1903139" y="0"/>
                </a:lnTo>
                <a:lnTo>
                  <a:pt x="5219325" y="3644971"/>
                </a:lnTo>
                <a:cubicBezTo>
                  <a:pt x="5294244" y="3727318"/>
                  <a:pt x="5288222" y="3854807"/>
                  <a:pt x="5205876" y="3929726"/>
                </a:cubicBezTo>
                <a:lnTo>
                  <a:pt x="19872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0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06225" y="6398418"/>
            <a:ext cx="365760" cy="365760"/>
          </a:xfrm>
          <a:prstGeom prst="roundRect">
            <a:avLst>
              <a:gd name="adj" fmla="val 5325"/>
            </a:avLst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0517" y="6412021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04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925BBD-E9B6-48EC-965D-734E5D599238}"/>
              </a:ext>
            </a:extLst>
          </p:cNvPr>
          <p:cNvSpPr/>
          <p:nvPr/>
        </p:nvSpPr>
        <p:spPr>
          <a:xfrm>
            <a:off x="0" y="2705101"/>
            <a:ext cx="5048250" cy="3109912"/>
          </a:xfrm>
          <a:prstGeom prst="rect">
            <a:avLst/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90CA3-CB2A-4936-8651-8E956962EA4C}"/>
              </a:ext>
            </a:extLst>
          </p:cNvPr>
          <p:cNvSpPr/>
          <p:nvPr/>
        </p:nvSpPr>
        <p:spPr>
          <a:xfrm>
            <a:off x="5588453" y="4029291"/>
            <a:ext cx="5365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1200" dirty="0" smtClean="0">
                <a:latin typeface="Montserrat" panose="00000500000000000000" pitchFamily="50" charset="0"/>
              </a:rPr>
              <a:t>Lorem Ipsum is simply dummy text of the printing and typesetting industry. Lorem Ipsum has been the industry's standard dummy text ever since the 1500s, when an unknown printer took a galley.</a:t>
            </a:r>
            <a:endParaRPr lang="en-US" sz="1050" dirty="0">
              <a:latin typeface="Montserrat" panose="00000500000000000000" pitchFamily="50" charset="0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98459873-F2E3-4BFC-B6F7-93DC48D37C64}"/>
              </a:ext>
            </a:extLst>
          </p:cNvPr>
          <p:cNvSpPr/>
          <p:nvPr/>
        </p:nvSpPr>
        <p:spPr>
          <a:xfrm flipH="1">
            <a:off x="5672874" y="5059265"/>
            <a:ext cx="1856738" cy="411198"/>
          </a:xfrm>
          <a:prstGeom prst="roundRect">
            <a:avLst>
              <a:gd name="adj" fmla="val 50000"/>
            </a:avLst>
          </a:prstGeom>
          <a:solidFill>
            <a:srgbClr val="055BA8"/>
          </a:solidFill>
          <a:ln>
            <a:noFill/>
          </a:ln>
          <a:effectLst>
            <a:outerShdw blurRad="482600" dist="2032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latin typeface="Montserrat" panose="00000500000000000000" pitchFamily="50" charset="0"/>
                <a:ea typeface="Roboto Condensed Light" panose="02000000000000000000" pitchFamily="2" charset="0"/>
              </a:rPr>
              <a:t>Read More</a:t>
            </a:r>
            <a:endParaRPr lang="id-ID" sz="1400" dirty="0">
              <a:latin typeface="Montserrat" panose="00000500000000000000" pitchFamily="50" charset="0"/>
              <a:ea typeface="Roboto Condensed Light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1FC423-9E06-471D-A13A-F42D18B70962}"/>
              </a:ext>
            </a:extLst>
          </p:cNvPr>
          <p:cNvGrpSpPr/>
          <p:nvPr/>
        </p:nvGrpSpPr>
        <p:grpSpPr>
          <a:xfrm>
            <a:off x="7139845" y="5084684"/>
            <a:ext cx="360365" cy="360361"/>
            <a:chOff x="3670577" y="4749800"/>
            <a:chExt cx="411203" cy="4112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91EF6B-4CDC-4270-B08B-5B1070A61165}"/>
                </a:ext>
              </a:extLst>
            </p:cNvPr>
            <p:cNvSpPr/>
            <p:nvPr/>
          </p:nvSpPr>
          <p:spPr>
            <a:xfrm flipH="1">
              <a:off x="3670577" y="4749800"/>
              <a:ext cx="411203" cy="41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reeform 228">
              <a:extLst>
                <a:ext uri="{FF2B5EF4-FFF2-40B4-BE49-F238E27FC236}">
                  <a16:creationId xmlns:a16="http://schemas.microsoft.com/office/drawing/2014/main" id="{6FBE4AD3-7E6D-4807-BF30-0CCA52247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835" y="4871490"/>
              <a:ext cx="166687" cy="167821"/>
            </a:xfrm>
            <a:custGeom>
              <a:avLst/>
              <a:gdLst>
                <a:gd name="T0" fmla="*/ 233363 w 68"/>
                <a:gd name="T1" fmla="*/ 10365 h 68"/>
                <a:gd name="T2" fmla="*/ 199045 w 68"/>
                <a:gd name="T3" fmla="*/ 210764 h 68"/>
                <a:gd name="T4" fmla="*/ 195613 w 68"/>
                <a:gd name="T5" fmla="*/ 217674 h 68"/>
                <a:gd name="T6" fmla="*/ 192181 w 68"/>
                <a:gd name="T7" fmla="*/ 217674 h 68"/>
                <a:gd name="T8" fmla="*/ 188749 w 68"/>
                <a:gd name="T9" fmla="*/ 217674 h 68"/>
                <a:gd name="T10" fmla="*/ 130409 w 68"/>
                <a:gd name="T11" fmla="*/ 193488 h 68"/>
                <a:gd name="T12" fmla="*/ 96091 w 68"/>
                <a:gd name="T13" fmla="*/ 231495 h 68"/>
                <a:gd name="T14" fmla="*/ 89227 w 68"/>
                <a:gd name="T15" fmla="*/ 234950 h 68"/>
                <a:gd name="T16" fmla="*/ 89227 w 68"/>
                <a:gd name="T17" fmla="*/ 234950 h 68"/>
                <a:gd name="T18" fmla="*/ 82363 w 68"/>
                <a:gd name="T19" fmla="*/ 224585 h 68"/>
                <a:gd name="T20" fmla="*/ 82363 w 68"/>
                <a:gd name="T21" fmla="*/ 179668 h 68"/>
                <a:gd name="T22" fmla="*/ 195613 w 68"/>
                <a:gd name="T23" fmla="*/ 41462 h 68"/>
                <a:gd name="T24" fmla="*/ 54909 w 68"/>
                <a:gd name="T25" fmla="*/ 162392 h 68"/>
                <a:gd name="T26" fmla="*/ 3432 w 68"/>
                <a:gd name="T27" fmla="*/ 141661 h 68"/>
                <a:gd name="T28" fmla="*/ 0 w 68"/>
                <a:gd name="T29" fmla="*/ 134751 h 68"/>
                <a:gd name="T30" fmla="*/ 3432 w 68"/>
                <a:gd name="T31" fmla="*/ 124385 h 68"/>
                <a:gd name="T32" fmla="*/ 219636 w 68"/>
                <a:gd name="T33" fmla="*/ 0 h 68"/>
                <a:gd name="T34" fmla="*/ 223068 w 68"/>
                <a:gd name="T35" fmla="*/ 0 h 68"/>
                <a:gd name="T36" fmla="*/ 229931 w 68"/>
                <a:gd name="T37" fmla="*/ 0 h 68"/>
                <a:gd name="T38" fmla="*/ 233363 w 68"/>
                <a:gd name="T39" fmla="*/ 10365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055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 b="18403"/>
          <a:stretch>
            <a:fillRect/>
          </a:stretch>
        </p:blipFill>
        <p:spPr/>
      </p:pic>
      <p:grpSp>
        <p:nvGrpSpPr>
          <p:cNvPr id="20" name="Group 19"/>
          <p:cNvGrpSpPr/>
          <p:nvPr/>
        </p:nvGrpSpPr>
        <p:grpSpPr>
          <a:xfrm>
            <a:off x="794004" y="3510668"/>
            <a:ext cx="3460242" cy="1498777"/>
            <a:chOff x="794004" y="3795902"/>
            <a:chExt cx="3460242" cy="149877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5252F77-4C21-4720-96C3-38D918683071}"/>
                </a:ext>
              </a:extLst>
            </p:cNvPr>
            <p:cNvGrpSpPr/>
            <p:nvPr/>
          </p:nvGrpSpPr>
          <p:grpSpPr>
            <a:xfrm>
              <a:off x="794004" y="3795902"/>
              <a:ext cx="3460242" cy="1412968"/>
              <a:chOff x="1121672" y="1471432"/>
              <a:chExt cx="3460242" cy="1412968"/>
            </a:xfrm>
          </p:grpSpPr>
          <p:sp>
            <p:nvSpPr>
              <p:cNvPr id="18" name="Text Placeholder 2">
                <a:extLst>
                  <a:ext uri="{FF2B5EF4-FFF2-40B4-BE49-F238E27FC236}">
                    <a16:creationId xmlns:a16="http://schemas.microsoft.com/office/drawing/2014/main" id="{A7114AD1-ACF9-4D48-938E-6AEB5AC100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672" y="1815114"/>
                <a:ext cx="3460242" cy="1069286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200" dirty="0" smtClean="0">
                    <a:solidFill>
                      <a:schemeClr val="bg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LEARN MORE ABOUT LOREM</a:t>
                </a:r>
                <a:endParaRPr lang="id-ID" sz="3200" dirty="0">
                  <a:solidFill>
                    <a:schemeClr val="bg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19" name="Text Placeholder 2">
                <a:extLst>
                  <a:ext uri="{FF2B5EF4-FFF2-40B4-BE49-F238E27FC236}">
                    <a16:creationId xmlns:a16="http://schemas.microsoft.com/office/drawing/2014/main" id="{C82B832A-0BCF-4F56-A59A-FC833517A67F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1471432"/>
                <a:ext cx="2352904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Type Awesome Title</a:t>
                </a:r>
                <a:endParaRPr lang="id-ID" sz="14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2DFD0E-8C53-40B4-A5F0-6B0D25F1408F}"/>
                </a:ext>
              </a:extLst>
            </p:cNvPr>
            <p:cNvGrpSpPr/>
            <p:nvPr/>
          </p:nvGrpSpPr>
          <p:grpSpPr>
            <a:xfrm flipH="1">
              <a:off x="916454" y="5244565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6" name="Rectangle: Rounded Corners 22">
                <a:extLst>
                  <a:ext uri="{FF2B5EF4-FFF2-40B4-BE49-F238E27FC236}">
                    <a16:creationId xmlns:a16="http://schemas.microsoft.com/office/drawing/2014/main" id="{66CCF468-3D85-4DC6-BB7C-B161225E730E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F8AE381-F579-44B2-A3B1-2E1A9D47C7B2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126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r="27288"/>
          <a:stretch>
            <a:fillRect/>
          </a:stretch>
        </p:blipFill>
        <p:spPr/>
      </p:pic>
      <p:grpSp>
        <p:nvGrpSpPr>
          <p:cNvPr id="28" name="Group 27"/>
          <p:cNvGrpSpPr/>
          <p:nvPr/>
        </p:nvGrpSpPr>
        <p:grpSpPr>
          <a:xfrm>
            <a:off x="1055266" y="3084400"/>
            <a:ext cx="6393388" cy="2971800"/>
            <a:chOff x="1055266" y="3084400"/>
            <a:chExt cx="6393388" cy="2971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D400088-5E2B-45F0-89EA-55F6214B19C1}"/>
                </a:ext>
              </a:extLst>
            </p:cNvPr>
            <p:cNvSpPr/>
            <p:nvPr/>
          </p:nvSpPr>
          <p:spPr>
            <a:xfrm>
              <a:off x="1055267" y="3084401"/>
              <a:ext cx="6393387" cy="2971799"/>
            </a:xfrm>
            <a:prstGeom prst="rect">
              <a:avLst/>
            </a:prstGeom>
            <a:solidFill>
              <a:srgbClr val="055BA8"/>
            </a:solidFill>
            <a:ln>
              <a:noFill/>
            </a:ln>
            <a:effectLst>
              <a:outerShdw blurRad="1270000" dist="1612900" sx="80000" sy="80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Freeform: Shape 27">
              <a:extLst>
                <a:ext uri="{FF2B5EF4-FFF2-40B4-BE49-F238E27FC236}">
                  <a16:creationId xmlns:a16="http://schemas.microsoft.com/office/drawing/2014/main" id="{2970B18C-4ED8-43E6-ADD8-5B910D95657E}"/>
                </a:ext>
              </a:extLst>
            </p:cNvPr>
            <p:cNvSpPr/>
            <p:nvPr userDrawn="1"/>
          </p:nvSpPr>
          <p:spPr>
            <a:xfrm flipH="1">
              <a:off x="1055267" y="3084402"/>
              <a:ext cx="6392417" cy="2971796"/>
            </a:xfrm>
            <a:custGeom>
              <a:avLst/>
              <a:gdLst>
                <a:gd name="connsiteX0" fmla="*/ 12193244 w 12193244"/>
                <a:gd name="connsiteY0" fmla="*/ 0 h 6857997"/>
                <a:gd name="connsiteX1" fmla="*/ 2190 w 12193244"/>
                <a:gd name="connsiteY1" fmla="*/ 0 h 6857997"/>
                <a:gd name="connsiteX2" fmla="*/ 1634949 w 12193244"/>
                <a:gd name="connsiteY2" fmla="*/ 6816044 h 6857997"/>
                <a:gd name="connsiteX3" fmla="*/ 1662749 w 12193244"/>
                <a:gd name="connsiteY3" fmla="*/ 6857997 h 6857997"/>
                <a:gd name="connsiteX4" fmla="*/ 12193244 w 12193244"/>
                <a:gd name="connsiteY4" fmla="*/ 6857997 h 685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244" h="6857997">
                  <a:moveTo>
                    <a:pt x="12193244" y="0"/>
                  </a:moveTo>
                  <a:lnTo>
                    <a:pt x="2190" y="0"/>
                  </a:lnTo>
                  <a:cubicBezTo>
                    <a:pt x="-42285" y="2959657"/>
                    <a:pt x="593747" y="5182113"/>
                    <a:pt x="1634949" y="6816044"/>
                  </a:cubicBezTo>
                  <a:lnTo>
                    <a:pt x="1662749" y="6857997"/>
                  </a:lnTo>
                  <a:lnTo>
                    <a:pt x="12193244" y="6857997"/>
                  </a:lnTo>
                  <a:close/>
                </a:path>
              </a:pathLst>
            </a:custGeom>
            <a:solidFill>
              <a:srgbClr val="0668C2">
                <a:alpha val="21961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Freeform: Shape 28">
              <a:extLst>
                <a:ext uri="{FF2B5EF4-FFF2-40B4-BE49-F238E27FC236}">
                  <a16:creationId xmlns:a16="http://schemas.microsoft.com/office/drawing/2014/main" id="{E0D30D06-7C9A-4E86-9102-BE23AAA26B7A}"/>
                </a:ext>
              </a:extLst>
            </p:cNvPr>
            <p:cNvSpPr/>
            <p:nvPr userDrawn="1"/>
          </p:nvSpPr>
          <p:spPr>
            <a:xfrm flipH="1">
              <a:off x="1055266" y="3084400"/>
              <a:ext cx="6391269" cy="2971798"/>
            </a:xfrm>
            <a:custGeom>
              <a:avLst/>
              <a:gdLst>
                <a:gd name="connsiteX0" fmla="*/ 12191054 w 12191054"/>
                <a:gd name="connsiteY0" fmla="*/ 0 h 6858001"/>
                <a:gd name="connsiteX1" fmla="*/ 0 w 12191054"/>
                <a:gd name="connsiteY1" fmla="*/ 0 h 6858001"/>
                <a:gd name="connsiteX2" fmla="*/ 3130744 w 12191054"/>
                <a:gd name="connsiteY2" fmla="*/ 6745045 h 6858001"/>
                <a:gd name="connsiteX3" fmla="*/ 3275760 w 12191054"/>
                <a:gd name="connsiteY3" fmla="*/ 6858001 h 6858001"/>
                <a:gd name="connsiteX4" fmla="*/ 12191054 w 12191054"/>
                <a:gd name="connsiteY4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054" h="6858001">
                  <a:moveTo>
                    <a:pt x="12191054" y="0"/>
                  </a:moveTo>
                  <a:lnTo>
                    <a:pt x="0" y="0"/>
                  </a:lnTo>
                  <a:cubicBezTo>
                    <a:pt x="341532" y="3242753"/>
                    <a:pt x="1501518" y="5388341"/>
                    <a:pt x="3130744" y="6745045"/>
                  </a:cubicBezTo>
                  <a:lnTo>
                    <a:pt x="3275760" y="6858001"/>
                  </a:lnTo>
                  <a:lnTo>
                    <a:pt x="12191054" y="6858001"/>
                  </a:lnTo>
                  <a:close/>
                </a:path>
              </a:pathLst>
            </a:custGeom>
            <a:solidFill>
              <a:srgbClr val="077AE3">
                <a:alpha val="67843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Freeform: Shape 29">
              <a:extLst>
                <a:ext uri="{FF2B5EF4-FFF2-40B4-BE49-F238E27FC236}">
                  <a16:creationId xmlns:a16="http://schemas.microsoft.com/office/drawing/2014/main" id="{891CBF7B-D1AF-4260-AC9A-38B9C15402AC}"/>
                </a:ext>
              </a:extLst>
            </p:cNvPr>
            <p:cNvSpPr/>
            <p:nvPr userDrawn="1"/>
          </p:nvSpPr>
          <p:spPr>
            <a:xfrm flipH="1">
              <a:off x="1055266" y="3084400"/>
              <a:ext cx="6391269" cy="2916959"/>
            </a:xfrm>
            <a:custGeom>
              <a:avLst/>
              <a:gdLst>
                <a:gd name="connsiteX0" fmla="*/ 0 w 12235880"/>
                <a:gd name="connsiteY0" fmla="*/ 0 h 4639331"/>
                <a:gd name="connsiteX1" fmla="*/ 12235880 w 12235880"/>
                <a:gd name="connsiteY1" fmla="*/ 0 h 4639331"/>
                <a:gd name="connsiteX2" fmla="*/ 12235880 w 12235880"/>
                <a:gd name="connsiteY2" fmla="*/ 4639331 h 4639331"/>
                <a:gd name="connsiteX3" fmla="*/ 11693161 w 12235880"/>
                <a:gd name="connsiteY3" fmla="*/ 4563886 h 4639331"/>
                <a:gd name="connsiteX4" fmla="*/ 170428 w 12235880"/>
                <a:gd name="connsiteY4" fmla="*/ 269033 h 4639331"/>
                <a:gd name="connsiteX0" fmla="*/ 0 w 12235880"/>
                <a:gd name="connsiteY0" fmla="*/ 0 h 4639331"/>
                <a:gd name="connsiteX1" fmla="*/ 12235880 w 12235880"/>
                <a:gd name="connsiteY1" fmla="*/ 0 h 4639331"/>
                <a:gd name="connsiteX2" fmla="*/ 12235880 w 12235880"/>
                <a:gd name="connsiteY2" fmla="*/ 4639331 h 4639331"/>
                <a:gd name="connsiteX3" fmla="*/ 170428 w 12235880"/>
                <a:gd name="connsiteY3" fmla="*/ 269033 h 4639331"/>
                <a:gd name="connsiteX4" fmla="*/ 0 w 12235880"/>
                <a:gd name="connsiteY4" fmla="*/ 0 h 4639331"/>
                <a:gd name="connsiteX0" fmla="*/ 0 w 12235880"/>
                <a:gd name="connsiteY0" fmla="*/ 0 h 4668478"/>
                <a:gd name="connsiteX1" fmla="*/ 12235880 w 12235880"/>
                <a:gd name="connsiteY1" fmla="*/ 0 h 4668478"/>
                <a:gd name="connsiteX2" fmla="*/ 12235880 w 12235880"/>
                <a:gd name="connsiteY2" fmla="*/ 4639331 h 4668478"/>
                <a:gd name="connsiteX3" fmla="*/ 170428 w 12235880"/>
                <a:gd name="connsiteY3" fmla="*/ 269033 h 4668478"/>
                <a:gd name="connsiteX4" fmla="*/ 0 w 12235880"/>
                <a:gd name="connsiteY4" fmla="*/ 0 h 4668478"/>
                <a:gd name="connsiteX0" fmla="*/ 0 w 12235880"/>
                <a:gd name="connsiteY0" fmla="*/ 0 h 4639331"/>
                <a:gd name="connsiteX1" fmla="*/ 12235880 w 12235880"/>
                <a:gd name="connsiteY1" fmla="*/ 0 h 4639331"/>
                <a:gd name="connsiteX2" fmla="*/ 12235880 w 12235880"/>
                <a:gd name="connsiteY2" fmla="*/ 4639331 h 4639331"/>
                <a:gd name="connsiteX3" fmla="*/ 0 w 12235880"/>
                <a:gd name="connsiteY3" fmla="*/ 0 h 4639331"/>
                <a:gd name="connsiteX0" fmla="*/ 0 w 12235880"/>
                <a:gd name="connsiteY0" fmla="*/ 0 h 4639331"/>
                <a:gd name="connsiteX1" fmla="*/ 12235880 w 12235880"/>
                <a:gd name="connsiteY1" fmla="*/ 0 h 4639331"/>
                <a:gd name="connsiteX2" fmla="*/ 12235880 w 12235880"/>
                <a:gd name="connsiteY2" fmla="*/ 4639331 h 4639331"/>
                <a:gd name="connsiteX3" fmla="*/ 0 w 12235880"/>
                <a:gd name="connsiteY3" fmla="*/ 0 h 4639331"/>
                <a:gd name="connsiteX0" fmla="*/ 0 w 12235880"/>
                <a:gd name="connsiteY0" fmla="*/ 0 h 4639331"/>
                <a:gd name="connsiteX1" fmla="*/ 12235880 w 12235880"/>
                <a:gd name="connsiteY1" fmla="*/ 0 h 4639331"/>
                <a:gd name="connsiteX2" fmla="*/ 12235880 w 12235880"/>
                <a:gd name="connsiteY2" fmla="*/ 4639331 h 4639331"/>
                <a:gd name="connsiteX3" fmla="*/ 0 w 12235880"/>
                <a:gd name="connsiteY3" fmla="*/ 0 h 4639331"/>
                <a:gd name="connsiteX0" fmla="*/ 0 w 12235880"/>
                <a:gd name="connsiteY0" fmla="*/ 0 h 4794195"/>
                <a:gd name="connsiteX1" fmla="*/ 12235880 w 12235880"/>
                <a:gd name="connsiteY1" fmla="*/ 0 h 4794195"/>
                <a:gd name="connsiteX2" fmla="*/ 12235880 w 12235880"/>
                <a:gd name="connsiteY2" fmla="*/ 4639331 h 4794195"/>
                <a:gd name="connsiteX3" fmla="*/ 0 w 12235880"/>
                <a:gd name="connsiteY3" fmla="*/ 0 h 4794195"/>
                <a:gd name="connsiteX0" fmla="*/ 0 w 12235880"/>
                <a:gd name="connsiteY0" fmla="*/ 0 h 4839645"/>
                <a:gd name="connsiteX1" fmla="*/ 12235880 w 12235880"/>
                <a:gd name="connsiteY1" fmla="*/ 0 h 4839645"/>
                <a:gd name="connsiteX2" fmla="*/ 12235880 w 12235880"/>
                <a:gd name="connsiteY2" fmla="*/ 4639331 h 4839645"/>
                <a:gd name="connsiteX3" fmla="*/ 0 w 12235880"/>
                <a:gd name="connsiteY3" fmla="*/ 0 h 4839645"/>
                <a:gd name="connsiteX0" fmla="*/ 0 w 12235880"/>
                <a:gd name="connsiteY0" fmla="*/ 0 h 4921109"/>
                <a:gd name="connsiteX1" fmla="*/ 12235880 w 12235880"/>
                <a:gd name="connsiteY1" fmla="*/ 0 h 4921109"/>
                <a:gd name="connsiteX2" fmla="*/ 12235880 w 12235880"/>
                <a:gd name="connsiteY2" fmla="*/ 4639331 h 4921109"/>
                <a:gd name="connsiteX3" fmla="*/ 0 w 12235880"/>
                <a:gd name="connsiteY3" fmla="*/ 0 h 4921109"/>
                <a:gd name="connsiteX0" fmla="*/ 0 w 12235880"/>
                <a:gd name="connsiteY0" fmla="*/ 0 h 4835443"/>
                <a:gd name="connsiteX1" fmla="*/ 12235880 w 12235880"/>
                <a:gd name="connsiteY1" fmla="*/ 0 h 4835443"/>
                <a:gd name="connsiteX2" fmla="*/ 12235880 w 12235880"/>
                <a:gd name="connsiteY2" fmla="*/ 4639331 h 4835443"/>
                <a:gd name="connsiteX3" fmla="*/ 0 w 12235880"/>
                <a:gd name="connsiteY3" fmla="*/ 0 h 4835443"/>
                <a:gd name="connsiteX0" fmla="*/ 0 w 12235880"/>
                <a:gd name="connsiteY0" fmla="*/ 0 h 4830301"/>
                <a:gd name="connsiteX1" fmla="*/ 12235880 w 12235880"/>
                <a:gd name="connsiteY1" fmla="*/ 0 h 4830301"/>
                <a:gd name="connsiteX2" fmla="*/ 12235880 w 12235880"/>
                <a:gd name="connsiteY2" fmla="*/ 4639331 h 4830301"/>
                <a:gd name="connsiteX3" fmla="*/ 0 w 12235880"/>
                <a:gd name="connsiteY3" fmla="*/ 0 h 483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35880" h="4830301">
                  <a:moveTo>
                    <a:pt x="0" y="0"/>
                  </a:moveTo>
                  <a:lnTo>
                    <a:pt x="12235880" y="0"/>
                  </a:lnTo>
                  <a:lnTo>
                    <a:pt x="12235880" y="4639331"/>
                  </a:lnTo>
                  <a:cubicBezTo>
                    <a:pt x="5728080" y="5258815"/>
                    <a:pt x="1302612" y="4536163"/>
                    <a:pt x="0" y="0"/>
                  </a:cubicBezTo>
                  <a:close/>
                </a:path>
              </a:pathLst>
            </a:custGeom>
            <a:solidFill>
              <a:srgbClr val="2091F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A650E4-7FE2-4BE2-8025-A9C377703E52}"/>
                </a:ext>
              </a:extLst>
            </p:cNvPr>
            <p:cNvGrpSpPr/>
            <p:nvPr/>
          </p:nvGrpSpPr>
          <p:grpSpPr>
            <a:xfrm>
              <a:off x="1697295" y="5149698"/>
              <a:ext cx="1856739" cy="411198"/>
              <a:chOff x="2225038" y="4966476"/>
              <a:chExt cx="1856739" cy="411198"/>
            </a:xfrm>
          </p:grpSpPr>
          <p:sp>
            <p:nvSpPr>
              <p:cNvPr id="9" name="Rectangle: Rounded Corners 6">
                <a:extLst>
                  <a:ext uri="{FF2B5EF4-FFF2-40B4-BE49-F238E27FC236}">
                    <a16:creationId xmlns:a16="http://schemas.microsoft.com/office/drawing/2014/main" id="{17EE42AF-BD5E-4420-A516-2A2CA0CB1434}"/>
                  </a:ext>
                </a:extLst>
              </p:cNvPr>
              <p:cNvSpPr/>
              <p:nvPr/>
            </p:nvSpPr>
            <p:spPr>
              <a:xfrm flipH="1">
                <a:off x="2225038" y="4966476"/>
                <a:ext cx="1856739" cy="41119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482600" dist="241300" dir="5400000" sx="75000" sy="75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ontserrat" panose="00000500000000000000" pitchFamily="50" charset="0"/>
                    <a:ea typeface="Roboto Condensed Light" panose="02000000000000000000" pitchFamily="2" charset="0"/>
                  </a:rPr>
                  <a:t>Read More</a:t>
                </a:r>
                <a:endParaRPr lang="id-ID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50" charset="0"/>
                  <a:ea typeface="Roboto Condensed Light" panose="02000000000000000000" pitchFamily="2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9AF71F9-6588-4E5D-8AFC-5F5F4F3B1786}"/>
                  </a:ext>
                </a:extLst>
              </p:cNvPr>
              <p:cNvGrpSpPr/>
              <p:nvPr/>
            </p:nvGrpSpPr>
            <p:grpSpPr>
              <a:xfrm>
                <a:off x="3692010" y="4991895"/>
                <a:ext cx="360365" cy="360361"/>
                <a:chOff x="3670577" y="4749800"/>
                <a:chExt cx="411203" cy="411200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AD1A80A-FE03-4E6E-B8D1-C55BDCA8EAF5}"/>
                    </a:ext>
                  </a:extLst>
                </p:cNvPr>
                <p:cNvSpPr/>
                <p:nvPr/>
              </p:nvSpPr>
              <p:spPr>
                <a:xfrm flipH="1">
                  <a:off x="3670577" y="4749800"/>
                  <a:ext cx="411203" cy="411200"/>
                </a:xfrm>
                <a:prstGeom prst="ellipse">
                  <a:avLst/>
                </a:prstGeom>
                <a:solidFill>
                  <a:srgbClr val="055B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2" name="Freeform 228">
                  <a:extLst>
                    <a:ext uri="{FF2B5EF4-FFF2-40B4-BE49-F238E27FC236}">
                      <a16:creationId xmlns:a16="http://schemas.microsoft.com/office/drawing/2014/main" id="{43E0162E-7586-452B-9813-AC85FB61B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2835" y="4871490"/>
                  <a:ext cx="166687" cy="167821"/>
                </a:xfrm>
                <a:custGeom>
                  <a:avLst/>
                  <a:gdLst>
                    <a:gd name="T0" fmla="*/ 233363 w 68"/>
                    <a:gd name="T1" fmla="*/ 10365 h 68"/>
                    <a:gd name="T2" fmla="*/ 199045 w 68"/>
                    <a:gd name="T3" fmla="*/ 210764 h 68"/>
                    <a:gd name="T4" fmla="*/ 195613 w 68"/>
                    <a:gd name="T5" fmla="*/ 217674 h 68"/>
                    <a:gd name="T6" fmla="*/ 192181 w 68"/>
                    <a:gd name="T7" fmla="*/ 217674 h 68"/>
                    <a:gd name="T8" fmla="*/ 188749 w 68"/>
                    <a:gd name="T9" fmla="*/ 217674 h 68"/>
                    <a:gd name="T10" fmla="*/ 130409 w 68"/>
                    <a:gd name="T11" fmla="*/ 193488 h 68"/>
                    <a:gd name="T12" fmla="*/ 96091 w 68"/>
                    <a:gd name="T13" fmla="*/ 231495 h 68"/>
                    <a:gd name="T14" fmla="*/ 89227 w 68"/>
                    <a:gd name="T15" fmla="*/ 234950 h 68"/>
                    <a:gd name="T16" fmla="*/ 89227 w 68"/>
                    <a:gd name="T17" fmla="*/ 234950 h 68"/>
                    <a:gd name="T18" fmla="*/ 82363 w 68"/>
                    <a:gd name="T19" fmla="*/ 224585 h 68"/>
                    <a:gd name="T20" fmla="*/ 82363 w 68"/>
                    <a:gd name="T21" fmla="*/ 179668 h 68"/>
                    <a:gd name="T22" fmla="*/ 195613 w 68"/>
                    <a:gd name="T23" fmla="*/ 41462 h 68"/>
                    <a:gd name="T24" fmla="*/ 54909 w 68"/>
                    <a:gd name="T25" fmla="*/ 162392 h 68"/>
                    <a:gd name="T26" fmla="*/ 3432 w 68"/>
                    <a:gd name="T27" fmla="*/ 141661 h 68"/>
                    <a:gd name="T28" fmla="*/ 0 w 68"/>
                    <a:gd name="T29" fmla="*/ 134751 h 68"/>
                    <a:gd name="T30" fmla="*/ 3432 w 68"/>
                    <a:gd name="T31" fmla="*/ 124385 h 68"/>
                    <a:gd name="T32" fmla="*/ 219636 w 68"/>
                    <a:gd name="T33" fmla="*/ 0 h 68"/>
                    <a:gd name="T34" fmla="*/ 223068 w 68"/>
                    <a:gd name="T35" fmla="*/ 0 h 68"/>
                    <a:gd name="T36" fmla="*/ 229931 w 68"/>
                    <a:gd name="T37" fmla="*/ 0 h 68"/>
                    <a:gd name="T38" fmla="*/ 233363 w 68"/>
                    <a:gd name="T39" fmla="*/ 10365 h 6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8" h="68">
                      <a:moveTo>
                        <a:pt x="68" y="3"/>
                      </a:move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8" y="62"/>
                        <a:pt x="57" y="62"/>
                        <a:pt x="57" y="63"/>
                      </a:cubicBezTo>
                      <a:cubicBezTo>
                        <a:pt x="56" y="63"/>
                        <a:pt x="56" y="63"/>
                        <a:pt x="56" y="63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38" y="56"/>
                        <a:pt x="38" y="56"/>
                        <a:pt x="38" y="56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8" y="67"/>
                        <a:pt x="27" y="68"/>
                        <a:pt x="26" y="68"/>
                      </a:cubicBezTo>
                      <a:cubicBezTo>
                        <a:pt x="26" y="68"/>
                        <a:pt x="26" y="68"/>
                        <a:pt x="26" y="68"/>
                      </a:cubicBezTo>
                      <a:cubicBezTo>
                        <a:pt x="25" y="67"/>
                        <a:pt x="24" y="66"/>
                        <a:pt x="24" y="65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0" y="40"/>
                        <a:pt x="0" y="40"/>
                        <a:pt x="0" y="39"/>
                      </a:cubicBezTo>
                      <a:cubicBezTo>
                        <a:pt x="0" y="38"/>
                        <a:pt x="0" y="37"/>
                        <a:pt x="1" y="3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6" y="0"/>
                        <a:pt x="66" y="0"/>
                        <a:pt x="67" y="0"/>
                      </a:cubicBezTo>
                      <a:cubicBezTo>
                        <a:pt x="68" y="1"/>
                        <a:pt x="68" y="2"/>
                        <a:pt x="68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36D599-B019-42D3-AEBC-2E882FE4C4D2}"/>
                </a:ext>
              </a:extLst>
            </p:cNvPr>
            <p:cNvGrpSpPr/>
            <p:nvPr/>
          </p:nvGrpSpPr>
          <p:grpSpPr>
            <a:xfrm>
              <a:off x="1697295" y="3579704"/>
              <a:ext cx="4638042" cy="1377953"/>
              <a:chOff x="1661158" y="3149401"/>
              <a:chExt cx="4638042" cy="137795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EA486A-74F4-451D-8653-CDA2B8EEA593}"/>
                  </a:ext>
                </a:extLst>
              </p:cNvPr>
              <p:cNvSpPr/>
              <p:nvPr/>
            </p:nvSpPr>
            <p:spPr>
              <a:xfrm>
                <a:off x="1661158" y="3604024"/>
                <a:ext cx="46380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3000"/>
                  </a:spcAft>
                </a:pPr>
                <a:r>
                  <a:rPr lang="en-US" sz="1200" dirty="0" smtClean="0">
                    <a:latin typeface="Montserrat" panose="00000500000000000000" pitchFamily="50" charset="0"/>
                  </a:rPr>
                  <a:t>Lorem Ipsum is simply dummy text of the printing and typesetting industry. Lorem Ipsum has been the industry's standard dummy text ever since the 1500s.</a:t>
                </a:r>
                <a:endParaRPr lang="en-US" sz="1050" dirty="0">
                  <a:latin typeface="Montserrat" panose="00000500000000000000" pitchFamily="50" charset="0"/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144C0B74-49E3-4647-9C59-E5CA050FB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159" y="3149401"/>
                <a:ext cx="2613018" cy="412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indent="92075">
                  <a:defRPr/>
                </a:pPr>
                <a:r>
                  <a:rPr lang="en-US" sz="2400" dirty="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Segoe UI Light" panose="020B0502040204020203" pitchFamily="34" charset="0"/>
                    <a:sym typeface="Source Sans Pro Bold" charset="0"/>
                  </a:rPr>
                  <a:t>Awesome Text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BE4CDD-2568-4D02-A316-C958E2F51D49}"/>
              </a:ext>
            </a:extLst>
          </p:cNvPr>
          <p:cNvGrpSpPr/>
          <p:nvPr/>
        </p:nvGrpSpPr>
        <p:grpSpPr>
          <a:xfrm>
            <a:off x="1055266" y="1026089"/>
            <a:ext cx="4829357" cy="1440424"/>
            <a:chOff x="1070745" y="1219200"/>
            <a:chExt cx="4829357" cy="14404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CDB6468-41D1-4C44-B1D2-643AED6223A5}"/>
                </a:ext>
              </a:extLst>
            </p:cNvPr>
            <p:cNvGrpSpPr/>
            <p:nvPr/>
          </p:nvGrpSpPr>
          <p:grpSpPr>
            <a:xfrm>
              <a:off x="1070745" y="1219200"/>
              <a:ext cx="4829357" cy="1440424"/>
              <a:chOff x="1121673" y="2564678"/>
              <a:chExt cx="4829357" cy="1440424"/>
            </a:xfrm>
          </p:grpSpPr>
          <p:sp>
            <p:nvSpPr>
              <p:cNvPr id="22" name="Text Placeholder 2">
                <a:extLst>
                  <a:ext uri="{FF2B5EF4-FFF2-40B4-BE49-F238E27FC236}">
                    <a16:creationId xmlns:a16="http://schemas.microsoft.com/office/drawing/2014/main" id="{01E24AD9-CFA9-4932-B6C1-E4592708D7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674" y="2885500"/>
                <a:ext cx="4829356" cy="111960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FRESH CONTENT</a:t>
                </a:r>
                <a:endParaRPr lang="id-ID" dirty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23" name="Text Placeholder 2">
                <a:extLst>
                  <a:ext uri="{FF2B5EF4-FFF2-40B4-BE49-F238E27FC236}">
                    <a16:creationId xmlns:a16="http://schemas.microsoft.com/office/drawing/2014/main" id="{547DBF14-CCAC-486E-8DE0-F4D55CB6D1B4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2564678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tx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Type Awesome Title</a:t>
                </a:r>
                <a:endParaRPr lang="id-ID" sz="1400" dirty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0FB7C54-FBD7-474F-992C-E513A57EBD2C}"/>
                </a:ext>
              </a:extLst>
            </p:cNvPr>
            <p:cNvGrpSpPr/>
            <p:nvPr/>
          </p:nvGrpSpPr>
          <p:grpSpPr>
            <a:xfrm flipH="1">
              <a:off x="1195384" y="2272213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20" name="Rectangle: Rounded Corners 39">
                <a:extLst>
                  <a:ext uri="{FF2B5EF4-FFF2-40B4-BE49-F238E27FC236}">
                    <a16:creationId xmlns:a16="http://schemas.microsoft.com/office/drawing/2014/main" id="{D16A73A4-DF78-482E-BD32-8DBB0F3EAFFF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668C2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47FE87D-8845-4AEB-B490-9021B830F831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668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5" name="Right Triangle 24"/>
          <p:cNvSpPr/>
          <p:nvPr/>
        </p:nvSpPr>
        <p:spPr>
          <a:xfrm rot="5400000">
            <a:off x="0" y="0"/>
            <a:ext cx="977900" cy="977900"/>
          </a:xfrm>
          <a:prstGeom prst="rtTriangle">
            <a:avLst/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1706225" y="6398418"/>
            <a:ext cx="365760" cy="365760"/>
          </a:xfrm>
          <a:prstGeom prst="roundRect">
            <a:avLst>
              <a:gd name="adj" fmla="val 5325"/>
            </a:avLst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70936" y="6412021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05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2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06225" y="6398418"/>
            <a:ext cx="365760" cy="365760"/>
          </a:xfrm>
          <a:prstGeom prst="roundRect">
            <a:avLst>
              <a:gd name="adj" fmla="val 5325"/>
            </a:avLst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6127" y="6412021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06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8939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761077-574C-4CA0-882A-5250C11729DD}"/>
              </a:ext>
            </a:extLst>
          </p:cNvPr>
          <p:cNvSpPr/>
          <p:nvPr/>
        </p:nvSpPr>
        <p:spPr>
          <a:xfrm>
            <a:off x="7175218" y="3423835"/>
            <a:ext cx="3814399" cy="116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sz="1200" dirty="0" smtClean="0">
                <a:latin typeface="Montserrat" panose="00000500000000000000" pitchFamily="50" charset="0"/>
              </a:rPr>
              <a:t>Lorem Ipsum is simply dummy text of the printing and typesetting industry. Lorem Ipsum has been the industry's standard dummy text ever since the 1500s.</a:t>
            </a:r>
            <a:endParaRPr lang="en-US" sz="1050" dirty="0">
              <a:latin typeface="Montserrat" panose="000005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A975C6-5DF2-4E70-AC58-00AC4EA2A5A3}"/>
              </a:ext>
            </a:extLst>
          </p:cNvPr>
          <p:cNvGrpSpPr/>
          <p:nvPr/>
        </p:nvGrpSpPr>
        <p:grpSpPr>
          <a:xfrm>
            <a:off x="7170661" y="1691141"/>
            <a:ext cx="4135968" cy="1568110"/>
            <a:chOff x="7170661" y="1691141"/>
            <a:chExt cx="4135968" cy="15681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845BBE-87DE-4FF5-BDEE-AA99A70116FA}"/>
                </a:ext>
              </a:extLst>
            </p:cNvPr>
            <p:cNvGrpSpPr/>
            <p:nvPr/>
          </p:nvGrpSpPr>
          <p:grpSpPr>
            <a:xfrm>
              <a:off x="7170661" y="1691141"/>
              <a:ext cx="4135968" cy="1440424"/>
              <a:chOff x="1121673" y="1972566"/>
              <a:chExt cx="4135968" cy="1440424"/>
            </a:xfrm>
          </p:grpSpPr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0FE4A545-4028-4DE6-9E3E-97946DDAD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673" y="2293388"/>
                <a:ext cx="4135968" cy="111960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3600" dirty="0" smtClean="0">
                    <a:solidFill>
                      <a:schemeClr val="tx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MORE BENEFITS OF LOREM</a:t>
                </a:r>
                <a:endParaRPr lang="id-ID" sz="3600" dirty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9D366897-F868-4A7B-ABD3-4866D4B0BEB2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1972566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tx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Type Awesome Title</a:t>
                </a:r>
                <a:endParaRPr lang="id-ID" sz="1400" dirty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6A80C5-DEF5-4F93-B1F5-17C7E5AF1222}"/>
                </a:ext>
              </a:extLst>
            </p:cNvPr>
            <p:cNvGrpSpPr/>
            <p:nvPr/>
          </p:nvGrpSpPr>
          <p:grpSpPr>
            <a:xfrm flipH="1">
              <a:off x="7295300" y="3209137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9" name="Rectangle: Rounded Corners 32">
                <a:extLst>
                  <a:ext uri="{FF2B5EF4-FFF2-40B4-BE49-F238E27FC236}">
                    <a16:creationId xmlns:a16="http://schemas.microsoft.com/office/drawing/2014/main" id="{3776DE65-225D-44B4-867B-50B9736A5D44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55BA8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CD62A-385D-4673-AF5E-4A063EFFD7E5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55B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</p:grpSp>
      </p:grpSp>
      <p:sp>
        <p:nvSpPr>
          <p:cNvPr id="14" name="Rectangle: Rounded Corners 39">
            <a:extLst>
              <a:ext uri="{FF2B5EF4-FFF2-40B4-BE49-F238E27FC236}">
                <a16:creationId xmlns:a16="http://schemas.microsoft.com/office/drawing/2014/main" id="{477E4172-F10F-437A-A520-343AFECE2968}"/>
              </a:ext>
            </a:extLst>
          </p:cNvPr>
          <p:cNvSpPr/>
          <p:nvPr/>
        </p:nvSpPr>
        <p:spPr>
          <a:xfrm flipH="1">
            <a:off x="7255082" y="4755662"/>
            <a:ext cx="1856738" cy="411198"/>
          </a:xfrm>
          <a:prstGeom prst="roundRect">
            <a:avLst>
              <a:gd name="adj" fmla="val 50000"/>
            </a:avLst>
          </a:prstGeom>
          <a:solidFill>
            <a:srgbClr val="055BA8"/>
          </a:solidFill>
          <a:ln>
            <a:noFill/>
          </a:ln>
          <a:effectLst>
            <a:outerShdw blurRad="482600" dist="2032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</a:rPr>
              <a:t>Read More</a:t>
            </a:r>
            <a:endParaRPr lang="id-ID" sz="1400" dirty="0">
              <a:solidFill>
                <a:schemeClr val="bg1"/>
              </a:solidFill>
              <a:latin typeface="Montserrat" panose="00000500000000000000" pitchFamily="50" charset="0"/>
              <a:ea typeface="Roboto Condensed Light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45842D-74E4-4F5A-9746-B8CD75F1E243}"/>
              </a:ext>
            </a:extLst>
          </p:cNvPr>
          <p:cNvSpPr/>
          <p:nvPr/>
        </p:nvSpPr>
        <p:spPr>
          <a:xfrm flipH="1">
            <a:off x="8722053" y="4781081"/>
            <a:ext cx="360365" cy="3603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Freeform 228">
            <a:extLst>
              <a:ext uri="{FF2B5EF4-FFF2-40B4-BE49-F238E27FC236}">
                <a16:creationId xmlns:a16="http://schemas.microsoft.com/office/drawing/2014/main" id="{C96D8CDA-D1A6-4BB7-A6C8-F5F69D2A0BF5}"/>
              </a:ext>
            </a:extLst>
          </p:cNvPr>
          <p:cNvSpPr>
            <a:spLocks/>
          </p:cNvSpPr>
          <p:nvPr/>
        </p:nvSpPr>
        <p:spPr bwMode="auto">
          <a:xfrm>
            <a:off x="8829196" y="4887726"/>
            <a:ext cx="146079" cy="147072"/>
          </a:xfrm>
          <a:custGeom>
            <a:avLst/>
            <a:gdLst>
              <a:gd name="T0" fmla="*/ 233363 w 68"/>
              <a:gd name="T1" fmla="*/ 10365 h 68"/>
              <a:gd name="T2" fmla="*/ 199045 w 68"/>
              <a:gd name="T3" fmla="*/ 210764 h 68"/>
              <a:gd name="T4" fmla="*/ 195613 w 68"/>
              <a:gd name="T5" fmla="*/ 217674 h 68"/>
              <a:gd name="T6" fmla="*/ 192181 w 68"/>
              <a:gd name="T7" fmla="*/ 217674 h 68"/>
              <a:gd name="T8" fmla="*/ 188749 w 68"/>
              <a:gd name="T9" fmla="*/ 217674 h 68"/>
              <a:gd name="T10" fmla="*/ 130409 w 68"/>
              <a:gd name="T11" fmla="*/ 193488 h 68"/>
              <a:gd name="T12" fmla="*/ 96091 w 68"/>
              <a:gd name="T13" fmla="*/ 231495 h 68"/>
              <a:gd name="T14" fmla="*/ 89227 w 68"/>
              <a:gd name="T15" fmla="*/ 234950 h 68"/>
              <a:gd name="T16" fmla="*/ 89227 w 68"/>
              <a:gd name="T17" fmla="*/ 234950 h 68"/>
              <a:gd name="T18" fmla="*/ 82363 w 68"/>
              <a:gd name="T19" fmla="*/ 224585 h 68"/>
              <a:gd name="T20" fmla="*/ 82363 w 68"/>
              <a:gd name="T21" fmla="*/ 179668 h 68"/>
              <a:gd name="T22" fmla="*/ 195613 w 68"/>
              <a:gd name="T23" fmla="*/ 41462 h 68"/>
              <a:gd name="T24" fmla="*/ 54909 w 68"/>
              <a:gd name="T25" fmla="*/ 162392 h 68"/>
              <a:gd name="T26" fmla="*/ 3432 w 68"/>
              <a:gd name="T27" fmla="*/ 141661 h 68"/>
              <a:gd name="T28" fmla="*/ 0 w 68"/>
              <a:gd name="T29" fmla="*/ 134751 h 68"/>
              <a:gd name="T30" fmla="*/ 3432 w 68"/>
              <a:gd name="T31" fmla="*/ 124385 h 68"/>
              <a:gd name="T32" fmla="*/ 219636 w 68"/>
              <a:gd name="T33" fmla="*/ 0 h 68"/>
              <a:gd name="T34" fmla="*/ 223068 w 68"/>
              <a:gd name="T35" fmla="*/ 0 h 68"/>
              <a:gd name="T36" fmla="*/ 229931 w 68"/>
              <a:gd name="T37" fmla="*/ 0 h 68"/>
              <a:gd name="T38" fmla="*/ 233363 w 68"/>
              <a:gd name="T39" fmla="*/ 10365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55BA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0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1" b="28121"/>
          <a:stretch>
            <a:fillRect/>
          </a:stretch>
        </p:blipFill>
        <p:spPr/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A18E2A51-9928-420D-A3EA-B2E00F3B6721}"/>
              </a:ext>
            </a:extLst>
          </p:cNvPr>
          <p:cNvSpPr/>
          <p:nvPr/>
        </p:nvSpPr>
        <p:spPr>
          <a:xfrm>
            <a:off x="8115070" y="3654795"/>
            <a:ext cx="2190980" cy="2487480"/>
          </a:xfrm>
          <a:prstGeom prst="roundRect">
            <a:avLst>
              <a:gd name="adj" fmla="val 2136"/>
            </a:avLst>
          </a:prstGeom>
          <a:solidFill>
            <a:srgbClr val="055BA8"/>
          </a:solidFill>
          <a:ln>
            <a:noFill/>
          </a:ln>
          <a:effectLst>
            <a:outerShdw blurRad="1270000" dist="533400" dir="2700000" sx="80000" sy="8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4446A8-7989-490E-956D-FE753335DCF8}"/>
              </a:ext>
            </a:extLst>
          </p:cNvPr>
          <p:cNvGrpSpPr/>
          <p:nvPr/>
        </p:nvGrpSpPr>
        <p:grpSpPr>
          <a:xfrm>
            <a:off x="8282190" y="5487343"/>
            <a:ext cx="1856739" cy="411198"/>
            <a:chOff x="2225038" y="4966476"/>
            <a:chExt cx="1856739" cy="411198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5E21EFD2-9F6F-4328-B687-C49923FDBB60}"/>
                </a:ext>
              </a:extLst>
            </p:cNvPr>
            <p:cNvSpPr/>
            <p:nvPr/>
          </p:nvSpPr>
          <p:spPr>
            <a:xfrm flipH="1">
              <a:off x="2225038" y="4966476"/>
              <a:ext cx="1856739" cy="411198"/>
            </a:xfrm>
            <a:prstGeom prst="roundRect">
              <a:avLst>
                <a:gd name="adj" fmla="val 50000"/>
              </a:avLst>
            </a:prstGeom>
            <a:solidFill>
              <a:srgbClr val="4286C4"/>
            </a:solidFill>
            <a:ln>
              <a:noFill/>
            </a:ln>
            <a:effectLst>
              <a:outerShdw blurRad="482600" dist="241300" dir="5400000" sx="75000" sy="75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50" charset="0"/>
                  <a:ea typeface="Roboto Condensed Light" panose="02000000000000000000" pitchFamily="2" charset="0"/>
                </a:rPr>
                <a:t>Read More</a:t>
              </a:r>
              <a:endParaRPr lang="id-ID" sz="1400" dirty="0">
                <a:solidFill>
                  <a:schemeClr val="bg1"/>
                </a:solidFill>
                <a:latin typeface="Montserrat" panose="00000500000000000000" pitchFamily="50" charset="0"/>
                <a:ea typeface="Roboto Condensed Light" panose="02000000000000000000" pitchFamily="2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1A8F8F-25F4-4631-AE6B-679E60770626}"/>
                </a:ext>
              </a:extLst>
            </p:cNvPr>
            <p:cNvGrpSpPr/>
            <p:nvPr/>
          </p:nvGrpSpPr>
          <p:grpSpPr>
            <a:xfrm>
              <a:off x="3692010" y="4991895"/>
              <a:ext cx="360365" cy="360361"/>
              <a:chOff x="3670577" y="4749800"/>
              <a:chExt cx="411203" cy="411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2134475-248B-4C7B-AC4B-F498E6282A2D}"/>
                  </a:ext>
                </a:extLst>
              </p:cNvPr>
              <p:cNvSpPr/>
              <p:nvPr/>
            </p:nvSpPr>
            <p:spPr>
              <a:xfrm flipH="1">
                <a:off x="3670577" y="4749800"/>
                <a:ext cx="411203" cy="411200"/>
              </a:xfrm>
              <a:prstGeom prst="ellipse">
                <a:avLst/>
              </a:prstGeom>
              <a:solidFill>
                <a:srgbClr val="055B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" name="Freeform 228">
                <a:extLst>
                  <a:ext uri="{FF2B5EF4-FFF2-40B4-BE49-F238E27FC236}">
                    <a16:creationId xmlns:a16="http://schemas.microsoft.com/office/drawing/2014/main" id="{6F5DEA3A-5C10-4BB4-AC15-6E71DD9F1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835" y="4871490"/>
                <a:ext cx="166687" cy="167821"/>
              </a:xfrm>
              <a:custGeom>
                <a:avLst/>
                <a:gdLst>
                  <a:gd name="T0" fmla="*/ 233363 w 68"/>
                  <a:gd name="T1" fmla="*/ 10365 h 68"/>
                  <a:gd name="T2" fmla="*/ 199045 w 68"/>
                  <a:gd name="T3" fmla="*/ 210764 h 68"/>
                  <a:gd name="T4" fmla="*/ 195613 w 68"/>
                  <a:gd name="T5" fmla="*/ 217674 h 68"/>
                  <a:gd name="T6" fmla="*/ 192181 w 68"/>
                  <a:gd name="T7" fmla="*/ 217674 h 68"/>
                  <a:gd name="T8" fmla="*/ 188749 w 68"/>
                  <a:gd name="T9" fmla="*/ 217674 h 68"/>
                  <a:gd name="T10" fmla="*/ 130409 w 68"/>
                  <a:gd name="T11" fmla="*/ 193488 h 68"/>
                  <a:gd name="T12" fmla="*/ 96091 w 68"/>
                  <a:gd name="T13" fmla="*/ 231495 h 68"/>
                  <a:gd name="T14" fmla="*/ 89227 w 68"/>
                  <a:gd name="T15" fmla="*/ 234950 h 68"/>
                  <a:gd name="T16" fmla="*/ 89227 w 68"/>
                  <a:gd name="T17" fmla="*/ 234950 h 68"/>
                  <a:gd name="T18" fmla="*/ 82363 w 68"/>
                  <a:gd name="T19" fmla="*/ 224585 h 68"/>
                  <a:gd name="T20" fmla="*/ 82363 w 68"/>
                  <a:gd name="T21" fmla="*/ 179668 h 68"/>
                  <a:gd name="T22" fmla="*/ 195613 w 68"/>
                  <a:gd name="T23" fmla="*/ 41462 h 68"/>
                  <a:gd name="T24" fmla="*/ 54909 w 68"/>
                  <a:gd name="T25" fmla="*/ 162392 h 68"/>
                  <a:gd name="T26" fmla="*/ 3432 w 68"/>
                  <a:gd name="T27" fmla="*/ 141661 h 68"/>
                  <a:gd name="T28" fmla="*/ 0 w 68"/>
                  <a:gd name="T29" fmla="*/ 134751 h 68"/>
                  <a:gd name="T30" fmla="*/ 3432 w 68"/>
                  <a:gd name="T31" fmla="*/ 124385 h 68"/>
                  <a:gd name="T32" fmla="*/ 219636 w 68"/>
                  <a:gd name="T33" fmla="*/ 0 h 68"/>
                  <a:gd name="T34" fmla="*/ 223068 w 68"/>
                  <a:gd name="T35" fmla="*/ 0 h 68"/>
                  <a:gd name="T36" fmla="*/ 229931 w 68"/>
                  <a:gd name="T37" fmla="*/ 0 h 68"/>
                  <a:gd name="T38" fmla="*/ 233363 w 68"/>
                  <a:gd name="T39" fmla="*/ 10365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54FB2A-FB0D-44F4-83DE-E114A7B635E5}"/>
              </a:ext>
            </a:extLst>
          </p:cNvPr>
          <p:cNvGrpSpPr/>
          <p:nvPr/>
        </p:nvGrpSpPr>
        <p:grpSpPr>
          <a:xfrm>
            <a:off x="8307132" y="3904462"/>
            <a:ext cx="1831797" cy="1337859"/>
            <a:chOff x="8307133" y="3694694"/>
            <a:chExt cx="1831797" cy="13378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442148-80F0-46C7-A406-6E6C05D20739}"/>
                </a:ext>
              </a:extLst>
            </p:cNvPr>
            <p:cNvSpPr/>
            <p:nvPr/>
          </p:nvSpPr>
          <p:spPr>
            <a:xfrm>
              <a:off x="8307133" y="4073316"/>
              <a:ext cx="1806855" cy="959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Montserrat" panose="00000500000000000000" pitchFamily="50" charset="0"/>
                </a:rPr>
                <a:t>Lorem Ipsum is simply dummy text of the printing and typesetting industry.</a:t>
              </a:r>
              <a:endParaRPr lang="id-ID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4EF4B1C-7A9E-46F4-A9C3-EE7F619EF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133" y="3694694"/>
              <a:ext cx="1831797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indent="92075">
                <a:defRPr/>
              </a:pPr>
              <a:r>
                <a:rPr lang="en-US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Segoe UI Light" panose="020B0502040204020203" pitchFamily="34" charset="0"/>
                  <a:sym typeface="Source Sans Pro Bold" charset="0"/>
                </a:rPr>
                <a:t>Awesome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6B17FD-F211-492C-8BA7-F28995F26E9B}"/>
              </a:ext>
            </a:extLst>
          </p:cNvPr>
          <p:cNvGrpSpPr/>
          <p:nvPr/>
        </p:nvGrpSpPr>
        <p:grpSpPr>
          <a:xfrm>
            <a:off x="1063147" y="512904"/>
            <a:ext cx="5410201" cy="1440424"/>
            <a:chOff x="1070745" y="1219200"/>
            <a:chExt cx="5410201" cy="14404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5A633BF-DADC-4451-B9B2-E66E6D804317}"/>
                </a:ext>
              </a:extLst>
            </p:cNvPr>
            <p:cNvGrpSpPr/>
            <p:nvPr/>
          </p:nvGrpSpPr>
          <p:grpSpPr>
            <a:xfrm>
              <a:off x="1070745" y="1219200"/>
              <a:ext cx="5410201" cy="1440424"/>
              <a:chOff x="1121673" y="2564678"/>
              <a:chExt cx="5410201" cy="1440424"/>
            </a:xfrm>
          </p:grpSpPr>
          <p:sp>
            <p:nvSpPr>
              <p:cNvPr id="26" name="Text Placeholder 2">
                <a:extLst>
                  <a:ext uri="{FF2B5EF4-FFF2-40B4-BE49-F238E27FC236}">
                    <a16:creationId xmlns:a16="http://schemas.microsoft.com/office/drawing/2014/main" id="{D789C723-51FF-49F2-B79E-594198AAF9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1673" y="2885500"/>
                <a:ext cx="5410201" cy="111960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dirty="0" smtClean="0">
                    <a:solidFill>
                      <a:schemeClr val="tx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</a:rPr>
                  <a:t>LOREM ISPUM</a:t>
                </a:r>
                <a:endParaRPr lang="id-ID" dirty="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27" name="Text Placeholder 2">
                <a:extLst>
                  <a:ext uri="{FF2B5EF4-FFF2-40B4-BE49-F238E27FC236}">
                    <a16:creationId xmlns:a16="http://schemas.microsoft.com/office/drawing/2014/main" id="{1C847E0E-B7E5-4745-A7A4-DCE0EF0484A1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2564678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dirty="0">
                    <a:solidFill>
                      <a:schemeClr val="tx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Type Awesome Title</a:t>
                </a:r>
                <a:endParaRPr lang="id-ID" sz="1400" dirty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0E8F2B3-4242-4BA7-A48D-D4DE37A30D9B}"/>
                </a:ext>
              </a:extLst>
            </p:cNvPr>
            <p:cNvGrpSpPr/>
            <p:nvPr/>
          </p:nvGrpSpPr>
          <p:grpSpPr>
            <a:xfrm flipH="1">
              <a:off x="1195384" y="2272213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24" name="Rectangle: Rounded Corners 22">
                <a:extLst>
                  <a:ext uri="{FF2B5EF4-FFF2-40B4-BE49-F238E27FC236}">
                    <a16:creationId xmlns:a16="http://schemas.microsoft.com/office/drawing/2014/main" id="{004BE00B-A79D-4284-9A6F-F5045DE45456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55BA8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152A888-EBBE-4F81-8551-3BA9CEB89483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55B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" name="Rounded Rectangle 28"/>
          <p:cNvSpPr/>
          <p:nvPr/>
        </p:nvSpPr>
        <p:spPr>
          <a:xfrm>
            <a:off x="11706225" y="6398418"/>
            <a:ext cx="365760" cy="365760"/>
          </a:xfrm>
          <a:prstGeom prst="roundRect">
            <a:avLst>
              <a:gd name="adj" fmla="val 5325"/>
            </a:avLst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68532" y="6412021"/>
            <a:ext cx="441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07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2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36E024-C932-441F-8F7C-67B70A1969A3}"/>
              </a:ext>
            </a:extLst>
          </p:cNvPr>
          <p:cNvSpPr/>
          <p:nvPr/>
        </p:nvSpPr>
        <p:spPr>
          <a:xfrm>
            <a:off x="1327280" y="1856828"/>
            <a:ext cx="1624201" cy="3144344"/>
          </a:xfrm>
          <a:prstGeom prst="rect">
            <a:avLst/>
          </a:prstGeom>
          <a:noFill/>
          <a:ln w="88900">
            <a:solidFill>
              <a:srgbClr val="055B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AB9D4-3D42-4E33-A2E0-E21502471677}"/>
              </a:ext>
            </a:extLst>
          </p:cNvPr>
          <p:cNvSpPr/>
          <p:nvPr/>
        </p:nvSpPr>
        <p:spPr>
          <a:xfrm>
            <a:off x="9345385" y="1856828"/>
            <a:ext cx="1624201" cy="3144344"/>
          </a:xfrm>
          <a:prstGeom prst="rect">
            <a:avLst/>
          </a:prstGeom>
          <a:noFill/>
          <a:ln w="88900">
            <a:solidFill>
              <a:srgbClr val="055B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ounded Rectangle 1"/>
          <p:cNvSpPr/>
          <p:nvPr/>
        </p:nvSpPr>
        <p:spPr>
          <a:xfrm>
            <a:off x="11706225" y="6398418"/>
            <a:ext cx="365760" cy="365760"/>
          </a:xfrm>
          <a:prstGeom prst="roundRect">
            <a:avLst>
              <a:gd name="adj" fmla="val 5325"/>
            </a:avLst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2921" y="6412021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08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r="25673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1" r="25741"/>
          <a:stretch>
            <a:fillRect/>
          </a:stretch>
        </p:blipFill>
        <p:spPr/>
      </p:pic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61A84FAE-E2BF-4F3D-AA77-EF69251527B0}"/>
              </a:ext>
            </a:extLst>
          </p:cNvPr>
          <p:cNvSpPr/>
          <p:nvPr/>
        </p:nvSpPr>
        <p:spPr>
          <a:xfrm>
            <a:off x="4864100" y="2031001"/>
            <a:ext cx="2463800" cy="2797220"/>
          </a:xfrm>
          <a:prstGeom prst="roundRect">
            <a:avLst>
              <a:gd name="adj" fmla="val 2136"/>
            </a:avLst>
          </a:prstGeom>
          <a:solidFill>
            <a:srgbClr val="055BA8"/>
          </a:solidFill>
          <a:ln>
            <a:noFill/>
          </a:ln>
          <a:effectLst>
            <a:outerShdw blurRad="1270000" dist="838200" dir="5400000" sx="80000" sy="8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0EEB84-3840-499D-91CC-FDDE780ECD09}"/>
              </a:ext>
            </a:extLst>
          </p:cNvPr>
          <p:cNvGrpSpPr/>
          <p:nvPr/>
        </p:nvGrpSpPr>
        <p:grpSpPr>
          <a:xfrm>
            <a:off x="4385510" y="2645556"/>
            <a:ext cx="3420981" cy="1568110"/>
            <a:chOff x="4385509" y="1658271"/>
            <a:chExt cx="3420981" cy="15681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B8081A-B4E9-48D2-93F4-3F08073D2C3C}"/>
                </a:ext>
              </a:extLst>
            </p:cNvPr>
            <p:cNvGrpSpPr/>
            <p:nvPr/>
          </p:nvGrpSpPr>
          <p:grpSpPr>
            <a:xfrm>
              <a:off x="4385509" y="1658271"/>
              <a:ext cx="3420981" cy="1440424"/>
              <a:chOff x="1121673" y="1972566"/>
              <a:chExt cx="3420981" cy="1440424"/>
            </a:xfrm>
          </p:grpSpPr>
          <p:sp>
            <p:nvSpPr>
              <p:cNvPr id="15" name="Text Placeholder 2">
                <a:extLst>
                  <a:ext uri="{FF2B5EF4-FFF2-40B4-BE49-F238E27FC236}">
                    <a16:creationId xmlns:a16="http://schemas.microsoft.com/office/drawing/2014/main" id="{631F7EDC-62E0-4574-ADB7-A1FE77803D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03997" y="2293388"/>
                <a:ext cx="2856334" cy="111960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Free Text Here</a:t>
                </a:r>
                <a:endParaRPr lang="id-ID" sz="3600" dirty="0">
                  <a:solidFill>
                    <a:schemeClr val="bg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034D86F5-26C5-4641-89AE-731D5E8F2E95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1972566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bg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Type Awesome Title</a:t>
                </a:r>
                <a:endParaRPr lang="id-ID" sz="1400" dirty="0">
                  <a:solidFill>
                    <a:schemeClr val="bg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4C50D01-C553-4A16-B087-AFA10777E1BC}"/>
                </a:ext>
              </a:extLst>
            </p:cNvPr>
            <p:cNvGrpSpPr/>
            <p:nvPr/>
          </p:nvGrpSpPr>
          <p:grpSpPr>
            <a:xfrm flipH="1">
              <a:off x="5917404" y="3176267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3" name="Rectangle: Rounded Corners 27">
                <a:extLst>
                  <a:ext uri="{FF2B5EF4-FFF2-40B4-BE49-F238E27FC236}">
                    <a16:creationId xmlns:a16="http://schemas.microsoft.com/office/drawing/2014/main" id="{1B62156B-6B2D-4CF0-915F-047B59862512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E2BE1C4-7428-4F7F-B2BB-CC1EEBD36661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Right Triangle 18"/>
          <p:cNvSpPr/>
          <p:nvPr/>
        </p:nvSpPr>
        <p:spPr>
          <a:xfrm rot="5400000">
            <a:off x="0" y="0"/>
            <a:ext cx="977900" cy="977900"/>
          </a:xfrm>
          <a:prstGeom prst="rtTriangle">
            <a:avLst/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5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06225" y="6398418"/>
            <a:ext cx="365760" cy="365760"/>
          </a:xfrm>
          <a:prstGeom prst="roundRect">
            <a:avLst>
              <a:gd name="adj" fmla="val 5325"/>
            </a:avLst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Montserrat" panose="000005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6127" y="6412021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09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4F84D597-17C3-486A-AE0C-AA0606ABA993}"/>
              </a:ext>
            </a:extLst>
          </p:cNvPr>
          <p:cNvSpPr/>
          <p:nvPr/>
        </p:nvSpPr>
        <p:spPr>
          <a:xfrm>
            <a:off x="1121374" y="2328454"/>
            <a:ext cx="3020785" cy="37109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270000" dist="5842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8431008-EBD9-41EC-9603-1BA2CDF7B9A8}"/>
              </a:ext>
            </a:extLst>
          </p:cNvPr>
          <p:cNvSpPr/>
          <p:nvPr/>
        </p:nvSpPr>
        <p:spPr>
          <a:xfrm rot="5400000">
            <a:off x="1121374" y="2328454"/>
            <a:ext cx="510683" cy="510683"/>
          </a:xfrm>
          <a:prstGeom prst="rtTriangle">
            <a:avLst/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DB75B1BB-FE5D-4669-B5FD-E665CFF79CCF}"/>
              </a:ext>
            </a:extLst>
          </p:cNvPr>
          <p:cNvSpPr/>
          <p:nvPr/>
        </p:nvSpPr>
        <p:spPr>
          <a:xfrm>
            <a:off x="4585608" y="2328454"/>
            <a:ext cx="3020785" cy="37109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270000" dist="5842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C4398C0-B731-4F7C-AC57-8BCF9DEB933C}"/>
              </a:ext>
            </a:extLst>
          </p:cNvPr>
          <p:cNvSpPr/>
          <p:nvPr/>
        </p:nvSpPr>
        <p:spPr>
          <a:xfrm rot="5400000">
            <a:off x="4585608" y="2328454"/>
            <a:ext cx="510683" cy="510683"/>
          </a:xfrm>
          <a:prstGeom prst="rtTriangle">
            <a:avLst/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B6AB5C55-B3E4-4DB8-B4B4-E635FB26BBA2}"/>
              </a:ext>
            </a:extLst>
          </p:cNvPr>
          <p:cNvSpPr/>
          <p:nvPr/>
        </p:nvSpPr>
        <p:spPr>
          <a:xfrm>
            <a:off x="8049842" y="2328454"/>
            <a:ext cx="3020785" cy="37109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270000" dist="5842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1173228-A626-4681-9A77-6267D7BE27E1}"/>
              </a:ext>
            </a:extLst>
          </p:cNvPr>
          <p:cNvSpPr/>
          <p:nvPr/>
        </p:nvSpPr>
        <p:spPr>
          <a:xfrm rot="5400000">
            <a:off x="8049842" y="2328454"/>
            <a:ext cx="510683" cy="510683"/>
          </a:xfrm>
          <a:prstGeom prst="rtTriangle">
            <a:avLst/>
          </a:prstGeom>
          <a:solidFill>
            <a:srgbClr val="055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93940-1630-4228-A548-179982312301}"/>
              </a:ext>
            </a:extLst>
          </p:cNvPr>
          <p:cNvSpPr/>
          <p:nvPr/>
        </p:nvSpPr>
        <p:spPr>
          <a:xfrm>
            <a:off x="1415432" y="4515495"/>
            <a:ext cx="2432668" cy="121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3000"/>
              </a:spcAft>
            </a:pPr>
            <a:r>
              <a:rPr lang="en-US" sz="1000" dirty="0" smtClean="0">
                <a:latin typeface="Montserrat" panose="00000500000000000000" pitchFamily="50" charset="0"/>
              </a:rPr>
              <a:t>Lorem Ipsum is simply dummy text of the printing and typesetting industry. Lorem Ipsum has been the industry's standard dummy text ever since the 1500s.</a:t>
            </a:r>
            <a:endParaRPr lang="en-US" sz="800" dirty="0">
              <a:latin typeface="Montserrat" panose="00000500000000000000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B36BA4-06FE-4D82-BB6F-B71D40E451EE}"/>
              </a:ext>
            </a:extLst>
          </p:cNvPr>
          <p:cNvSpPr/>
          <p:nvPr/>
        </p:nvSpPr>
        <p:spPr>
          <a:xfrm>
            <a:off x="1309334" y="4036157"/>
            <a:ext cx="26448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Montserrat" panose="00000500000000000000" pitchFamily="50" charset="0"/>
                <a:ea typeface="Roboto Light" panose="02000000000000000000" pitchFamily="2" charset="0"/>
                <a:cs typeface="Segoe UI Light" panose="020B0502040204020203" pitchFamily="34" charset="0"/>
              </a:rPr>
              <a:t>Lorem</a:t>
            </a:r>
            <a:endParaRPr lang="id-ID" dirty="0">
              <a:latin typeface="Montserrat" panose="00000500000000000000" pitchFamily="50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5E1FDB-D7AF-47C5-8AD5-8D20A1963D13}"/>
              </a:ext>
            </a:extLst>
          </p:cNvPr>
          <p:cNvGrpSpPr/>
          <p:nvPr/>
        </p:nvGrpSpPr>
        <p:grpSpPr>
          <a:xfrm>
            <a:off x="3581402" y="833472"/>
            <a:ext cx="5029198" cy="1440424"/>
            <a:chOff x="3581401" y="2214871"/>
            <a:chExt cx="5029198" cy="14404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BFB374-7CAE-4208-AED2-1CD20C5D0CF1}"/>
                </a:ext>
              </a:extLst>
            </p:cNvPr>
            <p:cNvGrpSpPr/>
            <p:nvPr/>
          </p:nvGrpSpPr>
          <p:grpSpPr>
            <a:xfrm>
              <a:off x="3581401" y="2214871"/>
              <a:ext cx="5029198" cy="1440424"/>
              <a:chOff x="317565" y="2529166"/>
              <a:chExt cx="5029198" cy="1440424"/>
            </a:xfrm>
          </p:grpSpPr>
          <p:sp>
            <p:nvSpPr>
              <p:cNvPr id="21" name="Text Placeholder 2">
                <a:extLst>
                  <a:ext uri="{FF2B5EF4-FFF2-40B4-BE49-F238E27FC236}">
                    <a16:creationId xmlns:a16="http://schemas.microsoft.com/office/drawing/2014/main" id="{C9F002C6-7FE8-4E90-A4E2-E84EB586E8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7565" y="2849988"/>
                <a:ext cx="5029198" cy="1119602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>
                    <a:solidFill>
                      <a:schemeClr val="tx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Our Team Member</a:t>
                </a:r>
                <a:endParaRPr lang="id-ID" sz="3600" dirty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22" name="Text Placeholder 2">
                <a:extLst>
                  <a:ext uri="{FF2B5EF4-FFF2-40B4-BE49-F238E27FC236}">
                    <a16:creationId xmlns:a16="http://schemas.microsoft.com/office/drawing/2014/main" id="{26AF474C-21DF-4159-8522-387D0FD6E48C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1121673" y="2529166"/>
                <a:ext cx="3420981" cy="475747"/>
              </a:xfrm>
              <a:prstGeom prst="rect">
                <a:avLst/>
              </a:prstGeom>
            </p:spPr>
            <p:txBody>
              <a:bodyPr/>
              <a:lstStyle>
                <a:lvl1pPr marL="0" indent="0" algn="ctr" defTabSz="1460754" rtl="0" eaLnBrk="1" latinLnBrk="0" hangingPunct="1">
                  <a:lnSpc>
                    <a:spcPct val="90000"/>
                  </a:lnSpc>
                  <a:spcBef>
                    <a:spcPts val="1598"/>
                  </a:spcBef>
                  <a:buFont typeface="Arial" panose="020B0604020202020204" pitchFamily="34" charset="0"/>
                  <a:buNone/>
                  <a:defRPr sz="4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1095566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83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5943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319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556320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86697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17074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747451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477828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208205" indent="-365189" algn="l" defTabSz="1460754" rtl="0" eaLnBrk="1" latinLnBrk="0" hangingPunct="1">
                  <a:lnSpc>
                    <a:spcPct val="90000"/>
                  </a:lnSpc>
                  <a:spcBef>
                    <a:spcPts val="799"/>
                  </a:spcBef>
                  <a:buFont typeface="Arial" panose="020B0604020202020204" pitchFamily="34" charset="0"/>
                  <a:buChar char="•"/>
                  <a:defRPr sz="287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chemeClr val="tx1"/>
                    </a:solidFill>
                    <a:latin typeface="Montserrat" panose="00000500000000000000" pitchFamily="50" charset="0"/>
                    <a:ea typeface="Roboto Light" panose="02000000000000000000" pitchFamily="2" charset="0"/>
                  </a:rPr>
                  <a:t>Type Awesome Title</a:t>
                </a:r>
                <a:endParaRPr lang="id-ID" sz="1400" dirty="0">
                  <a:solidFill>
                    <a:schemeClr val="tx1"/>
                  </a:solidFill>
                  <a:latin typeface="Montserrat" panose="00000500000000000000" pitchFamily="50" charset="0"/>
                  <a:ea typeface="Roboto Light" panose="02000000000000000000" pitchFamily="2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E6B8CC5-7A8C-416B-BF7A-47E90DB4D9C7}"/>
                </a:ext>
              </a:extLst>
            </p:cNvPr>
            <p:cNvGrpSpPr/>
            <p:nvPr/>
          </p:nvGrpSpPr>
          <p:grpSpPr>
            <a:xfrm flipH="1">
              <a:off x="5917404" y="3176267"/>
              <a:ext cx="357190" cy="50114"/>
              <a:chOff x="9072742" y="259789"/>
              <a:chExt cx="1860271" cy="260996"/>
            </a:xfr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</p:grpSpPr>
          <p:sp>
            <p:nvSpPr>
              <p:cNvPr id="19" name="Rectangle: Rounded Corners 19">
                <a:extLst>
                  <a:ext uri="{FF2B5EF4-FFF2-40B4-BE49-F238E27FC236}">
                    <a16:creationId xmlns:a16="http://schemas.microsoft.com/office/drawing/2014/main" id="{A315CDC7-9D21-42B7-A277-30BE2997E4A6}"/>
                  </a:ext>
                </a:extLst>
              </p:cNvPr>
              <p:cNvSpPr/>
              <p:nvPr/>
            </p:nvSpPr>
            <p:spPr>
              <a:xfrm>
                <a:off x="9433088" y="259789"/>
                <a:ext cx="1499925" cy="260996"/>
              </a:xfrm>
              <a:prstGeom prst="roundRect">
                <a:avLst>
                  <a:gd name="adj" fmla="val 50000"/>
                </a:avLst>
              </a:prstGeom>
              <a:solidFill>
                <a:srgbClr val="055BA8"/>
              </a:solidFill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975AD65-6004-4F74-8614-C2E97B5AF7C0}"/>
                  </a:ext>
                </a:extLst>
              </p:cNvPr>
              <p:cNvSpPr/>
              <p:nvPr/>
            </p:nvSpPr>
            <p:spPr>
              <a:xfrm>
                <a:off x="9072742" y="259789"/>
                <a:ext cx="260998" cy="260996"/>
              </a:xfrm>
              <a:prstGeom prst="ellipse">
                <a:avLst/>
              </a:prstGeom>
              <a:solidFill>
                <a:srgbClr val="055B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4A00B39-C5A7-4D27-851E-A8A5807A66B9}"/>
              </a:ext>
            </a:extLst>
          </p:cNvPr>
          <p:cNvSpPr/>
          <p:nvPr/>
        </p:nvSpPr>
        <p:spPr>
          <a:xfrm>
            <a:off x="4879665" y="4515495"/>
            <a:ext cx="2432668" cy="121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3000"/>
              </a:spcAft>
            </a:pPr>
            <a:r>
              <a:rPr lang="en-US" sz="1000" dirty="0" smtClean="0">
                <a:latin typeface="Montserrat" panose="00000500000000000000" pitchFamily="50" charset="0"/>
              </a:rPr>
              <a:t>Lorem Ipsum is simply dummy text of the printing and typesetting industry. Lorem Ipsum has been the industry's standard dummy text ever since the 1500s.</a:t>
            </a:r>
            <a:endParaRPr lang="en-US" sz="800" dirty="0">
              <a:latin typeface="Montserrat" panose="000005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087A88-8188-4856-997A-602582F70EB7}"/>
              </a:ext>
            </a:extLst>
          </p:cNvPr>
          <p:cNvSpPr/>
          <p:nvPr/>
        </p:nvSpPr>
        <p:spPr>
          <a:xfrm>
            <a:off x="4773567" y="4036157"/>
            <a:ext cx="26448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Montserrat" panose="00000500000000000000" pitchFamily="50" charset="0"/>
                <a:ea typeface="Roboto Light" panose="02000000000000000000" pitchFamily="2" charset="0"/>
                <a:cs typeface="Segoe UI Light" panose="020B0502040204020203" pitchFamily="34" charset="0"/>
              </a:rPr>
              <a:t>Lorem</a:t>
            </a:r>
            <a:endParaRPr lang="id-ID" dirty="0">
              <a:latin typeface="Montserrat" panose="00000500000000000000" pitchFamily="50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95FE39-ACD9-4BB2-968F-78B5D314BA84}"/>
              </a:ext>
            </a:extLst>
          </p:cNvPr>
          <p:cNvSpPr/>
          <p:nvPr/>
        </p:nvSpPr>
        <p:spPr>
          <a:xfrm>
            <a:off x="8343900" y="4515495"/>
            <a:ext cx="2432668" cy="121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3000"/>
              </a:spcAft>
            </a:pPr>
            <a:r>
              <a:rPr lang="en-US" sz="1000" dirty="0" smtClean="0">
                <a:latin typeface="Montserrat" panose="00000500000000000000" pitchFamily="50" charset="0"/>
              </a:rPr>
              <a:t>Lorem Ipsum is simply dummy text of the printing and typesetting industry. Lorem Ipsum has been the industry's standard dummy text ever since the 1500s.</a:t>
            </a:r>
            <a:endParaRPr lang="en-US" sz="800" dirty="0"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D4C9F9-5574-40CC-9E26-933F73E5DB42}"/>
              </a:ext>
            </a:extLst>
          </p:cNvPr>
          <p:cNvSpPr/>
          <p:nvPr/>
        </p:nvSpPr>
        <p:spPr>
          <a:xfrm>
            <a:off x="8237802" y="4036157"/>
            <a:ext cx="26448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Montserrat" panose="00000500000000000000" pitchFamily="50" charset="0"/>
                <a:ea typeface="Roboto Light" panose="02000000000000000000" pitchFamily="2" charset="0"/>
                <a:cs typeface="Segoe UI Light" panose="020B0502040204020203" pitchFamily="34" charset="0"/>
              </a:rPr>
              <a:t>Lorem</a:t>
            </a:r>
            <a:endParaRPr lang="id-ID" dirty="0">
              <a:latin typeface="Montserrat" panose="00000500000000000000" pitchFamily="50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33" name="Picture Placeholder 3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1824" r="-214" b="31500"/>
          <a:stretch/>
        </p:blipFill>
        <p:spPr>
          <a:xfrm>
            <a:off x="2074863" y="2625725"/>
            <a:ext cx="1112837" cy="1112838"/>
          </a:xfrm>
        </p:spPr>
      </p:pic>
      <p:pic>
        <p:nvPicPr>
          <p:cNvPr id="34" name="Picture Placeholder 3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r="16315"/>
          <a:stretch>
            <a:fillRect/>
          </a:stretch>
        </p:blipFill>
        <p:spPr>
          <a:xfrm>
            <a:off x="5540375" y="2625725"/>
            <a:ext cx="1111250" cy="1112838"/>
          </a:xfrm>
        </p:spPr>
      </p:pic>
      <p:pic>
        <p:nvPicPr>
          <p:cNvPr id="35" name="Picture Placeholder 3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29220"/>
          <a:stretch/>
        </p:blipFill>
        <p:spPr>
          <a:xfrm>
            <a:off x="9004300" y="2625725"/>
            <a:ext cx="1112838" cy="1112838"/>
          </a:xfrm>
        </p:spPr>
      </p:pic>
    </p:spTree>
    <p:extLst>
      <p:ext uri="{BB962C8B-B14F-4D97-AF65-F5344CB8AC3E}">
        <p14:creationId xmlns:p14="http://schemas.microsoft.com/office/powerpoint/2010/main" val="372720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108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Montserrat</vt:lpstr>
      <vt:lpstr>Roboto Condensed Light</vt:lpstr>
      <vt:lpstr>Roboto Light</vt:lpstr>
      <vt:lpstr>Roboto Medium</vt:lpstr>
      <vt:lpstr>Segoe UI</vt:lpstr>
      <vt:lpstr>Segoe UI Light</vt:lpstr>
      <vt:lpstr>Source Sans Pro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Moorche</dc:creator>
  <cp:lastModifiedBy>Moorche</cp:lastModifiedBy>
  <cp:revision>30</cp:revision>
  <dcterms:created xsi:type="dcterms:W3CDTF">2019-05-28T08:42:12Z</dcterms:created>
  <dcterms:modified xsi:type="dcterms:W3CDTF">2019-05-28T09:49:43Z</dcterms:modified>
</cp:coreProperties>
</file>