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91" r:id="rId5"/>
    <p:sldId id="262" r:id="rId6"/>
    <p:sldId id="264" r:id="rId7"/>
    <p:sldId id="275" r:id="rId8"/>
    <p:sldId id="290" r:id="rId9"/>
    <p:sldId id="2181" r:id="rId10"/>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showGuides="1">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qeeb19941@outlook.com" userId="0bae026f8a5a7a11" providerId="LiveId" clId="{ED8D8BBD-D450-4FF7-BBB7-E16B610BEE26}"/>
    <pc:docChg chg="modSld">
      <pc:chgData name="aqeeb19941@outlook.com" userId="0bae026f8a5a7a11" providerId="LiveId" clId="{ED8D8BBD-D450-4FF7-BBB7-E16B610BEE26}" dt="2019-05-25T13:25:10.291" v="50" actId="20577"/>
      <pc:docMkLst>
        <pc:docMk/>
      </pc:docMkLst>
      <pc:sldChg chg="modSp">
        <pc:chgData name="aqeeb19941@outlook.com" userId="0bae026f8a5a7a11" providerId="LiveId" clId="{ED8D8BBD-D450-4FF7-BBB7-E16B610BEE26}" dt="2019-05-25T13:20:48.561" v="22" actId="207"/>
        <pc:sldMkLst>
          <pc:docMk/>
          <pc:sldMk cId="0" sldId="258"/>
        </pc:sldMkLst>
        <pc:spChg chg="mod">
          <ac:chgData name="aqeeb19941@outlook.com" userId="0bae026f8a5a7a11" providerId="LiveId" clId="{ED8D8BBD-D450-4FF7-BBB7-E16B610BEE26}" dt="2019-05-25T13:20:48.561" v="22" actId="207"/>
          <ac:spMkLst>
            <pc:docMk/>
            <pc:sldMk cId="0" sldId="258"/>
            <ac:spMk id="6" creationId="{C4E12618-345E-4FAA-9E13-2E077A458F68}"/>
          </ac:spMkLst>
        </pc:spChg>
      </pc:sldChg>
      <pc:sldChg chg="modSp">
        <pc:chgData name="aqeeb19941@outlook.com" userId="0bae026f8a5a7a11" providerId="LiveId" clId="{ED8D8BBD-D450-4FF7-BBB7-E16B610BEE26}" dt="2019-05-25T13:20:35.779" v="20" actId="207"/>
        <pc:sldMkLst>
          <pc:docMk/>
          <pc:sldMk cId="0" sldId="260"/>
        </pc:sldMkLst>
        <pc:spChg chg="mod">
          <ac:chgData name="aqeeb19941@outlook.com" userId="0bae026f8a5a7a11" providerId="LiveId" clId="{ED8D8BBD-D450-4FF7-BBB7-E16B610BEE26}" dt="2019-05-25T13:20:35.779" v="20" actId="207"/>
          <ac:spMkLst>
            <pc:docMk/>
            <pc:sldMk cId="0" sldId="260"/>
            <ac:spMk id="5" creationId="{29EC8494-8F2B-4A23-B4DD-325BD5B4AE20}"/>
          </ac:spMkLst>
        </pc:spChg>
      </pc:sldChg>
      <pc:sldChg chg="modSp">
        <pc:chgData name="aqeeb19941@outlook.com" userId="0bae026f8a5a7a11" providerId="LiveId" clId="{ED8D8BBD-D450-4FF7-BBB7-E16B610BEE26}" dt="2019-05-25T13:20:22.659" v="19" actId="207"/>
        <pc:sldMkLst>
          <pc:docMk/>
          <pc:sldMk cId="0" sldId="261"/>
        </pc:sldMkLst>
        <pc:spChg chg="mod">
          <ac:chgData name="aqeeb19941@outlook.com" userId="0bae026f8a5a7a11" providerId="LiveId" clId="{ED8D8BBD-D450-4FF7-BBB7-E16B610BEE26}" dt="2019-05-25T13:20:22.659" v="19" actId="207"/>
          <ac:spMkLst>
            <pc:docMk/>
            <pc:sldMk cId="0" sldId="261"/>
            <ac:spMk id="7" creationId="{729A80E5-C037-4A30-9361-EE133B72CA3C}"/>
          </ac:spMkLst>
        </pc:spChg>
      </pc:sldChg>
      <pc:sldChg chg="modSp">
        <pc:chgData name="aqeeb19941@outlook.com" userId="0bae026f8a5a7a11" providerId="LiveId" clId="{ED8D8BBD-D450-4FF7-BBB7-E16B610BEE26}" dt="2019-05-25T13:19:30.470" v="11" actId="14100"/>
        <pc:sldMkLst>
          <pc:docMk/>
          <pc:sldMk cId="0" sldId="262"/>
        </pc:sldMkLst>
        <pc:spChg chg="mod">
          <ac:chgData name="aqeeb19941@outlook.com" userId="0bae026f8a5a7a11" providerId="LiveId" clId="{ED8D8BBD-D450-4FF7-BBB7-E16B610BEE26}" dt="2019-05-25T13:19:30.470" v="11" actId="14100"/>
          <ac:spMkLst>
            <pc:docMk/>
            <pc:sldMk cId="0" sldId="262"/>
            <ac:spMk id="5" creationId="{9755A013-70BB-428D-93F2-06AF2F23AFCD}"/>
          </ac:spMkLst>
        </pc:spChg>
      </pc:sldChg>
      <pc:sldChg chg="modSp">
        <pc:chgData name="aqeeb19941@outlook.com" userId="0bae026f8a5a7a11" providerId="LiveId" clId="{ED8D8BBD-D450-4FF7-BBB7-E16B610BEE26}" dt="2019-05-25T13:18:59.829" v="7" actId="207"/>
        <pc:sldMkLst>
          <pc:docMk/>
          <pc:sldMk cId="0" sldId="264"/>
        </pc:sldMkLst>
        <pc:spChg chg="mod">
          <ac:chgData name="aqeeb19941@outlook.com" userId="0bae026f8a5a7a11" providerId="LiveId" clId="{ED8D8BBD-D450-4FF7-BBB7-E16B610BEE26}" dt="2019-05-25T13:18:59.829" v="7" actId="207"/>
          <ac:spMkLst>
            <pc:docMk/>
            <pc:sldMk cId="0" sldId="264"/>
            <ac:spMk id="9" creationId="{AB202A25-FC33-444E-BCF2-B6112C7B05EB}"/>
          </ac:spMkLst>
        </pc:spChg>
      </pc:sldChg>
      <pc:sldChg chg="addSp modSp">
        <pc:chgData name="aqeeb19941@outlook.com" userId="0bae026f8a5a7a11" providerId="LiveId" clId="{ED8D8BBD-D450-4FF7-BBB7-E16B610BEE26}" dt="2019-05-25T13:25:10.291" v="50" actId="20577"/>
        <pc:sldMkLst>
          <pc:docMk/>
          <pc:sldMk cId="0" sldId="275"/>
        </pc:sldMkLst>
        <pc:spChg chg="mod">
          <ac:chgData name="aqeeb19941@outlook.com" userId="0bae026f8a5a7a11" providerId="LiveId" clId="{ED8D8BBD-D450-4FF7-BBB7-E16B610BEE26}" dt="2019-05-25T13:18:42.521" v="5" actId="207"/>
          <ac:spMkLst>
            <pc:docMk/>
            <pc:sldMk cId="0" sldId="275"/>
            <ac:spMk id="13" creationId="{BF866195-4AB9-4FFB-B441-C69E095F611A}"/>
          </ac:spMkLst>
        </pc:spChg>
        <pc:spChg chg="add mod">
          <ac:chgData name="aqeeb19941@outlook.com" userId="0bae026f8a5a7a11" providerId="LiveId" clId="{ED8D8BBD-D450-4FF7-BBB7-E16B610BEE26}" dt="2019-05-25T13:25:01.900" v="49" actId="20577"/>
          <ac:spMkLst>
            <pc:docMk/>
            <pc:sldMk cId="0" sldId="275"/>
            <ac:spMk id="14" creationId="{0B57919E-A5DD-4EE1-BA9F-A8AF5D7D8778}"/>
          </ac:spMkLst>
        </pc:spChg>
        <pc:spChg chg="add mod">
          <ac:chgData name="aqeeb19941@outlook.com" userId="0bae026f8a5a7a11" providerId="LiveId" clId="{ED8D8BBD-D450-4FF7-BBB7-E16B610BEE26}" dt="2019-05-25T13:25:10.291" v="50" actId="20577"/>
          <ac:spMkLst>
            <pc:docMk/>
            <pc:sldMk cId="0" sldId="275"/>
            <ac:spMk id="21" creationId="{E6E94A8D-C838-4731-899D-381959B08238}"/>
          </ac:spMkLst>
        </pc:spChg>
        <pc:spChg chg="add mod">
          <ac:chgData name="aqeeb19941@outlook.com" userId="0bae026f8a5a7a11" providerId="LiveId" clId="{ED8D8BBD-D450-4FF7-BBB7-E16B610BEE26}" dt="2019-05-25T13:24:56.482" v="48" actId="20577"/>
          <ac:spMkLst>
            <pc:docMk/>
            <pc:sldMk cId="0" sldId="275"/>
            <ac:spMk id="22" creationId="{A441C66B-A0E3-4B74-9B75-B90F013DC9D8}"/>
          </ac:spMkLst>
        </pc:spChg>
        <pc:grpChg chg="add mod">
          <ac:chgData name="aqeeb19941@outlook.com" userId="0bae026f8a5a7a11" providerId="LiveId" clId="{ED8D8BBD-D450-4FF7-BBB7-E16B610BEE26}" dt="2019-05-25T13:24:11.656" v="45" actId="408"/>
          <ac:grpSpMkLst>
            <pc:docMk/>
            <pc:sldMk cId="0" sldId="275"/>
            <ac:grpSpMk id="15" creationId="{6DC71DEA-3A3C-4D52-A1FC-05C4C90E3ACA}"/>
          </ac:grpSpMkLst>
        </pc:grpChg>
        <pc:grpChg chg="add mod">
          <ac:chgData name="aqeeb19941@outlook.com" userId="0bae026f8a5a7a11" providerId="LiveId" clId="{ED8D8BBD-D450-4FF7-BBB7-E16B610BEE26}" dt="2019-05-25T13:24:11.656" v="45" actId="408"/>
          <ac:grpSpMkLst>
            <pc:docMk/>
            <pc:sldMk cId="0" sldId="275"/>
            <ac:grpSpMk id="16" creationId="{6F2AD284-80D7-42B2-9B9F-A8AD9444969F}"/>
          </ac:grpSpMkLst>
        </pc:grpChg>
        <pc:picChg chg="ord">
          <ac:chgData name="aqeeb19941@outlook.com" userId="0bae026f8a5a7a11" providerId="LiveId" clId="{ED8D8BBD-D450-4FF7-BBB7-E16B610BEE26}" dt="2019-05-25T13:24:48.378" v="47" actId="167"/>
          <ac:picMkLst>
            <pc:docMk/>
            <pc:sldMk cId="0" sldId="275"/>
            <ac:picMk id="8" creationId="{D1C5E57F-6AA5-4E01-9E19-984E2F5065B6}"/>
          </ac:picMkLst>
        </pc:picChg>
      </pc:sldChg>
      <pc:sldChg chg="modSp">
        <pc:chgData name="aqeeb19941@outlook.com" userId="0bae026f8a5a7a11" providerId="LiveId" clId="{ED8D8BBD-D450-4FF7-BBB7-E16B610BEE26}" dt="2019-05-25T13:21:29.920" v="24" actId="1076"/>
        <pc:sldMkLst>
          <pc:docMk/>
          <pc:sldMk cId="0" sldId="290"/>
        </pc:sldMkLst>
        <pc:spChg chg="mod">
          <ac:chgData name="aqeeb19941@outlook.com" userId="0bae026f8a5a7a11" providerId="LiveId" clId="{ED8D8BBD-D450-4FF7-BBB7-E16B610BEE26}" dt="2019-05-25T13:21:24.405" v="23" actId="1076"/>
          <ac:spMkLst>
            <pc:docMk/>
            <pc:sldMk cId="0" sldId="290"/>
            <ac:spMk id="8" creationId="{0B5FBF16-7C8E-46BF-9EE4-82323AC76B53}"/>
          </ac:spMkLst>
        </pc:spChg>
        <pc:spChg chg="mod">
          <ac:chgData name="aqeeb19941@outlook.com" userId="0bae026f8a5a7a11" providerId="LiveId" clId="{ED8D8BBD-D450-4FF7-BBB7-E16B610BEE26}" dt="2019-05-25T13:21:29.920" v="24" actId="1076"/>
          <ac:spMkLst>
            <pc:docMk/>
            <pc:sldMk cId="0" sldId="290"/>
            <ac:spMk id="110595" creationId="{C35FBF38-6752-476B-B659-9EE602A3440E}"/>
          </ac:spMkLst>
        </pc:spChg>
      </pc:sldChg>
      <pc:sldChg chg="addSp modSp">
        <pc:chgData name="aqeeb19941@outlook.com" userId="0bae026f8a5a7a11" providerId="LiveId" clId="{ED8D8BBD-D450-4FF7-BBB7-E16B610BEE26}" dt="2019-05-25T13:19:56.158" v="15" actId="207"/>
        <pc:sldMkLst>
          <pc:docMk/>
          <pc:sldMk cId="522877221" sldId="291"/>
        </pc:sldMkLst>
        <pc:spChg chg="mod">
          <ac:chgData name="aqeeb19941@outlook.com" userId="0bae026f8a5a7a11" providerId="LiveId" clId="{ED8D8BBD-D450-4FF7-BBB7-E16B610BEE26}" dt="2019-05-25T13:17:11.753" v="0" actId="338"/>
          <ac:spMkLst>
            <pc:docMk/>
            <pc:sldMk cId="522877221" sldId="291"/>
            <ac:spMk id="3" creationId="{7D433B20-64EA-49C7-8CF9-3B87E92F74C7}"/>
          </ac:spMkLst>
        </pc:spChg>
        <pc:spChg chg="mod">
          <ac:chgData name="aqeeb19941@outlook.com" userId="0bae026f8a5a7a11" providerId="LiveId" clId="{ED8D8BBD-D450-4FF7-BBB7-E16B610BEE26}" dt="2019-05-25T13:17:11.753" v="0" actId="338"/>
          <ac:spMkLst>
            <pc:docMk/>
            <pc:sldMk cId="522877221" sldId="291"/>
            <ac:spMk id="4" creationId="{91FC4AFE-BC18-4807-8DE9-261E71940E86}"/>
          </ac:spMkLst>
        </pc:spChg>
        <pc:spChg chg="mod">
          <ac:chgData name="aqeeb19941@outlook.com" userId="0bae026f8a5a7a11" providerId="LiveId" clId="{ED8D8BBD-D450-4FF7-BBB7-E16B610BEE26}" dt="2019-05-25T13:19:56.158" v="15" actId="207"/>
          <ac:spMkLst>
            <pc:docMk/>
            <pc:sldMk cId="522877221" sldId="291"/>
            <ac:spMk id="10" creationId="{ECD0A251-43CD-4710-8AE5-3438B9587ED5}"/>
          </ac:spMkLst>
        </pc:spChg>
        <pc:grpChg chg="add mod">
          <ac:chgData name="aqeeb19941@outlook.com" userId="0bae026f8a5a7a11" providerId="LiveId" clId="{ED8D8BBD-D450-4FF7-BBB7-E16B610BEE26}" dt="2019-05-25T13:17:48.260" v="3" actId="1076"/>
          <ac:grpSpMkLst>
            <pc:docMk/>
            <pc:sldMk cId="522877221" sldId="291"/>
            <ac:grpSpMk id="11" creationId="{34B9C442-3290-4D32-A76D-2B1ABE6889B5}"/>
          </ac:grpSpMkLst>
        </pc:grpChg>
      </pc:sldChg>
      <pc:sldChg chg="modSp">
        <pc:chgData name="aqeeb19941@outlook.com" userId="0bae026f8a5a7a11" providerId="LiveId" clId="{ED8D8BBD-D450-4FF7-BBB7-E16B610BEE26}" dt="2019-05-25T13:18:29.953" v="4" actId="207"/>
        <pc:sldMkLst>
          <pc:docMk/>
          <pc:sldMk cId="0" sldId="2181"/>
        </pc:sldMkLst>
        <pc:spChg chg="mod">
          <ac:chgData name="aqeeb19941@outlook.com" userId="0bae026f8a5a7a11" providerId="LiveId" clId="{ED8D8BBD-D450-4FF7-BBB7-E16B610BEE26}" dt="2019-05-25T13:18:29.953" v="4" actId="207"/>
          <ac:spMkLst>
            <pc:docMk/>
            <pc:sldMk cId="0" sldId="2181"/>
            <ac:spMk id="65547" creationId="{3426F2C6-EFAF-44B7-8776-E7F4E35436F7}"/>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D0113-9944-4BE5-B840-D3212AB3B3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id="{C6576225-724E-4E0C-9713-0FF59A99AA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id="{CE37909F-D0E5-45DA-B4D4-0AA644F32A28}"/>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5" name="Footer Placeholder 4">
            <a:extLst>
              <a:ext uri="{FF2B5EF4-FFF2-40B4-BE49-F238E27FC236}">
                <a16:creationId xmlns:a16="http://schemas.microsoft.com/office/drawing/2014/main" id="{598EEA0C-D800-4C4D-9B63-BD10AE2E3C19}"/>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86BA711D-793D-47C1-9F6D-A349AC4F6215}"/>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2203579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F21D-DCC7-4A43-8E2A-FC6BF9A6F6C3}"/>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8934A80E-94AC-4005-BED3-1384B1E4EE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FB86BBB6-F273-4363-863F-CFC81D94F757}"/>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5" name="Footer Placeholder 4">
            <a:extLst>
              <a:ext uri="{FF2B5EF4-FFF2-40B4-BE49-F238E27FC236}">
                <a16:creationId xmlns:a16="http://schemas.microsoft.com/office/drawing/2014/main" id="{E7121831-1F16-44D3-A647-42701F623B5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ED62B8D1-E45A-41B6-B949-B41066254150}"/>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426346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3BEADD-239E-4703-8DD3-6E8F55BF95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8FC9592F-201E-477F-8541-FC916250C30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3DC0041F-A884-4434-BF2F-16AFA1AB55B9}"/>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5" name="Footer Placeholder 4">
            <a:extLst>
              <a:ext uri="{FF2B5EF4-FFF2-40B4-BE49-F238E27FC236}">
                <a16:creationId xmlns:a16="http://schemas.microsoft.com/office/drawing/2014/main" id="{DE8C56A3-1034-480B-A491-E4F278497283}"/>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EBBF655B-8093-465A-AFA8-8AAE002D9170}"/>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3813737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70600" cy="6858000"/>
          </a:xfrm>
          <a:prstGeom prst="rtTriangle">
            <a:avLst/>
          </a:prstGeom>
        </p:spPr>
        <p:txBody>
          <a:bodyPr rtlCol="0">
            <a:normAutofit/>
          </a:bodyPr>
          <a:lstStyle/>
          <a:p>
            <a:pPr lvl="0"/>
            <a:endParaRPr lang="id-ID" noProof="0"/>
          </a:p>
        </p:txBody>
      </p:sp>
    </p:spTree>
    <p:extLst>
      <p:ext uri="{BB962C8B-B14F-4D97-AF65-F5344CB8AC3E}">
        <p14:creationId xmlns:p14="http://schemas.microsoft.com/office/powerpoint/2010/main" val="370242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4610100"/>
          </a:xfrm>
          <a:prstGeom prst="flowChartMerge">
            <a:avLst/>
          </a:prstGeom>
        </p:spPr>
        <p:txBody>
          <a:bodyPr rtlCol="0">
            <a:normAutofit/>
          </a:bodyPr>
          <a:lstStyle/>
          <a:p>
            <a:pPr lvl="0"/>
            <a:endParaRPr lang="id-ID" noProof="0"/>
          </a:p>
        </p:txBody>
      </p:sp>
    </p:spTree>
    <p:extLst>
      <p:ext uri="{BB962C8B-B14F-4D97-AF65-F5344CB8AC3E}">
        <p14:creationId xmlns:p14="http://schemas.microsoft.com/office/powerpoint/2010/main" val="2798463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844800"/>
            <a:ext cx="12192000" cy="4013200"/>
          </a:xfrm>
          <a:prstGeom prst="flowChartExtract">
            <a:avLst/>
          </a:prstGeom>
        </p:spPr>
        <p:txBody>
          <a:bodyPr rtlCol="0">
            <a:normAutofit/>
          </a:bodyPr>
          <a:lstStyle/>
          <a:p>
            <a:pPr lvl="0"/>
            <a:endParaRPr lang="id-ID" noProof="0"/>
          </a:p>
        </p:txBody>
      </p:sp>
    </p:spTree>
    <p:extLst>
      <p:ext uri="{BB962C8B-B14F-4D97-AF65-F5344CB8AC3E}">
        <p14:creationId xmlns:p14="http://schemas.microsoft.com/office/powerpoint/2010/main" val="1518389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3" name="Picture Placeholder 22"/>
          <p:cNvSpPr>
            <a:spLocks noGrp="1"/>
          </p:cNvSpPr>
          <p:nvPr>
            <p:ph type="pic" sz="quarter" idx="20"/>
          </p:nvPr>
        </p:nvSpPr>
        <p:spPr>
          <a:xfrm>
            <a:off x="-50800" y="-1377950"/>
            <a:ext cx="9118600" cy="8661400"/>
          </a:xfrm>
          <a:custGeom>
            <a:avLst/>
            <a:gdLst>
              <a:gd name="connsiteX0" fmla="*/ 1460501 w 9118600"/>
              <a:gd name="connsiteY0" fmla="*/ 5905500 h 8661400"/>
              <a:gd name="connsiteX1" fmla="*/ 2921001 w 9118600"/>
              <a:gd name="connsiteY1" fmla="*/ 7283450 h 8661400"/>
              <a:gd name="connsiteX2" fmla="*/ 1460501 w 9118600"/>
              <a:gd name="connsiteY2" fmla="*/ 8661400 h 8661400"/>
              <a:gd name="connsiteX3" fmla="*/ 0 w 9118600"/>
              <a:gd name="connsiteY3" fmla="*/ 7283450 h 8661400"/>
              <a:gd name="connsiteX4" fmla="*/ 3009901 w 9118600"/>
              <a:gd name="connsiteY4" fmla="*/ 4419600 h 8661400"/>
              <a:gd name="connsiteX5" fmla="*/ 4470400 w 9118600"/>
              <a:gd name="connsiteY5" fmla="*/ 5797550 h 8661400"/>
              <a:gd name="connsiteX6" fmla="*/ 3009901 w 9118600"/>
              <a:gd name="connsiteY6" fmla="*/ 7175500 h 8661400"/>
              <a:gd name="connsiteX7" fmla="*/ 1549401 w 9118600"/>
              <a:gd name="connsiteY7" fmla="*/ 5797550 h 8661400"/>
              <a:gd name="connsiteX8" fmla="*/ 4559300 w 9118600"/>
              <a:gd name="connsiteY8" fmla="*/ 2959101 h 8661400"/>
              <a:gd name="connsiteX9" fmla="*/ 6019800 w 9118600"/>
              <a:gd name="connsiteY9" fmla="*/ 4337051 h 8661400"/>
              <a:gd name="connsiteX10" fmla="*/ 4559300 w 9118600"/>
              <a:gd name="connsiteY10" fmla="*/ 5715000 h 8661400"/>
              <a:gd name="connsiteX11" fmla="*/ 3098801 w 9118600"/>
              <a:gd name="connsiteY11" fmla="*/ 4337051 h 8661400"/>
              <a:gd name="connsiteX12" fmla="*/ 1460500 w 9118600"/>
              <a:gd name="connsiteY12" fmla="*/ 2959101 h 8661400"/>
              <a:gd name="connsiteX13" fmla="*/ 2921001 w 9118600"/>
              <a:gd name="connsiteY13" fmla="*/ 4337051 h 8661400"/>
              <a:gd name="connsiteX14" fmla="*/ 1460500 w 9118600"/>
              <a:gd name="connsiteY14" fmla="*/ 5715000 h 8661400"/>
              <a:gd name="connsiteX15" fmla="*/ 0 w 9118600"/>
              <a:gd name="connsiteY15" fmla="*/ 4337051 h 8661400"/>
              <a:gd name="connsiteX16" fmla="*/ 6108700 w 9118600"/>
              <a:gd name="connsiteY16" fmla="*/ 1498601 h 8661400"/>
              <a:gd name="connsiteX17" fmla="*/ 7569200 w 9118600"/>
              <a:gd name="connsiteY17" fmla="*/ 2876551 h 8661400"/>
              <a:gd name="connsiteX18" fmla="*/ 6108700 w 9118600"/>
              <a:gd name="connsiteY18" fmla="*/ 4254501 h 8661400"/>
              <a:gd name="connsiteX19" fmla="*/ 4648200 w 9118600"/>
              <a:gd name="connsiteY19" fmla="*/ 2876551 h 8661400"/>
              <a:gd name="connsiteX20" fmla="*/ 3009900 w 9118600"/>
              <a:gd name="connsiteY20" fmla="*/ 1473200 h 8661400"/>
              <a:gd name="connsiteX21" fmla="*/ 4470400 w 9118600"/>
              <a:gd name="connsiteY21" fmla="*/ 2851151 h 8661400"/>
              <a:gd name="connsiteX22" fmla="*/ 3009900 w 9118600"/>
              <a:gd name="connsiteY22" fmla="*/ 4229101 h 8661400"/>
              <a:gd name="connsiteX23" fmla="*/ 1549400 w 9118600"/>
              <a:gd name="connsiteY23" fmla="*/ 2851151 h 8661400"/>
              <a:gd name="connsiteX24" fmla="*/ 7658100 w 9118600"/>
              <a:gd name="connsiteY24" fmla="*/ 38101 h 8661400"/>
              <a:gd name="connsiteX25" fmla="*/ 9118600 w 9118600"/>
              <a:gd name="connsiteY25" fmla="*/ 1416051 h 8661400"/>
              <a:gd name="connsiteX26" fmla="*/ 7658100 w 9118600"/>
              <a:gd name="connsiteY26" fmla="*/ 2794001 h 8661400"/>
              <a:gd name="connsiteX27" fmla="*/ 6197600 w 9118600"/>
              <a:gd name="connsiteY27" fmla="*/ 1416051 h 8661400"/>
              <a:gd name="connsiteX28" fmla="*/ 1460500 w 9118600"/>
              <a:gd name="connsiteY28" fmla="*/ 12700 h 8661400"/>
              <a:gd name="connsiteX29" fmla="*/ 2921000 w 9118600"/>
              <a:gd name="connsiteY29" fmla="*/ 1390650 h 8661400"/>
              <a:gd name="connsiteX30" fmla="*/ 1460500 w 9118600"/>
              <a:gd name="connsiteY30" fmla="*/ 2768600 h 8661400"/>
              <a:gd name="connsiteX31" fmla="*/ 0 w 9118600"/>
              <a:gd name="connsiteY31" fmla="*/ 1390650 h 8661400"/>
              <a:gd name="connsiteX32" fmla="*/ 4559300 w 9118600"/>
              <a:gd name="connsiteY32" fmla="*/ 0 h 8661400"/>
              <a:gd name="connsiteX33" fmla="*/ 6019800 w 9118600"/>
              <a:gd name="connsiteY33" fmla="*/ 1377950 h 8661400"/>
              <a:gd name="connsiteX34" fmla="*/ 4559300 w 9118600"/>
              <a:gd name="connsiteY34" fmla="*/ 2755900 h 8661400"/>
              <a:gd name="connsiteX35" fmla="*/ 3098800 w 9118600"/>
              <a:gd name="connsiteY35" fmla="*/ 1377950 h 866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18600" h="8661400">
                <a:moveTo>
                  <a:pt x="1460501" y="5905500"/>
                </a:moveTo>
                <a:lnTo>
                  <a:pt x="2921001" y="7283450"/>
                </a:lnTo>
                <a:lnTo>
                  <a:pt x="1460501" y="8661400"/>
                </a:lnTo>
                <a:lnTo>
                  <a:pt x="0" y="7283450"/>
                </a:lnTo>
                <a:close/>
                <a:moveTo>
                  <a:pt x="3009901" y="4419600"/>
                </a:moveTo>
                <a:lnTo>
                  <a:pt x="4470400" y="5797550"/>
                </a:lnTo>
                <a:lnTo>
                  <a:pt x="3009901" y="7175500"/>
                </a:lnTo>
                <a:lnTo>
                  <a:pt x="1549401" y="5797550"/>
                </a:lnTo>
                <a:close/>
                <a:moveTo>
                  <a:pt x="4559300" y="2959101"/>
                </a:moveTo>
                <a:lnTo>
                  <a:pt x="6019800" y="4337051"/>
                </a:lnTo>
                <a:lnTo>
                  <a:pt x="4559300" y="5715000"/>
                </a:lnTo>
                <a:lnTo>
                  <a:pt x="3098801" y="4337051"/>
                </a:lnTo>
                <a:close/>
                <a:moveTo>
                  <a:pt x="1460500" y="2959101"/>
                </a:moveTo>
                <a:lnTo>
                  <a:pt x="2921001" y="4337051"/>
                </a:lnTo>
                <a:lnTo>
                  <a:pt x="1460500" y="5715000"/>
                </a:lnTo>
                <a:lnTo>
                  <a:pt x="0" y="4337051"/>
                </a:lnTo>
                <a:close/>
                <a:moveTo>
                  <a:pt x="6108700" y="1498601"/>
                </a:moveTo>
                <a:lnTo>
                  <a:pt x="7569200" y="2876551"/>
                </a:lnTo>
                <a:lnTo>
                  <a:pt x="6108700" y="4254501"/>
                </a:lnTo>
                <a:lnTo>
                  <a:pt x="4648200" y="2876551"/>
                </a:lnTo>
                <a:close/>
                <a:moveTo>
                  <a:pt x="3009900" y="1473200"/>
                </a:moveTo>
                <a:lnTo>
                  <a:pt x="4470400" y="2851151"/>
                </a:lnTo>
                <a:lnTo>
                  <a:pt x="3009900" y="4229101"/>
                </a:lnTo>
                <a:lnTo>
                  <a:pt x="1549400" y="2851151"/>
                </a:lnTo>
                <a:close/>
                <a:moveTo>
                  <a:pt x="7658100" y="38101"/>
                </a:moveTo>
                <a:lnTo>
                  <a:pt x="9118600" y="1416051"/>
                </a:lnTo>
                <a:lnTo>
                  <a:pt x="7658100" y="2794001"/>
                </a:lnTo>
                <a:lnTo>
                  <a:pt x="6197600" y="1416051"/>
                </a:lnTo>
                <a:close/>
                <a:moveTo>
                  <a:pt x="1460500" y="12700"/>
                </a:moveTo>
                <a:lnTo>
                  <a:pt x="2921000" y="1390650"/>
                </a:lnTo>
                <a:lnTo>
                  <a:pt x="1460500" y="2768600"/>
                </a:lnTo>
                <a:lnTo>
                  <a:pt x="0" y="1390650"/>
                </a:lnTo>
                <a:close/>
                <a:moveTo>
                  <a:pt x="4559300" y="0"/>
                </a:moveTo>
                <a:lnTo>
                  <a:pt x="6019800" y="1377950"/>
                </a:lnTo>
                <a:lnTo>
                  <a:pt x="4559300" y="2755900"/>
                </a:lnTo>
                <a:lnTo>
                  <a:pt x="3098800" y="1377950"/>
                </a:lnTo>
                <a:close/>
              </a:path>
            </a:pathLst>
          </a:custGeom>
        </p:spPr>
        <p:txBody>
          <a:bodyPr rtlCol="0">
            <a:noAutofit/>
          </a:bodyPr>
          <a:lstStyle/>
          <a:p>
            <a:pPr lvl="0"/>
            <a:endParaRPr lang="id-ID" noProof="0"/>
          </a:p>
        </p:txBody>
      </p:sp>
    </p:spTree>
    <p:extLst>
      <p:ext uri="{BB962C8B-B14F-4D97-AF65-F5344CB8AC3E}">
        <p14:creationId xmlns:p14="http://schemas.microsoft.com/office/powerpoint/2010/main" val="2412894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99000" y="266700"/>
            <a:ext cx="2870200" cy="4368800"/>
          </a:xfrm>
          <a:prstGeom prst="parallelogram">
            <a:avLst/>
          </a:prstGeom>
        </p:spPr>
        <p:txBody>
          <a:bodyPr rtlCol="0">
            <a:normAutofit/>
          </a:bodyPr>
          <a:lstStyle/>
          <a:p>
            <a:pPr lvl="0"/>
            <a:endParaRPr lang="id-ID" noProof="0"/>
          </a:p>
        </p:txBody>
      </p:sp>
      <p:sp>
        <p:nvSpPr>
          <p:cNvPr id="8" name="Picture Placeholder 6"/>
          <p:cNvSpPr>
            <a:spLocks noGrp="1"/>
          </p:cNvSpPr>
          <p:nvPr>
            <p:ph type="pic" sz="quarter" idx="11"/>
          </p:nvPr>
        </p:nvSpPr>
        <p:spPr>
          <a:xfrm>
            <a:off x="6769100" y="1333500"/>
            <a:ext cx="2870200" cy="4368800"/>
          </a:xfrm>
          <a:prstGeom prst="parallelogram">
            <a:avLst/>
          </a:prstGeom>
        </p:spPr>
        <p:txBody>
          <a:bodyPr rtlCol="0">
            <a:normAutofit/>
          </a:bodyPr>
          <a:lstStyle/>
          <a:p>
            <a:pPr lvl="0"/>
            <a:endParaRPr lang="id-ID" noProof="0"/>
          </a:p>
        </p:txBody>
      </p:sp>
      <p:sp>
        <p:nvSpPr>
          <p:cNvPr id="9" name="Picture Placeholder 6"/>
          <p:cNvSpPr>
            <a:spLocks noGrp="1"/>
          </p:cNvSpPr>
          <p:nvPr>
            <p:ph type="pic" sz="quarter" idx="12"/>
          </p:nvPr>
        </p:nvSpPr>
        <p:spPr>
          <a:xfrm>
            <a:off x="9080500" y="965200"/>
            <a:ext cx="2870200" cy="4368800"/>
          </a:xfrm>
          <a:prstGeom prst="parallelogram">
            <a:avLst/>
          </a:prstGeom>
        </p:spPr>
        <p:txBody>
          <a:bodyPr rtlCol="0">
            <a:normAutofit/>
          </a:bodyPr>
          <a:lstStyle/>
          <a:p>
            <a:pPr lvl="0"/>
            <a:endParaRPr lang="id-ID" noProof="0"/>
          </a:p>
        </p:txBody>
      </p:sp>
    </p:spTree>
    <p:extLst>
      <p:ext uri="{BB962C8B-B14F-4D97-AF65-F5344CB8AC3E}">
        <p14:creationId xmlns:p14="http://schemas.microsoft.com/office/powerpoint/2010/main" val="1159281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81000" y="1155700"/>
            <a:ext cx="3733800" cy="3784715"/>
          </a:xfrm>
          <a:prstGeom prst="donut">
            <a:avLst/>
          </a:prstGeom>
        </p:spPr>
        <p:txBody>
          <a:bodyPr rtlCol="0">
            <a:normAutofit/>
          </a:bodyPr>
          <a:lstStyle/>
          <a:p>
            <a:pPr lvl="0"/>
            <a:endParaRPr lang="id-ID" noProof="0"/>
          </a:p>
        </p:txBody>
      </p:sp>
      <p:sp>
        <p:nvSpPr>
          <p:cNvPr id="8" name="Picture Placeholder 6"/>
          <p:cNvSpPr>
            <a:spLocks noGrp="1"/>
          </p:cNvSpPr>
          <p:nvPr>
            <p:ph type="pic" sz="quarter" idx="11"/>
          </p:nvPr>
        </p:nvSpPr>
        <p:spPr>
          <a:xfrm>
            <a:off x="4241800" y="1155699"/>
            <a:ext cx="3733800" cy="3784715"/>
          </a:xfrm>
          <a:prstGeom prst="donut">
            <a:avLst/>
          </a:prstGeom>
        </p:spPr>
        <p:txBody>
          <a:bodyPr rtlCol="0">
            <a:normAutofit/>
          </a:bodyPr>
          <a:lstStyle/>
          <a:p>
            <a:pPr lvl="0"/>
            <a:endParaRPr lang="id-ID" noProof="0"/>
          </a:p>
        </p:txBody>
      </p:sp>
      <p:sp>
        <p:nvSpPr>
          <p:cNvPr id="9" name="Picture Placeholder 6"/>
          <p:cNvSpPr>
            <a:spLocks noGrp="1"/>
          </p:cNvSpPr>
          <p:nvPr>
            <p:ph type="pic" sz="quarter" idx="12"/>
          </p:nvPr>
        </p:nvSpPr>
        <p:spPr>
          <a:xfrm>
            <a:off x="8102600" y="1155698"/>
            <a:ext cx="3733800" cy="3784715"/>
          </a:xfrm>
          <a:prstGeom prst="donut">
            <a:avLst/>
          </a:prstGeom>
        </p:spPr>
        <p:txBody>
          <a:bodyPr rtlCol="0">
            <a:normAutofit/>
          </a:bodyPr>
          <a:lstStyle/>
          <a:p>
            <a:pPr lvl="0"/>
            <a:endParaRPr lang="id-ID" noProof="0"/>
          </a:p>
        </p:txBody>
      </p:sp>
    </p:spTree>
    <p:extLst>
      <p:ext uri="{BB962C8B-B14F-4D97-AF65-F5344CB8AC3E}">
        <p14:creationId xmlns:p14="http://schemas.microsoft.com/office/powerpoint/2010/main" val="2303208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5105400" y="0"/>
            <a:ext cx="3492500" cy="6858000"/>
          </a:xfrm>
        </p:spPr>
        <p:txBody>
          <a:bodyPr rtlCol="0">
            <a:normAutofit/>
          </a:bodyPr>
          <a:lstStyle/>
          <a:p>
            <a:pPr lvl="0"/>
            <a:endParaRPr lang="id-ID" noProof="0"/>
          </a:p>
        </p:txBody>
      </p:sp>
      <p:sp>
        <p:nvSpPr>
          <p:cNvPr id="7" name="Picture Placeholder 6"/>
          <p:cNvSpPr>
            <a:spLocks noGrp="1"/>
          </p:cNvSpPr>
          <p:nvPr>
            <p:ph type="pic" sz="quarter" idx="11"/>
          </p:nvPr>
        </p:nvSpPr>
        <p:spPr>
          <a:xfrm>
            <a:off x="8699500" y="0"/>
            <a:ext cx="3492500" cy="6858000"/>
          </a:xfrm>
        </p:spPr>
        <p:txBody>
          <a:bodyPr rtlCol="0">
            <a:normAutofit/>
          </a:bodyPr>
          <a:lstStyle/>
          <a:p>
            <a:pPr lvl="0"/>
            <a:endParaRPr lang="id-ID" noProof="0"/>
          </a:p>
        </p:txBody>
      </p:sp>
    </p:spTree>
    <p:extLst>
      <p:ext uri="{BB962C8B-B14F-4D97-AF65-F5344CB8AC3E}">
        <p14:creationId xmlns:p14="http://schemas.microsoft.com/office/powerpoint/2010/main" val="1715279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8" name="Picture Placeholder 13"/>
          <p:cNvSpPr>
            <a:spLocks noGrp="1"/>
          </p:cNvSpPr>
          <p:nvPr>
            <p:ph type="pic" sz="quarter" idx="42"/>
          </p:nvPr>
        </p:nvSpPr>
        <p:spPr>
          <a:xfrm>
            <a:off x="0" y="0"/>
            <a:ext cx="5406998" cy="6858000"/>
          </a:xfrm>
          <a:effectLst/>
        </p:spPr>
        <p:txBody>
          <a:bodyPr rtlCol="0">
            <a:normAutofit/>
          </a:bodyPr>
          <a:lstStyle>
            <a:lvl1pPr marL="0" indent="0">
              <a:buNone/>
              <a:defRPr sz="2100">
                <a:ln>
                  <a:noFill/>
                </a:ln>
                <a:solidFill>
                  <a:schemeClr val="bg1">
                    <a:lumMod val="85000"/>
                  </a:schemeClr>
                </a:solidFill>
              </a:defRPr>
            </a:lvl1pPr>
          </a:lstStyle>
          <a:p>
            <a:pPr lvl="0"/>
            <a:endParaRPr lang="en-US" noProof="0" dirty="0"/>
          </a:p>
        </p:txBody>
      </p:sp>
    </p:spTree>
    <p:extLst>
      <p:ext uri="{BB962C8B-B14F-4D97-AF65-F5344CB8AC3E}">
        <p14:creationId xmlns:p14="http://schemas.microsoft.com/office/powerpoint/2010/main" val="289170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590B-89D6-418C-B8A6-64465D4D11E4}"/>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A688A157-B32C-40B1-A4EB-72C56644AE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2FBF3DA8-91BB-440A-9298-394EDAFDBAF1}"/>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5" name="Footer Placeholder 4">
            <a:extLst>
              <a:ext uri="{FF2B5EF4-FFF2-40B4-BE49-F238E27FC236}">
                <a16:creationId xmlns:a16="http://schemas.microsoft.com/office/drawing/2014/main" id="{2E282ECC-4EB5-4A63-A95D-DD27C0A52F44}"/>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3E51E1F1-6529-413E-B1F5-C2DF5848BA09}"/>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3825525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CE627-F6DC-4735-8A49-3B1DEA7A60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id="{69B77EF5-F2C6-4D73-A1D6-A27651C4AE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5C1D39-20AE-44A6-B44D-A3E73BA94765}"/>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5" name="Footer Placeholder 4">
            <a:extLst>
              <a:ext uri="{FF2B5EF4-FFF2-40B4-BE49-F238E27FC236}">
                <a16:creationId xmlns:a16="http://schemas.microsoft.com/office/drawing/2014/main" id="{AB55CFA7-9902-47FB-8867-2D640EED10CC}"/>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id="{726C8284-5586-4F32-A9FD-62B56E381BF3}"/>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1020841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6887-8CBC-431F-B155-75B06F259E59}"/>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id="{9F0F6F68-AD0B-41B1-A830-FCEA84D2FAB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id="{5A21D044-DC91-4665-AEEA-10142F3E022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id="{C63C80F0-78D3-4D00-A7B9-6CA8CFAC256D}"/>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6" name="Footer Placeholder 5">
            <a:extLst>
              <a:ext uri="{FF2B5EF4-FFF2-40B4-BE49-F238E27FC236}">
                <a16:creationId xmlns:a16="http://schemas.microsoft.com/office/drawing/2014/main" id="{E8897871-3F14-4381-8BEF-94CA913BD08E}"/>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4806E0FF-07D0-4D27-802C-A20F3F5121EB}"/>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114296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3882-CF2C-4193-9814-F15F79B9F7F3}"/>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id="{C0FC915F-9F79-42B8-802F-CC1263DDA2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38FA8A-6F7F-4156-86EB-424CF8448E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id="{A5EF6B76-92BE-489D-84E1-540500ACD5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E51FE76-B07D-47A7-A167-2CBFA6B4D0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id="{A094FFBD-54A8-46DE-8AFC-5D6D8BAD3395}"/>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8" name="Footer Placeholder 7">
            <a:extLst>
              <a:ext uri="{FF2B5EF4-FFF2-40B4-BE49-F238E27FC236}">
                <a16:creationId xmlns:a16="http://schemas.microsoft.com/office/drawing/2014/main" id="{E735EB97-F404-4CC1-AEDC-1070464378F1}"/>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id="{F7BB6BAF-9E87-46B7-A4AF-07A09B46D003}"/>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311356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0B90-1C1D-42DD-A02E-86D82FCC7C38}"/>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40873B7C-5289-4B2A-AF03-006C3D6F2479}"/>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4" name="Footer Placeholder 3">
            <a:extLst>
              <a:ext uri="{FF2B5EF4-FFF2-40B4-BE49-F238E27FC236}">
                <a16:creationId xmlns:a16="http://schemas.microsoft.com/office/drawing/2014/main" id="{AA4B6470-82AD-4D39-9501-428CC434D7B8}"/>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id="{8F0719F0-D355-4A2A-8762-08547A798E33}"/>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1641741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AD182-9129-4140-917B-EBF4F985B9B6}"/>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3" name="Footer Placeholder 2">
            <a:extLst>
              <a:ext uri="{FF2B5EF4-FFF2-40B4-BE49-F238E27FC236}">
                <a16:creationId xmlns:a16="http://schemas.microsoft.com/office/drawing/2014/main" id="{16B45189-13C1-4EDC-85C6-E168EA6BB7FF}"/>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id="{84D38E7F-AF8E-4D0E-B847-145E7D376717}"/>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56448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5D8F9-B1BA-4E2E-85C9-DEBB69C6B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id="{72D838A0-FFC7-4DE9-8E59-B502D50085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id="{E59FD1AE-63F7-41B2-AA04-66B329695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EFD827-B2FA-46D9-8EF3-C66187BADDBA}"/>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6" name="Footer Placeholder 5">
            <a:extLst>
              <a:ext uri="{FF2B5EF4-FFF2-40B4-BE49-F238E27FC236}">
                <a16:creationId xmlns:a16="http://schemas.microsoft.com/office/drawing/2014/main" id="{B9CB3A7E-1154-49A4-A1D6-83F9A3551E0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E48803C0-68ED-4B3B-9D83-8A0EA2DB6B73}"/>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423855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96A09-71FB-4DFA-98B8-31B8E110C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id="{66C31560-DED7-43A7-995B-9108A0A27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id="{0157BB6E-7EB0-440D-AD15-CE890604D6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A92B25-C943-469C-954E-84D7E460592A}"/>
              </a:ext>
            </a:extLst>
          </p:cNvPr>
          <p:cNvSpPr>
            <a:spLocks noGrp="1"/>
          </p:cNvSpPr>
          <p:nvPr>
            <p:ph type="dt" sz="half" idx="10"/>
          </p:nvPr>
        </p:nvSpPr>
        <p:spPr/>
        <p:txBody>
          <a:bodyPr/>
          <a:lstStyle/>
          <a:p>
            <a:fld id="{F048C5C1-D138-4200-931B-9727B1329335}" type="datetimeFigureOut">
              <a:rPr lang="en-PK" smtClean="0"/>
              <a:t>25/05/2019</a:t>
            </a:fld>
            <a:endParaRPr lang="en-PK"/>
          </a:p>
        </p:txBody>
      </p:sp>
      <p:sp>
        <p:nvSpPr>
          <p:cNvPr id="6" name="Footer Placeholder 5">
            <a:extLst>
              <a:ext uri="{FF2B5EF4-FFF2-40B4-BE49-F238E27FC236}">
                <a16:creationId xmlns:a16="http://schemas.microsoft.com/office/drawing/2014/main" id="{CEA6F36B-8F18-452C-A97F-E28BBD63CC20}"/>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id="{FC6E852E-D8D0-407C-A14F-327D1B27A4D3}"/>
              </a:ext>
            </a:extLst>
          </p:cNvPr>
          <p:cNvSpPr>
            <a:spLocks noGrp="1"/>
          </p:cNvSpPr>
          <p:nvPr>
            <p:ph type="sldNum" sz="quarter" idx="12"/>
          </p:nvPr>
        </p:nvSpPr>
        <p:spPr/>
        <p:txBody>
          <a:bodyPr/>
          <a:lstStyle/>
          <a:p>
            <a:fld id="{04F85E5D-5BEC-4333-9265-7CEC8785760D}" type="slidenum">
              <a:rPr lang="en-PK" smtClean="0"/>
              <a:t>‹#›</a:t>
            </a:fld>
            <a:endParaRPr lang="en-PK"/>
          </a:p>
        </p:txBody>
      </p:sp>
    </p:spTree>
    <p:extLst>
      <p:ext uri="{BB962C8B-B14F-4D97-AF65-F5344CB8AC3E}">
        <p14:creationId xmlns:p14="http://schemas.microsoft.com/office/powerpoint/2010/main" val="2624639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03A02C-DAB2-4D26-8D86-9048559A2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id="{3059B9B2-6EEB-41AD-B3F9-0753C69C50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175877E7-91B6-4174-BDFB-42B990B4C0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8C5C1-D138-4200-931B-9727B1329335}" type="datetimeFigureOut">
              <a:rPr lang="en-PK" smtClean="0"/>
              <a:t>25/05/2019</a:t>
            </a:fld>
            <a:endParaRPr lang="en-PK"/>
          </a:p>
        </p:txBody>
      </p:sp>
      <p:sp>
        <p:nvSpPr>
          <p:cNvPr id="5" name="Footer Placeholder 4">
            <a:extLst>
              <a:ext uri="{FF2B5EF4-FFF2-40B4-BE49-F238E27FC236}">
                <a16:creationId xmlns:a16="http://schemas.microsoft.com/office/drawing/2014/main" id="{F07329B9-7CFA-4426-896A-BB2E3EEEAF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K"/>
          </a:p>
        </p:txBody>
      </p:sp>
      <p:sp>
        <p:nvSpPr>
          <p:cNvPr id="6" name="Slide Number Placeholder 5">
            <a:extLst>
              <a:ext uri="{FF2B5EF4-FFF2-40B4-BE49-F238E27FC236}">
                <a16:creationId xmlns:a16="http://schemas.microsoft.com/office/drawing/2014/main" id="{A7C681B1-3C94-4215-84D0-5AE01A8163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85E5D-5BEC-4333-9265-7CEC8785760D}" type="slidenum">
              <a:rPr lang="en-PK" smtClean="0"/>
              <a:t>‹#›</a:t>
            </a:fld>
            <a:endParaRPr lang="en-PK"/>
          </a:p>
        </p:txBody>
      </p:sp>
    </p:spTree>
    <p:extLst>
      <p:ext uri="{BB962C8B-B14F-4D97-AF65-F5344CB8AC3E}">
        <p14:creationId xmlns:p14="http://schemas.microsoft.com/office/powerpoint/2010/main" val="1041516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6.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3">
            <a:extLst>
              <a:ext uri="{FF2B5EF4-FFF2-40B4-BE49-F238E27FC236}">
                <a16:creationId xmlns:a16="http://schemas.microsoft.com/office/drawing/2014/main" id="{AD705B0A-7C8F-45C4-ADCB-29EFFE1A57D1}"/>
              </a:ext>
            </a:extLst>
          </p:cNvPr>
          <p:cNvSpPr>
            <a:spLocks noChangeArrowheads="1"/>
          </p:cNvSpPr>
          <p:nvPr/>
        </p:nvSpPr>
        <p:spPr bwMode="auto">
          <a:xfrm>
            <a:off x="6959289" y="2422908"/>
            <a:ext cx="412910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6" name="TextBox 5">
            <a:extLst>
              <a:ext uri="{FF2B5EF4-FFF2-40B4-BE49-F238E27FC236}">
                <a16:creationId xmlns:a16="http://schemas.microsoft.com/office/drawing/2014/main" id="{C4E12618-345E-4FAA-9E13-2E077A458F68}"/>
              </a:ext>
            </a:extLst>
          </p:cNvPr>
          <p:cNvSpPr txBox="1"/>
          <p:nvPr/>
        </p:nvSpPr>
        <p:spPr>
          <a:xfrm>
            <a:off x="6959289" y="1930465"/>
            <a:ext cx="3237031" cy="492443"/>
          </a:xfrm>
          <a:prstGeom prst="rect">
            <a:avLst/>
          </a:prstGeom>
          <a:noFill/>
        </p:spPr>
        <p:txBody>
          <a:bodyPr wrap="square" tIns="0" bIns="0">
            <a:spAutoFit/>
          </a:bodyPr>
          <a:lstStyle/>
          <a:p>
            <a:pPr eaLnBrk="1" fontAlgn="auto" hangingPunct="1">
              <a:spcBef>
                <a:spcPts val="0"/>
              </a:spcBef>
              <a:spcAft>
                <a:spcPts val="0"/>
              </a:spcAft>
              <a:defRPr/>
            </a:pPr>
            <a:r>
              <a:rPr lang="en-US" sz="3200" b="1" dirty="0">
                <a:latin typeface="Arial Black" panose="020B0A04020102020204" pitchFamily="34" charset="0"/>
                <a:ea typeface="Open Sans" panose="020B0606030504020204" pitchFamily="34" charset="0"/>
                <a:cs typeface="Open Sans" panose="020B0606030504020204" pitchFamily="34" charset="0"/>
              </a:rPr>
              <a:t>LOGO HERE</a:t>
            </a:r>
          </a:p>
        </p:txBody>
      </p:sp>
      <p:pic>
        <p:nvPicPr>
          <p:cNvPr id="3" name="Picture Placeholder 2">
            <a:extLst>
              <a:ext uri="{FF2B5EF4-FFF2-40B4-BE49-F238E27FC236}">
                <a16:creationId xmlns:a16="http://schemas.microsoft.com/office/drawing/2014/main" id="{0588FEA1-39C6-4F0A-B29D-ABB05FA536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459" r="20459"/>
          <a:stretch>
            <a:fillRect/>
          </a:stretch>
        </p:blipFill>
        <p:spPr>
          <a:xfrm>
            <a:off x="-1" y="-3106517"/>
            <a:ext cx="8820443" cy="9964517"/>
          </a:xfrm>
        </p:spPr>
      </p:pic>
      <p:sp>
        <p:nvSpPr>
          <p:cNvPr id="9" name="Half Frame 8">
            <a:extLst>
              <a:ext uri="{FF2B5EF4-FFF2-40B4-BE49-F238E27FC236}">
                <a16:creationId xmlns:a16="http://schemas.microsoft.com/office/drawing/2014/main" id="{FE976140-0530-4F0A-901B-DAF929A55398}"/>
              </a:ext>
            </a:extLst>
          </p:cNvPr>
          <p:cNvSpPr/>
          <p:nvPr/>
        </p:nvSpPr>
        <p:spPr>
          <a:xfrm rot="10800000">
            <a:off x="114511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3" name="Half Frame 12">
            <a:extLst>
              <a:ext uri="{FF2B5EF4-FFF2-40B4-BE49-F238E27FC236}">
                <a16:creationId xmlns:a16="http://schemas.microsoft.com/office/drawing/2014/main" id="{65DBE194-12A0-4B5E-AE08-A3FBCE6CA82D}"/>
              </a:ext>
            </a:extLst>
          </p:cNvPr>
          <p:cNvSpPr/>
          <p:nvPr/>
        </p:nvSpPr>
        <p:spPr>
          <a:xfrm rot="5400000">
            <a:off x="11451101" y="215145"/>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a:extLst>
              <a:ext uri="{FF2B5EF4-FFF2-40B4-BE49-F238E27FC236}">
                <a16:creationId xmlns:a16="http://schemas.microsoft.com/office/drawing/2014/main" id="{14775636-0ABA-4701-8DB0-B9325CF1D3E0}"/>
              </a:ext>
            </a:extLst>
          </p:cNvPr>
          <p:cNvSpPr>
            <a:spLocks noChangeArrowheads="1"/>
          </p:cNvSpPr>
          <p:nvPr/>
        </p:nvSpPr>
        <p:spPr bwMode="auto">
          <a:xfrm>
            <a:off x="2193984" y="5350193"/>
            <a:ext cx="780403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d-ID" altLang="en-PK" sz="12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 Sed quis lorem faucibus nisl dapibus pretium non quis quam. Vivamus nec iaculis libero. Aenean ultrices, mi sed mollis suscipit, diam ipsum fermentum leo, non malesuada justo massa vitae ex</a:t>
            </a:r>
          </a:p>
        </p:txBody>
      </p:sp>
      <p:sp>
        <p:nvSpPr>
          <p:cNvPr id="5" name="TextBox 4">
            <a:extLst>
              <a:ext uri="{FF2B5EF4-FFF2-40B4-BE49-F238E27FC236}">
                <a16:creationId xmlns:a16="http://schemas.microsoft.com/office/drawing/2014/main" id="{29EC8494-8F2B-4A23-B4DD-325BD5B4AE20}"/>
              </a:ext>
            </a:extLst>
          </p:cNvPr>
          <p:cNvSpPr txBox="1"/>
          <p:nvPr/>
        </p:nvSpPr>
        <p:spPr>
          <a:xfrm>
            <a:off x="4941620" y="4857035"/>
            <a:ext cx="2308760" cy="492443"/>
          </a:xfrm>
          <a:prstGeom prst="rect">
            <a:avLst/>
          </a:prstGeom>
          <a:noFill/>
        </p:spPr>
        <p:txBody>
          <a:bodyPr wrap="square" tIns="0" bIns="0">
            <a:spAutoFit/>
          </a:bodyPr>
          <a:lstStyle/>
          <a:p>
            <a:pPr eaLnBrk="1" fontAlgn="auto" hangingPunct="1">
              <a:spcBef>
                <a:spcPts val="0"/>
              </a:spcBef>
              <a:spcAft>
                <a:spcPts val="0"/>
              </a:spcAft>
              <a:defRPr/>
            </a:pPr>
            <a:r>
              <a:rPr lang="en-US" sz="3200" b="1" dirty="0">
                <a:latin typeface="Arial Black" panose="020B0A04020102020204" pitchFamily="34" charset="0"/>
                <a:ea typeface="Open Sans" panose="020B0606030504020204" pitchFamily="34" charset="0"/>
                <a:cs typeface="Open Sans" panose="020B0606030504020204" pitchFamily="34" charset="0"/>
              </a:rPr>
              <a:t>HEADING</a:t>
            </a:r>
          </a:p>
        </p:txBody>
      </p:sp>
      <p:pic>
        <p:nvPicPr>
          <p:cNvPr id="3" name="Picture Placeholder 2">
            <a:extLst>
              <a:ext uri="{FF2B5EF4-FFF2-40B4-BE49-F238E27FC236}">
                <a16:creationId xmlns:a16="http://schemas.microsoft.com/office/drawing/2014/main" id="{A06A833D-5E36-4BAA-912E-88428337D86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3570" b="23570"/>
          <a:stretch>
            <a:fillRect/>
          </a:stretch>
        </p:blipFill>
        <p:spPr/>
      </p:pic>
      <p:sp>
        <p:nvSpPr>
          <p:cNvPr id="11" name="Half Frame 10">
            <a:extLst>
              <a:ext uri="{FF2B5EF4-FFF2-40B4-BE49-F238E27FC236}">
                <a16:creationId xmlns:a16="http://schemas.microsoft.com/office/drawing/2014/main" id="{50BC56A7-B218-433A-929D-E0031BA94A90}"/>
              </a:ext>
            </a:extLst>
          </p:cNvPr>
          <p:cNvSpPr/>
          <p:nvPr/>
        </p:nvSpPr>
        <p:spPr>
          <a:xfrm rot="10800000">
            <a:off x="114511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4" name="Half Frame 13">
            <a:extLst>
              <a:ext uri="{FF2B5EF4-FFF2-40B4-BE49-F238E27FC236}">
                <a16:creationId xmlns:a16="http://schemas.microsoft.com/office/drawing/2014/main" id="{984CA3C9-EF10-43FD-8EDB-CF9C9116B849}"/>
              </a:ext>
            </a:extLst>
          </p:cNvPr>
          <p:cNvSpPr/>
          <p:nvPr/>
        </p:nvSpPr>
        <p:spPr>
          <a:xfrm rot="16200000">
            <a:off x="1869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a:extLst>
              <a:ext uri="{FF2B5EF4-FFF2-40B4-BE49-F238E27FC236}">
                <a16:creationId xmlns:a16="http://schemas.microsoft.com/office/drawing/2014/main" id="{934611A8-4232-4052-B1A6-26B5044CEC9C}"/>
              </a:ext>
            </a:extLst>
          </p:cNvPr>
          <p:cNvSpPr>
            <a:spLocks noChangeArrowheads="1"/>
          </p:cNvSpPr>
          <p:nvPr/>
        </p:nvSpPr>
        <p:spPr bwMode="auto">
          <a:xfrm>
            <a:off x="1099929" y="1175210"/>
            <a:ext cx="999214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7" name="TextBox 6">
            <a:extLst>
              <a:ext uri="{FF2B5EF4-FFF2-40B4-BE49-F238E27FC236}">
                <a16:creationId xmlns:a16="http://schemas.microsoft.com/office/drawing/2014/main" id="{729A80E5-C037-4A30-9361-EE133B72CA3C}"/>
              </a:ext>
            </a:extLst>
          </p:cNvPr>
          <p:cNvSpPr txBox="1"/>
          <p:nvPr/>
        </p:nvSpPr>
        <p:spPr>
          <a:xfrm>
            <a:off x="4481236" y="648369"/>
            <a:ext cx="4226036" cy="492443"/>
          </a:xfrm>
          <a:prstGeom prst="rect">
            <a:avLst/>
          </a:prstGeom>
          <a:noFill/>
        </p:spPr>
        <p:txBody>
          <a:bodyPr wrap="square" tIns="0" bIns="0">
            <a:spAutoFit/>
          </a:bodyPr>
          <a:lstStyle/>
          <a:p>
            <a:pPr eaLnBrk="1" fontAlgn="auto" hangingPunct="1">
              <a:spcBef>
                <a:spcPts val="0"/>
              </a:spcBef>
              <a:spcAft>
                <a:spcPts val="0"/>
              </a:spcAft>
              <a:defRPr/>
            </a:pPr>
            <a:r>
              <a:rPr lang="id-ID" sz="3200" b="1" dirty="0">
                <a:latin typeface="Arial Black" panose="020B0A04020102020204" pitchFamily="34" charset="0"/>
                <a:ea typeface="Open Sans" panose="020B0606030504020204" pitchFamily="34" charset="0"/>
                <a:cs typeface="Open Sans" panose="020B0606030504020204" pitchFamily="34" charset="0"/>
              </a:rPr>
              <a:t>TEXT YOUR HERE</a:t>
            </a:r>
            <a:endParaRPr lang="en-US" sz="3200" b="1" dirty="0">
              <a:latin typeface="Arial Black" panose="020B0A04020102020204" pitchFamily="34" charset="0"/>
              <a:ea typeface="Open Sans" panose="020B0606030504020204" pitchFamily="34" charset="0"/>
              <a:cs typeface="Open Sans" panose="020B0606030504020204" pitchFamily="34" charset="0"/>
            </a:endParaRPr>
          </a:p>
        </p:txBody>
      </p:sp>
      <p:pic>
        <p:nvPicPr>
          <p:cNvPr id="3" name="Picture Placeholder 2">
            <a:extLst>
              <a:ext uri="{FF2B5EF4-FFF2-40B4-BE49-F238E27FC236}">
                <a16:creationId xmlns:a16="http://schemas.microsoft.com/office/drawing/2014/main" id="{17F4F95C-F0A4-418D-910D-977F245ACB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718" b="24718"/>
          <a:stretch>
            <a:fillRect/>
          </a:stretch>
        </p:blipFill>
        <p:spPr/>
      </p:pic>
      <p:sp>
        <p:nvSpPr>
          <p:cNvPr id="13" name="Half Frame 12">
            <a:extLst>
              <a:ext uri="{FF2B5EF4-FFF2-40B4-BE49-F238E27FC236}">
                <a16:creationId xmlns:a16="http://schemas.microsoft.com/office/drawing/2014/main" id="{7631A0D9-6245-4709-8E1C-6B31A73F5EFF}"/>
              </a:ext>
            </a:extLst>
          </p:cNvPr>
          <p:cNvSpPr/>
          <p:nvPr/>
        </p:nvSpPr>
        <p:spPr>
          <a:xfrm>
            <a:off x="197994" y="27903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6" name="Half Frame 15">
            <a:extLst>
              <a:ext uri="{FF2B5EF4-FFF2-40B4-BE49-F238E27FC236}">
                <a16:creationId xmlns:a16="http://schemas.microsoft.com/office/drawing/2014/main" id="{59C079BA-3B56-4A85-AB56-BB9F0888C9F6}"/>
              </a:ext>
            </a:extLst>
          </p:cNvPr>
          <p:cNvSpPr/>
          <p:nvPr/>
        </p:nvSpPr>
        <p:spPr>
          <a:xfrm rot="5400000">
            <a:off x="11440007" y="27903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4B9C442-3290-4D32-A76D-2B1ABE6889B5}"/>
              </a:ext>
            </a:extLst>
          </p:cNvPr>
          <p:cNvGrpSpPr/>
          <p:nvPr/>
        </p:nvGrpSpPr>
        <p:grpSpPr>
          <a:xfrm>
            <a:off x="1909435" y="1790490"/>
            <a:ext cx="8373130" cy="4234475"/>
            <a:chOff x="1966624" y="1322263"/>
            <a:chExt cx="8373130" cy="4234475"/>
          </a:xfrm>
        </p:grpSpPr>
        <p:sp>
          <p:nvSpPr>
            <p:cNvPr id="4" name="Rectangle 3">
              <a:extLst>
                <a:ext uri="{FF2B5EF4-FFF2-40B4-BE49-F238E27FC236}">
                  <a16:creationId xmlns:a16="http://schemas.microsoft.com/office/drawing/2014/main" id="{91FC4AFE-BC18-4807-8DE9-261E71940E86}"/>
                </a:ext>
              </a:extLst>
            </p:cNvPr>
            <p:cNvSpPr/>
            <p:nvPr/>
          </p:nvSpPr>
          <p:spPr>
            <a:xfrm>
              <a:off x="1966624" y="1322263"/>
              <a:ext cx="8373130" cy="4234475"/>
            </a:xfrm>
            <a:prstGeom prst="rect">
              <a:avLst/>
            </a:prstGeom>
            <a:solidFill>
              <a:schemeClr val="bg1"/>
            </a:solidFill>
            <a:ln w="47625" cmpd="sng">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dirty="0"/>
            </a:p>
          </p:txBody>
        </p:sp>
        <p:sp>
          <p:nvSpPr>
            <p:cNvPr id="3" name="TextBox 2">
              <a:extLst>
                <a:ext uri="{FF2B5EF4-FFF2-40B4-BE49-F238E27FC236}">
                  <a16:creationId xmlns:a16="http://schemas.microsoft.com/office/drawing/2014/main" id="{7D433B20-64EA-49C7-8CF9-3B87E92F74C7}"/>
                </a:ext>
              </a:extLst>
            </p:cNvPr>
            <p:cNvSpPr txBox="1"/>
            <p:nvPr/>
          </p:nvSpPr>
          <p:spPr>
            <a:xfrm>
              <a:off x="2455832" y="1669785"/>
              <a:ext cx="7394713" cy="3539430"/>
            </a:xfrm>
            <a:prstGeom prst="rect">
              <a:avLst/>
            </a:prstGeom>
            <a:noFill/>
          </p:spPr>
          <p:txBody>
            <a:bodyPr wrap="square" rtlCol="0">
              <a:spAutoFit/>
            </a:bodyPr>
            <a:lstStyle/>
            <a:p>
              <a:pPr algn="ctr"/>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endParaRPr lang="en-US" altLang="en-PK" sz="1400" dirty="0">
                <a:solidFill>
                  <a:schemeClr val="tx1">
                    <a:lumMod val="85000"/>
                    <a:lumOff val="15000"/>
                  </a:schemeClr>
                </a:solidFill>
                <a:latin typeface="Arial" panose="020B0604020202020204" pitchFamily="34" charset="0"/>
                <a:cs typeface="Arial" panose="020B0604020202020204" pitchFamily="34" charset="0"/>
              </a:endParaRPr>
            </a:p>
            <a:p>
              <a:pPr algn="ctr"/>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endParaRPr lang="en-US" altLang="en-PK" sz="1400" dirty="0">
                <a:solidFill>
                  <a:schemeClr val="tx1">
                    <a:lumMod val="85000"/>
                    <a:lumOff val="15000"/>
                  </a:schemeClr>
                </a:solidFill>
                <a:latin typeface="Arial" panose="020B0604020202020204" pitchFamily="34" charset="0"/>
                <a:cs typeface="Arial" panose="020B0604020202020204" pitchFamily="34" charset="0"/>
              </a:endParaRPr>
            </a:p>
            <a:p>
              <a:pPr algn="ctr"/>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endParaRPr lang="en-US" altLang="en-PK" sz="1400" dirty="0">
                <a:solidFill>
                  <a:schemeClr val="tx1">
                    <a:lumMod val="85000"/>
                    <a:lumOff val="15000"/>
                  </a:schemeClr>
                </a:solidFill>
                <a:latin typeface="Arial" panose="020B0604020202020204" pitchFamily="34" charset="0"/>
                <a:cs typeface="Arial" panose="020B0604020202020204" pitchFamily="34" charset="0"/>
              </a:endParaRPr>
            </a:p>
            <a:p>
              <a:pPr algn="ctr"/>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grpSp>
      <p:sp>
        <p:nvSpPr>
          <p:cNvPr id="5" name="Half Frame 4">
            <a:extLst>
              <a:ext uri="{FF2B5EF4-FFF2-40B4-BE49-F238E27FC236}">
                <a16:creationId xmlns:a16="http://schemas.microsoft.com/office/drawing/2014/main" id="{693EA296-A31D-4ED7-90B0-4199F1560551}"/>
              </a:ext>
            </a:extLst>
          </p:cNvPr>
          <p:cNvSpPr/>
          <p:nvPr/>
        </p:nvSpPr>
        <p:spPr>
          <a:xfrm>
            <a:off x="197994" y="27903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6" name="Half Frame 5">
            <a:extLst>
              <a:ext uri="{FF2B5EF4-FFF2-40B4-BE49-F238E27FC236}">
                <a16:creationId xmlns:a16="http://schemas.microsoft.com/office/drawing/2014/main" id="{2A6CABEE-6AA0-41FE-AC4E-6F5BBDD081D1}"/>
              </a:ext>
            </a:extLst>
          </p:cNvPr>
          <p:cNvSpPr/>
          <p:nvPr/>
        </p:nvSpPr>
        <p:spPr>
          <a:xfrm rot="5400000">
            <a:off x="11440007" y="27903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7" name="Half Frame 6">
            <a:extLst>
              <a:ext uri="{FF2B5EF4-FFF2-40B4-BE49-F238E27FC236}">
                <a16:creationId xmlns:a16="http://schemas.microsoft.com/office/drawing/2014/main" id="{C1145EE6-1EFA-4E28-88D4-24D46A8069A4}"/>
              </a:ext>
            </a:extLst>
          </p:cNvPr>
          <p:cNvSpPr/>
          <p:nvPr/>
        </p:nvSpPr>
        <p:spPr>
          <a:xfrm rot="10800000">
            <a:off x="114511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8" name="Half Frame 7">
            <a:extLst>
              <a:ext uri="{FF2B5EF4-FFF2-40B4-BE49-F238E27FC236}">
                <a16:creationId xmlns:a16="http://schemas.microsoft.com/office/drawing/2014/main" id="{3815496D-76A9-474C-8884-D6F69BEC554F}"/>
              </a:ext>
            </a:extLst>
          </p:cNvPr>
          <p:cNvSpPr/>
          <p:nvPr/>
        </p:nvSpPr>
        <p:spPr>
          <a:xfrm rot="16200000">
            <a:off x="1869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0" name="TextBox 9">
            <a:extLst>
              <a:ext uri="{FF2B5EF4-FFF2-40B4-BE49-F238E27FC236}">
                <a16:creationId xmlns:a16="http://schemas.microsoft.com/office/drawing/2014/main" id="{ECD0A251-43CD-4710-8AE5-3438B9587ED5}"/>
              </a:ext>
            </a:extLst>
          </p:cNvPr>
          <p:cNvSpPr txBox="1"/>
          <p:nvPr/>
        </p:nvSpPr>
        <p:spPr>
          <a:xfrm>
            <a:off x="4200344" y="881853"/>
            <a:ext cx="3791312" cy="492443"/>
          </a:xfrm>
          <a:prstGeom prst="rect">
            <a:avLst/>
          </a:prstGeom>
          <a:noFill/>
        </p:spPr>
        <p:txBody>
          <a:bodyPr wrap="square" tIns="0" bIns="0">
            <a:spAutoFit/>
          </a:bodyPr>
          <a:lstStyle/>
          <a:p>
            <a:pPr algn="r" eaLnBrk="1" fontAlgn="auto" hangingPunct="1">
              <a:spcBef>
                <a:spcPts val="0"/>
              </a:spcBef>
              <a:spcAft>
                <a:spcPts val="0"/>
              </a:spcAft>
              <a:defRPr/>
            </a:pPr>
            <a:r>
              <a:rPr lang="en-US" sz="3200" b="1" dirty="0">
                <a:latin typeface="Arial Black" panose="020B0A04020102020204" pitchFamily="34" charset="0"/>
                <a:ea typeface="Open Sans" panose="020B0606030504020204" pitchFamily="34" charset="0"/>
                <a:cs typeface="Open Sans" panose="020B0606030504020204" pitchFamily="34" charset="0"/>
              </a:rPr>
              <a:t>INTRODUCTION</a:t>
            </a:r>
          </a:p>
        </p:txBody>
      </p:sp>
    </p:spTree>
    <p:extLst>
      <p:ext uri="{BB962C8B-B14F-4D97-AF65-F5344CB8AC3E}">
        <p14:creationId xmlns:p14="http://schemas.microsoft.com/office/powerpoint/2010/main" val="52287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3">
            <a:extLst>
              <a:ext uri="{FF2B5EF4-FFF2-40B4-BE49-F238E27FC236}">
                <a16:creationId xmlns:a16="http://schemas.microsoft.com/office/drawing/2014/main" id="{530DF127-E699-4F04-9B97-DC9B194E0AA0}"/>
              </a:ext>
            </a:extLst>
          </p:cNvPr>
          <p:cNvSpPr>
            <a:spLocks noChangeArrowheads="1"/>
          </p:cNvSpPr>
          <p:nvPr/>
        </p:nvSpPr>
        <p:spPr bwMode="auto">
          <a:xfrm>
            <a:off x="6400800" y="3580222"/>
            <a:ext cx="515509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endParaRPr lang="en-US" altLang="en-PK" sz="1400" dirty="0">
              <a:solidFill>
                <a:schemeClr val="tx1">
                  <a:lumMod val="85000"/>
                  <a:lumOff val="15000"/>
                </a:schemeClr>
              </a:solidFill>
              <a:latin typeface="Arial" panose="020B0604020202020204" pitchFamily="34" charset="0"/>
              <a:cs typeface="Arial" panose="020B0604020202020204" pitchFamily="34" charset="0"/>
            </a:endParaRPr>
          </a:p>
          <a:p>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5" name="TextBox 4">
            <a:extLst>
              <a:ext uri="{FF2B5EF4-FFF2-40B4-BE49-F238E27FC236}">
                <a16:creationId xmlns:a16="http://schemas.microsoft.com/office/drawing/2014/main" id="{9755A013-70BB-428D-93F2-06AF2F23AFCD}"/>
              </a:ext>
            </a:extLst>
          </p:cNvPr>
          <p:cNvSpPr txBox="1"/>
          <p:nvPr/>
        </p:nvSpPr>
        <p:spPr>
          <a:xfrm>
            <a:off x="6400800" y="3087779"/>
            <a:ext cx="4217158" cy="492443"/>
          </a:xfrm>
          <a:prstGeom prst="rect">
            <a:avLst/>
          </a:prstGeom>
          <a:noFill/>
        </p:spPr>
        <p:txBody>
          <a:bodyPr wrap="square" tIns="0" bIns="0">
            <a:spAutoFit/>
          </a:bodyPr>
          <a:lstStyle/>
          <a:p>
            <a:pPr eaLnBrk="1" fontAlgn="auto" hangingPunct="1">
              <a:spcBef>
                <a:spcPts val="0"/>
              </a:spcBef>
              <a:spcAft>
                <a:spcPts val="0"/>
              </a:spcAft>
              <a:defRPr/>
            </a:pPr>
            <a:r>
              <a:rPr lang="id-ID" sz="3200" b="1" dirty="0">
                <a:latin typeface="Arial Black" panose="020B0A04020102020204" pitchFamily="34" charset="0"/>
                <a:ea typeface="Open Sans" panose="020B0606030504020204" pitchFamily="34" charset="0"/>
                <a:cs typeface="Open Sans" panose="020B0606030504020204" pitchFamily="34" charset="0"/>
              </a:rPr>
              <a:t>TEXT YOUR HERE</a:t>
            </a:r>
            <a:endParaRPr lang="en-US" sz="3200" b="1" dirty="0">
              <a:latin typeface="Arial Black" panose="020B0A04020102020204" pitchFamily="34" charset="0"/>
              <a:ea typeface="Open Sans" panose="020B0606030504020204" pitchFamily="34" charset="0"/>
              <a:cs typeface="Open Sans" panose="020B0606030504020204" pitchFamily="34" charset="0"/>
            </a:endParaRPr>
          </a:p>
        </p:txBody>
      </p:sp>
      <p:sp>
        <p:nvSpPr>
          <p:cNvPr id="6" name="Half Frame 5">
            <a:extLst>
              <a:ext uri="{FF2B5EF4-FFF2-40B4-BE49-F238E27FC236}">
                <a16:creationId xmlns:a16="http://schemas.microsoft.com/office/drawing/2014/main" id="{D9F93709-D5AE-4DA0-A439-084AE855B715}"/>
              </a:ext>
            </a:extLst>
          </p:cNvPr>
          <p:cNvSpPr/>
          <p:nvPr/>
        </p:nvSpPr>
        <p:spPr>
          <a:xfrm rot="10800000">
            <a:off x="114511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7" name="Half Frame 6">
            <a:extLst>
              <a:ext uri="{FF2B5EF4-FFF2-40B4-BE49-F238E27FC236}">
                <a16:creationId xmlns:a16="http://schemas.microsoft.com/office/drawing/2014/main" id="{53F59DA1-287C-42A6-B04E-A3EF7306D635}"/>
              </a:ext>
            </a:extLst>
          </p:cNvPr>
          <p:cNvSpPr/>
          <p:nvPr/>
        </p:nvSpPr>
        <p:spPr>
          <a:xfrm rot="5400000">
            <a:off x="11451101" y="215145"/>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pic>
        <p:nvPicPr>
          <p:cNvPr id="10" name="Picture Placeholder 9">
            <a:extLst>
              <a:ext uri="{FF2B5EF4-FFF2-40B4-BE49-F238E27FC236}">
                <a16:creationId xmlns:a16="http://schemas.microsoft.com/office/drawing/2014/main" id="{86B5B716-F715-41BC-BDB4-1EC90C60C748}"/>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l="14082" r="14082"/>
          <a:stretch>
            <a:fillRect/>
          </a:stretch>
        </p:blipFill>
        <p:spPr>
          <a:xfrm>
            <a:off x="-50800" y="-1377950"/>
            <a:ext cx="9118600" cy="8661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7958507-EC30-4C50-A044-A33590C59115}"/>
              </a:ext>
            </a:extLst>
          </p:cNvPr>
          <p:cNvSpPr>
            <a:spLocks noChangeArrowheads="1"/>
          </p:cNvSpPr>
          <p:nvPr/>
        </p:nvSpPr>
        <p:spPr bwMode="auto">
          <a:xfrm>
            <a:off x="241299" y="2228671"/>
            <a:ext cx="45778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id-ID" altLang="en-PK" sz="12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a:t>
            </a:r>
            <a:r>
              <a:rPr lang="en-US" altLang="en-PK" sz="1200" dirty="0">
                <a:solidFill>
                  <a:schemeClr val="tx1">
                    <a:lumMod val="85000"/>
                    <a:lumOff val="15000"/>
                  </a:schemeClr>
                </a:solidFill>
                <a:latin typeface="Arial" panose="020B0604020202020204" pitchFamily="34" charset="0"/>
                <a:cs typeface="Arial" panose="020B0604020202020204" pitchFamily="34" charset="0"/>
              </a:rPr>
              <a:t>.</a:t>
            </a:r>
            <a:r>
              <a:rPr lang="id-ID" altLang="en-PK" sz="1200" dirty="0">
                <a:solidFill>
                  <a:schemeClr val="tx1">
                    <a:lumMod val="85000"/>
                    <a:lumOff val="15000"/>
                  </a:schemeClr>
                </a:solidFill>
                <a:latin typeface="Arial" panose="020B0604020202020204" pitchFamily="34" charset="0"/>
                <a:cs typeface="Arial" panose="020B0604020202020204" pitchFamily="34" charset="0"/>
              </a:rPr>
              <a:t> Nullam aliquet justo eu libero tincidunt, at ultricies ex pellentesque. Sed quis lorem faucibus nisl dapibus pretium non quis quam</a:t>
            </a:r>
          </a:p>
        </p:txBody>
      </p:sp>
      <p:sp>
        <p:nvSpPr>
          <p:cNvPr id="9" name="TextBox 8">
            <a:extLst>
              <a:ext uri="{FF2B5EF4-FFF2-40B4-BE49-F238E27FC236}">
                <a16:creationId xmlns:a16="http://schemas.microsoft.com/office/drawing/2014/main" id="{AB202A25-FC33-444E-BCF2-B6112C7B05EB}"/>
              </a:ext>
            </a:extLst>
          </p:cNvPr>
          <p:cNvSpPr txBox="1"/>
          <p:nvPr/>
        </p:nvSpPr>
        <p:spPr>
          <a:xfrm>
            <a:off x="153756" y="1648136"/>
            <a:ext cx="4865688" cy="492443"/>
          </a:xfrm>
          <a:prstGeom prst="rect">
            <a:avLst/>
          </a:prstGeom>
          <a:noFill/>
        </p:spPr>
        <p:txBody>
          <a:bodyPr wrap="square" tIns="0" bIns="0">
            <a:spAutoFit/>
          </a:bodyPr>
          <a:lstStyle/>
          <a:p>
            <a:pPr eaLnBrk="1" fontAlgn="auto" hangingPunct="1">
              <a:spcBef>
                <a:spcPts val="0"/>
              </a:spcBef>
              <a:spcAft>
                <a:spcPts val="0"/>
              </a:spcAft>
              <a:defRPr/>
            </a:pPr>
            <a:r>
              <a:rPr lang="id-ID" sz="3200" b="1" dirty="0">
                <a:latin typeface="Arial Black" panose="020B0A04020102020204" pitchFamily="34" charset="0"/>
                <a:ea typeface="Open Sans" panose="020B0606030504020204" pitchFamily="34" charset="0"/>
                <a:cs typeface="Open Sans" panose="020B0606030504020204" pitchFamily="34" charset="0"/>
              </a:rPr>
              <a:t>TEXT YOUR HERE</a:t>
            </a:r>
            <a:endParaRPr lang="en-US" sz="3200" b="1" dirty="0">
              <a:latin typeface="Arial Black" panose="020B0A04020102020204" pitchFamily="34" charset="0"/>
              <a:ea typeface="Open Sans" panose="020B0606030504020204" pitchFamily="34" charset="0"/>
              <a:cs typeface="Open Sans" panose="020B0606030504020204" pitchFamily="34" charset="0"/>
            </a:endParaRPr>
          </a:p>
        </p:txBody>
      </p:sp>
      <p:pic>
        <p:nvPicPr>
          <p:cNvPr id="3" name="Picture Placeholder 2">
            <a:extLst>
              <a:ext uri="{FF2B5EF4-FFF2-40B4-BE49-F238E27FC236}">
                <a16:creationId xmlns:a16="http://schemas.microsoft.com/office/drawing/2014/main" id="{2E05313A-47CD-4C9D-AA3D-5A941468483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098" r="28098"/>
          <a:stretch>
            <a:fillRect/>
          </a:stretch>
        </p:blipFill>
        <p:spPr/>
      </p:pic>
      <p:pic>
        <p:nvPicPr>
          <p:cNvPr id="5" name="Picture Placeholder 4">
            <a:extLst>
              <a:ext uri="{FF2B5EF4-FFF2-40B4-BE49-F238E27FC236}">
                <a16:creationId xmlns:a16="http://schemas.microsoft.com/office/drawing/2014/main" id="{9B053B01-FD8B-4B8E-B7B8-34E12CD465D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151" r="17151"/>
          <a:stretch>
            <a:fillRect/>
          </a:stretch>
        </p:blipFill>
        <p:spPr/>
      </p:pic>
      <p:pic>
        <p:nvPicPr>
          <p:cNvPr id="7" name="Picture Placeholder 6">
            <a:extLst>
              <a:ext uri="{FF2B5EF4-FFF2-40B4-BE49-F238E27FC236}">
                <a16:creationId xmlns:a16="http://schemas.microsoft.com/office/drawing/2014/main" id="{2D76D116-F4E0-4952-A73B-285E238DBF7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8615" r="28615"/>
          <a:stretch>
            <a:fillRect/>
          </a:stretch>
        </p:blipFill>
        <p:spPr/>
      </p:pic>
      <p:sp>
        <p:nvSpPr>
          <p:cNvPr id="14" name="Half Frame 13">
            <a:extLst>
              <a:ext uri="{FF2B5EF4-FFF2-40B4-BE49-F238E27FC236}">
                <a16:creationId xmlns:a16="http://schemas.microsoft.com/office/drawing/2014/main" id="{1D85B875-DE22-4614-8DD9-1DBAAEA74B9E}"/>
              </a:ext>
            </a:extLst>
          </p:cNvPr>
          <p:cNvSpPr/>
          <p:nvPr/>
        </p:nvSpPr>
        <p:spPr>
          <a:xfrm>
            <a:off x="186901" y="197643"/>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5" name="Half Frame 14">
            <a:extLst>
              <a:ext uri="{FF2B5EF4-FFF2-40B4-BE49-F238E27FC236}">
                <a16:creationId xmlns:a16="http://schemas.microsoft.com/office/drawing/2014/main" id="{BB782353-5D1F-44EA-86F4-34A6B7E0CCAD}"/>
              </a:ext>
            </a:extLst>
          </p:cNvPr>
          <p:cNvSpPr/>
          <p:nvPr/>
        </p:nvSpPr>
        <p:spPr>
          <a:xfrm rot="10800000">
            <a:off x="114511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7" name="Rectangle 7">
            <a:extLst>
              <a:ext uri="{FF2B5EF4-FFF2-40B4-BE49-F238E27FC236}">
                <a16:creationId xmlns:a16="http://schemas.microsoft.com/office/drawing/2014/main" id="{FEBAED21-74AD-46CE-AF82-DE3A55973D3F}"/>
              </a:ext>
            </a:extLst>
          </p:cNvPr>
          <p:cNvSpPr>
            <a:spLocks noChangeArrowheads="1"/>
          </p:cNvSpPr>
          <p:nvPr/>
        </p:nvSpPr>
        <p:spPr bwMode="auto">
          <a:xfrm>
            <a:off x="241300" y="5059919"/>
            <a:ext cx="5854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d-ID" altLang="en-PK" sz="12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a:t>
            </a:r>
            <a:r>
              <a:rPr lang="en-US" altLang="en-PK" sz="1200" dirty="0">
                <a:solidFill>
                  <a:schemeClr val="tx1">
                    <a:lumMod val="85000"/>
                    <a:lumOff val="15000"/>
                  </a:schemeClr>
                </a:solidFill>
                <a:latin typeface="Arial" panose="020B0604020202020204" pitchFamily="34" charset="0"/>
                <a:cs typeface="Arial" panose="020B0604020202020204" pitchFamily="34" charset="0"/>
              </a:rPr>
              <a:t>.</a:t>
            </a:r>
            <a:r>
              <a:rPr lang="id-ID" altLang="en-PK" sz="1200" dirty="0">
                <a:solidFill>
                  <a:schemeClr val="tx1">
                    <a:lumMod val="85000"/>
                    <a:lumOff val="15000"/>
                  </a:schemeClr>
                </a:solidFill>
                <a:latin typeface="Arial" panose="020B0604020202020204" pitchFamily="34" charset="0"/>
                <a:cs typeface="Arial" panose="020B0604020202020204" pitchFamily="34" charset="0"/>
              </a:rPr>
              <a:t> Nullam aliquet justo eu libero tincidunt, at ultricies ex pellentesque. Sed quis lorem faucibus nisl dapibus pretium non quis quam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1C5E57F-6AA5-4E01-9E19-984E2F5065B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847" b="5847"/>
          <a:stretch>
            <a:fillRect/>
          </a:stretch>
        </p:blipFill>
        <p:spPr>
          <a:xfrm>
            <a:off x="381000" y="1155700"/>
            <a:ext cx="3733800" cy="3784600"/>
          </a:xfrm>
        </p:spPr>
      </p:pic>
      <p:sp>
        <p:nvSpPr>
          <p:cNvPr id="95234" name="Rectangle 9">
            <a:extLst>
              <a:ext uri="{FF2B5EF4-FFF2-40B4-BE49-F238E27FC236}">
                <a16:creationId xmlns:a16="http://schemas.microsoft.com/office/drawing/2014/main" id="{4C3FAE0A-448E-4E43-BF0E-DA7D49BA02D9}"/>
              </a:ext>
            </a:extLst>
          </p:cNvPr>
          <p:cNvSpPr>
            <a:spLocks noChangeArrowheads="1"/>
          </p:cNvSpPr>
          <p:nvPr/>
        </p:nvSpPr>
        <p:spPr bwMode="auto">
          <a:xfrm>
            <a:off x="640496" y="5326857"/>
            <a:ext cx="31744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PK" sz="1200" dirty="0">
                <a:solidFill>
                  <a:schemeClr val="tx1">
                    <a:lumMod val="85000"/>
                    <a:lumOff val="15000"/>
                  </a:schemeClr>
                </a:solidFill>
                <a:latin typeface="Open Sans" pitchFamily="34" charset="0"/>
              </a:rPr>
              <a:t>Lorem ipsum dolor sit amet, consectetur adipiscing elit. In id elit sit amet nulla vulputate pulvinar. Nullam aliquet justo eu libero tincidunt, at ultricies ex pellentesque. </a:t>
            </a:r>
            <a:endParaRPr lang="id-ID" altLang="en-PK" sz="1200" dirty="0">
              <a:solidFill>
                <a:schemeClr val="tx1">
                  <a:lumMod val="85000"/>
                  <a:lumOff val="15000"/>
                </a:schemeClr>
              </a:solidFill>
            </a:endParaRPr>
          </a:p>
        </p:txBody>
      </p:sp>
      <p:sp>
        <p:nvSpPr>
          <p:cNvPr id="13" name="TextBox 12">
            <a:extLst>
              <a:ext uri="{FF2B5EF4-FFF2-40B4-BE49-F238E27FC236}">
                <a16:creationId xmlns:a16="http://schemas.microsoft.com/office/drawing/2014/main" id="{BF866195-4AB9-4FFB-B441-C69E095F611A}"/>
              </a:ext>
            </a:extLst>
          </p:cNvPr>
          <p:cNvSpPr txBox="1"/>
          <p:nvPr/>
        </p:nvSpPr>
        <p:spPr>
          <a:xfrm>
            <a:off x="4635500" y="373896"/>
            <a:ext cx="2824368" cy="553998"/>
          </a:xfrm>
          <a:prstGeom prst="rect">
            <a:avLst/>
          </a:prstGeom>
          <a:noFill/>
        </p:spPr>
        <p:txBody>
          <a:bodyPr wrap="square" tIns="0" bIns="0">
            <a:spAutoFit/>
          </a:bodyPr>
          <a:lstStyle/>
          <a:p>
            <a:pPr algn="r" eaLnBrk="1" fontAlgn="auto" hangingPunct="1">
              <a:spcBef>
                <a:spcPts val="0"/>
              </a:spcBef>
              <a:spcAft>
                <a:spcPts val="0"/>
              </a:spcAft>
              <a:defRPr/>
            </a:pPr>
            <a:r>
              <a:rPr lang="en-US" sz="3600" b="1" dirty="0">
                <a:latin typeface="Arial Black" panose="020B0A04020102020204" pitchFamily="34" charset="0"/>
                <a:ea typeface="Open Sans" panose="020B0606030504020204" pitchFamily="34" charset="0"/>
                <a:cs typeface="Open Sans" panose="020B0606030504020204" pitchFamily="34" charset="0"/>
              </a:rPr>
              <a:t>HEADING</a:t>
            </a:r>
          </a:p>
        </p:txBody>
      </p:sp>
      <p:sp>
        <p:nvSpPr>
          <p:cNvPr id="95237" name="Rectangle 13">
            <a:extLst>
              <a:ext uri="{FF2B5EF4-FFF2-40B4-BE49-F238E27FC236}">
                <a16:creationId xmlns:a16="http://schemas.microsoft.com/office/drawing/2014/main" id="{0A864D99-8B43-458B-BAF7-1C97E94B3E8C}"/>
              </a:ext>
            </a:extLst>
          </p:cNvPr>
          <p:cNvSpPr>
            <a:spLocks noChangeArrowheads="1"/>
          </p:cNvSpPr>
          <p:nvPr/>
        </p:nvSpPr>
        <p:spPr bwMode="auto">
          <a:xfrm>
            <a:off x="4602898" y="5374878"/>
            <a:ext cx="334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PK" sz="1200" dirty="0">
                <a:solidFill>
                  <a:schemeClr val="tx1">
                    <a:lumMod val="85000"/>
                    <a:lumOff val="15000"/>
                  </a:schemeClr>
                </a:solidFill>
                <a:latin typeface="Open Sans" pitchFamily="34" charset="0"/>
              </a:rPr>
              <a:t>Lorem ipsum dolor sit amet, consectetur adipiscing elit. In id elit sit amet nulla vulputate pulvinar. Nullam aliquet justo eu libero tincidunt, at ultricies ex pellentesque. </a:t>
            </a:r>
            <a:endParaRPr lang="id-ID" altLang="en-PK" sz="1200" dirty="0">
              <a:solidFill>
                <a:schemeClr val="tx1">
                  <a:lumMod val="85000"/>
                  <a:lumOff val="15000"/>
                </a:schemeClr>
              </a:solidFill>
            </a:endParaRPr>
          </a:p>
        </p:txBody>
      </p:sp>
      <p:sp>
        <p:nvSpPr>
          <p:cNvPr id="95238" name="Rectangle 14">
            <a:extLst>
              <a:ext uri="{FF2B5EF4-FFF2-40B4-BE49-F238E27FC236}">
                <a16:creationId xmlns:a16="http://schemas.microsoft.com/office/drawing/2014/main" id="{537E0373-1FB0-4EAA-A567-E798A61C206C}"/>
              </a:ext>
            </a:extLst>
          </p:cNvPr>
          <p:cNvSpPr>
            <a:spLocks noChangeArrowheads="1"/>
          </p:cNvSpPr>
          <p:nvPr/>
        </p:nvSpPr>
        <p:spPr bwMode="auto">
          <a:xfrm>
            <a:off x="8445474" y="5350652"/>
            <a:ext cx="31744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id-ID" altLang="en-PK" sz="1200" dirty="0">
                <a:solidFill>
                  <a:schemeClr val="tx1">
                    <a:lumMod val="85000"/>
                    <a:lumOff val="15000"/>
                  </a:schemeClr>
                </a:solidFill>
                <a:latin typeface="Open Sans" pitchFamily="34" charset="0"/>
              </a:rPr>
              <a:t>Lorem ipsum dolor sit amet, consectetur adipiscing elit. In id elit sit amet nulla vulputate pulvinar. Nullam aliquet justo eu libero tincidunt, at ultricies ex pellentesque. </a:t>
            </a:r>
            <a:endParaRPr lang="id-ID" altLang="en-PK" sz="1200" dirty="0">
              <a:solidFill>
                <a:schemeClr val="tx1">
                  <a:lumMod val="85000"/>
                  <a:lumOff val="15000"/>
                </a:schemeClr>
              </a:solidFill>
            </a:endParaRPr>
          </a:p>
        </p:txBody>
      </p:sp>
      <p:pic>
        <p:nvPicPr>
          <p:cNvPr id="10" name="Picture Placeholder 9">
            <a:extLst>
              <a:ext uri="{FF2B5EF4-FFF2-40B4-BE49-F238E27FC236}">
                <a16:creationId xmlns:a16="http://schemas.microsoft.com/office/drawing/2014/main" id="{7BCEB034-9B23-41C1-B045-1CAEBC89F83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110" r="17110"/>
          <a:stretch>
            <a:fillRect/>
          </a:stretch>
        </p:blipFill>
        <p:spPr>
          <a:xfrm>
            <a:off x="4241800" y="1155700"/>
            <a:ext cx="3733800" cy="3784600"/>
          </a:xfrm>
        </p:spPr>
      </p:pic>
      <p:pic>
        <p:nvPicPr>
          <p:cNvPr id="12" name="Picture Placeholder 11">
            <a:extLst>
              <a:ext uri="{FF2B5EF4-FFF2-40B4-BE49-F238E27FC236}">
                <a16:creationId xmlns:a16="http://schemas.microsoft.com/office/drawing/2014/main" id="{89B9077F-E3AD-496C-B92B-55A7AFDA2634}"/>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4172" r="24172"/>
          <a:stretch>
            <a:fillRect/>
          </a:stretch>
        </p:blipFill>
        <p:spPr>
          <a:xfrm>
            <a:off x="8102600" y="1155700"/>
            <a:ext cx="3733800" cy="3784600"/>
          </a:xfrm>
        </p:spPr>
      </p:pic>
      <p:sp>
        <p:nvSpPr>
          <p:cNvPr id="18" name="Half Frame 17">
            <a:extLst>
              <a:ext uri="{FF2B5EF4-FFF2-40B4-BE49-F238E27FC236}">
                <a16:creationId xmlns:a16="http://schemas.microsoft.com/office/drawing/2014/main" id="{CA9F4003-365E-4412-A160-0E4B6EB406E5}"/>
              </a:ext>
            </a:extLst>
          </p:cNvPr>
          <p:cNvSpPr/>
          <p:nvPr/>
        </p:nvSpPr>
        <p:spPr>
          <a:xfrm rot="5400000">
            <a:off x="11451101" y="215145"/>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9" name="Half Frame 18">
            <a:extLst>
              <a:ext uri="{FF2B5EF4-FFF2-40B4-BE49-F238E27FC236}">
                <a16:creationId xmlns:a16="http://schemas.microsoft.com/office/drawing/2014/main" id="{406C4DCD-E9B2-41AC-B73E-BBC2D6426E00}"/>
              </a:ext>
            </a:extLst>
          </p:cNvPr>
          <p:cNvSpPr/>
          <p:nvPr/>
        </p:nvSpPr>
        <p:spPr>
          <a:xfrm rot="16200000">
            <a:off x="1869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grpSp>
        <p:nvGrpSpPr>
          <p:cNvPr id="16" name="Group 15">
            <a:extLst>
              <a:ext uri="{FF2B5EF4-FFF2-40B4-BE49-F238E27FC236}">
                <a16:creationId xmlns:a16="http://schemas.microsoft.com/office/drawing/2014/main" id="{6F2AD284-80D7-42B2-9B9F-A8AD9444969F}"/>
              </a:ext>
            </a:extLst>
          </p:cNvPr>
          <p:cNvGrpSpPr/>
          <p:nvPr/>
        </p:nvGrpSpPr>
        <p:grpSpPr>
          <a:xfrm>
            <a:off x="2045553" y="2678667"/>
            <a:ext cx="8100895" cy="584776"/>
            <a:chOff x="2011906" y="2678667"/>
            <a:chExt cx="8100895" cy="584776"/>
          </a:xfrm>
        </p:grpSpPr>
        <p:sp>
          <p:nvSpPr>
            <p:cNvPr id="21" name="TextBox 20">
              <a:extLst>
                <a:ext uri="{FF2B5EF4-FFF2-40B4-BE49-F238E27FC236}">
                  <a16:creationId xmlns:a16="http://schemas.microsoft.com/office/drawing/2014/main" id="{E6E94A8D-C838-4731-899D-381959B08238}"/>
                </a:ext>
              </a:extLst>
            </p:cNvPr>
            <p:cNvSpPr txBox="1"/>
            <p:nvPr/>
          </p:nvSpPr>
          <p:spPr>
            <a:xfrm>
              <a:off x="9826198" y="2678667"/>
              <a:ext cx="286603" cy="584775"/>
            </a:xfrm>
            <a:prstGeom prst="rect">
              <a:avLst/>
            </a:prstGeom>
            <a:noFill/>
          </p:spPr>
          <p:txBody>
            <a:bodyPr wrap="square" rtlCol="0">
              <a:spAutoFit/>
            </a:bodyPr>
            <a:lstStyle/>
            <a:p>
              <a:endParaRPr lang="en-PK" sz="3200" dirty="0"/>
            </a:p>
          </p:txBody>
        </p:sp>
        <p:grpSp>
          <p:nvGrpSpPr>
            <p:cNvPr id="15" name="Group 14">
              <a:extLst>
                <a:ext uri="{FF2B5EF4-FFF2-40B4-BE49-F238E27FC236}">
                  <a16:creationId xmlns:a16="http://schemas.microsoft.com/office/drawing/2014/main" id="{6DC71DEA-3A3C-4D52-A1FC-05C4C90E3ACA}"/>
                </a:ext>
              </a:extLst>
            </p:cNvPr>
            <p:cNvGrpSpPr/>
            <p:nvPr/>
          </p:nvGrpSpPr>
          <p:grpSpPr>
            <a:xfrm>
              <a:off x="2011906" y="2678668"/>
              <a:ext cx="4227395" cy="584775"/>
              <a:chOff x="2011906" y="2678668"/>
              <a:chExt cx="4227395" cy="584775"/>
            </a:xfrm>
          </p:grpSpPr>
          <p:sp>
            <p:nvSpPr>
              <p:cNvPr id="14" name="TextBox 13">
                <a:extLst>
                  <a:ext uri="{FF2B5EF4-FFF2-40B4-BE49-F238E27FC236}">
                    <a16:creationId xmlns:a16="http://schemas.microsoft.com/office/drawing/2014/main" id="{0B57919E-A5DD-4EE1-BA9F-A8AF5D7D8778}"/>
                  </a:ext>
                </a:extLst>
              </p:cNvPr>
              <p:cNvSpPr txBox="1"/>
              <p:nvPr/>
            </p:nvSpPr>
            <p:spPr>
              <a:xfrm>
                <a:off x="5952698" y="2678668"/>
                <a:ext cx="286603" cy="584775"/>
              </a:xfrm>
              <a:prstGeom prst="rect">
                <a:avLst/>
              </a:prstGeom>
              <a:noFill/>
            </p:spPr>
            <p:txBody>
              <a:bodyPr wrap="square" rtlCol="0">
                <a:spAutoFit/>
              </a:bodyPr>
              <a:lstStyle/>
              <a:p>
                <a:endParaRPr lang="en-PK" sz="3200" dirty="0"/>
              </a:p>
            </p:txBody>
          </p:sp>
          <p:sp>
            <p:nvSpPr>
              <p:cNvPr id="22" name="TextBox 21">
                <a:extLst>
                  <a:ext uri="{FF2B5EF4-FFF2-40B4-BE49-F238E27FC236}">
                    <a16:creationId xmlns:a16="http://schemas.microsoft.com/office/drawing/2014/main" id="{A441C66B-A0E3-4B74-9B75-B90F013DC9D8}"/>
                  </a:ext>
                </a:extLst>
              </p:cNvPr>
              <p:cNvSpPr txBox="1"/>
              <p:nvPr/>
            </p:nvSpPr>
            <p:spPr>
              <a:xfrm>
                <a:off x="2011906" y="2678668"/>
                <a:ext cx="286603" cy="584775"/>
              </a:xfrm>
              <a:prstGeom prst="rect">
                <a:avLst/>
              </a:prstGeom>
              <a:noFill/>
            </p:spPr>
            <p:txBody>
              <a:bodyPr wrap="square" rtlCol="0">
                <a:spAutoFit/>
              </a:bodyPr>
              <a:lstStyle/>
              <a:p>
                <a:endParaRPr lang="en-PK" sz="3200" dirty="0"/>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74DF4D-FE20-4E7A-9230-D94E32A41F86}"/>
              </a:ext>
            </a:extLst>
          </p:cNvPr>
          <p:cNvSpPr/>
          <p:nvPr/>
        </p:nvSpPr>
        <p:spPr>
          <a:xfrm>
            <a:off x="644525" y="2163763"/>
            <a:ext cx="5280025" cy="3025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0595" name="Rectangle 6">
            <a:extLst>
              <a:ext uri="{FF2B5EF4-FFF2-40B4-BE49-F238E27FC236}">
                <a16:creationId xmlns:a16="http://schemas.microsoft.com/office/drawing/2014/main" id="{C35FBF38-6752-476B-B659-9EE602A3440E}"/>
              </a:ext>
            </a:extLst>
          </p:cNvPr>
          <p:cNvSpPr>
            <a:spLocks noChangeArrowheads="1"/>
          </p:cNvSpPr>
          <p:nvPr/>
        </p:nvSpPr>
        <p:spPr bwMode="auto">
          <a:xfrm>
            <a:off x="841375" y="3062852"/>
            <a:ext cx="426402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id-ID" altLang="en-PK" sz="1400" dirty="0">
                <a:solidFill>
                  <a:schemeClr val="tx1">
                    <a:lumMod val="85000"/>
                    <a:lumOff val="15000"/>
                  </a:schemeClr>
                </a:solidFill>
                <a:latin typeface="Arial" panose="020B0604020202020204" pitchFamily="34" charset="0"/>
                <a:cs typeface="Arial" panose="020B0604020202020204" pitchFamily="34" charset="0"/>
              </a:rPr>
              <a:t>Lorem ipsum dolor sit amet, consectetur adipiscing elit. In id elit sit amet nulla vulputate pulvinar. Nullam aliquet justo eu libero tincidunt, at ultricies ex pellentesque. Sed quis lorem faucibus nisl dapibus pretium non quis quam. Vivamus nec iaculis libero. Aenean ultrices, mi sed mollis suscipit, diam ipsum fermentum leo, non malesuada justo massa vitae ex</a:t>
            </a:r>
          </a:p>
        </p:txBody>
      </p:sp>
      <p:sp>
        <p:nvSpPr>
          <p:cNvPr id="8" name="TextBox 7">
            <a:extLst>
              <a:ext uri="{FF2B5EF4-FFF2-40B4-BE49-F238E27FC236}">
                <a16:creationId xmlns:a16="http://schemas.microsoft.com/office/drawing/2014/main" id="{0B5FBF16-7C8E-46BF-9EE4-82323AC76B53}"/>
              </a:ext>
            </a:extLst>
          </p:cNvPr>
          <p:cNvSpPr txBox="1"/>
          <p:nvPr/>
        </p:nvSpPr>
        <p:spPr>
          <a:xfrm>
            <a:off x="186901" y="2367086"/>
            <a:ext cx="4811712" cy="492443"/>
          </a:xfrm>
          <a:prstGeom prst="rect">
            <a:avLst/>
          </a:prstGeom>
          <a:noFill/>
        </p:spPr>
        <p:txBody>
          <a:bodyPr wrap="square" tIns="0" bIns="0">
            <a:spAutoFit/>
          </a:bodyPr>
          <a:lstStyle/>
          <a:p>
            <a:pPr algn="r" eaLnBrk="1" fontAlgn="auto" hangingPunct="1">
              <a:spcBef>
                <a:spcPts val="0"/>
              </a:spcBef>
              <a:spcAft>
                <a:spcPts val="0"/>
              </a:spcAft>
              <a:defRPr/>
            </a:pPr>
            <a:r>
              <a:rPr lang="id-ID" sz="3200" b="1" dirty="0">
                <a:latin typeface="Arial Black" panose="020B0A04020102020204" pitchFamily="34" charset="0"/>
                <a:ea typeface="Open Sans" panose="020B0606030504020204" pitchFamily="34" charset="0"/>
                <a:cs typeface="Open Sans" panose="020B0606030504020204" pitchFamily="34" charset="0"/>
              </a:rPr>
              <a:t>TEXT YOUR HERE</a:t>
            </a:r>
            <a:endParaRPr lang="en-US" sz="3200" b="1" dirty="0">
              <a:latin typeface="Arial Black" panose="020B0A04020102020204" pitchFamily="34" charset="0"/>
              <a:ea typeface="Open Sans" panose="020B0606030504020204" pitchFamily="34" charset="0"/>
              <a:cs typeface="Open Sans" panose="020B0606030504020204" pitchFamily="34" charset="0"/>
            </a:endParaRPr>
          </a:p>
        </p:txBody>
      </p:sp>
      <p:pic>
        <p:nvPicPr>
          <p:cNvPr id="5" name="Picture Placeholder 4">
            <a:extLst>
              <a:ext uri="{FF2B5EF4-FFF2-40B4-BE49-F238E27FC236}">
                <a16:creationId xmlns:a16="http://schemas.microsoft.com/office/drawing/2014/main" id="{368973E3-1774-4B03-9843-5269981EA9C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6668" r="36668"/>
          <a:stretch>
            <a:fillRect/>
          </a:stretch>
        </p:blipFill>
        <p:spPr/>
      </p:pic>
      <p:pic>
        <p:nvPicPr>
          <p:cNvPr id="3" name="Picture Placeholder 2">
            <a:extLst>
              <a:ext uri="{FF2B5EF4-FFF2-40B4-BE49-F238E27FC236}">
                <a16:creationId xmlns:a16="http://schemas.microsoft.com/office/drawing/2014/main" id="{280754B7-9B93-45A6-BFF7-C13A2E262A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026" r="33026"/>
          <a:stretch>
            <a:fillRect/>
          </a:stretch>
        </p:blipFill>
        <p:spPr/>
      </p:pic>
      <p:sp>
        <p:nvSpPr>
          <p:cNvPr id="11" name="Half Frame 10">
            <a:extLst>
              <a:ext uri="{FF2B5EF4-FFF2-40B4-BE49-F238E27FC236}">
                <a16:creationId xmlns:a16="http://schemas.microsoft.com/office/drawing/2014/main" id="{0F186B32-A147-4C0D-9B2E-A0ACE0D4245A}"/>
              </a:ext>
            </a:extLst>
          </p:cNvPr>
          <p:cNvSpPr/>
          <p:nvPr/>
        </p:nvSpPr>
        <p:spPr>
          <a:xfrm>
            <a:off x="186901" y="197643"/>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12" name="Half Frame 11">
            <a:extLst>
              <a:ext uri="{FF2B5EF4-FFF2-40B4-BE49-F238E27FC236}">
                <a16:creationId xmlns:a16="http://schemas.microsoft.com/office/drawing/2014/main" id="{634DE0AA-2057-4EF0-9AD6-BD4B711AEF13}"/>
              </a:ext>
            </a:extLst>
          </p:cNvPr>
          <p:cNvSpPr/>
          <p:nvPr/>
        </p:nvSpPr>
        <p:spPr>
          <a:xfrm rot="16200000">
            <a:off x="186901" y="6106359"/>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extLst>
              <a:ext uri="{FF2B5EF4-FFF2-40B4-BE49-F238E27FC236}">
                <a16:creationId xmlns:a16="http://schemas.microsoft.com/office/drawing/2014/main" id="{97D4740A-B46A-42CE-8C55-68B190887317}"/>
              </a:ext>
            </a:extLst>
          </p:cNvPr>
          <p:cNvSpPr/>
          <p:nvPr/>
        </p:nvSpPr>
        <p:spPr>
          <a:xfrm>
            <a:off x="6114257" y="3071813"/>
            <a:ext cx="551656" cy="552450"/>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anchor="ctr"/>
          <a:lstStyle/>
          <a:p>
            <a:pPr algn="ctr" defTabSz="914217">
              <a:defRPr/>
            </a:pPr>
            <a:endParaRPr lang="en-US" sz="900" dirty="0">
              <a:solidFill>
                <a:srgbClr val="7F7F7F"/>
              </a:solidFill>
              <a:latin typeface="Roboto Light"/>
            </a:endParaRPr>
          </a:p>
        </p:txBody>
      </p:sp>
      <p:sp>
        <p:nvSpPr>
          <p:cNvPr id="42" name="Rounded Rectangle 41">
            <a:extLst>
              <a:ext uri="{FF2B5EF4-FFF2-40B4-BE49-F238E27FC236}">
                <a16:creationId xmlns:a16="http://schemas.microsoft.com/office/drawing/2014/main" id="{8B9FDF24-EF81-4B5B-A586-7AA815FE0396}"/>
              </a:ext>
            </a:extLst>
          </p:cNvPr>
          <p:cNvSpPr/>
          <p:nvPr/>
        </p:nvSpPr>
        <p:spPr>
          <a:xfrm>
            <a:off x="6114257" y="3726657"/>
            <a:ext cx="551656" cy="551656"/>
          </a:xfrm>
          <a:prstGeom prst="roundRect">
            <a:avLst>
              <a:gd name="adj"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anchor="ctr"/>
          <a:lstStyle/>
          <a:p>
            <a:pPr algn="ctr" defTabSz="914217">
              <a:defRPr/>
            </a:pPr>
            <a:endParaRPr lang="en-US" sz="900" dirty="0">
              <a:solidFill>
                <a:srgbClr val="7F7F7F"/>
              </a:solidFill>
              <a:latin typeface="Roboto Light"/>
            </a:endParaRPr>
          </a:p>
        </p:txBody>
      </p:sp>
      <p:sp>
        <p:nvSpPr>
          <p:cNvPr id="43" name="Rounded Rectangle 42">
            <a:extLst>
              <a:ext uri="{FF2B5EF4-FFF2-40B4-BE49-F238E27FC236}">
                <a16:creationId xmlns:a16="http://schemas.microsoft.com/office/drawing/2014/main" id="{BD552FA2-5BB2-487D-9A4A-E5EDCBDDFBEB}"/>
              </a:ext>
            </a:extLst>
          </p:cNvPr>
          <p:cNvSpPr/>
          <p:nvPr/>
        </p:nvSpPr>
        <p:spPr>
          <a:xfrm>
            <a:off x="6114257" y="4373563"/>
            <a:ext cx="551656" cy="552450"/>
          </a:xfrm>
          <a:prstGeom prst="roundRect">
            <a:avLst>
              <a:gd name="adj" fmla="val 5000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99" tIns="60950" rIns="121899" bIns="60950" anchor="ctr"/>
          <a:lstStyle/>
          <a:p>
            <a:pPr algn="ctr" defTabSz="914217">
              <a:defRPr/>
            </a:pPr>
            <a:endParaRPr lang="en-US" sz="900" dirty="0">
              <a:solidFill>
                <a:srgbClr val="7F7F7F"/>
              </a:solidFill>
              <a:latin typeface="Roboto Light"/>
            </a:endParaRPr>
          </a:p>
        </p:txBody>
      </p:sp>
      <p:sp>
        <p:nvSpPr>
          <p:cNvPr id="65542" name="TextBox 5">
            <a:extLst>
              <a:ext uri="{FF2B5EF4-FFF2-40B4-BE49-F238E27FC236}">
                <a16:creationId xmlns:a16="http://schemas.microsoft.com/office/drawing/2014/main" id="{F3F3FFD3-3A9D-40A0-98A8-34EBBF8E6734}"/>
              </a:ext>
            </a:extLst>
          </p:cNvPr>
          <p:cNvSpPr txBox="1">
            <a:spLocks noChangeArrowheads="1"/>
          </p:cNvSpPr>
          <p:nvPr/>
        </p:nvSpPr>
        <p:spPr bwMode="auto">
          <a:xfrm>
            <a:off x="6783388" y="3844925"/>
            <a:ext cx="2459038"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PK" sz="1400" dirty="0">
                <a:latin typeface="Roboto Light" charset="0"/>
              </a:rPr>
              <a:t>(543) 234 567 890</a:t>
            </a:r>
          </a:p>
        </p:txBody>
      </p:sp>
      <p:sp>
        <p:nvSpPr>
          <p:cNvPr id="65543" name="TextBox 8">
            <a:extLst>
              <a:ext uri="{FF2B5EF4-FFF2-40B4-BE49-F238E27FC236}">
                <a16:creationId xmlns:a16="http://schemas.microsoft.com/office/drawing/2014/main" id="{F7605783-E5E3-451D-9DB8-87B81A4C6567}"/>
              </a:ext>
            </a:extLst>
          </p:cNvPr>
          <p:cNvSpPr txBox="1">
            <a:spLocks noChangeArrowheads="1"/>
          </p:cNvSpPr>
          <p:nvPr/>
        </p:nvSpPr>
        <p:spPr bwMode="auto">
          <a:xfrm>
            <a:off x="6783388" y="3217430"/>
            <a:ext cx="2459038"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PK" sz="1400" dirty="0">
                <a:latin typeface="Roboto Light" charset="0"/>
              </a:rPr>
              <a:t>(01) 234 567 890</a:t>
            </a:r>
          </a:p>
        </p:txBody>
      </p:sp>
      <p:sp>
        <p:nvSpPr>
          <p:cNvPr id="65544" name="TextBox 11">
            <a:extLst>
              <a:ext uri="{FF2B5EF4-FFF2-40B4-BE49-F238E27FC236}">
                <a16:creationId xmlns:a16="http://schemas.microsoft.com/office/drawing/2014/main" id="{22DBA1ED-EE05-42AE-9D12-553FD4639425}"/>
              </a:ext>
            </a:extLst>
          </p:cNvPr>
          <p:cNvSpPr txBox="1">
            <a:spLocks noChangeArrowheads="1"/>
          </p:cNvSpPr>
          <p:nvPr/>
        </p:nvSpPr>
        <p:spPr bwMode="auto">
          <a:xfrm>
            <a:off x="6783388" y="4516438"/>
            <a:ext cx="3354388"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PK" sz="1400" dirty="0">
                <a:latin typeface="Roboto Light" charset="0"/>
              </a:rPr>
              <a:t>contact@yourdomain.com</a:t>
            </a:r>
          </a:p>
        </p:txBody>
      </p:sp>
      <p:sp>
        <p:nvSpPr>
          <p:cNvPr id="65547" name="Rectangle 1">
            <a:extLst>
              <a:ext uri="{FF2B5EF4-FFF2-40B4-BE49-F238E27FC236}">
                <a16:creationId xmlns:a16="http://schemas.microsoft.com/office/drawing/2014/main" id="{3426F2C6-EFAF-44B7-8776-E7F4E35436F7}"/>
              </a:ext>
            </a:extLst>
          </p:cNvPr>
          <p:cNvSpPr>
            <a:spLocks/>
          </p:cNvSpPr>
          <p:nvPr/>
        </p:nvSpPr>
        <p:spPr bwMode="auto">
          <a:xfrm>
            <a:off x="6096000" y="2259633"/>
            <a:ext cx="29719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PK" sz="3200" b="1" dirty="0">
                <a:latin typeface="Arial Black" panose="020B0A04020102020204" pitchFamily="34" charset="0"/>
                <a:sym typeface="Bebas Neue" charset="0"/>
              </a:rPr>
              <a:t>CONTACT US</a:t>
            </a:r>
          </a:p>
        </p:txBody>
      </p:sp>
      <p:sp>
        <p:nvSpPr>
          <p:cNvPr id="65550" name="Freeform 50">
            <a:extLst>
              <a:ext uri="{FF2B5EF4-FFF2-40B4-BE49-F238E27FC236}">
                <a16:creationId xmlns:a16="http://schemas.microsoft.com/office/drawing/2014/main" id="{CDBB3D0C-F511-45B6-BE57-52469571E5F8}"/>
              </a:ext>
            </a:extLst>
          </p:cNvPr>
          <p:cNvSpPr>
            <a:spLocks noChangeArrowheads="1"/>
          </p:cNvSpPr>
          <p:nvPr/>
        </p:nvSpPr>
        <p:spPr bwMode="auto">
          <a:xfrm>
            <a:off x="6256338" y="3209132"/>
            <a:ext cx="266700" cy="264319"/>
          </a:xfrm>
          <a:custGeom>
            <a:avLst/>
            <a:gdLst>
              <a:gd name="T0" fmla="*/ 308667 w 444"/>
              <a:gd name="T1" fmla="*/ 306989 h 443"/>
              <a:gd name="T2" fmla="*/ 308667 w 444"/>
              <a:gd name="T3" fmla="*/ 306989 h 443"/>
              <a:gd name="T4" fmla="*/ 192166 w 444"/>
              <a:gd name="T5" fmla="*/ 370298 h 443"/>
              <a:gd name="T6" fmla="*/ 74464 w 444"/>
              <a:gd name="T7" fmla="*/ 370298 h 443"/>
              <a:gd name="T8" fmla="*/ 85274 w 444"/>
              <a:gd name="T9" fmla="*/ 486166 h 443"/>
              <a:gd name="T10" fmla="*/ 372322 w 444"/>
              <a:gd name="T11" fmla="*/ 370298 h 443"/>
              <a:gd name="T12" fmla="*/ 499632 w 444"/>
              <a:gd name="T13" fmla="*/ 72865 h 443"/>
              <a:gd name="T14" fmla="*/ 383131 w 444"/>
              <a:gd name="T15" fmla="*/ 63309 h 443"/>
              <a:gd name="T16" fmla="*/ 383131 w 444"/>
              <a:gd name="T17" fmla="*/ 180371 h 443"/>
              <a:gd name="T18" fmla="*/ 308667 w 444"/>
              <a:gd name="T19" fmla="*/ 306989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12" tIns="22856" rIns="45712" bIns="22856" anchor="ctr"/>
          <a:lstStyle/>
          <a:p>
            <a:endParaRPr lang="en-PK" sz="900"/>
          </a:p>
        </p:txBody>
      </p:sp>
      <p:sp>
        <p:nvSpPr>
          <p:cNvPr id="65551" name="Freeform 76">
            <a:extLst>
              <a:ext uri="{FF2B5EF4-FFF2-40B4-BE49-F238E27FC236}">
                <a16:creationId xmlns:a16="http://schemas.microsoft.com/office/drawing/2014/main" id="{B542CC57-7EF1-4A1F-9312-92F16DB11516}"/>
              </a:ext>
            </a:extLst>
          </p:cNvPr>
          <p:cNvSpPr>
            <a:spLocks noChangeArrowheads="1"/>
          </p:cNvSpPr>
          <p:nvPr/>
        </p:nvSpPr>
        <p:spPr bwMode="auto">
          <a:xfrm>
            <a:off x="6303963" y="3866357"/>
            <a:ext cx="169069" cy="292100"/>
          </a:xfrm>
          <a:custGeom>
            <a:avLst/>
            <a:gdLst>
              <a:gd name="T0" fmla="*/ 284741 w 283"/>
              <a:gd name="T1" fmla="*/ 0 h 489"/>
              <a:gd name="T2" fmla="*/ 284741 w 283"/>
              <a:gd name="T3" fmla="*/ 0 h 489"/>
              <a:gd name="T4" fmla="*/ 52641 w 283"/>
              <a:gd name="T5" fmla="*/ 0 h 489"/>
              <a:gd name="T6" fmla="*/ 0 w 283"/>
              <a:gd name="T7" fmla="*/ 52566 h 489"/>
              <a:gd name="T8" fmla="*/ 0 w 283"/>
              <a:gd name="T9" fmla="*/ 518492 h 489"/>
              <a:gd name="T10" fmla="*/ 52641 w 283"/>
              <a:gd name="T11" fmla="*/ 583005 h 489"/>
              <a:gd name="T12" fmla="*/ 284741 w 283"/>
              <a:gd name="T13" fmla="*/ 583005 h 489"/>
              <a:gd name="T14" fmla="*/ 337382 w 283"/>
              <a:gd name="T15" fmla="*/ 518492 h 489"/>
              <a:gd name="T16" fmla="*/ 337382 w 283"/>
              <a:gd name="T17" fmla="*/ 52566 h 489"/>
              <a:gd name="T18" fmla="*/ 284741 w 283"/>
              <a:gd name="T19" fmla="*/ 0 h 489"/>
              <a:gd name="T20" fmla="*/ 168691 w 283"/>
              <a:gd name="T21" fmla="*/ 549554 h 489"/>
              <a:gd name="T22" fmla="*/ 168691 w 283"/>
              <a:gd name="T23" fmla="*/ 549554 h 489"/>
              <a:gd name="T24" fmla="*/ 126817 w 283"/>
              <a:gd name="T25" fmla="*/ 529245 h 489"/>
              <a:gd name="T26" fmla="*/ 168691 w 283"/>
              <a:gd name="T27" fmla="*/ 496988 h 489"/>
              <a:gd name="T28" fmla="*/ 210564 w 283"/>
              <a:gd name="T29" fmla="*/ 529245 h 489"/>
              <a:gd name="T30" fmla="*/ 168691 w 283"/>
              <a:gd name="T31" fmla="*/ 549554 h 489"/>
              <a:gd name="T32" fmla="*/ 295508 w 283"/>
              <a:gd name="T33" fmla="*/ 465926 h 489"/>
              <a:gd name="T34" fmla="*/ 295508 w 283"/>
              <a:gd name="T35" fmla="*/ 465926 h 489"/>
              <a:gd name="T36" fmla="*/ 41874 w 283"/>
              <a:gd name="T37" fmla="*/ 465926 h 489"/>
              <a:gd name="T38" fmla="*/ 41874 w 283"/>
              <a:gd name="T39" fmla="*/ 74070 h 489"/>
              <a:gd name="T40" fmla="*/ 295508 w 283"/>
              <a:gd name="T41" fmla="*/ 74070 h 489"/>
              <a:gd name="T42" fmla="*/ 295508 w 283"/>
              <a:gd name="T43" fmla="*/ 465926 h 4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45712" tIns="22856" rIns="45712" bIns="22856" anchor="ctr"/>
          <a:lstStyle/>
          <a:p>
            <a:endParaRPr lang="en-PK" sz="900"/>
          </a:p>
        </p:txBody>
      </p:sp>
      <p:sp>
        <p:nvSpPr>
          <p:cNvPr id="55" name="Freeform 160">
            <a:extLst>
              <a:ext uri="{FF2B5EF4-FFF2-40B4-BE49-F238E27FC236}">
                <a16:creationId xmlns:a16="http://schemas.microsoft.com/office/drawing/2014/main" id="{F8880B6D-8ACC-49D8-A394-97ABCAC5174F}"/>
              </a:ext>
            </a:extLst>
          </p:cNvPr>
          <p:cNvSpPr>
            <a:spLocks noChangeArrowheads="1"/>
          </p:cNvSpPr>
          <p:nvPr/>
        </p:nvSpPr>
        <p:spPr bwMode="auto">
          <a:xfrm>
            <a:off x="6248400" y="4560888"/>
            <a:ext cx="287338" cy="200819"/>
          </a:xfrm>
          <a:custGeom>
            <a:avLst/>
            <a:gdLst>
              <a:gd name="T0" fmla="*/ 392661 w 601"/>
              <a:gd name="T1" fmla="*/ 183766 h 418"/>
              <a:gd name="T2" fmla="*/ 392661 w 601"/>
              <a:gd name="T3" fmla="*/ 183766 h 418"/>
              <a:gd name="T4" fmla="*/ 567921 w 601"/>
              <a:gd name="T5" fmla="*/ 6735 h 418"/>
              <a:gd name="T6" fmla="*/ 574625 w 601"/>
              <a:gd name="T7" fmla="*/ 26939 h 418"/>
              <a:gd name="T8" fmla="*/ 574625 w 601"/>
              <a:gd name="T9" fmla="*/ 373304 h 418"/>
              <a:gd name="T10" fmla="*/ 567921 w 601"/>
              <a:gd name="T11" fmla="*/ 394471 h 418"/>
              <a:gd name="T12" fmla="*/ 392661 w 601"/>
              <a:gd name="T13" fmla="*/ 183766 h 418"/>
              <a:gd name="T14" fmla="*/ 6704 w 601"/>
              <a:gd name="T15" fmla="*/ 6735 h 418"/>
              <a:gd name="T16" fmla="*/ 6704 w 601"/>
              <a:gd name="T17" fmla="*/ 6735 h 418"/>
              <a:gd name="T18" fmla="*/ 26816 w 601"/>
              <a:gd name="T19" fmla="*/ 0 h 418"/>
              <a:gd name="T20" fmla="*/ 547809 w 601"/>
              <a:gd name="T21" fmla="*/ 0 h 418"/>
              <a:gd name="T22" fmla="*/ 567921 w 601"/>
              <a:gd name="T23" fmla="*/ 6735 h 418"/>
              <a:gd name="T24" fmla="*/ 284440 w 601"/>
              <a:gd name="T25" fmla="*/ 230910 h 418"/>
              <a:gd name="T26" fmla="*/ 6704 w 601"/>
              <a:gd name="T27" fmla="*/ 6735 h 418"/>
              <a:gd name="T28" fmla="*/ 6704 w 601"/>
              <a:gd name="T29" fmla="*/ 394471 h 418"/>
              <a:gd name="T30" fmla="*/ 6704 w 601"/>
              <a:gd name="T31" fmla="*/ 394471 h 418"/>
              <a:gd name="T32" fmla="*/ 0 w 601"/>
              <a:gd name="T33" fmla="*/ 373304 h 418"/>
              <a:gd name="T34" fmla="*/ 0 w 601"/>
              <a:gd name="T35" fmla="*/ 26939 h 418"/>
              <a:gd name="T36" fmla="*/ 6704 w 601"/>
              <a:gd name="T37" fmla="*/ 6735 h 418"/>
              <a:gd name="T38" fmla="*/ 182922 w 601"/>
              <a:gd name="T39" fmla="*/ 183766 h 418"/>
              <a:gd name="T40" fmla="*/ 6704 w 601"/>
              <a:gd name="T41" fmla="*/ 394471 h 418"/>
              <a:gd name="T42" fmla="*/ 284440 w 601"/>
              <a:gd name="T43" fmla="*/ 285751 h 418"/>
              <a:gd name="T44" fmla="*/ 284440 w 601"/>
              <a:gd name="T45" fmla="*/ 285751 h 418"/>
              <a:gd name="T46" fmla="*/ 358183 w 601"/>
              <a:gd name="T47" fmla="*/ 210705 h 418"/>
              <a:gd name="T48" fmla="*/ 567921 w 601"/>
              <a:gd name="T49" fmla="*/ 394471 h 418"/>
              <a:gd name="T50" fmla="*/ 547809 w 601"/>
              <a:gd name="T51" fmla="*/ 401206 h 418"/>
              <a:gd name="T52" fmla="*/ 26816 w 601"/>
              <a:gd name="T53" fmla="*/ 401206 h 418"/>
              <a:gd name="T54" fmla="*/ 6704 w 601"/>
              <a:gd name="T55" fmla="*/ 394471 h 418"/>
              <a:gd name="T56" fmla="*/ 209738 w 601"/>
              <a:gd name="T57" fmla="*/ 210705 h 418"/>
              <a:gd name="T58" fmla="*/ 284440 w 601"/>
              <a:gd name="T59" fmla="*/ 285751 h 4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1" h="418">
                <a:moveTo>
                  <a:pt x="410" y="191"/>
                </a:moveTo>
                <a:lnTo>
                  <a:pt x="410" y="191"/>
                </a:lnTo>
                <a:cubicBezTo>
                  <a:pt x="593" y="7"/>
                  <a:pt x="593" y="7"/>
                  <a:pt x="593" y="7"/>
                </a:cubicBezTo>
                <a:cubicBezTo>
                  <a:pt x="600" y="14"/>
                  <a:pt x="600" y="21"/>
                  <a:pt x="600" y="28"/>
                </a:cubicBezTo>
                <a:cubicBezTo>
                  <a:pt x="600" y="388"/>
                  <a:pt x="600" y="388"/>
                  <a:pt x="600" y="388"/>
                </a:cubicBezTo>
                <a:cubicBezTo>
                  <a:pt x="600" y="395"/>
                  <a:pt x="600" y="403"/>
                  <a:pt x="593" y="410"/>
                </a:cubicBezTo>
                <a:lnTo>
                  <a:pt x="410" y="191"/>
                </a:lnTo>
                <a:close/>
                <a:moveTo>
                  <a:pt x="7" y="7"/>
                </a:moveTo>
                <a:lnTo>
                  <a:pt x="7" y="7"/>
                </a:lnTo>
                <a:cubicBezTo>
                  <a:pt x="14" y="7"/>
                  <a:pt x="21" y="0"/>
                  <a:pt x="28" y="0"/>
                </a:cubicBezTo>
                <a:cubicBezTo>
                  <a:pt x="572" y="0"/>
                  <a:pt x="572" y="0"/>
                  <a:pt x="572" y="0"/>
                </a:cubicBezTo>
                <a:cubicBezTo>
                  <a:pt x="579" y="0"/>
                  <a:pt x="586" y="7"/>
                  <a:pt x="593" y="7"/>
                </a:cubicBezTo>
                <a:cubicBezTo>
                  <a:pt x="297" y="240"/>
                  <a:pt x="297" y="240"/>
                  <a:pt x="297" y="240"/>
                </a:cubicBezTo>
                <a:lnTo>
                  <a:pt x="7" y="7"/>
                </a:lnTo>
                <a:close/>
                <a:moveTo>
                  <a:pt x="7" y="410"/>
                </a:moveTo>
                <a:lnTo>
                  <a:pt x="7" y="410"/>
                </a:lnTo>
                <a:cubicBezTo>
                  <a:pt x="0" y="403"/>
                  <a:pt x="0" y="395"/>
                  <a:pt x="0" y="388"/>
                </a:cubicBezTo>
                <a:cubicBezTo>
                  <a:pt x="0" y="28"/>
                  <a:pt x="0" y="28"/>
                  <a:pt x="0" y="28"/>
                </a:cubicBezTo>
                <a:cubicBezTo>
                  <a:pt x="0" y="21"/>
                  <a:pt x="0" y="14"/>
                  <a:pt x="7" y="7"/>
                </a:cubicBezTo>
                <a:cubicBezTo>
                  <a:pt x="191" y="191"/>
                  <a:pt x="191" y="191"/>
                  <a:pt x="191" y="191"/>
                </a:cubicBezTo>
                <a:lnTo>
                  <a:pt x="7" y="410"/>
                </a:lnTo>
                <a:close/>
                <a:moveTo>
                  <a:pt x="297" y="297"/>
                </a:moveTo>
                <a:lnTo>
                  <a:pt x="297" y="297"/>
                </a:lnTo>
                <a:cubicBezTo>
                  <a:pt x="374" y="219"/>
                  <a:pt x="374" y="219"/>
                  <a:pt x="374" y="219"/>
                </a:cubicBezTo>
                <a:cubicBezTo>
                  <a:pt x="593" y="410"/>
                  <a:pt x="593" y="410"/>
                  <a:pt x="593" y="410"/>
                </a:cubicBezTo>
                <a:cubicBezTo>
                  <a:pt x="586" y="417"/>
                  <a:pt x="579" y="417"/>
                  <a:pt x="572" y="417"/>
                </a:cubicBezTo>
                <a:cubicBezTo>
                  <a:pt x="28" y="417"/>
                  <a:pt x="28" y="417"/>
                  <a:pt x="28" y="417"/>
                </a:cubicBezTo>
                <a:cubicBezTo>
                  <a:pt x="21" y="417"/>
                  <a:pt x="14" y="417"/>
                  <a:pt x="7" y="410"/>
                </a:cubicBezTo>
                <a:cubicBezTo>
                  <a:pt x="219" y="219"/>
                  <a:pt x="219" y="219"/>
                  <a:pt x="219" y="219"/>
                </a:cubicBezTo>
                <a:lnTo>
                  <a:pt x="297" y="297"/>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en-PK" sz="900"/>
          </a:p>
        </p:txBody>
      </p:sp>
      <p:sp>
        <p:nvSpPr>
          <p:cNvPr id="65554" name="Picture Placeholder 1">
            <a:extLst>
              <a:ext uri="{FF2B5EF4-FFF2-40B4-BE49-F238E27FC236}">
                <a16:creationId xmlns:a16="http://schemas.microsoft.com/office/drawing/2014/main" id="{75FC8CB3-EE2F-4BBF-B757-41CB8543AA29}"/>
              </a:ext>
            </a:extLst>
          </p:cNvPr>
          <p:cNvSpPr>
            <a:spLocks noGrp="1"/>
          </p:cNvSpPr>
          <p:nvPr>
            <p:ph type="pic" sz="quarter" idx="42"/>
          </p:nvPr>
        </p:nvSpPr>
        <p:spPr>
          <a:xfrm>
            <a:off x="1588" y="0"/>
            <a:ext cx="5405438" cy="6858000"/>
          </a:xfrm>
        </p:spPr>
      </p:sp>
      <p:sp>
        <p:nvSpPr>
          <p:cNvPr id="21" name="Half Frame 20">
            <a:extLst>
              <a:ext uri="{FF2B5EF4-FFF2-40B4-BE49-F238E27FC236}">
                <a16:creationId xmlns:a16="http://schemas.microsoft.com/office/drawing/2014/main" id="{00594112-B269-43A3-B73E-B5BD9E04E2AE}"/>
              </a:ext>
            </a:extLst>
          </p:cNvPr>
          <p:cNvSpPr/>
          <p:nvPr/>
        </p:nvSpPr>
        <p:spPr>
          <a:xfrm rot="10800000">
            <a:off x="11451101" y="6088857"/>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
        <p:nvSpPr>
          <p:cNvPr id="22" name="Half Frame 21">
            <a:extLst>
              <a:ext uri="{FF2B5EF4-FFF2-40B4-BE49-F238E27FC236}">
                <a16:creationId xmlns:a16="http://schemas.microsoft.com/office/drawing/2014/main" id="{02B89845-1254-49E0-ADC8-982875490BAD}"/>
              </a:ext>
            </a:extLst>
          </p:cNvPr>
          <p:cNvSpPr/>
          <p:nvPr/>
        </p:nvSpPr>
        <p:spPr>
          <a:xfrm rot="5400000">
            <a:off x="11451101" y="215145"/>
            <a:ext cx="553998" cy="553998"/>
          </a:xfrm>
          <a:prstGeom prst="halfFram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solidFill>
                <a:schemeClr val="tx1"/>
              </a:solidFill>
            </a:endParaRPr>
          </a:p>
        </p:txBody>
      </p:sp>
    </p:spTree>
  </p:cSld>
  <p:clrMapOvr>
    <a:masterClrMapping/>
  </p:clrMapOvr>
  <p:transition advClick="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1017</Words>
  <Application>Microsoft Office PowerPoint</Application>
  <PresentationFormat>Widescreen</PresentationFormat>
  <Paragraphs>27</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Arial Black</vt:lpstr>
      <vt:lpstr>Calibri</vt:lpstr>
      <vt:lpstr>Calibri Light</vt:lpstr>
      <vt:lpstr>Open Sans</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aqeeb19941@outlook.com</dc:creator>
  <cp:lastModifiedBy>mutahir mtt</cp:lastModifiedBy>
  <cp:revision>13</cp:revision>
  <dcterms:created xsi:type="dcterms:W3CDTF">2019-05-25T12:02:16Z</dcterms:created>
  <dcterms:modified xsi:type="dcterms:W3CDTF">2019-05-25T14:59:13Z</dcterms:modified>
</cp:coreProperties>
</file>