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74" r:id="rId2"/>
    <p:sldId id="260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216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orient="horz" pos="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CCFF"/>
    <a:srgbClr val="FFCCCC"/>
    <a:srgbClr val="E37777"/>
    <a:srgbClr val="F2F2F2"/>
    <a:srgbClr val="7F7F7F"/>
    <a:srgbClr val="404040"/>
    <a:srgbClr val="CE295E"/>
    <a:srgbClr val="A6A6A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660" y="120"/>
      </p:cViewPr>
      <p:guideLst>
        <p:guide orient="horz" pos="2424"/>
        <p:guide pos="3840"/>
        <p:guide pos="192"/>
        <p:guide pos="7512"/>
        <p:guide orient="horz" pos="216"/>
        <p:guide orient="horz" pos="4032"/>
        <p:guide orient="horz" pos="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Cloud Dial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94-4546-A425-5154F1D679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94-4546-A425-5154F1D679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94-4546-A425-5154F1D67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43688"/>
        <c:axId val="18743296"/>
        <c:axId val="0"/>
      </c:bar3DChart>
      <c:catAx>
        <c:axId val="1874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3296"/>
        <c:crosses val="autoZero"/>
        <c:auto val="1"/>
        <c:lblAlgn val="ctr"/>
        <c:lblOffset val="100"/>
        <c:noMultiLvlLbl val="0"/>
      </c:catAx>
      <c:valAx>
        <c:axId val="187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023A0-2B54-4E79-AA20-143385AB9A6C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DEA9-6F4F-4540-9E5D-C6F39079A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9AFCD-CC86-4465-AD95-85D2B934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607509-85B2-495C-82A8-989CA986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AB0AA9-8E90-484A-ADD9-31AA1A53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78E9EE-6889-428D-B6A1-8BAC3E3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Logo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E1D2A5-6CD9-436C-958A-CC73AA34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6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9758F3-6311-4BBF-9C0A-1ADA7A27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 lIns="0" tIns="0" rIns="0" bIns="0" anchor="t">
            <a:spAutoFit/>
          </a:bodyPr>
          <a:lstStyle>
            <a:lvl1pPr algn="ctr"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C86F3C5-5D77-43F9-92A6-DE0777BB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B4FB46-0511-4A20-A9DA-85B06B5DF611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A583AD1-0683-4B68-832E-79E5AC88DF1C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B2F141-1AB9-4751-90A0-65BD481D8563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94255E-A54B-4118-B827-E0382D3A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33619BB-9A09-40D9-A9F1-A026ABABCFBF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06B9428-3B49-42EA-ACD3-FF049EF21512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A069E56F-ACCE-4A35-B24D-58EA37E4CEA1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5465AED1-A4C5-416C-90F3-39CC10CEEAF1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411431DD-99C5-48BB-92EB-730E9F76D556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8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F7129C65-954E-43EB-9F6A-C97D1F58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C9F7F1-EEC7-46BD-A1BF-A84E2080AB06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D697E84-B24C-45E1-B5E2-2055DC460E2B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A86CD30-C1F7-4F1C-A2BE-296375984BEE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CBA262D7-A96F-4408-8F02-4886014B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5309FA6-F672-455E-955D-B63C2E15B767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14FEBCF0-94B1-404B-8C9F-2DCA574C8B2D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A76D0EC6-9588-45EE-90D4-6E4C69D39683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987DA7BA-10C8-4993-9A03-3A5333A3916C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19BB0092-77B4-406B-A737-5C223E99A5A5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8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7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759117-0F16-48ED-9718-C5D0984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B745ED-7A57-4683-810C-5E500392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65B1BF-AD50-4239-805D-33B3AEE52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879871-3CD6-4A1B-A275-2552C7EB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081636-41B2-41A0-9EEE-E0104F88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0806-BABF-4915-9689-3B9956D1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:a16="http://schemas.microsoft.com/office/drawing/2014/main" xmlns="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564789-A474-46BE-A2F2-4F27C6E39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4544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E70207C-E81D-4E79-9654-07E51237BC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2C300DA-4EC9-46EA-916D-25BEDAE0F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A111C5-A78D-479B-8C31-7C75D54750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4457E54-1FC4-4040-9DF5-1D27FD6BB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1FF3AA5-65B8-4250-9FA5-E730BA5D9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CCD400-5AC0-46BA-AF0D-532EA062D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4789" y="1120795"/>
            <a:ext cx="3856603" cy="4409819"/>
            <a:chOff x="4167698" y="1224091"/>
            <a:chExt cx="3856603" cy="44098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907CD1A-2477-48CA-8693-2133EA1C32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4167698" y="1224091"/>
              <a:ext cx="3856603" cy="4409819"/>
              <a:chOff x="4167698" y="1500698"/>
              <a:chExt cx="3856603" cy="4409819"/>
            </a:xfrm>
            <a:solidFill>
              <a:srgbClr val="F2F2F2">
                <a:alpha val="34902"/>
              </a:srgbClr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485D1319-7BD4-47DE-B3DF-55B655BB34C4}"/>
                  </a:ext>
                </a:extLst>
              </p:cNvPr>
              <p:cNvSpPr/>
              <p:nvPr/>
            </p:nvSpPr>
            <p:spPr>
              <a:xfrm rot="18900000">
                <a:off x="4167698" y="1500698"/>
                <a:ext cx="3856602" cy="3856602"/>
              </a:xfrm>
              <a:prstGeom prst="roundRect">
                <a:avLst>
                  <a:gd name="adj" fmla="val 11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3A6B26EE-CB0C-4C1C-981C-B7972827533E}"/>
                  </a:ext>
                </a:extLst>
              </p:cNvPr>
              <p:cNvSpPr/>
              <p:nvPr/>
            </p:nvSpPr>
            <p:spPr>
              <a:xfrm rot="18900000">
                <a:off x="4167699" y="2053915"/>
                <a:ext cx="3856602" cy="3856602"/>
              </a:xfrm>
              <a:prstGeom prst="roundRect">
                <a:avLst>
                  <a:gd name="adj" fmla="val 11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57" y="2566232"/>
              <a:ext cx="2658284" cy="1282154"/>
            </a:xfrm>
            <a:prstGeom prst="rect">
              <a:avLst/>
            </a:prstGeom>
          </p:spPr>
        </p:pic>
      </p:grpSp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19" y="4792482"/>
            <a:ext cx="4692900" cy="35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33386" y="4391696"/>
            <a:ext cx="344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0" dirty="0">
                <a:solidFill>
                  <a:srgbClr val="FFFFFF"/>
                </a:solidFill>
                <a:latin typeface="Arial"/>
                <a:cs typeface="Arial"/>
              </a:rPr>
              <a:t>Introducing </a:t>
            </a:r>
            <a:r>
              <a:rPr lang="en-US" sz="2000" b="1" spc="10" dirty="0" smtClean="0">
                <a:solidFill>
                  <a:srgbClr val="FFFFFF"/>
                </a:solidFill>
                <a:latin typeface="Arial"/>
                <a:cs typeface="Arial"/>
              </a:rPr>
              <a:t>CLOUD DIAL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7" y="4855483"/>
            <a:ext cx="4700600" cy="25400"/>
          </a:xfrm>
          <a:prstGeom prst="rect">
            <a:avLst/>
          </a:prstGeom>
        </p:spPr>
      </p:pic>
      <p:sp>
        <p:nvSpPr>
          <p:cNvPr id="26" name="text 1"/>
          <p:cNvSpPr txBox="1"/>
          <p:nvPr/>
        </p:nvSpPr>
        <p:spPr>
          <a:xfrm>
            <a:off x="5865710" y="5026324"/>
            <a:ext cx="579517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Leading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Cloud </a:t>
            </a:r>
            <a:r>
              <a:rPr lang="en-US" spc="10" dirty="0" smtClean="0">
                <a:solidFill>
                  <a:srgbClr val="FFFFFF"/>
                </a:solidFill>
                <a:latin typeface="Arial"/>
                <a:cs typeface="Arial"/>
              </a:rPr>
              <a:t>Dial</a:t>
            </a:r>
            <a:r>
              <a:rPr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company in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Emerging Markets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45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9681D9-380A-4EAF-91DB-E07432FF9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1"/>
            <a:ext cx="6096000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64789-A474-46BE-A2F2-4F27C6E39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00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4443963" y="2274840"/>
            <a:ext cx="330407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2C300DA-4EC9-46EA-916D-25BEDAE0F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3681074" y="4409266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AA70618-CDC0-4C13-8EE9-54ABCDECF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699988" y="5809950"/>
            <a:ext cx="2096100" cy="1048050"/>
          </a:xfrm>
          <a:custGeom>
            <a:avLst/>
            <a:gdLst>
              <a:gd name="connsiteX0" fmla="*/ 1048050 w 2096100"/>
              <a:gd name="connsiteY0" fmla="*/ 0 h 1048050"/>
              <a:gd name="connsiteX1" fmla="*/ 1172234 w 2096100"/>
              <a:gd name="connsiteY1" fmla="*/ 51439 h 1048050"/>
              <a:gd name="connsiteX2" fmla="*/ 2044661 w 2096100"/>
              <a:gd name="connsiteY2" fmla="*/ 923866 h 1048050"/>
              <a:gd name="connsiteX3" fmla="*/ 2096100 w 2096100"/>
              <a:gd name="connsiteY3" fmla="*/ 1048050 h 1048050"/>
              <a:gd name="connsiteX4" fmla="*/ 0 w 2096100"/>
              <a:gd name="connsiteY4" fmla="*/ 1048050 h 1048050"/>
              <a:gd name="connsiteX5" fmla="*/ 51439 w 2096100"/>
              <a:gd name="connsiteY5" fmla="*/ 923866 h 1048050"/>
              <a:gd name="connsiteX6" fmla="*/ 923866 w 2096100"/>
              <a:gd name="connsiteY6" fmla="*/ 51439 h 1048050"/>
              <a:gd name="connsiteX7" fmla="*/ 1048050 w 2096100"/>
              <a:gd name="connsiteY7" fmla="*/ 0 h 10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100" h="1048050">
                <a:moveTo>
                  <a:pt x="1048050" y="0"/>
                </a:moveTo>
                <a:cubicBezTo>
                  <a:pt x="1092996" y="0"/>
                  <a:pt x="1137942" y="17146"/>
                  <a:pt x="1172234" y="51439"/>
                </a:cubicBezTo>
                <a:lnTo>
                  <a:pt x="2044661" y="923866"/>
                </a:lnTo>
                <a:cubicBezTo>
                  <a:pt x="2078954" y="958158"/>
                  <a:pt x="2096100" y="1003104"/>
                  <a:pt x="2096100" y="1048050"/>
                </a:cubicBezTo>
                <a:lnTo>
                  <a:pt x="0" y="1048050"/>
                </a:lnTo>
                <a:cubicBezTo>
                  <a:pt x="0" y="1003104"/>
                  <a:pt x="17147" y="958158"/>
                  <a:pt x="51439" y="923866"/>
                </a:cubicBezTo>
                <a:lnTo>
                  <a:pt x="923866" y="51439"/>
                </a:lnTo>
                <a:cubicBezTo>
                  <a:pt x="958159" y="17146"/>
                  <a:pt x="1003104" y="0"/>
                  <a:pt x="104805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46C762C-2601-4280-8833-726D27D8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907CD1A-2477-48CA-8693-2133EA1C32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7698" y="864715"/>
            <a:ext cx="3856603" cy="4409819"/>
            <a:chOff x="4167698" y="1500698"/>
            <a:chExt cx="3856603" cy="4409819"/>
          </a:xfrm>
          <a:solidFill>
            <a:srgbClr val="F2F2F2">
              <a:alpha val="34902"/>
            </a:srgbClr>
          </a:solidFill>
        </p:grpSpPr>
        <p:sp>
          <p:nvSpPr>
            <p:cNvPr id="20" name="Rectangle: Rounded Corners 11">
              <a:extLst>
                <a:ext uri="{FF2B5EF4-FFF2-40B4-BE49-F238E27FC236}">
                  <a16:creationId xmlns="" xmlns:a16="http://schemas.microsoft.com/office/drawing/2014/main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: Rounded Corners 19">
              <a:extLst>
                <a:ext uri="{FF2B5EF4-FFF2-40B4-BE49-F238E27FC236}">
                  <a16:creationId xmlns="" xmlns:a16="http://schemas.microsoft.com/office/drawing/2014/main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32597" y="185152"/>
            <a:ext cx="5692462" cy="64474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0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D90C54-A1D0-46AE-811A-7FCD71C84E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9" y="1295400"/>
            <a:ext cx="12179822" cy="5105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0653043-9706-4A8F-99E2-518CA3BA85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95400"/>
            <a:ext cx="12192000" cy="5105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19464-7408-4CB8-9C8D-6CAE84CA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CUSTOMERS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621D134-7BBF-451B-A631-5F4F57AB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189828-C3DA-4597-BCE6-9ABD37A4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4ED3DF7-870D-4095-B720-456252545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69988" y="1690904"/>
            <a:ext cx="3683936" cy="368393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97930D1-D889-4C98-9307-30DD9857B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06513" y="3175486"/>
            <a:ext cx="714772" cy="714772"/>
          </a:xfrm>
          <a:prstGeom prst="ellipse">
            <a:avLst/>
          </a:prstGeom>
          <a:solidFill>
            <a:srgbClr val="333399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BCE0B65-EA3A-426C-85CA-4043448BB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41442" y="1656128"/>
            <a:ext cx="714772" cy="714772"/>
          </a:xfrm>
          <a:prstGeom prst="ellipse">
            <a:avLst/>
          </a:prstGeom>
          <a:solidFill>
            <a:srgbClr val="333399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45D69285-EE6C-45DF-95AC-EBA566A5FA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41442" y="4694845"/>
            <a:ext cx="714772" cy="714772"/>
          </a:xfrm>
          <a:prstGeom prst="ellipse">
            <a:avLst/>
          </a:prstGeom>
          <a:solidFill>
            <a:srgbClr val="333399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47">
            <a:extLst>
              <a:ext uri="{FF2B5EF4-FFF2-40B4-BE49-F238E27FC236}">
                <a16:creationId xmlns="" xmlns:a16="http://schemas.microsoft.com/office/drawing/2014/main" id="{ADD28621-C404-41A6-85D1-1C963A241234}"/>
              </a:ext>
            </a:extLst>
          </p:cNvPr>
          <p:cNvSpPr txBox="1"/>
          <p:nvPr/>
        </p:nvSpPr>
        <p:spPr>
          <a:xfrm>
            <a:off x="495386" y="1798070"/>
            <a:ext cx="3610329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Never wait on calls</a:t>
            </a:r>
            <a:endParaRPr lang="en-US" sz="1400" dirty="0">
              <a:latin typeface="Arial"/>
              <a:cs typeface="Arial"/>
            </a:endParaRP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47">
            <a:extLst>
              <a:ext uri="{FF2B5EF4-FFF2-40B4-BE49-F238E27FC236}">
                <a16:creationId xmlns="" xmlns:a16="http://schemas.microsoft.com/office/drawing/2014/main" id="{468E2C47-3170-4264-A8DB-61C9DD65CB3F}"/>
              </a:ext>
            </a:extLst>
          </p:cNvPr>
          <p:cNvSpPr txBox="1"/>
          <p:nvPr/>
        </p:nvSpPr>
        <p:spPr>
          <a:xfrm>
            <a:off x="304800" y="3311228"/>
            <a:ext cx="3114675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One number for life</a:t>
            </a:r>
            <a:endParaRPr lang="en-US" sz="1400" dirty="0">
              <a:latin typeface="Arial"/>
              <a:cs typeface="Arial"/>
            </a:endParaRP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47">
            <a:extLst>
              <a:ext uri="{FF2B5EF4-FFF2-40B4-BE49-F238E27FC236}">
                <a16:creationId xmlns="" xmlns:a16="http://schemas.microsoft.com/office/drawing/2014/main" id="{CEDCE8FF-73B3-4C37-B751-F7E83288982A}"/>
              </a:ext>
            </a:extLst>
          </p:cNvPr>
          <p:cNvSpPr txBox="1"/>
          <p:nvPr/>
        </p:nvSpPr>
        <p:spPr>
          <a:xfrm>
            <a:off x="495386" y="4644427"/>
            <a:ext cx="3610329" cy="81560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spc="10" dirty="0">
                <a:solidFill>
                  <a:srgbClr val="FFFFFF"/>
                </a:solidFill>
                <a:latin typeface="Arial"/>
                <a:cs typeface="Arial"/>
              </a:rPr>
              <a:t>Delightful experience -</a:t>
            </a:r>
            <a:endParaRPr lang="en-US" sz="1050" dirty="0">
              <a:latin typeface="Arial"/>
              <a:cs typeface="Arial"/>
            </a:endParaRPr>
          </a:p>
          <a:p>
            <a:pPr marL="323316" algn="r">
              <a:lnSpc>
                <a:spcPct val="100000"/>
              </a:lnSpc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Many ways of</a:t>
            </a:r>
            <a:endParaRPr lang="en-US" sz="1400" dirty="0">
              <a:latin typeface="Arial"/>
              <a:cs typeface="Arial"/>
            </a:endParaRPr>
          </a:p>
          <a:p>
            <a:pPr marL="77059" algn="r">
              <a:lnSpc>
                <a:spcPct val="100000"/>
              </a:lnSpc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connecting with you</a:t>
            </a:r>
            <a:endParaRPr lang="en-US" sz="1400" dirty="0">
              <a:latin typeface="Arial"/>
              <a:cs typeface="Arial"/>
            </a:endParaRP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512F29F0-E19B-43BF-BEF3-D4A48B394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09706" y="1410623"/>
            <a:ext cx="2482294" cy="3772838"/>
          </a:xfrm>
          <a:custGeom>
            <a:avLst/>
            <a:gdLst>
              <a:gd name="connsiteX0" fmla="*/ 1886419 w 2482294"/>
              <a:gd name="connsiteY0" fmla="*/ 0 h 3772838"/>
              <a:gd name="connsiteX1" fmla="*/ 2109942 w 2482294"/>
              <a:gd name="connsiteY1" fmla="*/ 92586 h 3772838"/>
              <a:gd name="connsiteX2" fmla="*/ 2482294 w 2482294"/>
              <a:gd name="connsiteY2" fmla="*/ 464938 h 3772838"/>
              <a:gd name="connsiteX3" fmla="*/ 2482294 w 2482294"/>
              <a:gd name="connsiteY3" fmla="*/ 3307900 h 3772838"/>
              <a:gd name="connsiteX4" fmla="*/ 2109942 w 2482294"/>
              <a:gd name="connsiteY4" fmla="*/ 3680252 h 3772838"/>
              <a:gd name="connsiteX5" fmla="*/ 1662896 w 2482294"/>
              <a:gd name="connsiteY5" fmla="*/ 3680252 h 3772838"/>
              <a:gd name="connsiteX6" fmla="*/ 92586 w 2482294"/>
              <a:gd name="connsiteY6" fmla="*/ 2109942 h 3772838"/>
              <a:gd name="connsiteX7" fmla="*/ 92586 w 2482294"/>
              <a:gd name="connsiteY7" fmla="*/ 1662896 h 3772838"/>
              <a:gd name="connsiteX8" fmla="*/ 1662896 w 2482294"/>
              <a:gd name="connsiteY8" fmla="*/ 92586 h 3772838"/>
              <a:gd name="connsiteX9" fmla="*/ 1886419 w 2482294"/>
              <a:gd name="connsiteY9" fmla="*/ 0 h 377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2294" h="3772838">
                <a:moveTo>
                  <a:pt x="1886419" y="0"/>
                </a:moveTo>
                <a:cubicBezTo>
                  <a:pt x="1967318" y="0"/>
                  <a:pt x="2048218" y="30862"/>
                  <a:pt x="2109942" y="92586"/>
                </a:cubicBezTo>
                <a:lnTo>
                  <a:pt x="2482294" y="464938"/>
                </a:lnTo>
                <a:lnTo>
                  <a:pt x="2482294" y="3307900"/>
                </a:lnTo>
                <a:lnTo>
                  <a:pt x="2109942" y="3680252"/>
                </a:lnTo>
                <a:cubicBezTo>
                  <a:pt x="1986494" y="3803700"/>
                  <a:pt x="1786344" y="3803700"/>
                  <a:pt x="1662896" y="3680252"/>
                </a:cubicBezTo>
                <a:lnTo>
                  <a:pt x="92586" y="2109942"/>
                </a:lnTo>
                <a:cubicBezTo>
                  <a:pt x="-30862" y="1986494"/>
                  <a:pt x="-30862" y="1786344"/>
                  <a:pt x="92586" y="1662896"/>
                </a:cubicBezTo>
                <a:lnTo>
                  <a:pt x="1662896" y="92586"/>
                </a:lnTo>
                <a:cubicBezTo>
                  <a:pt x="1724620" y="30862"/>
                  <a:pt x="1805520" y="0"/>
                  <a:pt x="1886419" y="0"/>
                </a:cubicBezTo>
                <a:close/>
              </a:path>
            </a:pathLst>
          </a:cu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B558C64-5F19-44FD-B6CB-6995E80A6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5000" y="1545599"/>
            <a:ext cx="5715000" cy="4605002"/>
            <a:chOff x="631829" y="3155370"/>
            <a:chExt cx="3458504" cy="2786775"/>
          </a:xfrm>
        </p:grpSpPr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803C21F7-6F42-4001-9105-1392AB928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883" y="5538847"/>
              <a:ext cx="1174880" cy="372175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ABADD212-C9EC-4549-BFBC-540585A96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103" y="5908428"/>
              <a:ext cx="1190442" cy="33717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8D791EF4-39E0-4615-B2DA-2533EE298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9" y="3155370"/>
              <a:ext cx="3458504" cy="2397742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3A2C0B88-74DA-45C0-BA2B-E2D1881F6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9" y="3155370"/>
              <a:ext cx="3458504" cy="2086515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="" xmlns:a16="http://schemas.microsoft.com/office/drawing/2014/main" id="{9A22C5B2-38A3-42BA-A2A5-9C226BBCF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13" y="3290235"/>
              <a:ext cx="3205633" cy="18167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="" xmlns:a16="http://schemas.microsoft.com/office/drawing/2014/main" id="{DCBA333A-EC40-4F75-8BEA-578C20AC3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13" y="3290235"/>
              <a:ext cx="3205633" cy="337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8D9EE697-72E5-4550-BEC8-BBC473AAE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333" y="5052556"/>
              <a:ext cx="1531494" cy="54465"/>
            </a:xfrm>
            <a:custGeom>
              <a:avLst/>
              <a:gdLst>
                <a:gd name="T0" fmla="*/ 112 w 4724"/>
                <a:gd name="T1" fmla="*/ 0 h 169"/>
                <a:gd name="T2" fmla="*/ 4569 w 4724"/>
                <a:gd name="T3" fmla="*/ 0 h 169"/>
                <a:gd name="T4" fmla="*/ 4724 w 4724"/>
                <a:gd name="T5" fmla="*/ 169 h 169"/>
                <a:gd name="T6" fmla="*/ 0 w 4724"/>
                <a:gd name="T7" fmla="*/ 169 h 169"/>
                <a:gd name="T8" fmla="*/ 112 w 472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4" h="169">
                  <a:moveTo>
                    <a:pt x="112" y="0"/>
                  </a:moveTo>
                  <a:lnTo>
                    <a:pt x="4569" y="0"/>
                  </a:lnTo>
                  <a:lnTo>
                    <a:pt x="4724" y="169"/>
                  </a:lnTo>
                  <a:lnTo>
                    <a:pt x="0" y="16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BB6FC8DA-FF34-4385-94AD-1D87B3EE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9" y="3155370"/>
              <a:ext cx="1901074" cy="2045019"/>
            </a:xfrm>
            <a:custGeom>
              <a:avLst/>
              <a:gdLst>
                <a:gd name="T0" fmla="*/ 3815 w 5865"/>
                <a:gd name="T1" fmla="*/ 0 h 6311"/>
                <a:gd name="T2" fmla="*/ 5660 w 5865"/>
                <a:gd name="T3" fmla="*/ 0 h 6311"/>
                <a:gd name="T4" fmla="*/ 5681 w 5865"/>
                <a:gd name="T5" fmla="*/ 1 h 6311"/>
                <a:gd name="T6" fmla="*/ 5702 w 5865"/>
                <a:gd name="T7" fmla="*/ 4 h 6311"/>
                <a:gd name="T8" fmla="*/ 5721 w 5865"/>
                <a:gd name="T9" fmla="*/ 9 h 6311"/>
                <a:gd name="T10" fmla="*/ 5740 w 5865"/>
                <a:gd name="T11" fmla="*/ 16 h 6311"/>
                <a:gd name="T12" fmla="*/ 5758 w 5865"/>
                <a:gd name="T13" fmla="*/ 24 h 6311"/>
                <a:gd name="T14" fmla="*/ 5775 w 5865"/>
                <a:gd name="T15" fmla="*/ 34 h 6311"/>
                <a:gd name="T16" fmla="*/ 5791 w 5865"/>
                <a:gd name="T17" fmla="*/ 46 h 6311"/>
                <a:gd name="T18" fmla="*/ 5805 w 5865"/>
                <a:gd name="T19" fmla="*/ 60 h 6311"/>
                <a:gd name="T20" fmla="*/ 5819 w 5865"/>
                <a:gd name="T21" fmla="*/ 74 h 6311"/>
                <a:gd name="T22" fmla="*/ 5830 w 5865"/>
                <a:gd name="T23" fmla="*/ 90 h 6311"/>
                <a:gd name="T24" fmla="*/ 5841 w 5865"/>
                <a:gd name="T25" fmla="*/ 106 h 6311"/>
                <a:gd name="T26" fmla="*/ 5849 w 5865"/>
                <a:gd name="T27" fmla="*/ 125 h 6311"/>
                <a:gd name="T28" fmla="*/ 5856 w 5865"/>
                <a:gd name="T29" fmla="*/ 143 h 6311"/>
                <a:gd name="T30" fmla="*/ 5861 w 5865"/>
                <a:gd name="T31" fmla="*/ 163 h 6311"/>
                <a:gd name="T32" fmla="*/ 5864 w 5865"/>
                <a:gd name="T33" fmla="*/ 182 h 6311"/>
                <a:gd name="T34" fmla="*/ 5865 w 5865"/>
                <a:gd name="T35" fmla="*/ 203 h 6311"/>
                <a:gd name="T36" fmla="*/ 5865 w 5865"/>
                <a:gd name="T37" fmla="*/ 6311 h 6311"/>
                <a:gd name="T38" fmla="*/ 0 w 5865"/>
                <a:gd name="T39" fmla="*/ 6311 h 6311"/>
                <a:gd name="T40" fmla="*/ 3815 w 5865"/>
                <a:gd name="T41" fmla="*/ 0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5" h="6311">
                  <a:moveTo>
                    <a:pt x="3815" y="0"/>
                  </a:moveTo>
                  <a:lnTo>
                    <a:pt x="5660" y="0"/>
                  </a:lnTo>
                  <a:lnTo>
                    <a:pt x="5681" y="1"/>
                  </a:lnTo>
                  <a:lnTo>
                    <a:pt x="5702" y="4"/>
                  </a:lnTo>
                  <a:lnTo>
                    <a:pt x="5721" y="9"/>
                  </a:lnTo>
                  <a:lnTo>
                    <a:pt x="5740" y="16"/>
                  </a:lnTo>
                  <a:lnTo>
                    <a:pt x="5758" y="24"/>
                  </a:lnTo>
                  <a:lnTo>
                    <a:pt x="5775" y="34"/>
                  </a:lnTo>
                  <a:lnTo>
                    <a:pt x="5791" y="46"/>
                  </a:lnTo>
                  <a:lnTo>
                    <a:pt x="5805" y="60"/>
                  </a:lnTo>
                  <a:lnTo>
                    <a:pt x="5819" y="74"/>
                  </a:lnTo>
                  <a:lnTo>
                    <a:pt x="5830" y="90"/>
                  </a:lnTo>
                  <a:lnTo>
                    <a:pt x="5841" y="106"/>
                  </a:lnTo>
                  <a:lnTo>
                    <a:pt x="5849" y="125"/>
                  </a:lnTo>
                  <a:lnTo>
                    <a:pt x="5856" y="143"/>
                  </a:lnTo>
                  <a:lnTo>
                    <a:pt x="5861" y="163"/>
                  </a:lnTo>
                  <a:lnTo>
                    <a:pt x="5864" y="182"/>
                  </a:lnTo>
                  <a:lnTo>
                    <a:pt x="5865" y="203"/>
                  </a:lnTo>
                  <a:lnTo>
                    <a:pt x="5865" y="6311"/>
                  </a:lnTo>
                  <a:lnTo>
                    <a:pt x="0" y="6311"/>
                  </a:lnTo>
                  <a:lnTo>
                    <a:pt x="3815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6000"/>
                  </a:schemeClr>
                </a:gs>
                <a:gs pos="50000">
                  <a:schemeClr val="bg1">
                    <a:alpha val="1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19" name="Chart 18" descr="This is a chart. ">
            <a:extLst>
              <a:ext uri="{FF2B5EF4-FFF2-40B4-BE49-F238E27FC236}">
                <a16:creationId xmlns="" xmlns:a16="http://schemas.microsoft.com/office/drawing/2014/main" id="{64247792-27CC-4EFA-A69B-F13112FC2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258795"/>
              </p:ext>
            </p:extLst>
          </p:nvPr>
        </p:nvGraphicFramePr>
        <p:xfrm>
          <a:off x="6527800" y="1901724"/>
          <a:ext cx="4045465" cy="274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96F4CA26-D2F0-4BB4-90D9-BDD68DA84D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64061"/>
            <a:ext cx="747365" cy="1640222"/>
          </a:xfrm>
          <a:custGeom>
            <a:avLst/>
            <a:gdLst>
              <a:gd name="connsiteX0" fmla="*/ 0 w 747365"/>
              <a:gd name="connsiteY0" fmla="*/ 0 h 1640222"/>
              <a:gd name="connsiteX1" fmla="*/ 695927 w 747365"/>
              <a:gd name="connsiteY1" fmla="*/ 695927 h 1640222"/>
              <a:gd name="connsiteX2" fmla="*/ 695927 w 747365"/>
              <a:gd name="connsiteY2" fmla="*/ 944295 h 1640222"/>
              <a:gd name="connsiteX3" fmla="*/ 0 w 747365"/>
              <a:gd name="connsiteY3" fmla="*/ 1640222 h 1640222"/>
              <a:gd name="connsiteX4" fmla="*/ 0 w 747365"/>
              <a:gd name="connsiteY4" fmla="*/ 0 h 16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365" h="1640222">
                <a:moveTo>
                  <a:pt x="0" y="0"/>
                </a:moveTo>
                <a:lnTo>
                  <a:pt x="695927" y="695927"/>
                </a:lnTo>
                <a:cubicBezTo>
                  <a:pt x="764512" y="764512"/>
                  <a:pt x="764512" y="875710"/>
                  <a:pt x="695927" y="944295"/>
                </a:cubicBezTo>
                <a:lnTo>
                  <a:pt x="0" y="1640222"/>
                </a:lnTo>
                <a:lnTo>
                  <a:pt x="0" y="0"/>
                </a:lnTo>
                <a:close/>
              </a:path>
            </a:pathLst>
          </a:cu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86" y="1852132"/>
            <a:ext cx="251812" cy="245625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28" y="3425909"/>
            <a:ext cx="284437" cy="245625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28" y="4921701"/>
            <a:ext cx="262875" cy="2456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9" y="1410623"/>
            <a:ext cx="11967961" cy="4893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08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D90C54-A1D0-46AE-811A-7FCD71C84E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178" y="1295400"/>
            <a:ext cx="12198089" cy="5105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0653043-9706-4A8F-99E2-518CA3BA85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6089" y="1295400"/>
            <a:ext cx="12192000" cy="5105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19464-7408-4CB8-9C8D-6CAE84CA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Employee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621D134-7BBF-451B-A631-5F4F57AB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189828-C3DA-4597-BCE6-9ABD37A4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512F29F0-E19B-43BF-BEF3-D4A48B394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09706" y="1410623"/>
            <a:ext cx="2482294" cy="3772838"/>
          </a:xfrm>
          <a:custGeom>
            <a:avLst/>
            <a:gdLst>
              <a:gd name="connsiteX0" fmla="*/ 1886419 w 2482294"/>
              <a:gd name="connsiteY0" fmla="*/ 0 h 3772838"/>
              <a:gd name="connsiteX1" fmla="*/ 2109942 w 2482294"/>
              <a:gd name="connsiteY1" fmla="*/ 92586 h 3772838"/>
              <a:gd name="connsiteX2" fmla="*/ 2482294 w 2482294"/>
              <a:gd name="connsiteY2" fmla="*/ 464938 h 3772838"/>
              <a:gd name="connsiteX3" fmla="*/ 2482294 w 2482294"/>
              <a:gd name="connsiteY3" fmla="*/ 3307900 h 3772838"/>
              <a:gd name="connsiteX4" fmla="*/ 2109942 w 2482294"/>
              <a:gd name="connsiteY4" fmla="*/ 3680252 h 3772838"/>
              <a:gd name="connsiteX5" fmla="*/ 1662896 w 2482294"/>
              <a:gd name="connsiteY5" fmla="*/ 3680252 h 3772838"/>
              <a:gd name="connsiteX6" fmla="*/ 92586 w 2482294"/>
              <a:gd name="connsiteY6" fmla="*/ 2109942 h 3772838"/>
              <a:gd name="connsiteX7" fmla="*/ 92586 w 2482294"/>
              <a:gd name="connsiteY7" fmla="*/ 1662896 h 3772838"/>
              <a:gd name="connsiteX8" fmla="*/ 1662896 w 2482294"/>
              <a:gd name="connsiteY8" fmla="*/ 92586 h 3772838"/>
              <a:gd name="connsiteX9" fmla="*/ 1886419 w 2482294"/>
              <a:gd name="connsiteY9" fmla="*/ 0 h 377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2294" h="3772838">
                <a:moveTo>
                  <a:pt x="1886419" y="0"/>
                </a:moveTo>
                <a:cubicBezTo>
                  <a:pt x="1967318" y="0"/>
                  <a:pt x="2048218" y="30862"/>
                  <a:pt x="2109942" y="92586"/>
                </a:cubicBezTo>
                <a:lnTo>
                  <a:pt x="2482294" y="464938"/>
                </a:lnTo>
                <a:lnTo>
                  <a:pt x="2482294" y="3307900"/>
                </a:lnTo>
                <a:lnTo>
                  <a:pt x="2109942" y="3680252"/>
                </a:lnTo>
                <a:cubicBezTo>
                  <a:pt x="1986494" y="3803700"/>
                  <a:pt x="1786344" y="3803700"/>
                  <a:pt x="1662896" y="3680252"/>
                </a:cubicBezTo>
                <a:lnTo>
                  <a:pt x="92586" y="2109942"/>
                </a:lnTo>
                <a:cubicBezTo>
                  <a:pt x="-30862" y="1986494"/>
                  <a:pt x="-30862" y="1786344"/>
                  <a:pt x="92586" y="1662896"/>
                </a:cubicBezTo>
                <a:lnTo>
                  <a:pt x="1662896" y="92586"/>
                </a:lnTo>
                <a:cubicBezTo>
                  <a:pt x="1724620" y="30862"/>
                  <a:pt x="1805520" y="0"/>
                  <a:pt x="1886419" y="0"/>
                </a:cubicBezTo>
                <a:close/>
              </a:path>
            </a:pathLst>
          </a:cu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96F4CA26-D2F0-4BB4-90D9-BDD68DA84D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64061"/>
            <a:ext cx="747365" cy="1640222"/>
          </a:xfrm>
          <a:custGeom>
            <a:avLst/>
            <a:gdLst>
              <a:gd name="connsiteX0" fmla="*/ 0 w 747365"/>
              <a:gd name="connsiteY0" fmla="*/ 0 h 1640222"/>
              <a:gd name="connsiteX1" fmla="*/ 695927 w 747365"/>
              <a:gd name="connsiteY1" fmla="*/ 695927 h 1640222"/>
              <a:gd name="connsiteX2" fmla="*/ 695927 w 747365"/>
              <a:gd name="connsiteY2" fmla="*/ 944295 h 1640222"/>
              <a:gd name="connsiteX3" fmla="*/ 0 w 747365"/>
              <a:gd name="connsiteY3" fmla="*/ 1640222 h 1640222"/>
              <a:gd name="connsiteX4" fmla="*/ 0 w 747365"/>
              <a:gd name="connsiteY4" fmla="*/ 0 h 16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365" h="1640222">
                <a:moveTo>
                  <a:pt x="0" y="0"/>
                </a:moveTo>
                <a:lnTo>
                  <a:pt x="695927" y="695927"/>
                </a:lnTo>
                <a:cubicBezTo>
                  <a:pt x="764512" y="764512"/>
                  <a:pt x="764512" y="875710"/>
                  <a:pt x="695927" y="944295"/>
                </a:cubicBezTo>
                <a:lnTo>
                  <a:pt x="0" y="1640222"/>
                </a:lnTo>
                <a:lnTo>
                  <a:pt x="0" y="0"/>
                </a:lnTo>
                <a:close/>
              </a:path>
            </a:pathLst>
          </a:cu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hord 19"/>
          <p:cNvSpPr/>
          <p:nvPr/>
        </p:nvSpPr>
        <p:spPr>
          <a:xfrm rot="11960980">
            <a:off x="-542319" y="2833611"/>
            <a:ext cx="1713544" cy="1753767"/>
          </a:xfrm>
          <a:prstGeom prst="chord">
            <a:avLst>
              <a:gd name="adj1" fmla="val 2856155"/>
              <a:gd name="adj2" fmla="val 1636073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53839" y="2288726"/>
            <a:ext cx="573365" cy="568737"/>
            <a:chOff x="1535649" y="2238929"/>
            <a:chExt cx="573365" cy="568737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6BCE0B65-EA3A-426C-85CA-4043448BB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35649" y="2238929"/>
              <a:ext cx="573365" cy="568737"/>
            </a:xfrm>
            <a:prstGeom prst="ellipse">
              <a:avLst/>
            </a:prstGeom>
            <a:solidFill>
              <a:srgbClr val="333399"/>
            </a:solidFill>
            <a:ln w="317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337" y="2359672"/>
              <a:ext cx="323988" cy="31602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413370" y="3471317"/>
            <a:ext cx="618047" cy="578889"/>
            <a:chOff x="1413370" y="3471317"/>
            <a:chExt cx="618047" cy="578889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6BCE0B65-EA3A-426C-85CA-4043448BB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3370" y="3471317"/>
              <a:ext cx="618047" cy="578889"/>
            </a:xfrm>
            <a:prstGeom prst="ellipse">
              <a:avLst/>
            </a:prstGeom>
            <a:solidFill>
              <a:srgbClr val="333399"/>
            </a:solidFill>
            <a:ln w="317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Ima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176" y="3637948"/>
              <a:ext cx="284437" cy="2456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34769" y="4661103"/>
            <a:ext cx="563407" cy="546378"/>
            <a:chOff x="1529106" y="4664060"/>
            <a:chExt cx="563407" cy="546378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6BCE0B65-EA3A-426C-85CA-4043448BB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29106" y="4664060"/>
              <a:ext cx="563407" cy="546378"/>
            </a:xfrm>
            <a:prstGeom prst="ellipse">
              <a:avLst/>
            </a:prstGeom>
            <a:solidFill>
              <a:srgbClr val="333399"/>
            </a:solidFill>
            <a:ln w="317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Imag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03" y="4814436"/>
              <a:ext cx="262875" cy="245625"/>
            </a:xfrm>
            <a:prstGeom prst="rect">
              <a:avLst/>
            </a:prstGeom>
          </p:spPr>
        </p:pic>
      </p:grpSp>
      <p:pic>
        <p:nvPicPr>
          <p:cNvPr id="5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2" y="2201697"/>
            <a:ext cx="9128700" cy="52380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23" y="3474709"/>
            <a:ext cx="9492877" cy="575497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87" y="4812061"/>
            <a:ext cx="9128700" cy="5238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682263" y="2341454"/>
            <a:ext cx="79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Employees have the opportunity to use company 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60988" y="3576094"/>
            <a:ext cx="79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Employees have the opportunity to use company 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82263" y="4934291"/>
            <a:ext cx="79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Employees have the opportunity to use company resources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" y="3219788"/>
            <a:ext cx="921064" cy="92106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47625"/>
            <a:ext cx="11977352" cy="46471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0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=""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64789-A474-46BE-A2F2-4F27C6E39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4544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E70207C-E81D-4E79-9654-07E51237BC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2C300DA-4EC9-46EA-916D-25BEDAE0F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0952" y="185152"/>
            <a:ext cx="11471060" cy="62629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4457E54-1FC4-4040-9DF5-1D27FD6BB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1FF3AA5-65B8-4250-9FA5-E730BA5D9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CCD400-5AC0-46BA-AF0D-532EA062D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19" y="4792482"/>
            <a:ext cx="4692900" cy="353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51583" y="1885360"/>
            <a:ext cx="8335617" cy="2918310"/>
          </a:xfrm>
          <a:prstGeom prst="rect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226793" y="2127845"/>
            <a:ext cx="714772" cy="714772"/>
            <a:chOff x="5002835" y="2018605"/>
            <a:chExt cx="714772" cy="714772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6BCE0B65-EA3A-426C-85CA-4043448BB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02835" y="2018605"/>
              <a:ext cx="714772" cy="714772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168" y="2061938"/>
              <a:ext cx="628105" cy="62810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11244" y="2171178"/>
            <a:ext cx="714772" cy="714772"/>
            <a:chOff x="7033669" y="3227606"/>
            <a:chExt cx="714772" cy="714772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BCE0B65-EA3A-426C-85CA-4043448BB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33669" y="3227606"/>
              <a:ext cx="714772" cy="714772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106" y="3269977"/>
              <a:ext cx="630030" cy="63003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871688" y="2241591"/>
            <a:ext cx="714772" cy="714772"/>
            <a:chOff x="9768638" y="2241591"/>
            <a:chExt cx="714772" cy="714772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6BCE0B65-EA3A-426C-85CA-4043448BB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68638" y="2241591"/>
              <a:ext cx="714772" cy="714772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203" y="2293903"/>
              <a:ext cx="546740" cy="546740"/>
            </a:xfrm>
            <a:prstGeom prst="rect">
              <a:avLst/>
            </a:prstGeom>
          </p:spPr>
        </p:pic>
      </p:grpSp>
      <p:sp>
        <p:nvSpPr>
          <p:cNvPr id="5" name="AutoShape 2" descr="Image result for mobil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obile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2" descr="Image result for mobile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78" y="940904"/>
            <a:ext cx="2368493" cy="46844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TextBox 8"/>
          <p:cNvSpPr txBox="1"/>
          <p:nvPr/>
        </p:nvSpPr>
        <p:spPr>
          <a:xfrm>
            <a:off x="3849867" y="3027768"/>
            <a:ext cx="191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supply our customers world wide , so they can get facilities every where in the world.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57771" y="3063165"/>
            <a:ext cx="191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supply our customers world wide , so they can get facilities every where in the world.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71011" y="3091931"/>
            <a:ext cx="191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supply our customers world wide , so they can get facilities every where in the world.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=""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5327374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64789-A474-46BE-A2F2-4F27C6E39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5327374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E70207C-E81D-4E79-9654-07E51237BC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2C300DA-4EC9-46EA-916D-25BEDAE0F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4457E54-1FC4-4040-9DF5-1D27FD6BB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1FF3AA5-65B8-4250-9FA5-E730BA5D9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CCD400-5AC0-46BA-AF0D-532EA062D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9592" y="3059667"/>
            <a:ext cx="29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Subtitles Goes here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507" y="3705833"/>
            <a:ext cx="332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CCFF"/>
                </a:solidFill>
              </a:rPr>
              <a:t>CEO of  </a:t>
            </a:r>
            <a:r>
              <a:rPr lang="en-US" sz="2800" b="1" dirty="0" smtClean="0">
                <a:solidFill>
                  <a:srgbClr val="00CCFF"/>
                </a:solidFill>
              </a:rPr>
              <a:t>Cloud Dial</a:t>
            </a:r>
            <a:endParaRPr lang="en-US" sz="2800" b="1" dirty="0">
              <a:solidFill>
                <a:srgbClr val="00CC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82" y="2169731"/>
            <a:ext cx="2438400" cy="25185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804898" y="2474727"/>
            <a:ext cx="357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“With </a:t>
            </a:r>
            <a:r>
              <a:rPr lang="en-US" dirty="0"/>
              <a:t>the appointment of Koo Kwang-mo as CEO and chairman, LG is being criticized for following the chaebol tradition of keeping corporate management under the control of the founding family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5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=""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64789-A474-46BE-A2F2-4F27C6E39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4544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E70207C-E81D-4E79-9654-07E51237BC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2C300DA-4EC9-46EA-916D-25BEDAE0F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4457E54-1FC4-4040-9DF5-1D27FD6BB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1FF3AA5-65B8-4250-9FA5-E730BA5D9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CCD400-5AC0-46BA-AF0D-532EA062D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19" y="4792482"/>
            <a:ext cx="4692900" cy="3534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423343" y="1577008"/>
            <a:ext cx="3480342" cy="4983484"/>
          </a:xfrm>
          <a:prstGeom prst="up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3385742" y="297508"/>
            <a:ext cx="3480342" cy="5268405"/>
          </a:xfrm>
          <a:prstGeom prst="up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BCE0B65-EA3A-426C-85CA-4043448BB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61112" y="4886661"/>
            <a:ext cx="714772" cy="714772"/>
          </a:xfrm>
          <a:prstGeom prst="ellipse">
            <a:avLst/>
          </a:prstGeom>
          <a:solidFill>
            <a:srgbClr val="92D050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BCE0B65-EA3A-426C-85CA-4043448BB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61112" y="3002227"/>
            <a:ext cx="714772" cy="714772"/>
          </a:xfrm>
          <a:prstGeom prst="ellipse">
            <a:avLst/>
          </a:prstGeom>
          <a:solidFill>
            <a:srgbClr val="FFC000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BCE0B65-EA3A-426C-85CA-4043448BB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61112" y="1074441"/>
            <a:ext cx="714772" cy="714772"/>
          </a:xfrm>
          <a:prstGeom prst="ellipse">
            <a:avLst/>
          </a:prstGeom>
          <a:solidFill>
            <a:srgbClr val="E37777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89763" y="1097155"/>
            <a:ext cx="37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789763" y="3002227"/>
            <a:ext cx="37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US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789763" y="4919583"/>
            <a:ext cx="37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93426" y="1097155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CC"/>
                </a:solidFill>
              </a:rPr>
              <a:t>All the employees and customers have the permission to upload work. </a:t>
            </a:r>
            <a:endParaRPr lang="en-US" dirty="0">
              <a:solidFill>
                <a:srgbClr val="FFCC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36354" y="2904283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All the employees and customers have the permission to upload work.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93426" y="4993238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All the employees and customers have the permission to upload work.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1766" y="4120142"/>
            <a:ext cx="1468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the employees and customers have the permission to upload work.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307541" y="406258"/>
            <a:ext cx="1616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the employees and customers have the permission to upload work.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15" y="3119841"/>
            <a:ext cx="1487776" cy="1487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21" y="2166319"/>
            <a:ext cx="1694796" cy="16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=""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64789-A474-46BE-A2F2-4F27C6E39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4544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E70207C-E81D-4E79-9654-07E51237BC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2C300DA-4EC9-46EA-916D-25BEDAE0F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4457E54-1FC4-4040-9DF5-1D27FD6BB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1FF3AA5-65B8-4250-9FA5-E730BA5D9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CCD400-5AC0-46BA-AF0D-532EA062D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19" y="4792482"/>
            <a:ext cx="4692900" cy="3534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6BCE0B65-EA3A-426C-85CA-4043448BB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28816" y="763409"/>
            <a:ext cx="714772" cy="714772"/>
          </a:xfrm>
          <a:prstGeom prst="ellipse">
            <a:avLst/>
          </a:prstGeom>
          <a:solidFill>
            <a:srgbClr val="00CCFF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BCE0B65-EA3A-426C-85CA-4043448BB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539409" y="2425148"/>
            <a:ext cx="1093586" cy="1209620"/>
          </a:xfrm>
          <a:prstGeom prst="ellipse">
            <a:avLst/>
          </a:prstGeom>
          <a:solidFill>
            <a:srgbClr val="00CCFF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BCE0B65-EA3A-426C-85CA-4043448BB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17601" y="4369110"/>
            <a:ext cx="1536407" cy="1553543"/>
          </a:xfrm>
          <a:prstGeom prst="ellipse">
            <a:avLst/>
          </a:prstGeom>
          <a:solidFill>
            <a:srgbClr val="00CCFF"/>
          </a:soli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endCxn id="24" idx="0"/>
          </p:cNvCxnSpPr>
          <p:nvPr/>
        </p:nvCxnSpPr>
        <p:spPr>
          <a:xfrm>
            <a:off x="6084778" y="297509"/>
            <a:ext cx="1424" cy="4659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4"/>
          </p:cNvCxnSpPr>
          <p:nvPr/>
        </p:nvCxnSpPr>
        <p:spPr>
          <a:xfrm>
            <a:off x="6086202" y="1478181"/>
            <a:ext cx="9798" cy="9469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4"/>
          </p:cNvCxnSpPr>
          <p:nvPr/>
        </p:nvCxnSpPr>
        <p:spPr>
          <a:xfrm>
            <a:off x="6086202" y="3634768"/>
            <a:ext cx="22654" cy="7568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65" y="4649042"/>
            <a:ext cx="953852" cy="9538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03" y="2654045"/>
            <a:ext cx="644588" cy="6445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33" y="830698"/>
            <a:ext cx="516860" cy="5168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644585" y="2651655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CCC"/>
                </a:solidFill>
              </a:rPr>
              <a:t>All the employees and customers have the permission to upload work. </a:t>
            </a:r>
            <a:endParaRPr lang="en-US" dirty="0">
              <a:solidFill>
                <a:srgbClr val="FFCC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6319" y="4889095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CC"/>
                </a:solidFill>
              </a:rPr>
              <a:t>All the employees and customers have the permission to upload work. </a:t>
            </a:r>
            <a:endParaRPr lang="en-US" dirty="0">
              <a:solidFill>
                <a:srgbClr val="FFCC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46318" y="763409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CC"/>
                </a:solidFill>
              </a:rPr>
              <a:t>All the employees and customers have the permission to upload work. </a:t>
            </a:r>
            <a:endParaRPr lang="en-US" dirty="0">
              <a:solidFill>
                <a:srgbClr val="FFCCCC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24F19464-7408-4CB8-9C8D-6CAE84CA4FAD}"/>
              </a:ext>
            </a:extLst>
          </p:cNvPr>
          <p:cNvSpPr txBox="1">
            <a:spLocks/>
          </p:cNvSpPr>
          <p:nvPr/>
        </p:nvSpPr>
        <p:spPr>
          <a:xfrm rot="16200000">
            <a:off x="-4013327" y="3325686"/>
            <a:ext cx="10515600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Defined Framework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 of a city. ">
            <a:extLst>
              <a:ext uri="{FF2B5EF4-FFF2-40B4-BE49-F238E27FC236}">
                <a16:creationId xmlns="" xmlns:a16="http://schemas.microsoft.com/office/drawing/2014/main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03334"/>
            <a:ext cx="12192000" cy="3354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564789-A474-46BE-A2F2-4F27C6E39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03334"/>
            <a:ext cx="12192000" cy="3209225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E70207C-E81D-4E79-9654-07E51237BC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999285" y="328273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2C300DA-4EC9-46EA-916D-25BEDAE0F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0470" y="297509"/>
            <a:ext cx="11471060" cy="62629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4457E54-1FC4-4040-9DF5-1D27FD6BB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1FF3AA5-65B8-4250-9FA5-E730BA5D9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CCD400-5AC0-46BA-AF0D-532EA062D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19" y="4792482"/>
            <a:ext cx="4692900" cy="35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33386" y="4391696"/>
            <a:ext cx="344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0" dirty="0">
                <a:solidFill>
                  <a:srgbClr val="FFFFFF"/>
                </a:solidFill>
                <a:latin typeface="Arial"/>
                <a:cs typeface="Arial"/>
              </a:rPr>
              <a:t>Introducing </a:t>
            </a:r>
            <a:r>
              <a:rPr lang="en-US" sz="2000" b="1" spc="10" dirty="0" smtClean="0">
                <a:solidFill>
                  <a:srgbClr val="FFFFFF"/>
                </a:solidFill>
                <a:latin typeface="Arial"/>
                <a:cs typeface="Arial"/>
              </a:rPr>
              <a:t>CLOUD DIAL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7" y="4855483"/>
            <a:ext cx="4700600" cy="25400"/>
          </a:xfrm>
          <a:prstGeom prst="rect">
            <a:avLst/>
          </a:prstGeom>
        </p:spPr>
      </p:pic>
      <p:sp>
        <p:nvSpPr>
          <p:cNvPr id="26" name="text 1"/>
          <p:cNvSpPr txBox="1"/>
          <p:nvPr/>
        </p:nvSpPr>
        <p:spPr>
          <a:xfrm>
            <a:off x="5865710" y="5026324"/>
            <a:ext cx="579517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Leading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Cloud </a:t>
            </a:r>
            <a:r>
              <a:rPr lang="en-US" spc="10" dirty="0" smtClean="0">
                <a:solidFill>
                  <a:srgbClr val="FFFFFF"/>
                </a:solidFill>
                <a:latin typeface="Arial"/>
                <a:cs typeface="Arial"/>
              </a:rPr>
              <a:t>Dial</a:t>
            </a:r>
            <a:r>
              <a:rPr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company in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Emerging Markets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00870" y="2650435"/>
            <a:ext cx="1745449" cy="1616765"/>
          </a:xfrm>
          <a:prstGeom prst="ellipse">
            <a:avLst/>
          </a:prstGeom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02" y="2954995"/>
            <a:ext cx="1675442" cy="8141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31350" y="297509"/>
            <a:ext cx="45719" cy="2352926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58979" y="648229"/>
            <a:ext cx="357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“With </a:t>
            </a:r>
            <a:r>
              <a:rPr lang="en-US" dirty="0"/>
              <a:t>the appointment of Koo Kwang-mo as CEO and chairman, LG is being criticized for following the chaebol tradition of keeping corporate management under the control of the founding family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71303" y="592380"/>
            <a:ext cx="357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“With </a:t>
            </a:r>
            <a:r>
              <a:rPr lang="en-US" dirty="0"/>
              <a:t>the appointment of Koo Kwang-mo as CEO and chairman, LG is being criticized for following the chaebol tradition of keeping corporate management under the control of the founding family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832612" y="707864"/>
            <a:ext cx="458451" cy="331305"/>
          </a:xfrm>
          <a:prstGeom prst="rightArrow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778323" y="648229"/>
            <a:ext cx="458451" cy="331305"/>
          </a:xfrm>
          <a:prstGeom prst="right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D90C54-A1D0-46AE-811A-7FCD71C84E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9" y="1295400"/>
            <a:ext cx="12179822" cy="5105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0653043-9706-4A8F-99E2-518CA3BA85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6769" y="1253415"/>
            <a:ext cx="12192000" cy="5105400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19464-7408-4CB8-9C8D-6CAE84CA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us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621D134-7BBF-451B-A631-5F4F57AB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189828-C3DA-4597-BCE6-9ABD37A4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512F29F0-E19B-43BF-BEF3-D4A48B394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09706" y="1410623"/>
            <a:ext cx="2482294" cy="3772838"/>
          </a:xfrm>
          <a:custGeom>
            <a:avLst/>
            <a:gdLst>
              <a:gd name="connsiteX0" fmla="*/ 1886419 w 2482294"/>
              <a:gd name="connsiteY0" fmla="*/ 0 h 3772838"/>
              <a:gd name="connsiteX1" fmla="*/ 2109942 w 2482294"/>
              <a:gd name="connsiteY1" fmla="*/ 92586 h 3772838"/>
              <a:gd name="connsiteX2" fmla="*/ 2482294 w 2482294"/>
              <a:gd name="connsiteY2" fmla="*/ 464938 h 3772838"/>
              <a:gd name="connsiteX3" fmla="*/ 2482294 w 2482294"/>
              <a:gd name="connsiteY3" fmla="*/ 3307900 h 3772838"/>
              <a:gd name="connsiteX4" fmla="*/ 2109942 w 2482294"/>
              <a:gd name="connsiteY4" fmla="*/ 3680252 h 3772838"/>
              <a:gd name="connsiteX5" fmla="*/ 1662896 w 2482294"/>
              <a:gd name="connsiteY5" fmla="*/ 3680252 h 3772838"/>
              <a:gd name="connsiteX6" fmla="*/ 92586 w 2482294"/>
              <a:gd name="connsiteY6" fmla="*/ 2109942 h 3772838"/>
              <a:gd name="connsiteX7" fmla="*/ 92586 w 2482294"/>
              <a:gd name="connsiteY7" fmla="*/ 1662896 h 3772838"/>
              <a:gd name="connsiteX8" fmla="*/ 1662896 w 2482294"/>
              <a:gd name="connsiteY8" fmla="*/ 92586 h 3772838"/>
              <a:gd name="connsiteX9" fmla="*/ 1886419 w 2482294"/>
              <a:gd name="connsiteY9" fmla="*/ 0 h 377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2294" h="3772838">
                <a:moveTo>
                  <a:pt x="1886419" y="0"/>
                </a:moveTo>
                <a:cubicBezTo>
                  <a:pt x="1967318" y="0"/>
                  <a:pt x="2048218" y="30862"/>
                  <a:pt x="2109942" y="92586"/>
                </a:cubicBezTo>
                <a:lnTo>
                  <a:pt x="2482294" y="464938"/>
                </a:lnTo>
                <a:lnTo>
                  <a:pt x="2482294" y="3307900"/>
                </a:lnTo>
                <a:lnTo>
                  <a:pt x="2109942" y="3680252"/>
                </a:lnTo>
                <a:cubicBezTo>
                  <a:pt x="1986494" y="3803700"/>
                  <a:pt x="1786344" y="3803700"/>
                  <a:pt x="1662896" y="3680252"/>
                </a:cubicBezTo>
                <a:lnTo>
                  <a:pt x="92586" y="2109942"/>
                </a:lnTo>
                <a:cubicBezTo>
                  <a:pt x="-30862" y="1986494"/>
                  <a:pt x="-30862" y="1786344"/>
                  <a:pt x="92586" y="1662896"/>
                </a:cubicBezTo>
                <a:lnTo>
                  <a:pt x="1662896" y="92586"/>
                </a:lnTo>
                <a:cubicBezTo>
                  <a:pt x="1724620" y="30862"/>
                  <a:pt x="1805520" y="0"/>
                  <a:pt x="1886419" y="0"/>
                </a:cubicBezTo>
                <a:close/>
              </a:path>
            </a:pathLst>
          </a:cu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96F4CA26-D2F0-4BB4-90D9-BDD68DA84D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64061"/>
            <a:ext cx="747365" cy="1640222"/>
          </a:xfrm>
          <a:custGeom>
            <a:avLst/>
            <a:gdLst>
              <a:gd name="connsiteX0" fmla="*/ 0 w 747365"/>
              <a:gd name="connsiteY0" fmla="*/ 0 h 1640222"/>
              <a:gd name="connsiteX1" fmla="*/ 695927 w 747365"/>
              <a:gd name="connsiteY1" fmla="*/ 695927 h 1640222"/>
              <a:gd name="connsiteX2" fmla="*/ 695927 w 747365"/>
              <a:gd name="connsiteY2" fmla="*/ 944295 h 1640222"/>
              <a:gd name="connsiteX3" fmla="*/ 0 w 747365"/>
              <a:gd name="connsiteY3" fmla="*/ 1640222 h 1640222"/>
              <a:gd name="connsiteX4" fmla="*/ 0 w 747365"/>
              <a:gd name="connsiteY4" fmla="*/ 0 h 16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365" h="1640222">
                <a:moveTo>
                  <a:pt x="0" y="0"/>
                </a:moveTo>
                <a:lnTo>
                  <a:pt x="695927" y="695927"/>
                </a:lnTo>
                <a:cubicBezTo>
                  <a:pt x="764512" y="764512"/>
                  <a:pt x="764512" y="875710"/>
                  <a:pt x="695927" y="944295"/>
                </a:cubicBezTo>
                <a:lnTo>
                  <a:pt x="0" y="1640222"/>
                </a:lnTo>
                <a:lnTo>
                  <a:pt x="0" y="0"/>
                </a:lnTo>
                <a:close/>
              </a:path>
            </a:pathLst>
          </a:cu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FA111C5-A78D-479B-8C31-7C75D5475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9" y="1410623"/>
            <a:ext cx="11967961" cy="4893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2" y="1734942"/>
            <a:ext cx="60198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36" y="1314106"/>
            <a:ext cx="1625397" cy="16253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54" y="3728829"/>
            <a:ext cx="1625397" cy="1625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8" y="2126804"/>
            <a:ext cx="1219200" cy="1219200"/>
          </a:xfrm>
          <a:prstGeom prst="rect">
            <a:avLst/>
          </a:prstGeom>
        </p:spPr>
      </p:pic>
      <p:cxnSp>
        <p:nvCxnSpPr>
          <p:cNvPr id="30" name="Elbow Connector 29"/>
          <p:cNvCxnSpPr/>
          <p:nvPr/>
        </p:nvCxnSpPr>
        <p:spPr>
          <a:xfrm>
            <a:off x="3644348" y="3297042"/>
            <a:ext cx="6683934" cy="1886419"/>
          </a:xfrm>
          <a:prstGeom prst="bent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14632" y="5053250"/>
            <a:ext cx="159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Slovakia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45586" y="2058158"/>
            <a:ext cx="2809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CCCC"/>
                </a:solidFill>
              </a:rPr>
              <a:t>All the employees and customers have the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CCCC"/>
                </a:solidFill>
              </a:rPr>
              <a:t> permission to upload work. permission </a:t>
            </a:r>
            <a:r>
              <a:rPr lang="en-US" dirty="0">
                <a:solidFill>
                  <a:srgbClr val="FFCCCC"/>
                </a:solidFill>
              </a:rPr>
              <a:t>to upload work</a:t>
            </a:r>
          </a:p>
        </p:txBody>
      </p:sp>
    </p:spTree>
    <p:extLst>
      <p:ext uri="{BB962C8B-B14F-4D97-AF65-F5344CB8AC3E}">
        <p14:creationId xmlns:p14="http://schemas.microsoft.com/office/powerpoint/2010/main" val="288479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73"/>
      </a:dk2>
      <a:lt2>
        <a:srgbClr val="FF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board Templates Microsoft .potx" id="{4D573A18-E299-4CE9-BBD1-53C12673C0E6}" vid="{77D55C14-41CC-445A-B13B-4FC724EC0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Dashboard, from 24Slides</Template>
  <TotalTime>0</TotalTime>
  <Words>371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Segoe UI Light</vt:lpstr>
      <vt:lpstr>Office Theme</vt:lpstr>
      <vt:lpstr>Slide 1</vt:lpstr>
      <vt:lpstr>FOR YOUR CUSTOMERS</vt:lpstr>
      <vt:lpstr>FOR YOUR Employee</vt:lpstr>
      <vt:lpstr>Slide 1</vt:lpstr>
      <vt:lpstr>Slide 1</vt:lpstr>
      <vt:lpstr>Slide 1</vt:lpstr>
      <vt:lpstr>Slide 1</vt:lpstr>
      <vt:lpstr>Slide 1</vt:lpstr>
      <vt:lpstr>Find us</vt:lpstr>
      <vt:lpstr>Slide 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2019-04-06T17:48:03Z</dcterms:created>
  <dcterms:modified xsi:type="dcterms:W3CDTF">2019-05-27T23:11:51Z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2018-11-28T20:49:40.5544844Z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