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3" r:id="rId2"/>
    <p:sldId id="349" r:id="rId3"/>
    <p:sldId id="355" r:id="rId4"/>
    <p:sldId id="334" r:id="rId5"/>
    <p:sldId id="305" r:id="rId6"/>
    <p:sldId id="296" r:id="rId7"/>
    <p:sldId id="1023" r:id="rId8"/>
    <p:sldId id="333" r:id="rId9"/>
    <p:sldId id="302" r:id="rId10"/>
    <p:sldId id="1024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qeeb19941@outlook.com" userId="0bae026f8a5a7a11" providerId="LiveId" clId="{B10B25F7-0426-4B28-A123-919608970FE7}"/>
    <pc:docChg chg="undo custSel addSld delSld modSld modMainMaster">
      <pc:chgData name="aqeeb19941@outlook.com" userId="0bae026f8a5a7a11" providerId="LiveId" clId="{B10B25F7-0426-4B28-A123-919608970FE7}" dt="2019-06-02T00:57:57.970" v="302" actId="2085"/>
      <pc:docMkLst>
        <pc:docMk/>
      </pc:docMkLst>
      <pc:sldChg chg="addSp delSp modSp add del setBg">
        <pc:chgData name="aqeeb19941@outlook.com" userId="0bae026f8a5a7a11" providerId="LiveId" clId="{B10B25F7-0426-4B28-A123-919608970FE7}" dt="2019-06-02T00:36:27.287" v="221" actId="2696"/>
        <pc:sldMkLst>
          <pc:docMk/>
          <pc:sldMk cId="4032476198" sldId="256"/>
        </pc:sldMkLst>
        <pc:spChg chg="mod ord">
          <ac:chgData name="aqeeb19941@outlook.com" userId="0bae026f8a5a7a11" providerId="LiveId" clId="{B10B25F7-0426-4B28-A123-919608970FE7}" dt="2019-06-02T00:35:49.403" v="220" actId="167"/>
          <ac:spMkLst>
            <pc:docMk/>
            <pc:sldMk cId="4032476198" sldId="256"/>
            <ac:spMk id="2" creationId="{00000000-0000-0000-0000-000000000000}"/>
          </ac:spMkLst>
        </pc:spChg>
        <pc:spChg chg="add del mod">
          <ac:chgData name="aqeeb19941@outlook.com" userId="0bae026f8a5a7a11" providerId="LiveId" clId="{B10B25F7-0426-4B28-A123-919608970FE7}" dt="2019-06-02T00:33:10.859" v="172" actId="478"/>
          <ac:spMkLst>
            <pc:docMk/>
            <pc:sldMk cId="4032476198" sldId="256"/>
            <ac:spMk id="4" creationId="{44A5CFD0-B7E5-444D-8241-04D47BEA44CE}"/>
          </ac:spMkLst>
        </pc:spChg>
        <pc:spChg chg="del mod">
          <ac:chgData name="aqeeb19941@outlook.com" userId="0bae026f8a5a7a11" providerId="LiveId" clId="{B10B25F7-0426-4B28-A123-919608970FE7}" dt="2019-06-02T00:33:06.213" v="171" actId="478"/>
          <ac:spMkLst>
            <pc:docMk/>
            <pc:sldMk cId="4032476198" sldId="256"/>
            <ac:spMk id="5" creationId="{00000000-0000-0000-0000-000000000000}"/>
          </ac:spMkLst>
        </pc:spChg>
        <pc:spChg chg="del">
          <ac:chgData name="aqeeb19941@outlook.com" userId="0bae026f8a5a7a11" providerId="LiveId" clId="{B10B25F7-0426-4B28-A123-919608970FE7}" dt="2019-06-02T00:33:18.203" v="174" actId="478"/>
          <ac:spMkLst>
            <pc:docMk/>
            <pc:sldMk cId="4032476198" sldId="256"/>
            <ac:spMk id="6" creationId="{00000000-0000-0000-0000-000000000000}"/>
          </ac:spMkLst>
        </pc:spChg>
        <pc:spChg chg="add mod ord">
          <ac:chgData name="aqeeb19941@outlook.com" userId="0bae026f8a5a7a11" providerId="LiveId" clId="{B10B25F7-0426-4B28-A123-919608970FE7}" dt="2019-06-02T00:35:44.796" v="219" actId="167"/>
          <ac:spMkLst>
            <pc:docMk/>
            <pc:sldMk cId="4032476198" sldId="256"/>
            <ac:spMk id="10" creationId="{9DE438C4-C82E-437D-9ABC-6BEFED51ABF9}"/>
          </ac:spMkLst>
        </pc:spChg>
        <pc:grpChg chg="del">
          <ac:chgData name="aqeeb19941@outlook.com" userId="0bae026f8a5a7a11" providerId="LiveId" clId="{B10B25F7-0426-4B28-A123-919608970FE7}" dt="2019-06-02T00:33:14.248" v="173" actId="478"/>
          <ac:grpSpMkLst>
            <pc:docMk/>
            <pc:sldMk cId="4032476198" sldId="256"/>
            <ac:grpSpMk id="7" creationId="{00000000-0000-0000-0000-000000000000}"/>
          </ac:grpSpMkLst>
        </pc:grpChg>
      </pc:sldChg>
      <pc:sldChg chg="addSp delSp modSp del">
        <pc:chgData name="aqeeb19941@outlook.com" userId="0bae026f8a5a7a11" providerId="LiveId" clId="{B10B25F7-0426-4B28-A123-919608970FE7}" dt="2019-06-02T00:32:20.378" v="156" actId="2696"/>
        <pc:sldMkLst>
          <pc:docMk/>
          <pc:sldMk cId="961800991" sldId="270"/>
        </pc:sldMkLst>
        <pc:spChg chg="add del mod">
          <ac:chgData name="aqeeb19941@outlook.com" userId="0bae026f8a5a7a11" providerId="LiveId" clId="{B10B25F7-0426-4B28-A123-919608970FE7}" dt="2019-06-02T00:27:14.968" v="94" actId="478"/>
          <ac:spMkLst>
            <pc:docMk/>
            <pc:sldMk cId="961800991" sldId="270"/>
            <ac:spMk id="2" creationId="{7F426328-57E3-4289-A2BD-3E2BD53A1F25}"/>
          </ac:spMkLst>
        </pc:spChg>
        <pc:spChg chg="add del mod">
          <ac:chgData name="aqeeb19941@outlook.com" userId="0bae026f8a5a7a11" providerId="LiveId" clId="{B10B25F7-0426-4B28-A123-919608970FE7}" dt="2019-06-02T00:29:01.034" v="100"/>
          <ac:spMkLst>
            <pc:docMk/>
            <pc:sldMk cId="961800991" sldId="270"/>
            <ac:spMk id="3" creationId="{68C6279C-6C0F-4E88-8D73-B92560F36719}"/>
          </ac:spMkLst>
        </pc:spChg>
        <pc:spChg chg="mod">
          <ac:chgData name="aqeeb19941@outlook.com" userId="0bae026f8a5a7a11" providerId="LiveId" clId="{B10B25F7-0426-4B28-A123-919608970FE7}" dt="2019-06-02T00:31:26.675" v="155" actId="1076"/>
          <ac:spMkLst>
            <pc:docMk/>
            <pc:sldMk cId="961800991" sldId="270"/>
            <ac:spMk id="6" creationId="{00000000-0000-0000-0000-000000000000}"/>
          </ac:spMkLst>
        </pc:spChg>
        <pc:spChg chg="add del mod">
          <ac:chgData name="aqeeb19941@outlook.com" userId="0bae026f8a5a7a11" providerId="LiveId" clId="{B10B25F7-0426-4B28-A123-919608970FE7}" dt="2019-06-02T00:30:12.295" v="105" actId="931"/>
          <ac:spMkLst>
            <pc:docMk/>
            <pc:sldMk cId="961800991" sldId="270"/>
            <ac:spMk id="11" creationId="{0AAD391C-DFBD-4A63-9893-0639B18C6E22}"/>
          </ac:spMkLst>
        </pc:spChg>
        <pc:spChg chg="del mod">
          <ac:chgData name="aqeeb19941@outlook.com" userId="0bae026f8a5a7a11" providerId="LiveId" clId="{B10B25F7-0426-4B28-A123-919608970FE7}" dt="2019-06-02T00:30:19.778" v="107" actId="478"/>
          <ac:spMkLst>
            <pc:docMk/>
            <pc:sldMk cId="961800991" sldId="270"/>
            <ac:spMk id="13" creationId="{00000000-0000-0000-0000-000000000000}"/>
          </ac:spMkLst>
        </pc:spChg>
        <pc:spChg chg="add mod ord">
          <ac:chgData name="aqeeb19941@outlook.com" userId="0bae026f8a5a7a11" providerId="LiveId" clId="{B10B25F7-0426-4B28-A123-919608970FE7}" dt="2019-06-02T00:30:57.801" v="152" actId="171"/>
          <ac:spMkLst>
            <pc:docMk/>
            <pc:sldMk cId="961800991" sldId="270"/>
            <ac:spMk id="15" creationId="{9E2D9980-17E3-42D5-B71E-DBDCD3C2C42B}"/>
          </ac:spMkLst>
        </pc:spChg>
        <pc:grpChg chg="mod">
          <ac:chgData name="aqeeb19941@outlook.com" userId="0bae026f8a5a7a11" providerId="LiveId" clId="{B10B25F7-0426-4B28-A123-919608970FE7}" dt="2019-06-02T00:26:00.617" v="87" actId="1076"/>
          <ac:grpSpMkLst>
            <pc:docMk/>
            <pc:sldMk cId="961800991" sldId="270"/>
            <ac:grpSpMk id="5" creationId="{00000000-0000-0000-0000-000000000000}"/>
          </ac:grpSpMkLst>
        </pc:grpChg>
        <pc:picChg chg="add del mod ord">
          <ac:chgData name="aqeeb19941@outlook.com" userId="0bae026f8a5a7a11" providerId="LiveId" clId="{B10B25F7-0426-4B28-A123-919608970FE7}" dt="2019-06-02T00:28:59.670" v="99" actId="931"/>
          <ac:picMkLst>
            <pc:docMk/>
            <pc:sldMk cId="961800991" sldId="270"/>
            <ac:picMk id="7" creationId="{0FA80B65-4CFD-495D-A54D-C4FA52ED9DFD}"/>
          </ac:picMkLst>
        </pc:picChg>
        <pc:picChg chg="add mod ord">
          <ac:chgData name="aqeeb19941@outlook.com" userId="0bae026f8a5a7a11" providerId="LiveId" clId="{B10B25F7-0426-4B28-A123-919608970FE7}" dt="2019-06-02T00:30:16.767" v="106" actId="167"/>
          <ac:picMkLst>
            <pc:docMk/>
            <pc:sldMk cId="961800991" sldId="270"/>
            <ac:picMk id="14" creationId="{D9D96F44-DD67-4AAE-A7AC-1A702675524B}"/>
          </ac:picMkLst>
        </pc:picChg>
      </pc:sldChg>
      <pc:sldChg chg="modSp">
        <pc:chgData name="aqeeb19941@outlook.com" userId="0bae026f8a5a7a11" providerId="LiveId" clId="{B10B25F7-0426-4B28-A123-919608970FE7}" dt="2019-06-02T00:22:22.113" v="69" actId="2711"/>
        <pc:sldMkLst>
          <pc:docMk/>
          <pc:sldMk cId="924045893" sldId="305"/>
        </pc:sldMkLst>
        <pc:spChg chg="mod">
          <ac:chgData name="aqeeb19941@outlook.com" userId="0bae026f8a5a7a11" providerId="LiveId" clId="{B10B25F7-0426-4B28-A123-919608970FE7}" dt="2019-06-02T00:22:22.113" v="69" actId="2711"/>
          <ac:spMkLst>
            <pc:docMk/>
            <pc:sldMk cId="924045893" sldId="305"/>
            <ac:spMk id="73" creationId="{00000000-0000-0000-0000-000000000000}"/>
          </ac:spMkLst>
        </pc:spChg>
      </pc:sldChg>
      <pc:sldChg chg="addSp delSp modSp add setBg">
        <pc:chgData name="aqeeb19941@outlook.com" userId="0bae026f8a5a7a11" providerId="LiveId" clId="{B10B25F7-0426-4B28-A123-919608970FE7}" dt="2019-06-02T00:57:57.970" v="302" actId="2085"/>
        <pc:sldMkLst>
          <pc:docMk/>
          <pc:sldMk cId="0" sldId="323"/>
        </pc:sldMkLst>
        <pc:spChg chg="del">
          <ac:chgData name="aqeeb19941@outlook.com" userId="0bae026f8a5a7a11" providerId="LiveId" clId="{B10B25F7-0426-4B28-A123-919608970FE7}" dt="2019-06-02T00:55:15.447" v="247" actId="931"/>
          <ac:spMkLst>
            <pc:docMk/>
            <pc:sldMk cId="0" sldId="323"/>
            <ac:spMk id="3" creationId="{863C29A4-7E6F-4B6D-A7EA-64DFDEBA8843}"/>
          </ac:spMkLst>
        </pc:spChg>
        <pc:spChg chg="add del">
          <ac:chgData name="aqeeb19941@outlook.com" userId="0bae026f8a5a7a11" providerId="LiveId" clId="{B10B25F7-0426-4B28-A123-919608970FE7}" dt="2019-06-02T00:55:45.646" v="253" actId="478"/>
          <ac:spMkLst>
            <pc:docMk/>
            <pc:sldMk cId="0" sldId="323"/>
            <ac:spMk id="5" creationId="{47A86ED8-974D-4F0C-9096-27B57D42B14D}"/>
          </ac:spMkLst>
        </pc:spChg>
        <pc:spChg chg="mod">
          <ac:chgData name="aqeeb19941@outlook.com" userId="0bae026f8a5a7a11" providerId="LiveId" clId="{B10B25F7-0426-4B28-A123-919608970FE7}" dt="2019-06-02T00:54:32.256" v="242" actId="2711"/>
          <ac:spMkLst>
            <pc:docMk/>
            <pc:sldMk cId="0" sldId="323"/>
            <ac:spMk id="6" creationId="{17104CC8-076A-46DA-BCC6-F5297CB06450}"/>
          </ac:spMkLst>
        </pc:spChg>
        <pc:spChg chg="add mod">
          <ac:chgData name="aqeeb19941@outlook.com" userId="0bae026f8a5a7a11" providerId="LiveId" clId="{B10B25F7-0426-4B28-A123-919608970FE7}" dt="2019-06-02T00:57:57.970" v="302" actId="2085"/>
          <ac:spMkLst>
            <pc:docMk/>
            <pc:sldMk cId="0" sldId="323"/>
            <ac:spMk id="7" creationId="{747892D5-042C-4BF8-A554-1AEA3A565E3D}"/>
          </ac:spMkLst>
        </pc:spChg>
        <pc:spChg chg="add mod">
          <ac:chgData name="aqeeb19941@outlook.com" userId="0bae026f8a5a7a11" providerId="LiveId" clId="{B10B25F7-0426-4B28-A123-919608970FE7}" dt="2019-06-02T00:57:43.334" v="301" actId="1076"/>
          <ac:spMkLst>
            <pc:docMk/>
            <pc:sldMk cId="0" sldId="323"/>
            <ac:spMk id="8" creationId="{B3BD7B3C-A00F-4A72-92AA-06205212C4E8}"/>
          </ac:spMkLst>
        </pc:spChg>
        <pc:spChg chg="add mod">
          <ac:chgData name="aqeeb19941@outlook.com" userId="0bae026f8a5a7a11" providerId="LiveId" clId="{B10B25F7-0426-4B28-A123-919608970FE7}" dt="2019-06-02T00:55:52.112" v="254" actId="1076"/>
          <ac:spMkLst>
            <pc:docMk/>
            <pc:sldMk cId="0" sldId="323"/>
            <ac:spMk id="15" creationId="{97E405D9-2FCA-4448-A10D-2CCC7BEE0247}"/>
          </ac:spMkLst>
        </pc:spChg>
        <pc:spChg chg="del">
          <ac:chgData name="aqeeb19941@outlook.com" userId="0bae026f8a5a7a11" providerId="LiveId" clId="{B10B25F7-0426-4B28-A123-919608970FE7}" dt="2019-06-02T00:53:58.902" v="236" actId="478"/>
          <ac:spMkLst>
            <pc:docMk/>
            <pc:sldMk cId="0" sldId="323"/>
            <ac:spMk id="16" creationId="{6DD38638-580C-4F3B-9C4F-5E1B50F0A9EB}"/>
          </ac:spMkLst>
        </pc:spChg>
        <pc:spChg chg="del">
          <ac:chgData name="aqeeb19941@outlook.com" userId="0bae026f8a5a7a11" providerId="LiveId" clId="{B10B25F7-0426-4B28-A123-919608970FE7}" dt="2019-06-02T00:54:03.703" v="238" actId="478"/>
          <ac:spMkLst>
            <pc:docMk/>
            <pc:sldMk cId="0" sldId="323"/>
            <ac:spMk id="17" creationId="{65443832-5B50-4323-AEC4-784F1F9A518D}"/>
          </ac:spMkLst>
        </pc:spChg>
        <pc:spChg chg="del">
          <ac:chgData name="aqeeb19941@outlook.com" userId="0bae026f8a5a7a11" providerId="LiveId" clId="{B10B25F7-0426-4B28-A123-919608970FE7}" dt="2019-06-02T00:54:01.368" v="237" actId="478"/>
          <ac:spMkLst>
            <pc:docMk/>
            <pc:sldMk cId="0" sldId="323"/>
            <ac:spMk id="18" creationId="{0A25EB46-F732-44AF-9DB2-F9ADF8D76CB3}"/>
          </ac:spMkLst>
        </pc:spChg>
        <pc:spChg chg="del">
          <ac:chgData name="aqeeb19941@outlook.com" userId="0bae026f8a5a7a11" providerId="LiveId" clId="{B10B25F7-0426-4B28-A123-919608970FE7}" dt="2019-06-02T00:55:23.933" v="248" actId="478"/>
          <ac:spMkLst>
            <pc:docMk/>
            <pc:sldMk cId="0" sldId="323"/>
            <ac:spMk id="19" creationId="{697ADF34-48CC-4F3C-A378-7B18563E9C8A}"/>
          </ac:spMkLst>
        </pc:spChg>
        <pc:spChg chg="del">
          <ac:chgData name="aqeeb19941@outlook.com" userId="0bae026f8a5a7a11" providerId="LiveId" clId="{B10B25F7-0426-4B28-A123-919608970FE7}" dt="2019-06-02T00:53:52.459" v="234" actId="478"/>
          <ac:spMkLst>
            <pc:docMk/>
            <pc:sldMk cId="0" sldId="323"/>
            <ac:spMk id="6149" creationId="{383C076D-DE19-4F6D-AC87-48B0EE46F418}"/>
          </ac:spMkLst>
        </pc:spChg>
        <pc:spChg chg="del">
          <ac:chgData name="aqeeb19941@outlook.com" userId="0bae026f8a5a7a11" providerId="LiveId" clId="{B10B25F7-0426-4B28-A123-919608970FE7}" dt="2019-06-02T00:53:55.386" v="235" actId="478"/>
          <ac:spMkLst>
            <pc:docMk/>
            <pc:sldMk cId="0" sldId="323"/>
            <ac:spMk id="6151" creationId="{5999D8AF-CFFB-4432-885F-9FA718ECA51D}"/>
          </ac:spMkLst>
        </pc:spChg>
        <pc:spChg chg="del">
          <ac:chgData name="aqeeb19941@outlook.com" userId="0bae026f8a5a7a11" providerId="LiveId" clId="{B10B25F7-0426-4B28-A123-919608970FE7}" dt="2019-06-02T00:55:27.980" v="249" actId="478"/>
          <ac:spMkLst>
            <pc:docMk/>
            <pc:sldMk cId="0" sldId="323"/>
            <ac:spMk id="6156" creationId="{B078C521-1536-4DBE-9C49-1FA49578C693}"/>
          </ac:spMkLst>
        </pc:spChg>
        <pc:grpChg chg="mod">
          <ac:chgData name="aqeeb19941@outlook.com" userId="0bae026f8a5a7a11" providerId="LiveId" clId="{B10B25F7-0426-4B28-A123-919608970FE7}" dt="2019-06-02T00:54:18.766" v="240" actId="1076"/>
          <ac:grpSpMkLst>
            <pc:docMk/>
            <pc:sldMk cId="0" sldId="323"/>
            <ac:grpSpMk id="6150" creationId="{6E494043-1A38-4223-B48B-082BB1AB2B5F}"/>
          </ac:grpSpMkLst>
        </pc:grpChg>
        <pc:picChg chg="add mod">
          <ac:chgData name="aqeeb19941@outlook.com" userId="0bae026f8a5a7a11" providerId="LiveId" clId="{B10B25F7-0426-4B28-A123-919608970FE7}" dt="2019-06-02T00:55:15.447" v="247" actId="931"/>
          <ac:picMkLst>
            <pc:docMk/>
            <pc:sldMk cId="0" sldId="323"/>
            <ac:picMk id="4" creationId="{B8B10835-7376-4892-9E05-AA90F1691352}"/>
          </ac:picMkLst>
        </pc:picChg>
      </pc:sldChg>
      <pc:sldChg chg="modSp">
        <pc:chgData name="aqeeb19941@outlook.com" userId="0bae026f8a5a7a11" providerId="LiveId" clId="{B10B25F7-0426-4B28-A123-919608970FE7}" dt="2019-06-02T00:23:52.562" v="74" actId="1076"/>
        <pc:sldMkLst>
          <pc:docMk/>
          <pc:sldMk cId="0" sldId="334"/>
        </pc:sldMkLst>
        <pc:spChg chg="mod">
          <ac:chgData name="aqeeb19941@outlook.com" userId="0bae026f8a5a7a11" providerId="LiveId" clId="{B10B25F7-0426-4B28-A123-919608970FE7}" dt="2019-06-02T00:23:52.562" v="74" actId="1076"/>
          <ac:spMkLst>
            <pc:docMk/>
            <pc:sldMk cId="0" sldId="334"/>
            <ac:spMk id="20" creationId="{C6D0A9EB-E9BF-401A-85DB-C206469019EE}"/>
          </ac:spMkLst>
        </pc:spChg>
      </pc:sldChg>
      <pc:sldChg chg="addSp delSp modSp">
        <pc:chgData name="aqeeb19941@outlook.com" userId="0bae026f8a5a7a11" providerId="LiveId" clId="{B10B25F7-0426-4B28-A123-919608970FE7}" dt="2019-06-02T00:16:52.296" v="3" actId="931"/>
        <pc:sldMkLst>
          <pc:docMk/>
          <pc:sldMk cId="0" sldId="349"/>
        </pc:sldMkLst>
        <pc:spChg chg="del">
          <ac:chgData name="aqeeb19941@outlook.com" userId="0bae026f8a5a7a11" providerId="LiveId" clId="{B10B25F7-0426-4B28-A123-919608970FE7}" dt="2019-06-02T00:16:11.789" v="0" actId="931"/>
          <ac:spMkLst>
            <pc:docMk/>
            <pc:sldMk cId="0" sldId="349"/>
            <ac:spMk id="3" creationId="{37C5352A-548E-4C76-AFD6-19D2A7A781EA}"/>
          </ac:spMkLst>
        </pc:spChg>
        <pc:spChg chg="del">
          <ac:chgData name="aqeeb19941@outlook.com" userId="0bae026f8a5a7a11" providerId="LiveId" clId="{B10B25F7-0426-4B28-A123-919608970FE7}" dt="2019-06-02T00:16:42.672" v="2" actId="931"/>
          <ac:spMkLst>
            <pc:docMk/>
            <pc:sldMk cId="0" sldId="349"/>
            <ac:spMk id="5" creationId="{45CF607E-09FE-4428-B0AB-B9AF5CBEB8A0}"/>
          </ac:spMkLst>
        </pc:spChg>
        <pc:spChg chg="del">
          <ac:chgData name="aqeeb19941@outlook.com" userId="0bae026f8a5a7a11" providerId="LiveId" clId="{B10B25F7-0426-4B28-A123-919608970FE7}" dt="2019-06-02T00:16:52.296" v="3" actId="931"/>
          <ac:spMkLst>
            <pc:docMk/>
            <pc:sldMk cId="0" sldId="349"/>
            <ac:spMk id="9" creationId="{1BBF85A1-2855-4213-B65A-87CA225E816D}"/>
          </ac:spMkLst>
        </pc:spChg>
        <pc:picChg chg="add mod modCrop">
          <ac:chgData name="aqeeb19941@outlook.com" userId="0bae026f8a5a7a11" providerId="LiveId" clId="{B10B25F7-0426-4B28-A123-919608970FE7}" dt="2019-06-02T00:16:26.299" v="1" actId="18131"/>
          <ac:picMkLst>
            <pc:docMk/>
            <pc:sldMk cId="0" sldId="349"/>
            <ac:picMk id="6" creationId="{61A16E63-E780-4EBA-A349-4648E6CE4266}"/>
          </ac:picMkLst>
        </pc:picChg>
        <pc:picChg chg="add mod">
          <ac:chgData name="aqeeb19941@outlook.com" userId="0bae026f8a5a7a11" providerId="LiveId" clId="{B10B25F7-0426-4B28-A123-919608970FE7}" dt="2019-06-02T00:16:42.672" v="2" actId="931"/>
          <ac:picMkLst>
            <pc:docMk/>
            <pc:sldMk cId="0" sldId="349"/>
            <ac:picMk id="8" creationId="{380CA6C5-3C0B-401D-B9D4-BD7F16BD6DCF}"/>
          </ac:picMkLst>
        </pc:picChg>
        <pc:picChg chg="add mod">
          <ac:chgData name="aqeeb19941@outlook.com" userId="0bae026f8a5a7a11" providerId="LiveId" clId="{B10B25F7-0426-4B28-A123-919608970FE7}" dt="2019-06-02T00:16:52.296" v="3" actId="931"/>
          <ac:picMkLst>
            <pc:docMk/>
            <pc:sldMk cId="0" sldId="349"/>
            <ac:picMk id="11" creationId="{E2F7362D-F169-4DB1-B5FC-6D2C9A2538C5}"/>
          </ac:picMkLst>
        </pc:picChg>
      </pc:sldChg>
      <pc:sldChg chg="addSp delSp modSp">
        <pc:chgData name="aqeeb19941@outlook.com" userId="0bae026f8a5a7a11" providerId="LiveId" clId="{B10B25F7-0426-4B28-A123-919608970FE7}" dt="2019-06-02T00:17:29.246" v="6" actId="931"/>
        <pc:sldMkLst>
          <pc:docMk/>
          <pc:sldMk cId="0" sldId="355"/>
        </pc:sldMkLst>
        <pc:spChg chg="del">
          <ac:chgData name="aqeeb19941@outlook.com" userId="0bae026f8a5a7a11" providerId="LiveId" clId="{B10B25F7-0426-4B28-A123-919608970FE7}" dt="2019-06-02T00:17:07.117" v="4" actId="931"/>
          <ac:spMkLst>
            <pc:docMk/>
            <pc:sldMk cId="0" sldId="355"/>
            <ac:spMk id="3" creationId="{8659A07C-B343-47AD-BDC7-4587F6AA0C00}"/>
          </ac:spMkLst>
        </pc:spChg>
        <pc:spChg chg="del">
          <ac:chgData name="aqeeb19941@outlook.com" userId="0bae026f8a5a7a11" providerId="LiveId" clId="{B10B25F7-0426-4B28-A123-919608970FE7}" dt="2019-06-02T00:17:18.116" v="5" actId="931"/>
          <ac:spMkLst>
            <pc:docMk/>
            <pc:sldMk cId="0" sldId="355"/>
            <ac:spMk id="5" creationId="{C01E4260-ECBD-4D41-A3C1-FBC92ABCD1E7}"/>
          </ac:spMkLst>
        </pc:spChg>
        <pc:spChg chg="del">
          <ac:chgData name="aqeeb19941@outlook.com" userId="0bae026f8a5a7a11" providerId="LiveId" clId="{B10B25F7-0426-4B28-A123-919608970FE7}" dt="2019-06-02T00:17:29.246" v="6" actId="931"/>
          <ac:spMkLst>
            <pc:docMk/>
            <pc:sldMk cId="0" sldId="355"/>
            <ac:spMk id="9" creationId="{8FE6409E-0D6E-4B16-893F-05C6FF73B396}"/>
          </ac:spMkLst>
        </pc:spChg>
        <pc:picChg chg="add mod">
          <ac:chgData name="aqeeb19941@outlook.com" userId="0bae026f8a5a7a11" providerId="LiveId" clId="{B10B25F7-0426-4B28-A123-919608970FE7}" dt="2019-06-02T00:17:07.117" v="4" actId="931"/>
          <ac:picMkLst>
            <pc:docMk/>
            <pc:sldMk cId="0" sldId="355"/>
            <ac:picMk id="4" creationId="{564BB5EE-5D91-47D7-ADCD-FA108DB6AA8E}"/>
          </ac:picMkLst>
        </pc:picChg>
        <pc:picChg chg="add mod">
          <ac:chgData name="aqeeb19941@outlook.com" userId="0bae026f8a5a7a11" providerId="LiveId" clId="{B10B25F7-0426-4B28-A123-919608970FE7}" dt="2019-06-02T00:17:18.116" v="5" actId="931"/>
          <ac:picMkLst>
            <pc:docMk/>
            <pc:sldMk cId="0" sldId="355"/>
            <ac:picMk id="7" creationId="{9154F8E9-7366-4798-B250-2D27EE0D6CB2}"/>
          </ac:picMkLst>
        </pc:picChg>
        <pc:picChg chg="add mod">
          <ac:chgData name="aqeeb19941@outlook.com" userId="0bae026f8a5a7a11" providerId="LiveId" clId="{B10B25F7-0426-4B28-A123-919608970FE7}" dt="2019-06-02T00:17:29.246" v="6" actId="931"/>
          <ac:picMkLst>
            <pc:docMk/>
            <pc:sldMk cId="0" sldId="355"/>
            <ac:picMk id="10" creationId="{BD05302F-D919-4BE3-A30F-F39F77174BC9}"/>
          </ac:picMkLst>
        </pc:picChg>
      </pc:sldChg>
      <pc:sldChg chg="addSp delSp modSp add">
        <pc:chgData name="aqeeb19941@outlook.com" userId="0bae026f8a5a7a11" providerId="LiveId" clId="{B10B25F7-0426-4B28-A123-919608970FE7}" dt="2019-06-02T00:22:54.338" v="73" actId="1076"/>
        <pc:sldMkLst>
          <pc:docMk/>
          <pc:sldMk cId="3422046202" sldId="1024"/>
        </pc:sldMkLst>
        <pc:spChg chg="add del mod">
          <ac:chgData name="aqeeb19941@outlook.com" userId="0bae026f8a5a7a11" providerId="LiveId" clId="{B10B25F7-0426-4B28-A123-919608970FE7}" dt="2019-06-02T00:20:25.832" v="11" actId="931"/>
          <ac:spMkLst>
            <pc:docMk/>
            <pc:sldMk cId="3422046202" sldId="1024"/>
            <ac:spMk id="2" creationId="{1CE61CAB-D6E4-431E-8473-978ADEE0B85F}"/>
          </ac:spMkLst>
        </pc:spChg>
        <pc:spChg chg="add mod">
          <ac:chgData name="aqeeb19941@outlook.com" userId="0bae026f8a5a7a11" providerId="LiveId" clId="{B10B25F7-0426-4B28-A123-919608970FE7}" dt="2019-06-02T00:21:10.579" v="55" actId="207"/>
          <ac:spMkLst>
            <pc:docMk/>
            <pc:sldMk cId="3422046202" sldId="1024"/>
            <ac:spMk id="5" creationId="{6E94D4C7-E6FB-4F64-B7E9-860C97983ACB}"/>
          </ac:spMkLst>
        </pc:spChg>
        <pc:spChg chg="add mod">
          <ac:chgData name="aqeeb19941@outlook.com" userId="0bae026f8a5a7a11" providerId="LiveId" clId="{B10B25F7-0426-4B28-A123-919608970FE7}" dt="2019-06-02T00:22:54.338" v="73" actId="1076"/>
          <ac:spMkLst>
            <pc:docMk/>
            <pc:sldMk cId="3422046202" sldId="1024"/>
            <ac:spMk id="6" creationId="{E1B113DB-2D05-4F48-9056-ACED8D375669}"/>
          </ac:spMkLst>
        </pc:spChg>
        <pc:picChg chg="add mod">
          <ac:chgData name="aqeeb19941@outlook.com" userId="0bae026f8a5a7a11" providerId="LiveId" clId="{B10B25F7-0426-4B28-A123-919608970FE7}" dt="2019-06-02T00:20:25.832" v="11" actId="931"/>
          <ac:picMkLst>
            <pc:docMk/>
            <pc:sldMk cId="3422046202" sldId="1024"/>
            <ac:picMk id="4" creationId="{D307B4AB-198F-44A6-9045-A3F000CB62F2}"/>
          </ac:picMkLst>
        </pc:picChg>
      </pc:sldChg>
      <pc:sldMasterChg chg="delSldLayout modSldLayout">
        <pc:chgData name="aqeeb19941@outlook.com" userId="0bae026f8a5a7a11" providerId="LiveId" clId="{B10B25F7-0426-4B28-A123-919608970FE7}" dt="2019-06-02T00:36:27.355" v="222" actId="2696"/>
        <pc:sldMasterMkLst>
          <pc:docMk/>
          <pc:sldMasterMk cId="24836284" sldId="2147483648"/>
        </pc:sldMasterMkLst>
        <pc:sldLayoutChg chg="addSp delSp modSp">
          <pc:chgData name="aqeeb19941@outlook.com" userId="0bae026f8a5a7a11" providerId="LiveId" clId="{B10B25F7-0426-4B28-A123-919608970FE7}" dt="2019-06-02T00:19:04.755" v="9" actId="11529"/>
          <pc:sldLayoutMkLst>
            <pc:docMk/>
            <pc:sldMasterMk cId="24836284" sldId="2147483648"/>
            <pc:sldLayoutMk cId="4163385343" sldId="2147483656"/>
          </pc:sldLayoutMkLst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2" creationId="{BB644C6B-B7D5-41BF-8C7B-8A1598F77EC8}"/>
            </ac:spMkLst>
          </pc:spChg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3" creationId="{FECDC105-3290-41D6-8581-661293889D0E}"/>
            </ac:spMkLst>
          </pc:spChg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4" creationId="{8960FBE8-2AC5-4A9A-8613-006D346C4901}"/>
            </ac:spMkLst>
          </pc:spChg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5" creationId="{81BB5447-CDA1-474A-962A-D465E4F2994D}"/>
            </ac:spMkLst>
          </pc:spChg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6" creationId="{EBA5F6DE-86C8-45EB-A3A9-D132EE62DD85}"/>
            </ac:spMkLst>
          </pc:spChg>
          <pc:spChg chg="del">
            <ac:chgData name="aqeeb19941@outlook.com" userId="0bae026f8a5a7a11" providerId="LiveId" clId="{B10B25F7-0426-4B28-A123-919608970FE7}" dt="2019-06-02T00:18:57.081" v="8" actId="478"/>
            <ac:spMkLst>
              <pc:docMk/>
              <pc:sldMasterMk cId="24836284" sldId="2147483648"/>
              <pc:sldLayoutMk cId="4163385343" sldId="2147483656"/>
              <ac:spMk id="7" creationId="{9A40F0C8-3AC2-4728-AB85-325D3FCBC61B}"/>
            </ac:spMkLst>
          </pc:spChg>
          <pc:spChg chg="add del">
            <ac:chgData name="aqeeb19941@outlook.com" userId="0bae026f8a5a7a11" providerId="LiveId" clId="{B10B25F7-0426-4B28-A123-919608970FE7}" dt="2019-06-02T00:19:04.755" v="9" actId="11529"/>
            <ac:spMkLst>
              <pc:docMk/>
              <pc:sldMasterMk cId="24836284" sldId="2147483648"/>
              <pc:sldLayoutMk cId="4163385343" sldId="2147483656"/>
              <ac:spMk id="8" creationId="{91E154DD-A5F9-4CD7-B337-2DBD851EAE82}"/>
            </ac:spMkLst>
          </pc:spChg>
          <pc:spChg chg="add mod">
            <ac:chgData name="aqeeb19941@outlook.com" userId="0bae026f8a5a7a11" providerId="LiveId" clId="{B10B25F7-0426-4B28-A123-919608970FE7}" dt="2019-06-02T00:19:04.755" v="9" actId="11529"/>
            <ac:spMkLst>
              <pc:docMk/>
              <pc:sldMasterMk cId="24836284" sldId="2147483648"/>
              <pc:sldLayoutMk cId="4163385343" sldId="2147483656"/>
              <ac:spMk id="9" creationId="{B362453D-695D-4643-9253-4BC6CAD66A98}"/>
            </ac:spMkLst>
          </pc:spChg>
        </pc:sldLayoutChg>
        <pc:sldLayoutChg chg="addSp delSp modSp">
          <pc:chgData name="aqeeb19941@outlook.com" userId="0bae026f8a5a7a11" providerId="LiveId" clId="{B10B25F7-0426-4B28-A123-919608970FE7}" dt="2019-06-02T00:29:41.189" v="103" actId="11529"/>
          <pc:sldLayoutMkLst>
            <pc:docMk/>
            <pc:sldMasterMk cId="24836284" sldId="2147483648"/>
            <pc:sldLayoutMk cId="3480825770" sldId="2147483669"/>
          </pc:sldLayoutMkLst>
          <pc:spChg chg="add del">
            <ac:chgData name="aqeeb19941@outlook.com" userId="0bae026f8a5a7a11" providerId="LiveId" clId="{B10B25F7-0426-4B28-A123-919608970FE7}" dt="2019-06-02T00:29:15.818" v="102" actId="478"/>
            <ac:spMkLst>
              <pc:docMk/>
              <pc:sldMasterMk cId="24836284" sldId="2147483648"/>
              <pc:sldLayoutMk cId="3480825770" sldId="2147483669"/>
              <ac:spMk id="2" creationId="{C64F938A-ED48-4BC0-9938-DF9E7A580808}"/>
            </ac:spMkLst>
          </pc:spChg>
          <pc:spChg chg="add del">
            <ac:chgData name="aqeeb19941@outlook.com" userId="0bae026f8a5a7a11" providerId="LiveId" clId="{B10B25F7-0426-4B28-A123-919608970FE7}" dt="2019-06-02T00:26:22.810" v="89" actId="11529"/>
            <ac:spMkLst>
              <pc:docMk/>
              <pc:sldMasterMk cId="24836284" sldId="2147483648"/>
              <pc:sldLayoutMk cId="3480825770" sldId="2147483669"/>
              <ac:spMk id="3" creationId="{36401CA0-4FBE-4D03-B402-AF242843B3B5}"/>
            </ac:spMkLst>
          </pc:spChg>
          <pc:spChg chg="add del mod">
            <ac:chgData name="aqeeb19941@outlook.com" userId="0bae026f8a5a7a11" providerId="LiveId" clId="{B10B25F7-0426-4B28-A123-919608970FE7}" dt="2019-06-02T00:29:13.702" v="101" actId="478"/>
            <ac:spMkLst>
              <pc:docMk/>
              <pc:sldMasterMk cId="24836284" sldId="2147483648"/>
              <pc:sldLayoutMk cId="3480825770" sldId="2147483669"/>
              <ac:spMk id="4" creationId="{68351219-E855-4F3A-89DD-2A4CA5D3D08A}"/>
            </ac:spMkLst>
          </pc:spChg>
          <pc:spChg chg="add del mod">
            <ac:chgData name="aqeeb19941@outlook.com" userId="0bae026f8a5a7a11" providerId="LiveId" clId="{B10B25F7-0426-4B28-A123-919608970FE7}" dt="2019-06-02T00:27:01.874" v="92" actId="11529"/>
            <ac:spMkLst>
              <pc:docMk/>
              <pc:sldMasterMk cId="24836284" sldId="2147483648"/>
              <pc:sldLayoutMk cId="3480825770" sldId="2147483669"/>
              <ac:spMk id="5" creationId="{415BD46C-B9EA-4B6D-8BD3-F612A53A8B3A}"/>
            </ac:spMkLst>
          </pc:spChg>
          <pc:spChg chg="add del">
            <ac:chgData name="aqeeb19941@outlook.com" userId="0bae026f8a5a7a11" providerId="LiveId" clId="{B10B25F7-0426-4B28-A123-919608970FE7}" dt="2019-06-02T00:29:41.189" v="103" actId="11529"/>
            <ac:spMkLst>
              <pc:docMk/>
              <pc:sldMasterMk cId="24836284" sldId="2147483648"/>
              <pc:sldLayoutMk cId="3480825770" sldId="2147483669"/>
              <ac:spMk id="6" creationId="{6EFF0354-5A8A-47A2-88A5-0EEC8F0D73C8}"/>
            </ac:spMkLst>
          </pc:spChg>
          <pc:spChg chg="add mod">
            <ac:chgData name="aqeeb19941@outlook.com" userId="0bae026f8a5a7a11" providerId="LiveId" clId="{B10B25F7-0426-4B28-A123-919608970FE7}" dt="2019-06-02T00:29:41.189" v="103" actId="11529"/>
            <ac:spMkLst>
              <pc:docMk/>
              <pc:sldMasterMk cId="24836284" sldId="2147483648"/>
              <pc:sldLayoutMk cId="3480825770" sldId="2147483669"/>
              <ac:spMk id="7" creationId="{FFD0F187-0964-4E4F-8015-C36ABE9462B7}"/>
            </ac:spMkLst>
          </pc:spChg>
        </pc:sldLayoutChg>
        <pc:sldLayoutChg chg="del setBg">
          <pc:chgData name="aqeeb19941@outlook.com" userId="0bae026f8a5a7a11" providerId="LiveId" clId="{B10B25F7-0426-4B28-A123-919608970FE7}" dt="2019-06-02T00:36:27.355" v="222" actId="2696"/>
          <pc:sldLayoutMkLst>
            <pc:docMk/>
            <pc:sldMasterMk cId="24836284" sldId="2147483648"/>
            <pc:sldLayoutMk cId="1162936728" sldId="21474836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D5FF-F8EA-474C-AD06-77BD5B084DAD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CFEE7-13E4-4B19-BEA9-88CFF6E690B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9069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439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9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75F1-E26C-4B41-84B8-3046B0C25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4E6E3-A776-41C0-B303-24F980332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8785-CE3C-4009-856E-19881DEA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FF251-9BAC-4670-8087-5AA144F0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D141-70FF-487E-ADC2-DABB1C04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6791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36E4-49AF-4A0E-BE9B-380AED31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AF785-FE53-4D6E-9188-41CA949D2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3CC6-21AF-434D-B88C-50113A72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FD0A-46DF-4664-8222-0ECA7417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79407-4A1A-4591-95B4-6F73D095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5509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86695-4CDA-4D6B-9CB1-1C244A4AC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A19E6-5860-42A7-890E-23C29B035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68594-7E89-4A2D-A345-BCCE1444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A5515-6A59-4A0C-ACF0-DE1A5CEF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F3C36-A371-4B13-88E3-619A71E8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558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1464119" y="0"/>
            <a:ext cx="4315373" cy="2168716"/>
          </a:xfrm>
          <a:custGeom>
            <a:avLst/>
            <a:gdLst>
              <a:gd name="connsiteX0" fmla="*/ 0 w 3697324"/>
              <a:gd name="connsiteY0" fmla="*/ 0 h 1858112"/>
              <a:gd name="connsiteX1" fmla="*/ 3697324 w 3697324"/>
              <a:gd name="connsiteY1" fmla="*/ 0 h 1858112"/>
              <a:gd name="connsiteX2" fmla="*/ 1848662 w 3697324"/>
              <a:gd name="connsiteY2" fmla="*/ 1858112 h 185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7324" h="1858112">
                <a:moveTo>
                  <a:pt x="0" y="0"/>
                </a:moveTo>
                <a:lnTo>
                  <a:pt x="3697324" y="0"/>
                </a:lnTo>
                <a:lnTo>
                  <a:pt x="1848662" y="18581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412507" y="0"/>
            <a:ext cx="4315373" cy="2168716"/>
          </a:xfrm>
          <a:custGeom>
            <a:avLst/>
            <a:gdLst>
              <a:gd name="connsiteX0" fmla="*/ 0 w 3697324"/>
              <a:gd name="connsiteY0" fmla="*/ 0 h 1858112"/>
              <a:gd name="connsiteX1" fmla="*/ 3697324 w 3697324"/>
              <a:gd name="connsiteY1" fmla="*/ 0 h 1858112"/>
              <a:gd name="connsiteX2" fmla="*/ 1848662 w 3697324"/>
              <a:gd name="connsiteY2" fmla="*/ 1858112 h 185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7324" h="1858112">
                <a:moveTo>
                  <a:pt x="0" y="0"/>
                </a:moveTo>
                <a:lnTo>
                  <a:pt x="3697324" y="0"/>
                </a:lnTo>
                <a:lnTo>
                  <a:pt x="1848662" y="18581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899028" y="102577"/>
            <a:ext cx="4393943" cy="4377983"/>
          </a:xfrm>
          <a:custGeom>
            <a:avLst/>
            <a:gdLst>
              <a:gd name="connsiteX0" fmla="*/ 1882321 w 3764641"/>
              <a:gd name="connsiteY0" fmla="*/ 0 h 3750967"/>
              <a:gd name="connsiteX1" fmla="*/ 3764641 w 3764641"/>
              <a:gd name="connsiteY1" fmla="*/ 1875484 h 3750967"/>
              <a:gd name="connsiteX2" fmla="*/ 1882321 w 3764641"/>
              <a:gd name="connsiteY2" fmla="*/ 3750967 h 3750967"/>
              <a:gd name="connsiteX3" fmla="*/ 0 w 3764641"/>
              <a:gd name="connsiteY3" fmla="*/ 1875484 h 375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641" h="3750967">
                <a:moveTo>
                  <a:pt x="1882321" y="0"/>
                </a:moveTo>
                <a:lnTo>
                  <a:pt x="3764641" y="1875484"/>
                </a:lnTo>
                <a:lnTo>
                  <a:pt x="1882321" y="3750967"/>
                </a:lnTo>
                <a:lnTo>
                  <a:pt x="0" y="18754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899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143000" y="222565"/>
            <a:ext cx="4953000" cy="1901016"/>
          </a:xfrm>
          <a:custGeom>
            <a:avLst/>
            <a:gdLst>
              <a:gd name="connsiteX0" fmla="*/ 0 w 4004798"/>
              <a:gd name="connsiteY0" fmla="*/ 0 h 1901016"/>
              <a:gd name="connsiteX1" fmla="*/ 4004798 w 4004798"/>
              <a:gd name="connsiteY1" fmla="*/ 0 h 1901016"/>
              <a:gd name="connsiteX2" fmla="*/ 4004798 w 4004798"/>
              <a:gd name="connsiteY2" fmla="*/ 1901016 h 1901016"/>
              <a:gd name="connsiteX3" fmla="*/ 0 w 4004798"/>
              <a:gd name="connsiteY3" fmla="*/ 1901016 h 190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798" h="1901016">
                <a:moveTo>
                  <a:pt x="0" y="0"/>
                </a:moveTo>
                <a:lnTo>
                  <a:pt x="4004798" y="0"/>
                </a:lnTo>
                <a:lnTo>
                  <a:pt x="4004798" y="1901016"/>
                </a:lnTo>
                <a:lnTo>
                  <a:pt x="0" y="19010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143000" y="4734419"/>
            <a:ext cx="4953000" cy="1901016"/>
          </a:xfrm>
          <a:custGeom>
            <a:avLst/>
            <a:gdLst>
              <a:gd name="connsiteX0" fmla="*/ 0 w 4004798"/>
              <a:gd name="connsiteY0" fmla="*/ 0 h 1901016"/>
              <a:gd name="connsiteX1" fmla="*/ 4004798 w 4004798"/>
              <a:gd name="connsiteY1" fmla="*/ 0 h 1901016"/>
              <a:gd name="connsiteX2" fmla="*/ 4004798 w 4004798"/>
              <a:gd name="connsiteY2" fmla="*/ 1901016 h 1901016"/>
              <a:gd name="connsiteX3" fmla="*/ 0 w 4004798"/>
              <a:gd name="connsiteY3" fmla="*/ 1901016 h 190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798" h="1901016">
                <a:moveTo>
                  <a:pt x="0" y="0"/>
                </a:moveTo>
                <a:lnTo>
                  <a:pt x="4004798" y="0"/>
                </a:lnTo>
                <a:lnTo>
                  <a:pt x="4004798" y="1901016"/>
                </a:lnTo>
                <a:lnTo>
                  <a:pt x="0" y="19010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143000" y="2347354"/>
            <a:ext cx="4953000" cy="2163292"/>
          </a:xfrm>
          <a:custGeom>
            <a:avLst/>
            <a:gdLst>
              <a:gd name="connsiteX0" fmla="*/ 0 w 4004798"/>
              <a:gd name="connsiteY0" fmla="*/ 0 h 2163292"/>
              <a:gd name="connsiteX1" fmla="*/ 4004798 w 4004798"/>
              <a:gd name="connsiteY1" fmla="*/ 0 h 2163292"/>
              <a:gd name="connsiteX2" fmla="*/ 4004798 w 4004798"/>
              <a:gd name="connsiteY2" fmla="*/ 2163292 h 2163292"/>
              <a:gd name="connsiteX3" fmla="*/ 0 w 4004798"/>
              <a:gd name="connsiteY3" fmla="*/ 2163292 h 216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798" h="2163292">
                <a:moveTo>
                  <a:pt x="0" y="0"/>
                </a:moveTo>
                <a:lnTo>
                  <a:pt x="4004798" y="0"/>
                </a:lnTo>
                <a:lnTo>
                  <a:pt x="4004798" y="2163292"/>
                </a:lnTo>
                <a:lnTo>
                  <a:pt x="0" y="21632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9486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177929" y="1"/>
            <a:ext cx="6014071" cy="6858000"/>
          </a:xfrm>
          <a:custGeom>
            <a:avLst/>
            <a:gdLst>
              <a:gd name="connsiteX0" fmla="*/ 2071246 w 6014071"/>
              <a:gd name="connsiteY0" fmla="*/ 0 h 6858000"/>
              <a:gd name="connsiteX1" fmla="*/ 6014071 w 6014071"/>
              <a:gd name="connsiteY1" fmla="*/ 0 h 6858000"/>
              <a:gd name="connsiteX2" fmla="*/ 3942825 w 6014071"/>
              <a:gd name="connsiteY2" fmla="*/ 6858000 h 6858000"/>
              <a:gd name="connsiteX3" fmla="*/ 0 w 60140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4071" h="6858000">
                <a:moveTo>
                  <a:pt x="2071246" y="0"/>
                </a:moveTo>
                <a:lnTo>
                  <a:pt x="6014071" y="0"/>
                </a:lnTo>
                <a:lnTo>
                  <a:pt x="3942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4686134" y="1404124"/>
            <a:ext cx="4049754" cy="4049752"/>
          </a:xfrm>
          <a:custGeom>
            <a:avLst/>
            <a:gdLst>
              <a:gd name="connsiteX0" fmla="*/ 2024877 w 4049754"/>
              <a:gd name="connsiteY0" fmla="*/ 0 h 4049752"/>
              <a:gd name="connsiteX1" fmla="*/ 4049754 w 4049754"/>
              <a:gd name="connsiteY1" fmla="*/ 2024876 h 4049752"/>
              <a:gd name="connsiteX2" fmla="*/ 2024877 w 4049754"/>
              <a:gd name="connsiteY2" fmla="*/ 4049752 h 4049752"/>
              <a:gd name="connsiteX3" fmla="*/ 0 w 4049754"/>
              <a:gd name="connsiteY3" fmla="*/ 2024876 h 4049752"/>
              <a:gd name="connsiteX4" fmla="*/ 2024877 w 4049754"/>
              <a:gd name="connsiteY4" fmla="*/ 0 h 404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754" h="4049752">
                <a:moveTo>
                  <a:pt x="2024877" y="0"/>
                </a:moveTo>
                <a:cubicBezTo>
                  <a:pt x="3143186" y="0"/>
                  <a:pt x="4049754" y="906568"/>
                  <a:pt x="4049754" y="2024876"/>
                </a:cubicBezTo>
                <a:cubicBezTo>
                  <a:pt x="4049754" y="3143184"/>
                  <a:pt x="3143186" y="4049752"/>
                  <a:pt x="2024877" y="4049752"/>
                </a:cubicBezTo>
                <a:cubicBezTo>
                  <a:pt x="906568" y="4049752"/>
                  <a:pt x="0" y="3143184"/>
                  <a:pt x="0" y="2024876"/>
                </a:cubicBezTo>
                <a:cubicBezTo>
                  <a:pt x="0" y="906568"/>
                  <a:pt x="906568" y="0"/>
                  <a:pt x="20248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829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336574" y="1"/>
            <a:ext cx="5872975" cy="6858000"/>
          </a:xfrm>
          <a:custGeom>
            <a:avLst/>
            <a:gdLst>
              <a:gd name="connsiteX0" fmla="*/ 1753093 w 5872975"/>
              <a:gd name="connsiteY0" fmla="*/ 0 h 6858000"/>
              <a:gd name="connsiteX1" fmla="*/ 5872975 w 5872975"/>
              <a:gd name="connsiteY1" fmla="*/ 0 h 6858000"/>
              <a:gd name="connsiteX2" fmla="*/ 5872975 w 5872975"/>
              <a:gd name="connsiteY2" fmla="*/ 6858000 h 6858000"/>
              <a:gd name="connsiteX3" fmla="*/ 1753093 w 5872975"/>
              <a:gd name="connsiteY3" fmla="*/ 6858000 h 6858000"/>
              <a:gd name="connsiteX4" fmla="*/ 1699883 w 5872975"/>
              <a:gd name="connsiteY4" fmla="*/ 6820162 h 6858000"/>
              <a:gd name="connsiteX5" fmla="*/ 0 w 5872975"/>
              <a:gd name="connsiteY5" fmla="*/ 3429000 h 6858000"/>
              <a:gd name="connsiteX6" fmla="*/ 1699883 w 5872975"/>
              <a:gd name="connsiteY6" fmla="*/ 378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2975" h="6858000">
                <a:moveTo>
                  <a:pt x="1753093" y="0"/>
                </a:moveTo>
                <a:lnTo>
                  <a:pt x="5872975" y="0"/>
                </a:lnTo>
                <a:lnTo>
                  <a:pt x="5872975" y="6858000"/>
                </a:lnTo>
                <a:lnTo>
                  <a:pt x="1753093" y="6858000"/>
                </a:lnTo>
                <a:lnTo>
                  <a:pt x="1699883" y="6820162"/>
                </a:lnTo>
                <a:cubicBezTo>
                  <a:pt x="667949" y="6048425"/>
                  <a:pt x="0" y="4816716"/>
                  <a:pt x="0" y="3429000"/>
                </a:cubicBezTo>
                <a:cubicBezTo>
                  <a:pt x="0" y="2041283"/>
                  <a:pt x="667949" y="809574"/>
                  <a:pt x="1699883" y="378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2167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304801" y="295276"/>
            <a:ext cx="2858477" cy="3725651"/>
          </a:xfrm>
          <a:custGeom>
            <a:avLst/>
            <a:gdLst>
              <a:gd name="connsiteX0" fmla="*/ 0 w 2858477"/>
              <a:gd name="connsiteY0" fmla="*/ 0 h 3725651"/>
              <a:gd name="connsiteX1" fmla="*/ 2858477 w 2858477"/>
              <a:gd name="connsiteY1" fmla="*/ 0 h 3725651"/>
              <a:gd name="connsiteX2" fmla="*/ 2858477 w 2858477"/>
              <a:gd name="connsiteY2" fmla="*/ 3725651 h 3725651"/>
              <a:gd name="connsiteX3" fmla="*/ 0 w 2858477"/>
              <a:gd name="connsiteY3" fmla="*/ 3725651 h 372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8477" h="3725651">
                <a:moveTo>
                  <a:pt x="0" y="0"/>
                </a:moveTo>
                <a:lnTo>
                  <a:pt x="2858477" y="0"/>
                </a:lnTo>
                <a:lnTo>
                  <a:pt x="2858477" y="3725651"/>
                </a:lnTo>
                <a:lnTo>
                  <a:pt x="0" y="37256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3423139" y="2837075"/>
            <a:ext cx="2858477" cy="3725651"/>
          </a:xfrm>
          <a:custGeom>
            <a:avLst/>
            <a:gdLst>
              <a:gd name="connsiteX0" fmla="*/ 0 w 2858477"/>
              <a:gd name="connsiteY0" fmla="*/ 0 h 3725651"/>
              <a:gd name="connsiteX1" fmla="*/ 2858477 w 2858477"/>
              <a:gd name="connsiteY1" fmla="*/ 0 h 3725651"/>
              <a:gd name="connsiteX2" fmla="*/ 2858477 w 2858477"/>
              <a:gd name="connsiteY2" fmla="*/ 3725651 h 3725651"/>
              <a:gd name="connsiteX3" fmla="*/ 0 w 2858477"/>
              <a:gd name="connsiteY3" fmla="*/ 3725651 h 372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8477" h="3725651">
                <a:moveTo>
                  <a:pt x="0" y="0"/>
                </a:moveTo>
                <a:lnTo>
                  <a:pt x="2858477" y="0"/>
                </a:lnTo>
                <a:lnTo>
                  <a:pt x="2858477" y="3725651"/>
                </a:lnTo>
                <a:lnTo>
                  <a:pt x="0" y="37256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6541478" y="295275"/>
            <a:ext cx="5345723" cy="6267450"/>
          </a:xfrm>
          <a:custGeom>
            <a:avLst/>
            <a:gdLst>
              <a:gd name="connsiteX0" fmla="*/ 0 w 5345723"/>
              <a:gd name="connsiteY0" fmla="*/ 0 h 6267450"/>
              <a:gd name="connsiteX1" fmla="*/ 5345723 w 5345723"/>
              <a:gd name="connsiteY1" fmla="*/ 0 h 6267450"/>
              <a:gd name="connsiteX2" fmla="*/ 5345723 w 5345723"/>
              <a:gd name="connsiteY2" fmla="*/ 6267450 h 6267450"/>
              <a:gd name="connsiteX3" fmla="*/ 0 w 5345723"/>
              <a:gd name="connsiteY3" fmla="*/ 6267450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5723" h="6267450">
                <a:moveTo>
                  <a:pt x="0" y="0"/>
                </a:moveTo>
                <a:lnTo>
                  <a:pt x="5345723" y="0"/>
                </a:lnTo>
                <a:lnTo>
                  <a:pt x="5345723" y="6267450"/>
                </a:lnTo>
                <a:lnTo>
                  <a:pt x="0" y="62674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4800" y="4247250"/>
            <a:ext cx="2858477" cy="231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3423138" y="295275"/>
            <a:ext cx="2858477" cy="231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" grpId="0" animBg="1"/>
      <p:bldP spid="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D0F187-0964-4E4F-8015-C36ABE9462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8082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399358" y="1"/>
            <a:ext cx="3696642" cy="6857999"/>
          </a:xfrm>
          <a:custGeom>
            <a:avLst/>
            <a:gdLst>
              <a:gd name="connsiteX0" fmla="*/ 0 w 3696642"/>
              <a:gd name="connsiteY0" fmla="*/ 0 h 6857999"/>
              <a:gd name="connsiteX1" fmla="*/ 3696642 w 3696642"/>
              <a:gd name="connsiteY1" fmla="*/ 0 h 6857999"/>
              <a:gd name="connsiteX2" fmla="*/ 3696642 w 3696642"/>
              <a:gd name="connsiteY2" fmla="*/ 6857999 h 6857999"/>
              <a:gd name="connsiteX3" fmla="*/ 0 w 369664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6642" h="6857999">
                <a:moveTo>
                  <a:pt x="0" y="0"/>
                </a:moveTo>
                <a:lnTo>
                  <a:pt x="3696642" y="0"/>
                </a:lnTo>
                <a:lnTo>
                  <a:pt x="369664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012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027B-9E80-4146-8174-DB8933C1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0364-0E61-40D5-893A-C6B40BB99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A2244-23B3-4993-85A2-41AB8C74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2CE9B-A6ED-4F54-95C9-008C41A4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35BE-F51B-44DF-8720-278EC926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5426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BDF4-5638-4A4D-967F-5465A09E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08584-E36F-4D57-AA7C-37819BEB0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C66DF-B2F0-4BFD-ADA3-DFBA7AE3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B42AC-2A21-4A54-9FE4-7C1ACCBA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EA605-41D1-442B-8D00-FB63972B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0063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5C3C-0905-4F84-9E73-D872B27B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481FD-FB4D-45F5-BF40-ADE1EE2AD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4FD2F-90B6-4453-8DF4-F893144F6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D28C0-42AE-486C-8F46-F78AC7EC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F1994-37FB-4A22-B01E-A08AAD38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CD87E-C2D2-40A8-8AFB-3601FD48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1849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FFC3-3718-4120-846B-EF14C0A9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146CE-B9F5-4574-9A41-8CBF826E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2CC51-EBB5-4111-A8BA-3EAFA6AF5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A1B285-CF6E-4700-9A13-9104087A8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3499E-F727-40E6-ACF0-5911178F2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B9536-F375-482B-B32E-43B5D13B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A47FC9-7C71-4C76-9596-71518566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18B4F9-304F-4385-AD1B-42234F45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2575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E114B-8A92-4BFB-B193-CECF0587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93416-882E-466B-9A0C-9CBD0EF3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ADC30-4D3C-4BC9-8D37-35CDA0A1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5008A-9563-4A4A-BC6D-17555AAE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2835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279CA-92CC-4CE2-8AB7-C2074AC0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5357A-0717-4864-B875-94428C4D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03A7F-0AFD-4B44-9D57-36D74142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7302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62453D-695D-4643-9253-4BC6CAD66A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6338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78990-BF08-4E2A-8228-4D6985EC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3E658-F74E-4C91-9ADC-737BFDDB5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AC8D7-DD1B-4304-A811-AE944FDB3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9F1CB-E4CC-4A53-9F8A-4B448DA0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08CF7-8DBB-4A48-BDB5-D85E8594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7AF17-FE3B-43B3-A74A-E9FA7F07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0459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AEFEB-57DC-4F34-A1AC-37A29F13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AA76-282C-41BA-9ED8-E0E4C418C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01234-FE61-45CE-AF09-65E1B7188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CF2FB-02E8-454E-821C-00FF57C5D4E1}" type="datetimeFigureOut">
              <a:rPr lang="en-PK" smtClean="0"/>
              <a:t>06/04/2019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E4201-9866-4D84-9F0D-FD312B98E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6CEF-951F-44A7-BD54-E2F4E0EE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98CC4-CCCA-4B38-90E3-4009C7543DF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8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  <p:sldLayoutId id="2147483667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8B10835-7376-4892-9E05-AA90F16913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6305"/>
          <a:stretch>
            <a:fillRect/>
          </a:stretch>
        </p:blipFill>
        <p:spPr>
          <a:xfrm>
            <a:off x="2398713" y="0"/>
            <a:ext cx="3697287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A86ED8-974D-4F0C-9096-27B57D42B14D}"/>
              </a:ext>
            </a:extLst>
          </p:cNvPr>
          <p:cNvSpPr/>
          <p:nvPr/>
        </p:nvSpPr>
        <p:spPr>
          <a:xfrm>
            <a:off x="0" y="0"/>
            <a:ext cx="2398713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04CC8-076A-46DA-BCC6-F5297CB06450}"/>
              </a:ext>
            </a:extLst>
          </p:cNvPr>
          <p:cNvSpPr txBox="1"/>
          <p:nvPr/>
        </p:nvSpPr>
        <p:spPr>
          <a:xfrm>
            <a:off x="7498764" y="2875002"/>
            <a:ext cx="2959143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cap="all" spc="3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</a:p>
        </p:txBody>
      </p:sp>
      <p:grpSp>
        <p:nvGrpSpPr>
          <p:cNvPr id="6150" name="Group 10">
            <a:extLst>
              <a:ext uri="{FF2B5EF4-FFF2-40B4-BE49-F238E27FC236}">
                <a16:creationId xmlns:a16="http://schemas.microsoft.com/office/drawing/2014/main" id="{6E494043-1A38-4223-B48B-082BB1AB2B5F}"/>
              </a:ext>
            </a:extLst>
          </p:cNvPr>
          <p:cNvGrpSpPr>
            <a:grpSpLocks/>
          </p:cNvGrpSpPr>
          <p:nvPr/>
        </p:nvGrpSpPr>
        <p:grpSpPr bwMode="auto">
          <a:xfrm>
            <a:off x="11131550" y="6491288"/>
            <a:ext cx="1060450" cy="155575"/>
            <a:chOff x="0" y="2533035"/>
            <a:chExt cx="1060177" cy="1552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47E298-5663-4164-84BD-A9B2D543BD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30089" y="2080591"/>
              <a:ext cx="0" cy="10601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80D832-603D-434F-A59C-6276063F0C7E}"/>
                </a:ext>
              </a:extLst>
            </p:cNvPr>
            <p:cNvSpPr/>
            <p:nvPr/>
          </p:nvSpPr>
          <p:spPr>
            <a:xfrm>
              <a:off x="0" y="2533035"/>
              <a:ext cx="155535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405D9-2FCA-4448-A10D-2CCC7BEE0247}"/>
              </a:ext>
            </a:extLst>
          </p:cNvPr>
          <p:cNvSpPr/>
          <p:nvPr/>
        </p:nvSpPr>
        <p:spPr>
          <a:xfrm>
            <a:off x="6892925" y="3506788"/>
            <a:ext cx="439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PK" sz="1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892D5-042C-4BF8-A554-1AEA3A565E3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D7B3C-A00F-4A72-92AA-06205212C4E8}"/>
              </a:ext>
            </a:extLst>
          </p:cNvPr>
          <p:cNvSpPr txBox="1"/>
          <p:nvPr/>
        </p:nvSpPr>
        <p:spPr>
          <a:xfrm rot="16200000">
            <a:off x="-719709" y="3105835"/>
            <a:ext cx="395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PLAN</a:t>
            </a:r>
            <a:endParaRPr lang="en-PK" sz="36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07B4AB-198F-44A6-9045-A3F000CB62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8" b="31248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94D4C7-E6FB-4F64-B7E9-860C97983A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113DB-2D05-4F48-9056-ACED8D375669}"/>
              </a:ext>
            </a:extLst>
          </p:cNvPr>
          <p:cNvSpPr txBox="1"/>
          <p:nvPr/>
        </p:nvSpPr>
        <p:spPr>
          <a:xfrm>
            <a:off x="4557931" y="3105834"/>
            <a:ext cx="450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en-PK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Group 11">
            <a:extLst>
              <a:ext uri="{FF2B5EF4-FFF2-40B4-BE49-F238E27FC236}">
                <a16:creationId xmlns:a16="http://schemas.microsoft.com/office/drawing/2014/main" id="{3AD3D403-05E1-4D40-B6E7-1A3850AB8735}"/>
              </a:ext>
            </a:extLst>
          </p:cNvPr>
          <p:cNvGrpSpPr>
            <a:grpSpLocks/>
          </p:cNvGrpSpPr>
          <p:nvPr/>
        </p:nvGrpSpPr>
        <p:grpSpPr bwMode="auto">
          <a:xfrm>
            <a:off x="10554495" y="6483142"/>
            <a:ext cx="1563687" cy="155575"/>
            <a:chOff x="0" y="2533035"/>
            <a:chExt cx="1563757" cy="1552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0374C6-F06B-401F-B11F-63C52A4514E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F43DC6-9EEB-4837-A2F8-2D0CA18D0BF2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53253" name="Shape 826">
            <a:extLst>
              <a:ext uri="{FF2B5EF4-FFF2-40B4-BE49-F238E27FC236}">
                <a16:creationId xmlns:a16="http://schemas.microsoft.com/office/drawing/2014/main" id="{62135D65-F793-4BDD-AE8C-488C8253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7938" y="2960688"/>
            <a:ext cx="1092200" cy="1092200"/>
          </a:xfrm>
          <a:prstGeom prst="diamo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PK" altLang="en-PK" sz="2000" dirty="0"/>
          </a:p>
        </p:txBody>
      </p:sp>
      <p:sp>
        <p:nvSpPr>
          <p:cNvPr id="19" name="Shape 2755">
            <a:extLst>
              <a:ext uri="{FF2B5EF4-FFF2-40B4-BE49-F238E27FC236}">
                <a16:creationId xmlns:a16="http://schemas.microsoft.com/office/drawing/2014/main" id="{CC48B46C-682D-43C3-B456-526D2EA3C96D}"/>
              </a:ext>
            </a:extLst>
          </p:cNvPr>
          <p:cNvSpPr/>
          <p:nvPr/>
        </p:nvSpPr>
        <p:spPr>
          <a:xfrm>
            <a:off x="8064500" y="3367088"/>
            <a:ext cx="2286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53257" name="Group 23">
            <a:extLst>
              <a:ext uri="{FF2B5EF4-FFF2-40B4-BE49-F238E27FC236}">
                <a16:creationId xmlns:a16="http://schemas.microsoft.com/office/drawing/2014/main" id="{5AB715AF-F6F7-472C-9C7E-5199012130D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190634" y="2960688"/>
            <a:ext cx="3421054" cy="1198511"/>
            <a:chOff x="603893" y="2960861"/>
            <a:chExt cx="3420807" cy="1198421"/>
          </a:xfrm>
        </p:grpSpPr>
        <p:sp>
          <p:nvSpPr>
            <p:cNvPr id="53261" name="Shape 826">
              <a:extLst>
                <a:ext uri="{FF2B5EF4-FFF2-40B4-BE49-F238E27FC236}">
                  <a16:creationId xmlns:a16="http://schemas.microsoft.com/office/drawing/2014/main" id="{974C43CC-D268-4DDA-B86A-B2BB664F9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93" y="2960861"/>
              <a:ext cx="1092118" cy="1092118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endParaRPr lang="en-PK" altLang="en-PK" sz="2000"/>
            </a:p>
          </p:txBody>
        </p:sp>
        <p:sp>
          <p:nvSpPr>
            <p:cNvPr id="21" name="Shape 196">
              <a:extLst>
                <a:ext uri="{FF2B5EF4-FFF2-40B4-BE49-F238E27FC236}">
                  <a16:creationId xmlns:a16="http://schemas.microsoft.com/office/drawing/2014/main" id="{010AD2B7-580B-4B82-B899-9354FAE1D72D}"/>
                </a:ext>
              </a:extLst>
            </p:cNvPr>
            <p:cNvSpPr/>
            <p:nvPr/>
          </p:nvSpPr>
          <p:spPr>
            <a:xfrm>
              <a:off x="1738865" y="3145790"/>
              <a:ext cx="2285835" cy="304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dirty="0">
                  <a:solidFill>
                    <a:schemeClr val="accent1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INTRODUCTION</a:t>
              </a:r>
            </a:p>
          </p:txBody>
        </p:sp>
        <p:sp>
          <p:nvSpPr>
            <p:cNvPr id="53263" name="TextBox 21">
              <a:extLst>
                <a:ext uri="{FF2B5EF4-FFF2-40B4-BE49-F238E27FC236}">
                  <a16:creationId xmlns:a16="http://schemas.microsoft.com/office/drawing/2014/main" id="{E18309D0-E6FE-41B3-B347-A324AD9C1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3563" y="3429137"/>
              <a:ext cx="1873909" cy="73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en-US" altLang="en-PK" sz="1100" dirty="0">
                <a:solidFill>
                  <a:schemeClr val="bg1"/>
                </a:solidFill>
                <a:latin typeface="Lato Medium" pitchFamily="34" charset="0"/>
                <a:cs typeface="Lato Medium" pitchFamily="34" charset="0"/>
              </a:endParaRPr>
            </a:p>
          </p:txBody>
        </p:sp>
        <p:sp>
          <p:nvSpPr>
            <p:cNvPr id="23" name="Shape 2755">
              <a:extLst>
                <a:ext uri="{FF2B5EF4-FFF2-40B4-BE49-F238E27FC236}">
                  <a16:creationId xmlns:a16="http://schemas.microsoft.com/office/drawing/2014/main" id="{C6CDD55C-6C5B-4502-B5DB-10B4BA336953}"/>
                </a:ext>
              </a:extLst>
            </p:cNvPr>
            <p:cNvSpPr/>
            <p:nvPr/>
          </p:nvSpPr>
          <p:spPr>
            <a:xfrm>
              <a:off x="1035661" y="3346594"/>
              <a:ext cx="228583" cy="279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0" y="4909"/>
                  </a:moveTo>
                  <a:lnTo>
                    <a:pt x="19200" y="4909"/>
                  </a:lnTo>
                  <a:lnTo>
                    <a:pt x="19200" y="2945"/>
                  </a:lnTo>
                  <a:cubicBezTo>
                    <a:pt x="19200" y="2674"/>
                    <a:pt x="18932" y="2455"/>
                    <a:pt x="18600" y="2455"/>
                  </a:cubicBezTo>
                  <a:cubicBezTo>
                    <a:pt x="18268" y="2455"/>
                    <a:pt x="18000" y="2674"/>
                    <a:pt x="18000" y="2945"/>
                  </a:cubicBezTo>
                  <a:lnTo>
                    <a:pt x="18000" y="4909"/>
                  </a:lnTo>
                  <a:lnTo>
                    <a:pt x="16800" y="4909"/>
                  </a:lnTo>
                  <a:lnTo>
                    <a:pt x="16800" y="2945"/>
                  </a:lnTo>
                  <a:cubicBezTo>
                    <a:pt x="16800" y="2674"/>
                    <a:pt x="16532" y="2455"/>
                    <a:pt x="16200" y="2455"/>
                  </a:cubicBezTo>
                  <a:cubicBezTo>
                    <a:pt x="15868" y="2455"/>
                    <a:pt x="15600" y="2674"/>
                    <a:pt x="15600" y="2945"/>
                  </a:cubicBezTo>
                  <a:lnTo>
                    <a:pt x="15600" y="4909"/>
                  </a:lnTo>
                  <a:lnTo>
                    <a:pt x="14400" y="4909"/>
                  </a:lnTo>
                  <a:lnTo>
                    <a:pt x="14400" y="2455"/>
                  </a:lnTo>
                  <a:cubicBezTo>
                    <a:pt x="14400" y="2183"/>
                    <a:pt x="14132" y="1964"/>
                    <a:pt x="13800" y="1964"/>
                  </a:cubicBezTo>
                  <a:cubicBezTo>
                    <a:pt x="13468" y="1964"/>
                    <a:pt x="13200" y="2183"/>
                    <a:pt x="13200" y="2455"/>
                  </a:cubicBezTo>
                  <a:lnTo>
                    <a:pt x="13200" y="4909"/>
                  </a:lnTo>
                  <a:lnTo>
                    <a:pt x="12000" y="4909"/>
                  </a:lnTo>
                  <a:lnTo>
                    <a:pt x="12000" y="2945"/>
                  </a:lnTo>
                  <a:cubicBezTo>
                    <a:pt x="12000" y="2674"/>
                    <a:pt x="11732" y="2455"/>
                    <a:pt x="11400" y="2455"/>
                  </a:cubicBezTo>
                  <a:cubicBezTo>
                    <a:pt x="11068" y="2455"/>
                    <a:pt x="10800" y="2674"/>
                    <a:pt x="10800" y="2945"/>
                  </a:cubicBezTo>
                  <a:lnTo>
                    <a:pt x="10800" y="4909"/>
                  </a:lnTo>
                  <a:lnTo>
                    <a:pt x="9600" y="4909"/>
                  </a:lnTo>
                  <a:lnTo>
                    <a:pt x="9600" y="2455"/>
                  </a:lnTo>
                  <a:cubicBezTo>
                    <a:pt x="9600" y="2183"/>
                    <a:pt x="9332" y="1964"/>
                    <a:pt x="9000" y="1964"/>
                  </a:cubicBezTo>
                  <a:cubicBezTo>
                    <a:pt x="8668" y="1964"/>
                    <a:pt x="8400" y="2183"/>
                    <a:pt x="8400" y="2455"/>
                  </a:cubicBezTo>
                  <a:lnTo>
                    <a:pt x="8400" y="4909"/>
                  </a:lnTo>
                  <a:lnTo>
                    <a:pt x="6000" y="4909"/>
                  </a:lnTo>
                  <a:lnTo>
                    <a:pt x="6000" y="2945"/>
                  </a:lnTo>
                  <a:cubicBezTo>
                    <a:pt x="6000" y="2674"/>
                    <a:pt x="5732" y="2455"/>
                    <a:pt x="5400" y="2455"/>
                  </a:cubicBezTo>
                  <a:cubicBezTo>
                    <a:pt x="5068" y="2455"/>
                    <a:pt x="4800" y="2674"/>
                    <a:pt x="4800" y="2945"/>
                  </a:cubicBezTo>
                  <a:lnTo>
                    <a:pt x="4800" y="4909"/>
                  </a:lnTo>
                  <a:lnTo>
                    <a:pt x="3600" y="4909"/>
                  </a:lnTo>
                  <a:lnTo>
                    <a:pt x="3600" y="2455"/>
                  </a:lnTo>
                  <a:cubicBezTo>
                    <a:pt x="3600" y="2183"/>
                    <a:pt x="3332" y="1964"/>
                    <a:pt x="3000" y="1964"/>
                  </a:cubicBezTo>
                  <a:cubicBezTo>
                    <a:pt x="2668" y="1964"/>
                    <a:pt x="2400" y="2183"/>
                    <a:pt x="2400" y="2455"/>
                  </a:cubicBezTo>
                  <a:lnTo>
                    <a:pt x="2400" y="4909"/>
                  </a:lnTo>
                  <a:lnTo>
                    <a:pt x="1200" y="4909"/>
                  </a:lnTo>
                  <a:lnTo>
                    <a:pt x="1200" y="982"/>
                  </a:lnTo>
                  <a:lnTo>
                    <a:pt x="20400" y="982"/>
                  </a:lnTo>
                  <a:cubicBezTo>
                    <a:pt x="20400" y="982"/>
                    <a:pt x="20400" y="4909"/>
                    <a:pt x="20400" y="4909"/>
                  </a:cubicBezTo>
                  <a:close/>
                  <a:moveTo>
                    <a:pt x="20400" y="10309"/>
                  </a:moveTo>
                  <a:lnTo>
                    <a:pt x="19200" y="10309"/>
                  </a:lnTo>
                  <a:lnTo>
                    <a:pt x="19200" y="7855"/>
                  </a:lnTo>
                  <a:cubicBezTo>
                    <a:pt x="19200" y="7583"/>
                    <a:pt x="18932" y="7364"/>
                    <a:pt x="18600" y="7364"/>
                  </a:cubicBezTo>
                  <a:cubicBezTo>
                    <a:pt x="18268" y="7364"/>
                    <a:pt x="18000" y="7583"/>
                    <a:pt x="18000" y="7855"/>
                  </a:cubicBezTo>
                  <a:lnTo>
                    <a:pt x="18000" y="10309"/>
                  </a:lnTo>
                  <a:lnTo>
                    <a:pt x="16800" y="10309"/>
                  </a:lnTo>
                  <a:lnTo>
                    <a:pt x="16800" y="7364"/>
                  </a:lnTo>
                  <a:cubicBezTo>
                    <a:pt x="16800" y="7092"/>
                    <a:pt x="16532" y="6873"/>
                    <a:pt x="16200" y="6873"/>
                  </a:cubicBezTo>
                  <a:cubicBezTo>
                    <a:pt x="15868" y="6873"/>
                    <a:pt x="15600" y="7092"/>
                    <a:pt x="15600" y="7364"/>
                  </a:cubicBezTo>
                  <a:lnTo>
                    <a:pt x="15600" y="10309"/>
                  </a:lnTo>
                  <a:lnTo>
                    <a:pt x="14400" y="10309"/>
                  </a:lnTo>
                  <a:lnTo>
                    <a:pt x="14400" y="7855"/>
                  </a:lnTo>
                  <a:cubicBezTo>
                    <a:pt x="14400" y="7583"/>
                    <a:pt x="14132" y="7364"/>
                    <a:pt x="13800" y="7364"/>
                  </a:cubicBezTo>
                  <a:cubicBezTo>
                    <a:pt x="13468" y="7364"/>
                    <a:pt x="13200" y="7583"/>
                    <a:pt x="13200" y="7855"/>
                  </a:cubicBezTo>
                  <a:lnTo>
                    <a:pt x="13200" y="10309"/>
                  </a:lnTo>
                  <a:lnTo>
                    <a:pt x="12000" y="10309"/>
                  </a:lnTo>
                  <a:lnTo>
                    <a:pt x="12000" y="7364"/>
                  </a:lnTo>
                  <a:cubicBezTo>
                    <a:pt x="12000" y="7092"/>
                    <a:pt x="11732" y="6873"/>
                    <a:pt x="11400" y="6873"/>
                  </a:cubicBezTo>
                  <a:cubicBezTo>
                    <a:pt x="11068" y="6873"/>
                    <a:pt x="10800" y="7092"/>
                    <a:pt x="10800" y="7364"/>
                  </a:cubicBezTo>
                  <a:lnTo>
                    <a:pt x="10800" y="10309"/>
                  </a:lnTo>
                  <a:lnTo>
                    <a:pt x="8400" y="10309"/>
                  </a:lnTo>
                  <a:lnTo>
                    <a:pt x="8400" y="7855"/>
                  </a:lnTo>
                  <a:cubicBezTo>
                    <a:pt x="8400" y="7583"/>
                    <a:pt x="8132" y="7364"/>
                    <a:pt x="7800" y="7364"/>
                  </a:cubicBezTo>
                  <a:cubicBezTo>
                    <a:pt x="7468" y="7364"/>
                    <a:pt x="7200" y="7583"/>
                    <a:pt x="7200" y="7855"/>
                  </a:cubicBezTo>
                  <a:lnTo>
                    <a:pt x="7200" y="10309"/>
                  </a:lnTo>
                  <a:lnTo>
                    <a:pt x="6000" y="10309"/>
                  </a:lnTo>
                  <a:lnTo>
                    <a:pt x="6000" y="7855"/>
                  </a:lnTo>
                  <a:cubicBezTo>
                    <a:pt x="6000" y="7583"/>
                    <a:pt x="5732" y="7364"/>
                    <a:pt x="5400" y="7364"/>
                  </a:cubicBezTo>
                  <a:cubicBezTo>
                    <a:pt x="5068" y="7364"/>
                    <a:pt x="4800" y="7583"/>
                    <a:pt x="4800" y="7855"/>
                  </a:cubicBezTo>
                  <a:lnTo>
                    <a:pt x="4800" y="10309"/>
                  </a:lnTo>
                  <a:lnTo>
                    <a:pt x="3600" y="10309"/>
                  </a:lnTo>
                  <a:lnTo>
                    <a:pt x="3600" y="7364"/>
                  </a:lnTo>
                  <a:cubicBezTo>
                    <a:pt x="3600" y="7092"/>
                    <a:pt x="3332" y="6873"/>
                    <a:pt x="3000" y="6873"/>
                  </a:cubicBezTo>
                  <a:cubicBezTo>
                    <a:pt x="2668" y="6873"/>
                    <a:pt x="2400" y="7092"/>
                    <a:pt x="2400" y="7364"/>
                  </a:cubicBezTo>
                  <a:lnTo>
                    <a:pt x="2400" y="10309"/>
                  </a:lnTo>
                  <a:lnTo>
                    <a:pt x="1200" y="10309"/>
                  </a:lnTo>
                  <a:lnTo>
                    <a:pt x="1200" y="5891"/>
                  </a:lnTo>
                  <a:lnTo>
                    <a:pt x="20400" y="5891"/>
                  </a:lnTo>
                  <a:cubicBezTo>
                    <a:pt x="20400" y="5891"/>
                    <a:pt x="20400" y="10309"/>
                    <a:pt x="20400" y="10309"/>
                  </a:cubicBezTo>
                  <a:close/>
                  <a:moveTo>
                    <a:pt x="20400" y="15709"/>
                  </a:moveTo>
                  <a:lnTo>
                    <a:pt x="19200" y="15709"/>
                  </a:lnTo>
                  <a:lnTo>
                    <a:pt x="19200" y="13255"/>
                  </a:lnTo>
                  <a:cubicBezTo>
                    <a:pt x="19200" y="12983"/>
                    <a:pt x="18932" y="12764"/>
                    <a:pt x="18600" y="12764"/>
                  </a:cubicBezTo>
                  <a:cubicBezTo>
                    <a:pt x="18268" y="12764"/>
                    <a:pt x="18000" y="12983"/>
                    <a:pt x="18000" y="13255"/>
                  </a:cubicBezTo>
                  <a:lnTo>
                    <a:pt x="18000" y="15709"/>
                  </a:lnTo>
                  <a:lnTo>
                    <a:pt x="16800" y="15709"/>
                  </a:lnTo>
                  <a:lnTo>
                    <a:pt x="16800" y="13255"/>
                  </a:lnTo>
                  <a:cubicBezTo>
                    <a:pt x="16800" y="12983"/>
                    <a:pt x="16532" y="12764"/>
                    <a:pt x="16200" y="12764"/>
                  </a:cubicBezTo>
                  <a:cubicBezTo>
                    <a:pt x="15868" y="12764"/>
                    <a:pt x="15600" y="12983"/>
                    <a:pt x="15600" y="13255"/>
                  </a:cubicBezTo>
                  <a:lnTo>
                    <a:pt x="15600" y="15709"/>
                  </a:lnTo>
                  <a:lnTo>
                    <a:pt x="13200" y="15709"/>
                  </a:lnTo>
                  <a:lnTo>
                    <a:pt x="13200" y="13745"/>
                  </a:lnTo>
                  <a:cubicBezTo>
                    <a:pt x="13200" y="13474"/>
                    <a:pt x="12932" y="13255"/>
                    <a:pt x="12600" y="13255"/>
                  </a:cubicBezTo>
                  <a:cubicBezTo>
                    <a:pt x="12268" y="13255"/>
                    <a:pt x="12000" y="13474"/>
                    <a:pt x="12000" y="13745"/>
                  </a:cubicBezTo>
                  <a:lnTo>
                    <a:pt x="12000" y="15709"/>
                  </a:lnTo>
                  <a:lnTo>
                    <a:pt x="10800" y="15709"/>
                  </a:lnTo>
                  <a:lnTo>
                    <a:pt x="10800" y="13745"/>
                  </a:lnTo>
                  <a:cubicBezTo>
                    <a:pt x="10800" y="13474"/>
                    <a:pt x="10532" y="13255"/>
                    <a:pt x="10200" y="13255"/>
                  </a:cubicBezTo>
                  <a:cubicBezTo>
                    <a:pt x="9868" y="13255"/>
                    <a:pt x="9600" y="13474"/>
                    <a:pt x="9600" y="13745"/>
                  </a:cubicBezTo>
                  <a:lnTo>
                    <a:pt x="9600" y="15709"/>
                  </a:lnTo>
                  <a:lnTo>
                    <a:pt x="8400" y="15709"/>
                  </a:lnTo>
                  <a:lnTo>
                    <a:pt x="8400" y="13255"/>
                  </a:lnTo>
                  <a:cubicBezTo>
                    <a:pt x="8400" y="12983"/>
                    <a:pt x="8132" y="12764"/>
                    <a:pt x="7800" y="12764"/>
                  </a:cubicBezTo>
                  <a:cubicBezTo>
                    <a:pt x="7468" y="12764"/>
                    <a:pt x="7200" y="12983"/>
                    <a:pt x="7200" y="13255"/>
                  </a:cubicBezTo>
                  <a:lnTo>
                    <a:pt x="7200" y="15709"/>
                  </a:lnTo>
                  <a:lnTo>
                    <a:pt x="6000" y="15709"/>
                  </a:lnTo>
                  <a:lnTo>
                    <a:pt x="6000" y="13745"/>
                  </a:lnTo>
                  <a:cubicBezTo>
                    <a:pt x="6000" y="13474"/>
                    <a:pt x="5732" y="13255"/>
                    <a:pt x="5400" y="13255"/>
                  </a:cubicBezTo>
                  <a:cubicBezTo>
                    <a:pt x="5068" y="13255"/>
                    <a:pt x="4800" y="13474"/>
                    <a:pt x="4800" y="13745"/>
                  </a:cubicBezTo>
                  <a:lnTo>
                    <a:pt x="4800" y="15709"/>
                  </a:lnTo>
                  <a:lnTo>
                    <a:pt x="1200" y="15709"/>
                  </a:lnTo>
                  <a:lnTo>
                    <a:pt x="1200" y="11291"/>
                  </a:lnTo>
                  <a:lnTo>
                    <a:pt x="20400" y="11291"/>
                  </a:lnTo>
                  <a:cubicBezTo>
                    <a:pt x="20400" y="11291"/>
                    <a:pt x="20400" y="15709"/>
                    <a:pt x="20400" y="15709"/>
                  </a:cubicBezTo>
                  <a:close/>
                  <a:moveTo>
                    <a:pt x="20400" y="20618"/>
                  </a:moveTo>
                  <a:lnTo>
                    <a:pt x="19200" y="20618"/>
                  </a:lnTo>
                  <a:lnTo>
                    <a:pt x="19200" y="18655"/>
                  </a:lnTo>
                  <a:cubicBezTo>
                    <a:pt x="19200" y="18383"/>
                    <a:pt x="18932" y="18164"/>
                    <a:pt x="18600" y="18164"/>
                  </a:cubicBezTo>
                  <a:cubicBezTo>
                    <a:pt x="18268" y="18164"/>
                    <a:pt x="18000" y="18383"/>
                    <a:pt x="18000" y="18655"/>
                  </a:cubicBezTo>
                  <a:lnTo>
                    <a:pt x="18000" y="20618"/>
                  </a:lnTo>
                  <a:lnTo>
                    <a:pt x="16800" y="20618"/>
                  </a:lnTo>
                  <a:lnTo>
                    <a:pt x="16800" y="18655"/>
                  </a:lnTo>
                  <a:cubicBezTo>
                    <a:pt x="16800" y="18383"/>
                    <a:pt x="16532" y="18164"/>
                    <a:pt x="16200" y="18164"/>
                  </a:cubicBezTo>
                  <a:cubicBezTo>
                    <a:pt x="15868" y="18164"/>
                    <a:pt x="15600" y="18383"/>
                    <a:pt x="15600" y="18655"/>
                  </a:cubicBezTo>
                  <a:lnTo>
                    <a:pt x="15600" y="20618"/>
                  </a:lnTo>
                  <a:lnTo>
                    <a:pt x="14400" y="20618"/>
                  </a:lnTo>
                  <a:lnTo>
                    <a:pt x="14400" y="18164"/>
                  </a:lnTo>
                  <a:cubicBezTo>
                    <a:pt x="14400" y="17892"/>
                    <a:pt x="14132" y="17673"/>
                    <a:pt x="13800" y="17673"/>
                  </a:cubicBezTo>
                  <a:cubicBezTo>
                    <a:pt x="13468" y="17673"/>
                    <a:pt x="13200" y="17892"/>
                    <a:pt x="13200" y="18164"/>
                  </a:cubicBezTo>
                  <a:lnTo>
                    <a:pt x="13200" y="20618"/>
                  </a:lnTo>
                  <a:lnTo>
                    <a:pt x="10800" y="20618"/>
                  </a:lnTo>
                  <a:lnTo>
                    <a:pt x="10800" y="18164"/>
                  </a:lnTo>
                  <a:cubicBezTo>
                    <a:pt x="10800" y="17892"/>
                    <a:pt x="10532" y="17673"/>
                    <a:pt x="10200" y="17673"/>
                  </a:cubicBezTo>
                  <a:cubicBezTo>
                    <a:pt x="9868" y="17673"/>
                    <a:pt x="9600" y="17892"/>
                    <a:pt x="9600" y="18164"/>
                  </a:cubicBezTo>
                  <a:lnTo>
                    <a:pt x="9600" y="20618"/>
                  </a:lnTo>
                  <a:lnTo>
                    <a:pt x="8400" y="20618"/>
                  </a:lnTo>
                  <a:lnTo>
                    <a:pt x="8400" y="18655"/>
                  </a:lnTo>
                  <a:cubicBezTo>
                    <a:pt x="8400" y="18383"/>
                    <a:pt x="8132" y="18164"/>
                    <a:pt x="7800" y="18164"/>
                  </a:cubicBezTo>
                  <a:cubicBezTo>
                    <a:pt x="7468" y="18164"/>
                    <a:pt x="7200" y="18383"/>
                    <a:pt x="7200" y="18655"/>
                  </a:cubicBezTo>
                  <a:lnTo>
                    <a:pt x="7200" y="20618"/>
                  </a:lnTo>
                  <a:lnTo>
                    <a:pt x="6000" y="20618"/>
                  </a:lnTo>
                  <a:lnTo>
                    <a:pt x="6000" y="18164"/>
                  </a:lnTo>
                  <a:cubicBezTo>
                    <a:pt x="6000" y="17892"/>
                    <a:pt x="5732" y="17673"/>
                    <a:pt x="5400" y="17673"/>
                  </a:cubicBezTo>
                  <a:cubicBezTo>
                    <a:pt x="5068" y="17673"/>
                    <a:pt x="4800" y="17892"/>
                    <a:pt x="4800" y="18164"/>
                  </a:cubicBezTo>
                  <a:lnTo>
                    <a:pt x="4800" y="20618"/>
                  </a:lnTo>
                  <a:lnTo>
                    <a:pt x="3600" y="20618"/>
                  </a:lnTo>
                  <a:lnTo>
                    <a:pt x="3600" y="18655"/>
                  </a:lnTo>
                  <a:cubicBezTo>
                    <a:pt x="3600" y="18383"/>
                    <a:pt x="3332" y="18164"/>
                    <a:pt x="3000" y="18164"/>
                  </a:cubicBezTo>
                  <a:cubicBezTo>
                    <a:pt x="2668" y="18164"/>
                    <a:pt x="2400" y="18383"/>
                    <a:pt x="2400" y="18655"/>
                  </a:cubicBezTo>
                  <a:lnTo>
                    <a:pt x="2400" y="20618"/>
                  </a:lnTo>
                  <a:lnTo>
                    <a:pt x="1200" y="20618"/>
                  </a:lnTo>
                  <a:lnTo>
                    <a:pt x="1200" y="16691"/>
                  </a:lnTo>
                  <a:lnTo>
                    <a:pt x="20400" y="16691"/>
                  </a:lnTo>
                  <a:cubicBezTo>
                    <a:pt x="20400" y="16691"/>
                    <a:pt x="20400" y="20618"/>
                    <a:pt x="20400" y="20618"/>
                  </a:cubicBezTo>
                  <a:close/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40"/>
                    <a:pt x="0" y="982"/>
                  </a:cubicBezTo>
                  <a:lnTo>
                    <a:pt x="0" y="20618"/>
                  </a:lnTo>
                  <a:cubicBezTo>
                    <a:pt x="0" y="21160"/>
                    <a:pt x="537" y="21600"/>
                    <a:pt x="1200" y="21600"/>
                  </a:cubicBezTo>
                  <a:lnTo>
                    <a:pt x="20400" y="21600"/>
                  </a:lnTo>
                  <a:cubicBezTo>
                    <a:pt x="21062" y="21600"/>
                    <a:pt x="21600" y="21160"/>
                    <a:pt x="21600" y="20618"/>
                  </a:cubicBezTo>
                  <a:lnTo>
                    <a:pt x="21600" y="982"/>
                  </a:lnTo>
                  <a:cubicBezTo>
                    <a:pt x="21600" y="440"/>
                    <a:pt x="21062" y="0"/>
                    <a:pt x="204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algn="r" defTabSz="228532" eaLnBrk="1" fontAlgn="auto" hangingPunct="1">
                <a:spcBef>
                  <a:spcPts val="0"/>
                </a:spcBef>
                <a:spcAft>
                  <a:spcPts val="0"/>
                </a:spcAft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A16E63-E780-4EBA-A349-4648E6CE42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-240" r="-1471" b="50000"/>
          <a:stretch/>
        </p:blipFill>
        <p:spPr>
          <a:xfrm>
            <a:off x="1463675" y="-26988"/>
            <a:ext cx="4316413" cy="2168526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0CA6C5-3C0B-401D-B9D4-BD7F16BD6D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b="10145"/>
          <a:stretch>
            <a:fillRect/>
          </a:stretch>
        </p:blipFill>
        <p:spPr>
          <a:xfrm>
            <a:off x="3898900" y="76200"/>
            <a:ext cx="4394200" cy="437832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2F7362D-F169-4DB1-B5FC-6D2C9A2538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 b="12321"/>
          <a:stretch>
            <a:fillRect/>
          </a:stretch>
        </p:blipFill>
        <p:spPr>
          <a:xfrm>
            <a:off x="6411913" y="-26988"/>
            <a:ext cx="4316412" cy="2168526"/>
          </a:xfrm>
        </p:spPr>
      </p:pic>
      <p:grpSp>
        <p:nvGrpSpPr>
          <p:cNvPr id="20" name="Group 23">
            <a:extLst>
              <a:ext uri="{FF2B5EF4-FFF2-40B4-BE49-F238E27FC236}">
                <a16:creationId xmlns:a16="http://schemas.microsoft.com/office/drawing/2014/main" id="{713863DC-210D-465F-AC88-0C372B45AB8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345489" y="3113792"/>
            <a:ext cx="2382836" cy="1037806"/>
            <a:chOff x="2654001" y="3113953"/>
            <a:chExt cx="2382664" cy="1037728"/>
          </a:xfrm>
        </p:grpSpPr>
        <p:sp>
          <p:nvSpPr>
            <p:cNvPr id="24" name="Shape 196">
              <a:extLst>
                <a:ext uri="{FF2B5EF4-FFF2-40B4-BE49-F238E27FC236}">
                  <a16:creationId xmlns:a16="http://schemas.microsoft.com/office/drawing/2014/main" id="{10961B40-6C57-4D70-AC15-EBA9ED15567C}"/>
                </a:ext>
              </a:extLst>
            </p:cNvPr>
            <p:cNvSpPr/>
            <p:nvPr/>
          </p:nvSpPr>
          <p:spPr>
            <a:xfrm>
              <a:off x="2750830" y="3113953"/>
              <a:ext cx="2285835" cy="304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25400" tIns="25400" rIns="25400" bIns="25400" anchor="ctr"/>
            <a:lstStyle>
              <a:lvl1pPr algn="l">
                <a:lnSpc>
                  <a:spcPct val="120000"/>
                </a:lnSpc>
                <a:defRPr sz="3500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800" dirty="0">
                  <a:solidFill>
                    <a:schemeClr val="accent1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INTRODUCTION</a:t>
              </a: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0F28F66-F65F-414E-B371-E88437ED4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4001" y="3421536"/>
              <a:ext cx="1933438" cy="73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en-US" altLang="en-PK" sz="1100" dirty="0">
                <a:solidFill>
                  <a:schemeClr val="bg1"/>
                </a:solidFill>
                <a:latin typeface="Lato Medium" pitchFamily="34" charset="0"/>
                <a:cs typeface="Lato Medium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4041CE-CF8C-4C9F-9ACC-1DCC97DFFD61}"/>
              </a:ext>
            </a:extLst>
          </p:cNvPr>
          <p:cNvSpPr/>
          <p:nvPr/>
        </p:nvSpPr>
        <p:spPr>
          <a:xfrm>
            <a:off x="4065589" y="5025142"/>
            <a:ext cx="439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PK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0D6F084-944C-4D0E-A61E-C15678118DF4}"/>
              </a:ext>
            </a:extLst>
          </p:cNvPr>
          <p:cNvSpPr txBox="1"/>
          <p:nvPr/>
        </p:nvSpPr>
        <p:spPr>
          <a:xfrm>
            <a:off x="6728545" y="520303"/>
            <a:ext cx="292973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A" sz="36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64BB5EE-5D91-47D7-ADCD-FA108DB6AA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3161"/>
          <a:stretch>
            <a:fillRect/>
          </a:stretch>
        </p:blipFill>
        <p:spPr>
          <a:xfrm>
            <a:off x="1143000" y="222250"/>
            <a:ext cx="4953000" cy="1901825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54F8E9-7366-4798-B250-2D27EE0D6C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4" b="17264"/>
          <a:stretch>
            <a:fillRect/>
          </a:stretch>
        </p:blipFill>
        <p:spPr>
          <a:xfrm>
            <a:off x="1143000" y="2347913"/>
            <a:ext cx="4953000" cy="2162175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D05302F-D919-4BE3-A30F-F39F77174B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 b="21206"/>
          <a:stretch>
            <a:fillRect/>
          </a:stretch>
        </p:blipFill>
        <p:spPr>
          <a:xfrm>
            <a:off x="1143000" y="4733925"/>
            <a:ext cx="4953000" cy="1901825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71F860-CA0D-4CE0-9F03-BC07EF4FF9D2}"/>
              </a:ext>
            </a:extLst>
          </p:cNvPr>
          <p:cNvSpPr/>
          <p:nvPr/>
        </p:nvSpPr>
        <p:spPr>
          <a:xfrm>
            <a:off x="6908897" y="1018131"/>
            <a:ext cx="47093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4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465570-9E6F-4EF6-9091-FBB5A797B7A4}"/>
              </a:ext>
            </a:extLst>
          </p:cNvPr>
          <p:cNvSpPr/>
          <p:nvPr/>
        </p:nvSpPr>
        <p:spPr>
          <a:xfrm>
            <a:off x="6937033" y="3678234"/>
            <a:ext cx="47093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4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B755F778-3FB1-47E2-B8D4-3B1F76B50360}"/>
              </a:ext>
            </a:extLst>
          </p:cNvPr>
          <p:cNvGrpSpPr>
            <a:grpSpLocks/>
          </p:cNvGrpSpPr>
          <p:nvPr/>
        </p:nvGrpSpPr>
        <p:grpSpPr bwMode="auto">
          <a:xfrm>
            <a:off x="10554495" y="6483142"/>
            <a:ext cx="1563687" cy="155575"/>
            <a:chOff x="0" y="2533035"/>
            <a:chExt cx="1563757" cy="15528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3662B5B-C62E-468F-9245-23BBCD2D14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FFEBFD-E4E4-417C-87F9-FB9A763CDB79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546E4E-50E3-44BB-BD98-63C05D9A136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1458"/>
          <a:stretch>
            <a:fillRect/>
          </a:stretch>
        </p:blipFill>
        <p:spPr>
          <a:xfrm>
            <a:off x="6191250" y="0"/>
            <a:ext cx="6013450" cy="6858000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300851C-B914-4A68-BED3-4795D83093D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>
            <a:fillRect/>
          </a:stretch>
        </p:blipFill>
        <p:spPr>
          <a:xfrm>
            <a:off x="4673600" y="1403350"/>
            <a:ext cx="4049713" cy="4051300"/>
          </a:xfrm>
        </p:spPr>
      </p:pic>
      <p:sp>
        <p:nvSpPr>
          <p:cNvPr id="38916" name="Shape 824">
            <a:extLst>
              <a:ext uri="{FF2B5EF4-FFF2-40B4-BE49-F238E27FC236}">
                <a16:creationId xmlns:a16="http://schemas.microsoft.com/office/drawing/2014/main" id="{5EA43F1A-2CAB-4949-B30A-AF995E66B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3054350"/>
            <a:ext cx="725488" cy="725488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9050" tIns="19050" rIns="19050" bIns="1905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PK" altLang="en-PK" sz="2000"/>
          </a:p>
        </p:txBody>
      </p:sp>
      <p:sp>
        <p:nvSpPr>
          <p:cNvPr id="17" name="Shape 825">
            <a:extLst>
              <a:ext uri="{FF2B5EF4-FFF2-40B4-BE49-F238E27FC236}">
                <a16:creationId xmlns:a16="http://schemas.microsoft.com/office/drawing/2014/main" id="{B4EFB63A-6147-443A-A665-AD43275C4382}"/>
              </a:ext>
            </a:extLst>
          </p:cNvPr>
          <p:cNvSpPr/>
          <p:nvPr/>
        </p:nvSpPr>
        <p:spPr>
          <a:xfrm>
            <a:off x="717550" y="4432300"/>
            <a:ext cx="725488" cy="725488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000">
              <a:latin typeface="+mn-lt"/>
            </a:endParaRPr>
          </a:p>
        </p:txBody>
      </p:sp>
      <p:sp>
        <p:nvSpPr>
          <p:cNvPr id="38918" name="Shape 826">
            <a:extLst>
              <a:ext uri="{FF2B5EF4-FFF2-40B4-BE49-F238E27FC236}">
                <a16:creationId xmlns:a16="http://schemas.microsoft.com/office/drawing/2014/main" id="{3293CF01-D6DE-49AA-92F9-4128B38F2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1677988"/>
            <a:ext cx="725488" cy="72548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PK" altLang="en-PK" sz="2000"/>
          </a:p>
        </p:txBody>
      </p:sp>
      <p:sp>
        <p:nvSpPr>
          <p:cNvPr id="25" name="Shape 2755">
            <a:extLst>
              <a:ext uri="{FF2B5EF4-FFF2-40B4-BE49-F238E27FC236}">
                <a16:creationId xmlns:a16="http://schemas.microsoft.com/office/drawing/2014/main" id="{ED0AF61C-5573-476E-9856-D65E82AE237B}"/>
              </a:ext>
            </a:extLst>
          </p:cNvPr>
          <p:cNvSpPr/>
          <p:nvPr/>
        </p:nvSpPr>
        <p:spPr>
          <a:xfrm>
            <a:off x="936625" y="1897837"/>
            <a:ext cx="2286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" name="Shape 2765">
            <a:extLst>
              <a:ext uri="{FF2B5EF4-FFF2-40B4-BE49-F238E27FC236}">
                <a16:creationId xmlns:a16="http://schemas.microsoft.com/office/drawing/2014/main" id="{0878C8AE-A74D-4C0A-AF39-93BF5A4183F8}"/>
              </a:ext>
            </a:extLst>
          </p:cNvPr>
          <p:cNvSpPr/>
          <p:nvPr/>
        </p:nvSpPr>
        <p:spPr>
          <a:xfrm>
            <a:off x="911225" y="327739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Shape 2777">
            <a:extLst>
              <a:ext uri="{FF2B5EF4-FFF2-40B4-BE49-F238E27FC236}">
                <a16:creationId xmlns:a16="http://schemas.microsoft.com/office/drawing/2014/main" id="{5ADC945E-4F36-446F-8E91-B63090D293DB}"/>
              </a:ext>
            </a:extLst>
          </p:cNvPr>
          <p:cNvSpPr/>
          <p:nvPr/>
        </p:nvSpPr>
        <p:spPr>
          <a:xfrm>
            <a:off x="962025" y="4654550"/>
            <a:ext cx="2032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D0A9EB-E9BF-401A-85DB-C206469019EE}"/>
              </a:ext>
            </a:extLst>
          </p:cNvPr>
          <p:cNvSpPr txBox="1"/>
          <p:nvPr/>
        </p:nvSpPr>
        <p:spPr>
          <a:xfrm>
            <a:off x="1356911" y="1016580"/>
            <a:ext cx="292973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A" sz="36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2" name="Shape 196">
            <a:extLst>
              <a:ext uri="{FF2B5EF4-FFF2-40B4-BE49-F238E27FC236}">
                <a16:creationId xmlns:a16="http://schemas.microsoft.com/office/drawing/2014/main" id="{CF076011-5E91-4BE2-843A-35AA8C27EEED}"/>
              </a:ext>
            </a:extLst>
          </p:cNvPr>
          <p:cNvSpPr/>
          <p:nvPr/>
        </p:nvSpPr>
        <p:spPr bwMode="auto">
          <a:xfrm flipH="1">
            <a:off x="1176557" y="1593037"/>
            <a:ext cx="228600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/>
          <a:lstStyle>
            <a:lvl1pPr algn="l">
              <a:lnSpc>
                <a:spcPct val="120000"/>
              </a:lnSpc>
              <a:defRPr sz="3500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INTRODUCTION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BF3BD053-3C14-4E8E-AA52-CFE914142E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28774" y="1910695"/>
            <a:ext cx="2386013" cy="4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28" name="Shape 196">
            <a:extLst>
              <a:ext uri="{FF2B5EF4-FFF2-40B4-BE49-F238E27FC236}">
                <a16:creationId xmlns:a16="http://schemas.microsoft.com/office/drawing/2014/main" id="{6FE079F7-E627-4D1B-A593-568CD07C3427}"/>
              </a:ext>
            </a:extLst>
          </p:cNvPr>
          <p:cNvSpPr/>
          <p:nvPr/>
        </p:nvSpPr>
        <p:spPr bwMode="auto">
          <a:xfrm flipH="1">
            <a:off x="1176557" y="3038140"/>
            <a:ext cx="228600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/>
          <a:lstStyle>
            <a:lvl1pPr algn="l">
              <a:lnSpc>
                <a:spcPct val="120000"/>
              </a:lnSpc>
              <a:defRPr sz="3500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INTRODUCTION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05CD0AE9-9CDF-42EE-8EEF-1768D91480E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28774" y="3355798"/>
            <a:ext cx="2386013" cy="4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32" name="Shape 196">
            <a:extLst>
              <a:ext uri="{FF2B5EF4-FFF2-40B4-BE49-F238E27FC236}">
                <a16:creationId xmlns:a16="http://schemas.microsoft.com/office/drawing/2014/main" id="{868A8A52-BEE5-4B54-91BF-F45B6E913173}"/>
              </a:ext>
            </a:extLst>
          </p:cNvPr>
          <p:cNvSpPr/>
          <p:nvPr/>
        </p:nvSpPr>
        <p:spPr bwMode="auto">
          <a:xfrm flipH="1">
            <a:off x="1176557" y="4430999"/>
            <a:ext cx="228600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/>
          <a:lstStyle>
            <a:lvl1pPr algn="l">
              <a:lnSpc>
                <a:spcPct val="120000"/>
              </a:lnSpc>
              <a:defRPr sz="3500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INTRODUCTION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7A664816-4812-483E-9BCA-25B457D413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28774" y="4748657"/>
            <a:ext cx="2386013" cy="4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555097EB-E9AB-4469-982F-1249140BE302}"/>
              </a:ext>
            </a:extLst>
          </p:cNvPr>
          <p:cNvGrpSpPr>
            <a:grpSpLocks/>
          </p:cNvGrpSpPr>
          <p:nvPr/>
        </p:nvGrpSpPr>
        <p:grpSpPr bwMode="auto">
          <a:xfrm>
            <a:off x="10554495" y="6483142"/>
            <a:ext cx="1563687" cy="155575"/>
            <a:chOff x="0" y="2533035"/>
            <a:chExt cx="1563757" cy="1552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D44AA4-EDA5-495A-8623-DE5E30CA66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C24ED3-17F0-478F-9A98-319D0F3BA9C9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586387" y="1936186"/>
            <a:ext cx="5662013" cy="3470329"/>
            <a:chOff x="639963" y="2230055"/>
            <a:chExt cx="5662013" cy="3470329"/>
          </a:xfrm>
        </p:grpSpPr>
        <p:sp>
          <p:nvSpPr>
            <p:cNvPr id="4" name="Isosceles Triangle 3"/>
            <p:cNvSpPr/>
            <p:nvPr/>
          </p:nvSpPr>
          <p:spPr>
            <a:xfrm>
              <a:off x="639963" y="2742729"/>
              <a:ext cx="1349161" cy="265989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1698053" y="3264258"/>
              <a:ext cx="1349161" cy="2159127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2756143" y="2955812"/>
              <a:ext cx="1349161" cy="2467573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3814233" y="3427554"/>
              <a:ext cx="1349161" cy="1995831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4872322" y="2230055"/>
              <a:ext cx="1349161" cy="319333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39963" y="5423385"/>
              <a:ext cx="566201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091405" y="5423385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49496" y="5423385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07586" y="5423385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65676" y="5423385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3766" y="5423385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486601" y="838008"/>
            <a:ext cx="563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DATA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ANALYSIS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6486601" y="2927280"/>
            <a:ext cx="4815711" cy="2548514"/>
            <a:chOff x="6688040" y="2927280"/>
            <a:chExt cx="4815711" cy="2548514"/>
          </a:xfrm>
        </p:grpSpPr>
        <p:sp>
          <p:nvSpPr>
            <p:cNvPr id="25" name="Rectangle 24"/>
            <p:cNvSpPr/>
            <p:nvPr/>
          </p:nvSpPr>
          <p:spPr>
            <a:xfrm>
              <a:off x="7067203" y="3235056"/>
              <a:ext cx="19398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88040" y="2927280"/>
              <a:ext cx="5355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Adobe Gothic Std B" panose="020B0800000000000000" pitchFamily="34" charset="-128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45C13E-E443-47E4-ADC5-3287FD93F2FD}"/>
                </a:ext>
              </a:extLst>
            </p:cNvPr>
            <p:cNvSpPr/>
            <p:nvPr/>
          </p:nvSpPr>
          <p:spPr>
            <a:xfrm>
              <a:off x="7067203" y="4149725"/>
              <a:ext cx="19398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5DE210-991D-41C3-A3FA-17FC55386CE3}"/>
                </a:ext>
              </a:extLst>
            </p:cNvPr>
            <p:cNvSpPr/>
            <p:nvPr/>
          </p:nvSpPr>
          <p:spPr>
            <a:xfrm>
              <a:off x="9563918" y="4149725"/>
              <a:ext cx="19398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EBEBE94-CD83-4982-9FFA-11D646B3CAE7}"/>
                </a:ext>
              </a:extLst>
            </p:cNvPr>
            <p:cNvSpPr/>
            <p:nvPr/>
          </p:nvSpPr>
          <p:spPr>
            <a:xfrm>
              <a:off x="7067203" y="5044907"/>
              <a:ext cx="193983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486601" y="3811011"/>
            <a:ext cx="53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486601" y="4694741"/>
            <a:ext cx="53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8936302" y="2927280"/>
            <a:ext cx="2320395" cy="738663"/>
            <a:chOff x="6688040" y="2927280"/>
            <a:chExt cx="2320395" cy="738663"/>
          </a:xfrm>
        </p:grpSpPr>
        <p:sp>
          <p:nvSpPr>
            <p:cNvPr id="94" name="Rectangle 93"/>
            <p:cNvSpPr/>
            <p:nvPr/>
          </p:nvSpPr>
          <p:spPr>
            <a:xfrm>
              <a:off x="7067203" y="3235056"/>
              <a:ext cx="19412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88040" y="2927280"/>
              <a:ext cx="5355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Adobe Gothic Std B" panose="020B0800000000000000" pitchFamily="34" charset="-128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8936302" y="3825780"/>
            <a:ext cx="53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3DE21C-C232-4159-86B1-540D2CCC4319}"/>
              </a:ext>
            </a:extLst>
          </p:cNvPr>
          <p:cNvSpPr/>
          <p:nvPr/>
        </p:nvSpPr>
        <p:spPr>
          <a:xfrm>
            <a:off x="6516384" y="1465387"/>
            <a:ext cx="4394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PK" sz="1400" dirty="0">
              <a:solidFill>
                <a:schemeClr val="bg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CC56F3-93F5-4C02-85A4-F5AE1562889B}"/>
              </a:ext>
            </a:extLst>
          </p:cNvPr>
          <p:cNvSpPr/>
          <p:nvPr/>
        </p:nvSpPr>
        <p:spPr>
          <a:xfrm>
            <a:off x="6815447" y="2949019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B506A52-1D8F-4771-BABD-7C53028BF99B}"/>
              </a:ext>
            </a:extLst>
          </p:cNvPr>
          <p:cNvSpPr/>
          <p:nvPr/>
        </p:nvSpPr>
        <p:spPr>
          <a:xfrm>
            <a:off x="9271348" y="2949019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DA2706A-50BA-4110-905A-7C161ABC1EEF}"/>
              </a:ext>
            </a:extLst>
          </p:cNvPr>
          <p:cNvSpPr/>
          <p:nvPr/>
        </p:nvSpPr>
        <p:spPr>
          <a:xfrm>
            <a:off x="6815447" y="386158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81C271-7729-4A53-B769-B4CDB11B7D0E}"/>
              </a:ext>
            </a:extLst>
          </p:cNvPr>
          <p:cNvSpPr/>
          <p:nvPr/>
        </p:nvSpPr>
        <p:spPr>
          <a:xfrm>
            <a:off x="9320275" y="386158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69F358C-6AAA-4546-90CD-6BAC7D1ED398}"/>
              </a:ext>
            </a:extLst>
          </p:cNvPr>
          <p:cNvSpPr/>
          <p:nvPr/>
        </p:nvSpPr>
        <p:spPr>
          <a:xfrm>
            <a:off x="6815447" y="4760184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04" name="Group 11">
            <a:extLst>
              <a:ext uri="{FF2B5EF4-FFF2-40B4-BE49-F238E27FC236}">
                <a16:creationId xmlns:a16="http://schemas.microsoft.com/office/drawing/2014/main" id="{2F599496-C157-43C1-91B0-486F96468DEE}"/>
              </a:ext>
            </a:extLst>
          </p:cNvPr>
          <p:cNvGrpSpPr>
            <a:grpSpLocks/>
          </p:cNvGrpSpPr>
          <p:nvPr/>
        </p:nvGrpSpPr>
        <p:grpSpPr bwMode="auto">
          <a:xfrm>
            <a:off x="10554495" y="6483142"/>
            <a:ext cx="1563687" cy="155575"/>
            <a:chOff x="0" y="2533035"/>
            <a:chExt cx="1563757" cy="1552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313B39C-5F38-43FB-8AD6-D887FB44953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62048D3-E1C7-4421-9A14-0FC7EAF77C58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40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4B0F8A3-5FC8-409B-85B6-AADFB9DA71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" b="8782"/>
          <a:stretch>
            <a:fillRect/>
          </a:stretch>
        </p:blipFill>
        <p:spPr/>
      </p:pic>
      <p:sp>
        <p:nvSpPr>
          <p:cNvPr id="30" name="Oval 29"/>
          <p:cNvSpPr/>
          <p:nvPr/>
        </p:nvSpPr>
        <p:spPr>
          <a:xfrm>
            <a:off x="-438150" y="3292605"/>
            <a:ext cx="5543549" cy="5543549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D0552A-F1A9-49E3-975D-87B6A0DB18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5" name="TextBox 24"/>
          <p:cNvSpPr txBox="1"/>
          <p:nvPr/>
        </p:nvSpPr>
        <p:spPr>
          <a:xfrm>
            <a:off x="511858" y="5168166"/>
            <a:ext cx="36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TEAM SECTION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F7946775-6C5B-4F01-88B5-8D64798957A5}"/>
              </a:ext>
            </a:extLst>
          </p:cNvPr>
          <p:cNvGrpSpPr>
            <a:grpSpLocks/>
          </p:cNvGrpSpPr>
          <p:nvPr/>
        </p:nvGrpSpPr>
        <p:grpSpPr bwMode="auto">
          <a:xfrm>
            <a:off x="10554495" y="6483142"/>
            <a:ext cx="1563687" cy="155575"/>
            <a:chOff x="0" y="2533035"/>
            <a:chExt cx="1563757" cy="1552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8743E2-1A0A-4AB5-A1A5-F233DAFBDB2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4954E7-529E-466C-A37C-3D14E23BF1FF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16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Placeholder 67">
            <a:extLst>
              <a:ext uri="{FF2B5EF4-FFF2-40B4-BE49-F238E27FC236}">
                <a16:creationId xmlns:a16="http://schemas.microsoft.com/office/drawing/2014/main" id="{8AFED628-8DE5-478D-8115-6EADF955A0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5D26BC6-2F32-4C51-A243-0A489E319F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05305-118F-4172-B52E-54CD7921FD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1626" y="611187"/>
            <a:ext cx="3654425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sz="3600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Process</a:t>
            </a:r>
          </a:p>
        </p:txBody>
      </p:sp>
      <p:grpSp>
        <p:nvGrpSpPr>
          <p:cNvPr id="120837" name="Group 4">
            <a:extLst>
              <a:ext uri="{FF2B5EF4-FFF2-40B4-BE49-F238E27FC236}">
                <a16:creationId xmlns:a16="http://schemas.microsoft.com/office/drawing/2014/main" id="{EF986195-CE16-4200-A233-0798DCA47840}"/>
              </a:ext>
            </a:extLst>
          </p:cNvPr>
          <p:cNvGrpSpPr>
            <a:grpSpLocks/>
          </p:cNvGrpSpPr>
          <p:nvPr/>
        </p:nvGrpSpPr>
        <p:grpSpPr bwMode="auto">
          <a:xfrm>
            <a:off x="5022850" y="2101850"/>
            <a:ext cx="2401888" cy="4619625"/>
            <a:chOff x="4985270" y="1860068"/>
            <a:chExt cx="2401699" cy="4620053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CCAB00F4-8B5D-4AC7-ABDF-8E3851265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270" y="1909286"/>
              <a:ext cx="1117512" cy="4510505"/>
            </a:xfrm>
            <a:custGeom>
              <a:avLst/>
              <a:gdLst>
                <a:gd name="T0" fmla="*/ 509 w 537"/>
                <a:gd name="T1" fmla="*/ 949 h 2157"/>
                <a:gd name="T2" fmla="*/ 470 w 537"/>
                <a:gd name="T3" fmla="*/ 789 h 2157"/>
                <a:gd name="T4" fmla="*/ 481 w 537"/>
                <a:gd name="T5" fmla="*/ 681 h 2157"/>
                <a:gd name="T6" fmla="*/ 524 w 537"/>
                <a:gd name="T7" fmla="*/ 504 h 2157"/>
                <a:gd name="T8" fmla="*/ 462 w 537"/>
                <a:gd name="T9" fmla="*/ 350 h 2157"/>
                <a:gd name="T10" fmla="*/ 399 w 537"/>
                <a:gd name="T11" fmla="*/ 251 h 2157"/>
                <a:gd name="T12" fmla="*/ 339 w 537"/>
                <a:gd name="T13" fmla="*/ 43 h 2157"/>
                <a:gd name="T14" fmla="*/ 154 w 537"/>
                <a:gd name="T15" fmla="*/ 106 h 2157"/>
                <a:gd name="T16" fmla="*/ 143 w 537"/>
                <a:gd name="T17" fmla="*/ 352 h 2157"/>
                <a:gd name="T18" fmla="*/ 75 w 537"/>
                <a:gd name="T19" fmla="*/ 441 h 2157"/>
                <a:gd name="T20" fmla="*/ 42 w 537"/>
                <a:gd name="T21" fmla="*/ 584 h 2157"/>
                <a:gd name="T22" fmla="*/ 8 w 537"/>
                <a:gd name="T23" fmla="*/ 722 h 2157"/>
                <a:gd name="T24" fmla="*/ 72 w 537"/>
                <a:gd name="T25" fmla="*/ 807 h 2157"/>
                <a:gd name="T26" fmla="*/ 53 w 537"/>
                <a:gd name="T27" fmla="*/ 1001 h 2157"/>
                <a:gd name="T28" fmla="*/ 62 w 537"/>
                <a:gd name="T29" fmla="*/ 1075 h 2157"/>
                <a:gd name="T30" fmla="*/ 51 w 537"/>
                <a:gd name="T31" fmla="*/ 1412 h 2157"/>
                <a:gd name="T32" fmla="*/ 88 w 537"/>
                <a:gd name="T33" fmla="*/ 1568 h 2157"/>
                <a:gd name="T34" fmla="*/ 86 w 537"/>
                <a:gd name="T35" fmla="*/ 1664 h 2157"/>
                <a:gd name="T36" fmla="*/ 131 w 537"/>
                <a:gd name="T37" fmla="*/ 2029 h 2157"/>
                <a:gd name="T38" fmla="*/ 53 w 537"/>
                <a:gd name="T39" fmla="*/ 2139 h 2157"/>
                <a:gd name="T40" fmla="*/ 176 w 537"/>
                <a:gd name="T41" fmla="*/ 2105 h 2157"/>
                <a:gd name="T42" fmla="*/ 208 w 537"/>
                <a:gd name="T43" fmla="*/ 2079 h 2157"/>
                <a:gd name="T44" fmla="*/ 219 w 537"/>
                <a:gd name="T45" fmla="*/ 2122 h 2157"/>
                <a:gd name="T46" fmla="*/ 238 w 537"/>
                <a:gd name="T47" fmla="*/ 2029 h 2157"/>
                <a:gd name="T48" fmla="*/ 215 w 537"/>
                <a:gd name="T49" fmla="*/ 1811 h 2157"/>
                <a:gd name="T50" fmla="*/ 214 w 537"/>
                <a:gd name="T51" fmla="*/ 1635 h 2157"/>
                <a:gd name="T52" fmla="*/ 316 w 537"/>
                <a:gd name="T53" fmla="*/ 1653 h 2157"/>
                <a:gd name="T54" fmla="*/ 300 w 537"/>
                <a:gd name="T55" fmla="*/ 1954 h 2157"/>
                <a:gd name="T56" fmla="*/ 253 w 537"/>
                <a:gd name="T57" fmla="*/ 2109 h 2157"/>
                <a:gd name="T58" fmla="*/ 367 w 537"/>
                <a:gd name="T59" fmla="*/ 2120 h 2157"/>
                <a:gd name="T60" fmla="*/ 382 w 537"/>
                <a:gd name="T61" fmla="*/ 1988 h 2157"/>
                <a:gd name="T62" fmla="*/ 421 w 537"/>
                <a:gd name="T63" fmla="*/ 1761 h 2157"/>
                <a:gd name="T64" fmla="*/ 438 w 537"/>
                <a:gd name="T65" fmla="*/ 1584 h 2157"/>
                <a:gd name="T66" fmla="*/ 470 w 537"/>
                <a:gd name="T67" fmla="*/ 1341 h 2157"/>
                <a:gd name="T68" fmla="*/ 464 w 537"/>
                <a:gd name="T69" fmla="*/ 1053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7" h="2157">
                  <a:moveTo>
                    <a:pt x="496" y="995"/>
                  </a:moveTo>
                  <a:cubicBezTo>
                    <a:pt x="516" y="986"/>
                    <a:pt x="518" y="982"/>
                    <a:pt x="509" y="949"/>
                  </a:cubicBezTo>
                  <a:cubicBezTo>
                    <a:pt x="498" y="915"/>
                    <a:pt x="483" y="835"/>
                    <a:pt x="483" y="835"/>
                  </a:cubicBezTo>
                  <a:cubicBezTo>
                    <a:pt x="483" y="835"/>
                    <a:pt x="481" y="824"/>
                    <a:pt x="470" y="789"/>
                  </a:cubicBezTo>
                  <a:cubicBezTo>
                    <a:pt x="457" y="755"/>
                    <a:pt x="457" y="722"/>
                    <a:pt x="457" y="722"/>
                  </a:cubicBezTo>
                  <a:cubicBezTo>
                    <a:pt x="457" y="722"/>
                    <a:pt x="479" y="703"/>
                    <a:pt x="481" y="681"/>
                  </a:cubicBezTo>
                  <a:cubicBezTo>
                    <a:pt x="482" y="663"/>
                    <a:pt x="503" y="592"/>
                    <a:pt x="516" y="544"/>
                  </a:cubicBezTo>
                  <a:cubicBezTo>
                    <a:pt x="520" y="526"/>
                    <a:pt x="523" y="511"/>
                    <a:pt x="524" y="504"/>
                  </a:cubicBezTo>
                  <a:cubicBezTo>
                    <a:pt x="526" y="478"/>
                    <a:pt x="537" y="398"/>
                    <a:pt x="528" y="370"/>
                  </a:cubicBezTo>
                  <a:cubicBezTo>
                    <a:pt x="518" y="341"/>
                    <a:pt x="462" y="350"/>
                    <a:pt x="462" y="350"/>
                  </a:cubicBezTo>
                  <a:cubicBezTo>
                    <a:pt x="462" y="350"/>
                    <a:pt x="449" y="320"/>
                    <a:pt x="423" y="313"/>
                  </a:cubicBezTo>
                  <a:cubicBezTo>
                    <a:pt x="395" y="305"/>
                    <a:pt x="429" y="270"/>
                    <a:pt x="399" y="251"/>
                  </a:cubicBezTo>
                  <a:cubicBezTo>
                    <a:pt x="380" y="238"/>
                    <a:pt x="386" y="171"/>
                    <a:pt x="378" y="145"/>
                  </a:cubicBezTo>
                  <a:cubicBezTo>
                    <a:pt x="373" y="119"/>
                    <a:pt x="356" y="65"/>
                    <a:pt x="339" y="43"/>
                  </a:cubicBezTo>
                  <a:cubicBezTo>
                    <a:pt x="320" y="19"/>
                    <a:pt x="285" y="32"/>
                    <a:pt x="285" y="32"/>
                  </a:cubicBezTo>
                  <a:cubicBezTo>
                    <a:pt x="202" y="0"/>
                    <a:pt x="161" y="69"/>
                    <a:pt x="154" y="106"/>
                  </a:cubicBezTo>
                  <a:cubicBezTo>
                    <a:pt x="148" y="143"/>
                    <a:pt x="167" y="212"/>
                    <a:pt x="144" y="261"/>
                  </a:cubicBezTo>
                  <a:cubicBezTo>
                    <a:pt x="124" y="307"/>
                    <a:pt x="171" y="324"/>
                    <a:pt x="143" y="352"/>
                  </a:cubicBezTo>
                  <a:cubicBezTo>
                    <a:pt x="113" y="378"/>
                    <a:pt x="139" y="387"/>
                    <a:pt x="111" y="400"/>
                  </a:cubicBezTo>
                  <a:cubicBezTo>
                    <a:pt x="85" y="411"/>
                    <a:pt x="75" y="417"/>
                    <a:pt x="75" y="441"/>
                  </a:cubicBezTo>
                  <a:cubicBezTo>
                    <a:pt x="75" y="459"/>
                    <a:pt x="62" y="501"/>
                    <a:pt x="51" y="544"/>
                  </a:cubicBezTo>
                  <a:cubicBezTo>
                    <a:pt x="48" y="557"/>
                    <a:pt x="44" y="571"/>
                    <a:pt x="42" y="584"/>
                  </a:cubicBezTo>
                  <a:cubicBezTo>
                    <a:pt x="28" y="640"/>
                    <a:pt x="15" y="660"/>
                    <a:pt x="8" y="681"/>
                  </a:cubicBezTo>
                  <a:cubicBezTo>
                    <a:pt x="0" y="703"/>
                    <a:pt x="4" y="711"/>
                    <a:pt x="8" y="722"/>
                  </a:cubicBezTo>
                  <a:cubicBezTo>
                    <a:pt x="12" y="731"/>
                    <a:pt x="14" y="733"/>
                    <a:pt x="14" y="766"/>
                  </a:cubicBezTo>
                  <a:cubicBezTo>
                    <a:pt x="14" y="802"/>
                    <a:pt x="72" y="807"/>
                    <a:pt x="72" y="807"/>
                  </a:cubicBezTo>
                  <a:cubicBezTo>
                    <a:pt x="72" y="807"/>
                    <a:pt x="75" y="839"/>
                    <a:pt x="75" y="869"/>
                  </a:cubicBezTo>
                  <a:cubicBezTo>
                    <a:pt x="75" y="896"/>
                    <a:pt x="57" y="978"/>
                    <a:pt x="53" y="1001"/>
                  </a:cubicBezTo>
                  <a:cubicBezTo>
                    <a:pt x="49" y="1023"/>
                    <a:pt x="66" y="1015"/>
                    <a:pt x="66" y="1015"/>
                  </a:cubicBezTo>
                  <a:cubicBezTo>
                    <a:pt x="66" y="1015"/>
                    <a:pt x="66" y="1040"/>
                    <a:pt x="62" y="1075"/>
                  </a:cubicBezTo>
                  <a:cubicBezTo>
                    <a:pt x="62" y="1078"/>
                    <a:pt x="61" y="1083"/>
                    <a:pt x="61" y="1090"/>
                  </a:cubicBezTo>
                  <a:cubicBezTo>
                    <a:pt x="56" y="1152"/>
                    <a:pt x="51" y="1352"/>
                    <a:pt x="51" y="1412"/>
                  </a:cubicBezTo>
                  <a:cubicBezTo>
                    <a:pt x="51" y="1477"/>
                    <a:pt x="43" y="1566"/>
                    <a:pt x="51" y="1566"/>
                  </a:cubicBezTo>
                  <a:cubicBezTo>
                    <a:pt x="60" y="1566"/>
                    <a:pt x="88" y="1568"/>
                    <a:pt x="88" y="1568"/>
                  </a:cubicBezTo>
                  <a:cubicBezTo>
                    <a:pt x="88" y="1568"/>
                    <a:pt x="86" y="1596"/>
                    <a:pt x="86" y="1635"/>
                  </a:cubicBezTo>
                  <a:cubicBezTo>
                    <a:pt x="86" y="1644"/>
                    <a:pt x="86" y="1654"/>
                    <a:pt x="86" y="1664"/>
                  </a:cubicBezTo>
                  <a:cubicBezTo>
                    <a:pt x="88" y="1716"/>
                    <a:pt x="131" y="1886"/>
                    <a:pt x="141" y="1927"/>
                  </a:cubicBezTo>
                  <a:cubicBezTo>
                    <a:pt x="148" y="1969"/>
                    <a:pt x="146" y="2007"/>
                    <a:pt x="131" y="2029"/>
                  </a:cubicBezTo>
                  <a:cubicBezTo>
                    <a:pt x="118" y="2051"/>
                    <a:pt x="107" y="2079"/>
                    <a:pt x="83" y="2096"/>
                  </a:cubicBezTo>
                  <a:cubicBezTo>
                    <a:pt x="58" y="2114"/>
                    <a:pt x="49" y="2122"/>
                    <a:pt x="53" y="2139"/>
                  </a:cubicBezTo>
                  <a:cubicBezTo>
                    <a:pt x="57" y="2153"/>
                    <a:pt x="86" y="2150"/>
                    <a:pt x="131" y="2148"/>
                  </a:cubicBezTo>
                  <a:cubicBezTo>
                    <a:pt x="176" y="2146"/>
                    <a:pt x="171" y="2118"/>
                    <a:pt x="176" y="2105"/>
                  </a:cubicBezTo>
                  <a:cubicBezTo>
                    <a:pt x="182" y="2092"/>
                    <a:pt x="202" y="2059"/>
                    <a:pt x="202" y="2059"/>
                  </a:cubicBezTo>
                  <a:cubicBezTo>
                    <a:pt x="202" y="2059"/>
                    <a:pt x="208" y="2064"/>
                    <a:pt x="208" y="2079"/>
                  </a:cubicBezTo>
                  <a:cubicBezTo>
                    <a:pt x="208" y="2096"/>
                    <a:pt x="201" y="2122"/>
                    <a:pt x="201" y="2122"/>
                  </a:cubicBezTo>
                  <a:cubicBezTo>
                    <a:pt x="219" y="2122"/>
                    <a:pt x="219" y="2122"/>
                    <a:pt x="219" y="2122"/>
                  </a:cubicBezTo>
                  <a:cubicBezTo>
                    <a:pt x="219" y="2122"/>
                    <a:pt x="225" y="2120"/>
                    <a:pt x="223" y="2105"/>
                  </a:cubicBezTo>
                  <a:cubicBezTo>
                    <a:pt x="221" y="2090"/>
                    <a:pt x="230" y="2057"/>
                    <a:pt x="238" y="2029"/>
                  </a:cubicBezTo>
                  <a:cubicBezTo>
                    <a:pt x="247" y="1999"/>
                    <a:pt x="230" y="1966"/>
                    <a:pt x="219" y="1953"/>
                  </a:cubicBezTo>
                  <a:cubicBezTo>
                    <a:pt x="210" y="1941"/>
                    <a:pt x="214" y="1876"/>
                    <a:pt x="215" y="1811"/>
                  </a:cubicBezTo>
                  <a:cubicBezTo>
                    <a:pt x="219" y="1746"/>
                    <a:pt x="223" y="1676"/>
                    <a:pt x="215" y="1646"/>
                  </a:cubicBezTo>
                  <a:cubicBezTo>
                    <a:pt x="215" y="1642"/>
                    <a:pt x="214" y="1639"/>
                    <a:pt x="214" y="1635"/>
                  </a:cubicBezTo>
                  <a:cubicBezTo>
                    <a:pt x="316" y="1635"/>
                    <a:pt x="316" y="1635"/>
                    <a:pt x="316" y="1635"/>
                  </a:cubicBezTo>
                  <a:cubicBezTo>
                    <a:pt x="316" y="1641"/>
                    <a:pt x="316" y="1647"/>
                    <a:pt x="316" y="1653"/>
                  </a:cubicBezTo>
                  <a:cubicBezTo>
                    <a:pt x="316" y="1703"/>
                    <a:pt x="316" y="1737"/>
                    <a:pt x="316" y="1817"/>
                  </a:cubicBezTo>
                  <a:cubicBezTo>
                    <a:pt x="316" y="1895"/>
                    <a:pt x="309" y="1925"/>
                    <a:pt x="300" y="1954"/>
                  </a:cubicBezTo>
                  <a:cubicBezTo>
                    <a:pt x="292" y="1986"/>
                    <a:pt x="298" y="2008"/>
                    <a:pt x="288" y="2038"/>
                  </a:cubicBezTo>
                  <a:cubicBezTo>
                    <a:pt x="279" y="2070"/>
                    <a:pt x="262" y="2092"/>
                    <a:pt x="253" y="2109"/>
                  </a:cubicBezTo>
                  <a:cubicBezTo>
                    <a:pt x="242" y="2126"/>
                    <a:pt x="238" y="2153"/>
                    <a:pt x="277" y="2155"/>
                  </a:cubicBezTo>
                  <a:cubicBezTo>
                    <a:pt x="318" y="2157"/>
                    <a:pt x="367" y="2139"/>
                    <a:pt x="367" y="2120"/>
                  </a:cubicBezTo>
                  <a:cubicBezTo>
                    <a:pt x="367" y="2103"/>
                    <a:pt x="371" y="2081"/>
                    <a:pt x="384" y="2053"/>
                  </a:cubicBezTo>
                  <a:cubicBezTo>
                    <a:pt x="399" y="2023"/>
                    <a:pt x="386" y="1999"/>
                    <a:pt x="382" y="1988"/>
                  </a:cubicBezTo>
                  <a:cubicBezTo>
                    <a:pt x="376" y="1975"/>
                    <a:pt x="378" y="1962"/>
                    <a:pt x="378" y="1940"/>
                  </a:cubicBezTo>
                  <a:cubicBezTo>
                    <a:pt x="378" y="1917"/>
                    <a:pt x="399" y="1843"/>
                    <a:pt x="421" y="1761"/>
                  </a:cubicBezTo>
                  <a:cubicBezTo>
                    <a:pt x="433" y="1717"/>
                    <a:pt x="437" y="1670"/>
                    <a:pt x="438" y="1635"/>
                  </a:cubicBezTo>
                  <a:cubicBezTo>
                    <a:pt x="439" y="1605"/>
                    <a:pt x="438" y="1584"/>
                    <a:pt x="438" y="1584"/>
                  </a:cubicBezTo>
                  <a:cubicBezTo>
                    <a:pt x="455" y="1584"/>
                    <a:pt x="455" y="1584"/>
                    <a:pt x="455" y="1584"/>
                  </a:cubicBezTo>
                  <a:cubicBezTo>
                    <a:pt x="455" y="1584"/>
                    <a:pt x="457" y="1464"/>
                    <a:pt x="470" y="1341"/>
                  </a:cubicBezTo>
                  <a:cubicBezTo>
                    <a:pt x="480" y="1244"/>
                    <a:pt x="471" y="1146"/>
                    <a:pt x="466" y="1090"/>
                  </a:cubicBezTo>
                  <a:cubicBezTo>
                    <a:pt x="465" y="1073"/>
                    <a:pt x="464" y="1061"/>
                    <a:pt x="464" y="1053"/>
                  </a:cubicBezTo>
                  <a:cubicBezTo>
                    <a:pt x="464" y="1017"/>
                    <a:pt x="477" y="1002"/>
                    <a:pt x="496" y="995"/>
                  </a:cubicBez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F16D43AC-BBAC-4E3A-A4E3-F585084EE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933" y="1860068"/>
              <a:ext cx="1454036" cy="4620053"/>
            </a:xfrm>
            <a:custGeom>
              <a:avLst/>
              <a:gdLst>
                <a:gd name="T0" fmla="*/ 622 w 699"/>
                <a:gd name="T1" fmla="*/ 569 h 2209"/>
                <a:gd name="T2" fmla="*/ 572 w 699"/>
                <a:gd name="T3" fmla="*/ 482 h 2209"/>
                <a:gd name="T4" fmla="*/ 424 w 699"/>
                <a:gd name="T5" fmla="*/ 369 h 2209"/>
                <a:gd name="T6" fmla="*/ 424 w 699"/>
                <a:gd name="T7" fmla="*/ 422 h 2209"/>
                <a:gd name="T8" fmla="*/ 388 w 699"/>
                <a:gd name="T9" fmla="*/ 424 h 2209"/>
                <a:gd name="T10" fmla="*/ 285 w 699"/>
                <a:gd name="T11" fmla="*/ 299 h 2209"/>
                <a:gd name="T12" fmla="*/ 401 w 699"/>
                <a:gd name="T13" fmla="*/ 386 h 2209"/>
                <a:gd name="T14" fmla="*/ 415 w 699"/>
                <a:gd name="T15" fmla="*/ 345 h 2209"/>
                <a:gd name="T16" fmla="*/ 422 w 699"/>
                <a:gd name="T17" fmla="*/ 320 h 2209"/>
                <a:gd name="T18" fmla="*/ 472 w 699"/>
                <a:gd name="T19" fmla="*/ 182 h 2209"/>
                <a:gd name="T20" fmla="*/ 418 w 699"/>
                <a:gd name="T21" fmla="*/ 42 h 2209"/>
                <a:gd name="T22" fmla="*/ 291 w 699"/>
                <a:gd name="T23" fmla="*/ 63 h 2209"/>
                <a:gd name="T24" fmla="*/ 264 w 699"/>
                <a:gd name="T25" fmla="*/ 179 h 2209"/>
                <a:gd name="T26" fmla="*/ 268 w 699"/>
                <a:gd name="T27" fmla="*/ 248 h 2209"/>
                <a:gd name="T28" fmla="*/ 273 w 699"/>
                <a:gd name="T29" fmla="*/ 302 h 2209"/>
                <a:gd name="T30" fmla="*/ 264 w 699"/>
                <a:gd name="T31" fmla="*/ 326 h 2209"/>
                <a:gd name="T32" fmla="*/ 119 w 699"/>
                <a:gd name="T33" fmla="*/ 500 h 2209"/>
                <a:gd name="T34" fmla="*/ 114 w 699"/>
                <a:gd name="T35" fmla="*/ 595 h 2209"/>
                <a:gd name="T36" fmla="*/ 164 w 699"/>
                <a:gd name="T37" fmla="*/ 847 h 2209"/>
                <a:gd name="T38" fmla="*/ 143 w 699"/>
                <a:gd name="T39" fmla="*/ 1017 h 2209"/>
                <a:gd name="T40" fmla="*/ 128 w 699"/>
                <a:gd name="T41" fmla="*/ 1146 h 2209"/>
                <a:gd name="T42" fmla="*/ 104 w 699"/>
                <a:gd name="T43" fmla="*/ 1465 h 2209"/>
                <a:gd name="T44" fmla="*/ 13 w 699"/>
                <a:gd name="T45" fmla="*/ 2010 h 2209"/>
                <a:gd name="T46" fmla="*/ 6 w 699"/>
                <a:gd name="T47" fmla="*/ 2100 h 2209"/>
                <a:gd name="T48" fmla="*/ 51 w 699"/>
                <a:gd name="T49" fmla="*/ 2177 h 2209"/>
                <a:gd name="T50" fmla="*/ 181 w 699"/>
                <a:gd name="T51" fmla="*/ 2166 h 2209"/>
                <a:gd name="T52" fmla="*/ 152 w 699"/>
                <a:gd name="T53" fmla="*/ 2088 h 2209"/>
                <a:gd name="T54" fmla="*/ 286 w 699"/>
                <a:gd name="T55" fmla="*/ 1660 h 2209"/>
                <a:gd name="T56" fmla="*/ 332 w 699"/>
                <a:gd name="T57" fmla="*/ 1953 h 2209"/>
                <a:gd name="T58" fmla="*/ 324 w 699"/>
                <a:gd name="T59" fmla="*/ 2070 h 2209"/>
                <a:gd name="T60" fmla="*/ 433 w 699"/>
                <a:gd name="T61" fmla="*/ 2091 h 2209"/>
                <a:gd name="T62" fmla="*/ 527 w 699"/>
                <a:gd name="T63" fmla="*/ 2108 h 2209"/>
                <a:gd name="T64" fmla="*/ 581 w 699"/>
                <a:gd name="T65" fmla="*/ 2067 h 2209"/>
                <a:gd name="T66" fmla="*/ 525 w 699"/>
                <a:gd name="T67" fmla="*/ 2013 h 2209"/>
                <a:gd name="T68" fmla="*/ 477 w 699"/>
                <a:gd name="T69" fmla="*/ 1888 h 2209"/>
                <a:gd name="T70" fmla="*/ 509 w 699"/>
                <a:gd name="T71" fmla="*/ 1623 h 2209"/>
                <a:gd name="T72" fmla="*/ 567 w 699"/>
                <a:gd name="T73" fmla="*/ 1190 h 2209"/>
                <a:gd name="T74" fmla="*/ 586 w 699"/>
                <a:gd name="T75" fmla="*/ 1122 h 2209"/>
                <a:gd name="T76" fmla="*/ 569 w 699"/>
                <a:gd name="T77" fmla="*/ 933 h 2209"/>
                <a:gd name="T78" fmla="*/ 569 w 699"/>
                <a:gd name="T79" fmla="*/ 784 h 2209"/>
                <a:gd name="T80" fmla="*/ 673 w 699"/>
                <a:gd name="T81" fmla="*/ 745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9" h="2209">
                  <a:moveTo>
                    <a:pt x="685" y="634"/>
                  </a:moveTo>
                  <a:cubicBezTo>
                    <a:pt x="676" y="592"/>
                    <a:pt x="649" y="593"/>
                    <a:pt x="622" y="569"/>
                  </a:cubicBezTo>
                  <a:cubicBezTo>
                    <a:pt x="622" y="569"/>
                    <a:pt x="622" y="569"/>
                    <a:pt x="621" y="569"/>
                  </a:cubicBezTo>
                  <a:cubicBezTo>
                    <a:pt x="596" y="545"/>
                    <a:pt x="575" y="526"/>
                    <a:pt x="572" y="482"/>
                  </a:cubicBezTo>
                  <a:cubicBezTo>
                    <a:pt x="567" y="437"/>
                    <a:pt x="519" y="401"/>
                    <a:pt x="487" y="394"/>
                  </a:cubicBezTo>
                  <a:cubicBezTo>
                    <a:pt x="459" y="388"/>
                    <a:pt x="431" y="372"/>
                    <a:pt x="424" y="369"/>
                  </a:cubicBezTo>
                  <a:cubicBezTo>
                    <a:pt x="422" y="382"/>
                    <a:pt x="427" y="409"/>
                    <a:pt x="430" y="428"/>
                  </a:cubicBezTo>
                  <a:cubicBezTo>
                    <a:pt x="428" y="430"/>
                    <a:pt x="425" y="427"/>
                    <a:pt x="424" y="422"/>
                  </a:cubicBezTo>
                  <a:cubicBezTo>
                    <a:pt x="413" y="400"/>
                    <a:pt x="410" y="388"/>
                    <a:pt x="403" y="392"/>
                  </a:cubicBezTo>
                  <a:cubicBezTo>
                    <a:pt x="397" y="395"/>
                    <a:pt x="392" y="410"/>
                    <a:pt x="388" y="424"/>
                  </a:cubicBezTo>
                  <a:cubicBezTo>
                    <a:pt x="364" y="394"/>
                    <a:pt x="306" y="332"/>
                    <a:pt x="277" y="306"/>
                  </a:cubicBezTo>
                  <a:cubicBezTo>
                    <a:pt x="279" y="303"/>
                    <a:pt x="282" y="300"/>
                    <a:pt x="285" y="299"/>
                  </a:cubicBezTo>
                  <a:cubicBezTo>
                    <a:pt x="293" y="312"/>
                    <a:pt x="309" y="335"/>
                    <a:pt x="327" y="344"/>
                  </a:cubicBezTo>
                  <a:cubicBezTo>
                    <a:pt x="350" y="356"/>
                    <a:pt x="401" y="386"/>
                    <a:pt x="401" y="386"/>
                  </a:cubicBezTo>
                  <a:cubicBezTo>
                    <a:pt x="401" y="386"/>
                    <a:pt x="412" y="362"/>
                    <a:pt x="415" y="347"/>
                  </a:cubicBezTo>
                  <a:cubicBezTo>
                    <a:pt x="415" y="345"/>
                    <a:pt x="415" y="345"/>
                    <a:pt x="415" y="345"/>
                  </a:cubicBezTo>
                  <a:cubicBezTo>
                    <a:pt x="415" y="344"/>
                    <a:pt x="415" y="342"/>
                    <a:pt x="415" y="341"/>
                  </a:cubicBezTo>
                  <a:cubicBezTo>
                    <a:pt x="415" y="330"/>
                    <a:pt x="412" y="323"/>
                    <a:pt x="422" y="320"/>
                  </a:cubicBezTo>
                  <a:cubicBezTo>
                    <a:pt x="435" y="317"/>
                    <a:pt x="451" y="278"/>
                    <a:pt x="456" y="254"/>
                  </a:cubicBezTo>
                  <a:cubicBezTo>
                    <a:pt x="462" y="230"/>
                    <a:pt x="462" y="209"/>
                    <a:pt x="472" y="182"/>
                  </a:cubicBezTo>
                  <a:cubicBezTo>
                    <a:pt x="484" y="156"/>
                    <a:pt x="483" y="131"/>
                    <a:pt x="471" y="98"/>
                  </a:cubicBezTo>
                  <a:cubicBezTo>
                    <a:pt x="453" y="21"/>
                    <a:pt x="418" y="42"/>
                    <a:pt x="418" y="42"/>
                  </a:cubicBezTo>
                  <a:cubicBezTo>
                    <a:pt x="371" y="0"/>
                    <a:pt x="317" y="39"/>
                    <a:pt x="293" y="63"/>
                  </a:cubicBezTo>
                  <a:cubicBezTo>
                    <a:pt x="293" y="63"/>
                    <a:pt x="293" y="63"/>
                    <a:pt x="291" y="63"/>
                  </a:cubicBezTo>
                  <a:cubicBezTo>
                    <a:pt x="287" y="66"/>
                    <a:pt x="283" y="71"/>
                    <a:pt x="280" y="77"/>
                  </a:cubicBezTo>
                  <a:cubicBezTo>
                    <a:pt x="258" y="110"/>
                    <a:pt x="264" y="179"/>
                    <a:pt x="264" y="179"/>
                  </a:cubicBezTo>
                  <a:cubicBezTo>
                    <a:pt x="264" y="179"/>
                    <a:pt x="261" y="180"/>
                    <a:pt x="258" y="197"/>
                  </a:cubicBezTo>
                  <a:cubicBezTo>
                    <a:pt x="256" y="213"/>
                    <a:pt x="264" y="239"/>
                    <a:pt x="268" y="248"/>
                  </a:cubicBezTo>
                  <a:cubicBezTo>
                    <a:pt x="271" y="257"/>
                    <a:pt x="279" y="258"/>
                    <a:pt x="280" y="266"/>
                  </a:cubicBezTo>
                  <a:cubicBezTo>
                    <a:pt x="280" y="266"/>
                    <a:pt x="277" y="284"/>
                    <a:pt x="273" y="302"/>
                  </a:cubicBezTo>
                  <a:cubicBezTo>
                    <a:pt x="273" y="302"/>
                    <a:pt x="273" y="302"/>
                    <a:pt x="271" y="302"/>
                  </a:cubicBezTo>
                  <a:cubicBezTo>
                    <a:pt x="270" y="305"/>
                    <a:pt x="273" y="309"/>
                    <a:pt x="264" y="326"/>
                  </a:cubicBezTo>
                  <a:cubicBezTo>
                    <a:pt x="250" y="347"/>
                    <a:pt x="231" y="354"/>
                    <a:pt x="182" y="380"/>
                  </a:cubicBezTo>
                  <a:cubicBezTo>
                    <a:pt x="136" y="404"/>
                    <a:pt x="123" y="454"/>
                    <a:pt x="119" y="500"/>
                  </a:cubicBezTo>
                  <a:cubicBezTo>
                    <a:pt x="116" y="528"/>
                    <a:pt x="113" y="552"/>
                    <a:pt x="112" y="569"/>
                  </a:cubicBezTo>
                  <a:cubicBezTo>
                    <a:pt x="111" y="581"/>
                    <a:pt x="111" y="590"/>
                    <a:pt x="114" y="595"/>
                  </a:cubicBezTo>
                  <a:cubicBezTo>
                    <a:pt x="122" y="605"/>
                    <a:pt x="140" y="665"/>
                    <a:pt x="157" y="717"/>
                  </a:cubicBezTo>
                  <a:cubicBezTo>
                    <a:pt x="175" y="766"/>
                    <a:pt x="167" y="825"/>
                    <a:pt x="164" y="847"/>
                  </a:cubicBezTo>
                  <a:cubicBezTo>
                    <a:pt x="161" y="868"/>
                    <a:pt x="148" y="888"/>
                    <a:pt x="149" y="916"/>
                  </a:cubicBezTo>
                  <a:cubicBezTo>
                    <a:pt x="151" y="945"/>
                    <a:pt x="148" y="973"/>
                    <a:pt x="143" y="1017"/>
                  </a:cubicBezTo>
                  <a:cubicBezTo>
                    <a:pt x="141" y="1044"/>
                    <a:pt x="130" y="1086"/>
                    <a:pt x="126" y="1115"/>
                  </a:cubicBezTo>
                  <a:cubicBezTo>
                    <a:pt x="123" y="1132"/>
                    <a:pt x="123" y="1144"/>
                    <a:pt x="128" y="1146"/>
                  </a:cubicBezTo>
                  <a:cubicBezTo>
                    <a:pt x="140" y="1154"/>
                    <a:pt x="145" y="1152"/>
                    <a:pt x="145" y="1172"/>
                  </a:cubicBezTo>
                  <a:cubicBezTo>
                    <a:pt x="145" y="1191"/>
                    <a:pt x="136" y="1316"/>
                    <a:pt x="104" y="1465"/>
                  </a:cubicBezTo>
                  <a:cubicBezTo>
                    <a:pt x="93" y="1515"/>
                    <a:pt x="81" y="1586"/>
                    <a:pt x="68" y="1660"/>
                  </a:cubicBezTo>
                  <a:cubicBezTo>
                    <a:pt x="44" y="1807"/>
                    <a:pt x="20" y="1968"/>
                    <a:pt x="13" y="2010"/>
                  </a:cubicBezTo>
                  <a:cubicBezTo>
                    <a:pt x="3" y="2072"/>
                    <a:pt x="12" y="2078"/>
                    <a:pt x="12" y="2078"/>
                  </a:cubicBezTo>
                  <a:cubicBezTo>
                    <a:pt x="12" y="2078"/>
                    <a:pt x="12" y="2082"/>
                    <a:pt x="6" y="2100"/>
                  </a:cubicBezTo>
                  <a:cubicBezTo>
                    <a:pt x="0" y="2118"/>
                    <a:pt x="6" y="2130"/>
                    <a:pt x="16" y="2138"/>
                  </a:cubicBezTo>
                  <a:cubicBezTo>
                    <a:pt x="27" y="2145"/>
                    <a:pt x="28" y="2160"/>
                    <a:pt x="51" y="2177"/>
                  </a:cubicBezTo>
                  <a:cubicBezTo>
                    <a:pt x="72" y="2193"/>
                    <a:pt x="136" y="2209"/>
                    <a:pt x="163" y="2206"/>
                  </a:cubicBezTo>
                  <a:cubicBezTo>
                    <a:pt x="190" y="2202"/>
                    <a:pt x="182" y="2193"/>
                    <a:pt x="181" y="2166"/>
                  </a:cubicBezTo>
                  <a:cubicBezTo>
                    <a:pt x="179" y="2139"/>
                    <a:pt x="145" y="2100"/>
                    <a:pt x="145" y="2100"/>
                  </a:cubicBezTo>
                  <a:cubicBezTo>
                    <a:pt x="145" y="2100"/>
                    <a:pt x="143" y="2093"/>
                    <a:pt x="152" y="2088"/>
                  </a:cubicBezTo>
                  <a:cubicBezTo>
                    <a:pt x="161" y="2082"/>
                    <a:pt x="199" y="1962"/>
                    <a:pt x="231" y="1849"/>
                  </a:cubicBezTo>
                  <a:cubicBezTo>
                    <a:pt x="246" y="1797"/>
                    <a:pt x="268" y="1723"/>
                    <a:pt x="286" y="1660"/>
                  </a:cubicBezTo>
                  <a:cubicBezTo>
                    <a:pt x="332" y="1660"/>
                    <a:pt x="332" y="1660"/>
                    <a:pt x="332" y="1660"/>
                  </a:cubicBezTo>
                  <a:cubicBezTo>
                    <a:pt x="335" y="1726"/>
                    <a:pt x="338" y="1905"/>
                    <a:pt x="332" y="1953"/>
                  </a:cubicBezTo>
                  <a:cubicBezTo>
                    <a:pt x="324" y="2003"/>
                    <a:pt x="324" y="2048"/>
                    <a:pt x="324" y="2048"/>
                  </a:cubicBezTo>
                  <a:cubicBezTo>
                    <a:pt x="324" y="2048"/>
                    <a:pt x="324" y="2054"/>
                    <a:pt x="324" y="2070"/>
                  </a:cubicBezTo>
                  <a:cubicBezTo>
                    <a:pt x="324" y="2087"/>
                    <a:pt x="336" y="2087"/>
                    <a:pt x="365" y="2090"/>
                  </a:cubicBezTo>
                  <a:cubicBezTo>
                    <a:pt x="394" y="2093"/>
                    <a:pt x="433" y="2091"/>
                    <a:pt x="433" y="2091"/>
                  </a:cubicBezTo>
                  <a:cubicBezTo>
                    <a:pt x="433" y="2091"/>
                    <a:pt x="431" y="2078"/>
                    <a:pt x="448" y="2085"/>
                  </a:cubicBezTo>
                  <a:cubicBezTo>
                    <a:pt x="463" y="2091"/>
                    <a:pt x="496" y="2108"/>
                    <a:pt x="527" y="2108"/>
                  </a:cubicBezTo>
                  <a:cubicBezTo>
                    <a:pt x="557" y="2108"/>
                    <a:pt x="647" y="2121"/>
                    <a:pt x="647" y="2099"/>
                  </a:cubicBezTo>
                  <a:cubicBezTo>
                    <a:pt x="647" y="2076"/>
                    <a:pt x="613" y="2067"/>
                    <a:pt x="581" y="2067"/>
                  </a:cubicBezTo>
                  <a:cubicBezTo>
                    <a:pt x="551" y="2067"/>
                    <a:pt x="516" y="2019"/>
                    <a:pt x="516" y="2019"/>
                  </a:cubicBezTo>
                  <a:cubicBezTo>
                    <a:pt x="516" y="2019"/>
                    <a:pt x="516" y="2019"/>
                    <a:pt x="525" y="2013"/>
                  </a:cubicBezTo>
                  <a:cubicBezTo>
                    <a:pt x="533" y="2009"/>
                    <a:pt x="483" y="1971"/>
                    <a:pt x="477" y="1953"/>
                  </a:cubicBezTo>
                  <a:cubicBezTo>
                    <a:pt x="469" y="1935"/>
                    <a:pt x="471" y="1932"/>
                    <a:pt x="477" y="1888"/>
                  </a:cubicBezTo>
                  <a:cubicBezTo>
                    <a:pt x="481" y="1852"/>
                    <a:pt x="490" y="1743"/>
                    <a:pt x="502" y="1660"/>
                  </a:cubicBezTo>
                  <a:cubicBezTo>
                    <a:pt x="504" y="1647"/>
                    <a:pt x="506" y="1634"/>
                    <a:pt x="509" y="1623"/>
                  </a:cubicBezTo>
                  <a:cubicBezTo>
                    <a:pt x="522" y="1537"/>
                    <a:pt x="540" y="1454"/>
                    <a:pt x="551" y="1382"/>
                  </a:cubicBezTo>
                  <a:cubicBezTo>
                    <a:pt x="561" y="1309"/>
                    <a:pt x="567" y="1190"/>
                    <a:pt x="567" y="1190"/>
                  </a:cubicBezTo>
                  <a:cubicBezTo>
                    <a:pt x="567" y="1190"/>
                    <a:pt x="573" y="1188"/>
                    <a:pt x="584" y="1179"/>
                  </a:cubicBezTo>
                  <a:cubicBezTo>
                    <a:pt x="595" y="1170"/>
                    <a:pt x="592" y="1148"/>
                    <a:pt x="586" y="1122"/>
                  </a:cubicBezTo>
                  <a:cubicBezTo>
                    <a:pt x="585" y="1120"/>
                    <a:pt x="585" y="1118"/>
                    <a:pt x="584" y="1115"/>
                  </a:cubicBezTo>
                  <a:cubicBezTo>
                    <a:pt x="580" y="1079"/>
                    <a:pt x="573" y="982"/>
                    <a:pt x="569" y="933"/>
                  </a:cubicBezTo>
                  <a:cubicBezTo>
                    <a:pt x="563" y="880"/>
                    <a:pt x="542" y="802"/>
                    <a:pt x="542" y="802"/>
                  </a:cubicBezTo>
                  <a:cubicBezTo>
                    <a:pt x="542" y="802"/>
                    <a:pt x="558" y="795"/>
                    <a:pt x="569" y="784"/>
                  </a:cubicBezTo>
                  <a:cubicBezTo>
                    <a:pt x="579" y="775"/>
                    <a:pt x="581" y="751"/>
                    <a:pt x="581" y="751"/>
                  </a:cubicBezTo>
                  <a:cubicBezTo>
                    <a:pt x="581" y="751"/>
                    <a:pt x="646" y="757"/>
                    <a:pt x="673" y="745"/>
                  </a:cubicBezTo>
                  <a:cubicBezTo>
                    <a:pt x="699" y="735"/>
                    <a:pt x="694" y="676"/>
                    <a:pt x="685" y="634"/>
                  </a:cubicBezTo>
                  <a:close/>
                </a:path>
              </a:pathLst>
            </a:custGeom>
            <a:solidFill>
              <a:schemeClr val="bg1">
                <a:alpha val="31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E8F6ABE-C1B4-4C9F-AF84-C9F3B7B96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0371" y="5149673"/>
              <a:ext cx="412718" cy="1079600"/>
            </a:xfrm>
            <a:custGeom>
              <a:avLst/>
              <a:gdLst>
                <a:gd name="T0" fmla="*/ 79 w 201"/>
                <a:gd name="T1" fmla="*/ 18 h 522"/>
                <a:gd name="T2" fmla="*/ 79 w 201"/>
                <a:gd name="T3" fmla="*/ 182 h 522"/>
                <a:gd name="T4" fmla="*/ 62 w 201"/>
                <a:gd name="T5" fmla="*/ 319 h 522"/>
                <a:gd name="T6" fmla="*/ 51 w 201"/>
                <a:gd name="T7" fmla="*/ 403 h 522"/>
                <a:gd name="T8" fmla="*/ 15 w 201"/>
                <a:gd name="T9" fmla="*/ 474 h 522"/>
                <a:gd name="T10" fmla="*/ 39 w 201"/>
                <a:gd name="T11" fmla="*/ 520 h 522"/>
                <a:gd name="T12" fmla="*/ 129 w 201"/>
                <a:gd name="T13" fmla="*/ 485 h 522"/>
                <a:gd name="T14" fmla="*/ 146 w 201"/>
                <a:gd name="T15" fmla="*/ 418 h 522"/>
                <a:gd name="T16" fmla="*/ 144 w 201"/>
                <a:gd name="T17" fmla="*/ 353 h 522"/>
                <a:gd name="T18" fmla="*/ 140 w 201"/>
                <a:gd name="T19" fmla="*/ 305 h 522"/>
                <a:gd name="T20" fmla="*/ 183 w 201"/>
                <a:gd name="T21" fmla="*/ 126 h 522"/>
                <a:gd name="T22" fmla="*/ 201 w 201"/>
                <a:gd name="T23" fmla="*/ 0 h 522"/>
                <a:gd name="T24" fmla="*/ 79 w 201"/>
                <a:gd name="T25" fmla="*/ 0 h 522"/>
                <a:gd name="T26" fmla="*/ 79 w 201"/>
                <a:gd name="T27" fmla="*/ 1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522">
                  <a:moveTo>
                    <a:pt x="79" y="18"/>
                  </a:moveTo>
                  <a:cubicBezTo>
                    <a:pt x="79" y="68"/>
                    <a:pt x="79" y="102"/>
                    <a:pt x="79" y="182"/>
                  </a:cubicBezTo>
                  <a:cubicBezTo>
                    <a:pt x="79" y="260"/>
                    <a:pt x="71" y="290"/>
                    <a:pt x="62" y="319"/>
                  </a:cubicBezTo>
                  <a:cubicBezTo>
                    <a:pt x="54" y="351"/>
                    <a:pt x="60" y="373"/>
                    <a:pt x="51" y="403"/>
                  </a:cubicBezTo>
                  <a:cubicBezTo>
                    <a:pt x="41" y="435"/>
                    <a:pt x="25" y="457"/>
                    <a:pt x="15" y="474"/>
                  </a:cubicBezTo>
                  <a:cubicBezTo>
                    <a:pt x="4" y="491"/>
                    <a:pt x="0" y="518"/>
                    <a:pt x="39" y="520"/>
                  </a:cubicBezTo>
                  <a:cubicBezTo>
                    <a:pt x="81" y="522"/>
                    <a:pt x="129" y="504"/>
                    <a:pt x="129" y="485"/>
                  </a:cubicBezTo>
                  <a:cubicBezTo>
                    <a:pt x="129" y="468"/>
                    <a:pt x="133" y="446"/>
                    <a:pt x="146" y="418"/>
                  </a:cubicBezTo>
                  <a:cubicBezTo>
                    <a:pt x="161" y="388"/>
                    <a:pt x="148" y="364"/>
                    <a:pt x="144" y="353"/>
                  </a:cubicBezTo>
                  <a:cubicBezTo>
                    <a:pt x="139" y="340"/>
                    <a:pt x="140" y="327"/>
                    <a:pt x="140" y="305"/>
                  </a:cubicBezTo>
                  <a:cubicBezTo>
                    <a:pt x="140" y="282"/>
                    <a:pt x="161" y="208"/>
                    <a:pt x="183" y="126"/>
                  </a:cubicBezTo>
                  <a:cubicBezTo>
                    <a:pt x="195" y="82"/>
                    <a:pt x="199" y="35"/>
                    <a:pt x="201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6"/>
                    <a:pt x="79" y="12"/>
                    <a:pt x="79" y="1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0897" name="Freeform 8">
              <a:extLst>
                <a:ext uri="{FF2B5EF4-FFF2-40B4-BE49-F238E27FC236}">
                  <a16:creationId xmlns:a16="http://schemas.microsoft.com/office/drawing/2014/main" id="{F858E0EC-5744-40FE-AF2F-BC3AE5136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695" y="1945793"/>
              <a:ext cx="999286" cy="1125655"/>
            </a:xfrm>
            <a:custGeom>
              <a:avLst/>
              <a:gdLst>
                <a:gd name="T0" fmla="*/ 335151 w 486"/>
                <a:gd name="T1" fmla="*/ 989087 h 544"/>
                <a:gd name="T2" fmla="*/ 326927 w 486"/>
                <a:gd name="T3" fmla="*/ 842172 h 544"/>
                <a:gd name="T4" fmla="*/ 287860 w 486"/>
                <a:gd name="T5" fmla="*/ 788372 h 544"/>
                <a:gd name="T6" fmla="*/ 374218 w 486"/>
                <a:gd name="T7" fmla="*/ 674565 h 544"/>
                <a:gd name="T8" fmla="*/ 411229 w 486"/>
                <a:gd name="T9" fmla="*/ 858726 h 544"/>
                <a:gd name="T10" fmla="*/ 419453 w 486"/>
                <a:gd name="T11" fmla="*/ 974602 h 544"/>
                <a:gd name="T12" fmla="*/ 481138 w 486"/>
                <a:gd name="T13" fmla="*/ 854587 h 544"/>
                <a:gd name="T14" fmla="*/ 431790 w 486"/>
                <a:gd name="T15" fmla="*/ 755265 h 544"/>
                <a:gd name="T16" fmla="*/ 507868 w 486"/>
                <a:gd name="T17" fmla="*/ 707673 h 544"/>
                <a:gd name="T18" fmla="*/ 596282 w 486"/>
                <a:gd name="T19" fmla="*/ 631112 h 544"/>
                <a:gd name="T20" fmla="*/ 623012 w 486"/>
                <a:gd name="T21" fmla="*/ 678704 h 544"/>
                <a:gd name="T22" fmla="*/ 542822 w 486"/>
                <a:gd name="T23" fmla="*/ 819411 h 544"/>
                <a:gd name="T24" fmla="*/ 415341 w 486"/>
                <a:gd name="T25" fmla="*/ 1096686 h 544"/>
                <a:gd name="T26" fmla="*/ 407117 w 486"/>
                <a:gd name="T27" fmla="*/ 1125655 h 544"/>
                <a:gd name="T28" fmla="*/ 956107 w 486"/>
                <a:gd name="T29" fmla="*/ 1125655 h 544"/>
                <a:gd name="T30" fmla="*/ 972556 w 486"/>
                <a:gd name="T31" fmla="*/ 1042886 h 544"/>
                <a:gd name="T32" fmla="*/ 980781 w 486"/>
                <a:gd name="T33" fmla="*/ 765611 h 544"/>
                <a:gd name="T34" fmla="*/ 847131 w 486"/>
                <a:gd name="T35" fmla="*/ 724227 h 544"/>
                <a:gd name="T36" fmla="*/ 764886 w 486"/>
                <a:gd name="T37" fmla="*/ 647665 h 544"/>
                <a:gd name="T38" fmla="*/ 715538 w 486"/>
                <a:gd name="T39" fmla="*/ 519374 h 544"/>
                <a:gd name="T40" fmla="*/ 672359 w 486"/>
                <a:gd name="T41" fmla="*/ 300037 h 544"/>
                <a:gd name="T42" fmla="*/ 592169 w 486"/>
                <a:gd name="T43" fmla="*/ 88976 h 544"/>
                <a:gd name="T44" fmla="*/ 481138 w 486"/>
                <a:gd name="T45" fmla="*/ 66215 h 544"/>
                <a:gd name="T46" fmla="*/ 211783 w 486"/>
                <a:gd name="T47" fmla="*/ 219337 h 544"/>
                <a:gd name="T48" fmla="*/ 193278 w 486"/>
                <a:gd name="T49" fmla="*/ 540066 h 544"/>
                <a:gd name="T50" fmla="*/ 189165 w 486"/>
                <a:gd name="T51" fmla="*/ 728365 h 544"/>
                <a:gd name="T52" fmla="*/ 123369 w 486"/>
                <a:gd name="T53" fmla="*/ 827688 h 544"/>
                <a:gd name="T54" fmla="*/ 51404 w 486"/>
                <a:gd name="T55" fmla="*/ 912525 h 544"/>
                <a:gd name="T56" fmla="*/ 0 w 486"/>
                <a:gd name="T57" fmla="*/ 1125655 h 544"/>
                <a:gd name="T58" fmla="*/ 335151 w 486"/>
                <a:gd name="T59" fmla="*/ 1125655 h 544"/>
                <a:gd name="T60" fmla="*/ 335151 w 486"/>
                <a:gd name="T61" fmla="*/ 989087 h 5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86" h="544">
                  <a:moveTo>
                    <a:pt x="163" y="478"/>
                  </a:moveTo>
                  <a:cubicBezTo>
                    <a:pt x="163" y="441"/>
                    <a:pt x="165" y="409"/>
                    <a:pt x="159" y="407"/>
                  </a:cubicBezTo>
                  <a:cubicBezTo>
                    <a:pt x="152" y="404"/>
                    <a:pt x="140" y="381"/>
                    <a:pt x="140" y="381"/>
                  </a:cubicBezTo>
                  <a:cubicBezTo>
                    <a:pt x="182" y="326"/>
                    <a:pt x="182" y="326"/>
                    <a:pt x="182" y="326"/>
                  </a:cubicBezTo>
                  <a:cubicBezTo>
                    <a:pt x="169" y="406"/>
                    <a:pt x="191" y="391"/>
                    <a:pt x="200" y="415"/>
                  </a:cubicBezTo>
                  <a:cubicBezTo>
                    <a:pt x="208" y="439"/>
                    <a:pt x="198" y="500"/>
                    <a:pt x="204" y="471"/>
                  </a:cubicBezTo>
                  <a:cubicBezTo>
                    <a:pt x="208" y="443"/>
                    <a:pt x="223" y="441"/>
                    <a:pt x="234" y="413"/>
                  </a:cubicBezTo>
                  <a:cubicBezTo>
                    <a:pt x="247" y="385"/>
                    <a:pt x="210" y="365"/>
                    <a:pt x="210" y="365"/>
                  </a:cubicBezTo>
                  <a:cubicBezTo>
                    <a:pt x="210" y="365"/>
                    <a:pt x="230" y="357"/>
                    <a:pt x="247" y="342"/>
                  </a:cubicBezTo>
                  <a:cubicBezTo>
                    <a:pt x="266" y="326"/>
                    <a:pt x="290" y="305"/>
                    <a:pt x="290" y="305"/>
                  </a:cubicBezTo>
                  <a:cubicBezTo>
                    <a:pt x="303" y="328"/>
                    <a:pt x="303" y="328"/>
                    <a:pt x="303" y="328"/>
                  </a:cubicBezTo>
                  <a:cubicBezTo>
                    <a:pt x="303" y="328"/>
                    <a:pt x="283" y="365"/>
                    <a:pt x="264" y="396"/>
                  </a:cubicBezTo>
                  <a:cubicBezTo>
                    <a:pt x="245" y="428"/>
                    <a:pt x="213" y="484"/>
                    <a:pt x="202" y="530"/>
                  </a:cubicBezTo>
                  <a:cubicBezTo>
                    <a:pt x="201" y="535"/>
                    <a:pt x="200" y="539"/>
                    <a:pt x="198" y="544"/>
                  </a:cubicBezTo>
                  <a:cubicBezTo>
                    <a:pt x="465" y="544"/>
                    <a:pt x="465" y="544"/>
                    <a:pt x="465" y="544"/>
                  </a:cubicBezTo>
                  <a:cubicBezTo>
                    <a:pt x="469" y="526"/>
                    <a:pt x="473" y="511"/>
                    <a:pt x="473" y="504"/>
                  </a:cubicBezTo>
                  <a:cubicBezTo>
                    <a:pt x="475" y="478"/>
                    <a:pt x="486" y="398"/>
                    <a:pt x="477" y="370"/>
                  </a:cubicBezTo>
                  <a:cubicBezTo>
                    <a:pt x="468" y="341"/>
                    <a:pt x="412" y="350"/>
                    <a:pt x="412" y="350"/>
                  </a:cubicBezTo>
                  <a:cubicBezTo>
                    <a:pt x="412" y="350"/>
                    <a:pt x="398" y="320"/>
                    <a:pt x="372" y="313"/>
                  </a:cubicBezTo>
                  <a:cubicBezTo>
                    <a:pt x="344" y="305"/>
                    <a:pt x="378" y="270"/>
                    <a:pt x="348" y="251"/>
                  </a:cubicBezTo>
                  <a:cubicBezTo>
                    <a:pt x="329" y="238"/>
                    <a:pt x="335" y="171"/>
                    <a:pt x="327" y="145"/>
                  </a:cubicBezTo>
                  <a:cubicBezTo>
                    <a:pt x="322" y="119"/>
                    <a:pt x="305" y="65"/>
                    <a:pt x="288" y="43"/>
                  </a:cubicBezTo>
                  <a:cubicBezTo>
                    <a:pt x="269" y="19"/>
                    <a:pt x="234" y="32"/>
                    <a:pt x="234" y="32"/>
                  </a:cubicBezTo>
                  <a:cubicBezTo>
                    <a:pt x="152" y="0"/>
                    <a:pt x="111" y="69"/>
                    <a:pt x="103" y="106"/>
                  </a:cubicBezTo>
                  <a:cubicBezTo>
                    <a:pt x="97" y="143"/>
                    <a:pt x="116" y="212"/>
                    <a:pt x="94" y="261"/>
                  </a:cubicBezTo>
                  <a:cubicBezTo>
                    <a:pt x="73" y="307"/>
                    <a:pt x="120" y="324"/>
                    <a:pt x="92" y="352"/>
                  </a:cubicBezTo>
                  <a:cubicBezTo>
                    <a:pt x="62" y="378"/>
                    <a:pt x="88" y="387"/>
                    <a:pt x="60" y="400"/>
                  </a:cubicBezTo>
                  <a:cubicBezTo>
                    <a:pt x="34" y="411"/>
                    <a:pt x="25" y="417"/>
                    <a:pt x="25" y="441"/>
                  </a:cubicBezTo>
                  <a:cubicBezTo>
                    <a:pt x="25" y="459"/>
                    <a:pt x="11" y="501"/>
                    <a:pt x="0" y="544"/>
                  </a:cubicBezTo>
                  <a:cubicBezTo>
                    <a:pt x="163" y="544"/>
                    <a:pt x="163" y="544"/>
                    <a:pt x="163" y="544"/>
                  </a:cubicBezTo>
                  <a:cubicBezTo>
                    <a:pt x="163" y="520"/>
                    <a:pt x="163" y="495"/>
                    <a:pt x="163" y="47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PK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9F78A1A-51EE-47C0-9898-2FC2125BD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926" y="5149673"/>
              <a:ext cx="409543" cy="1071662"/>
            </a:xfrm>
            <a:custGeom>
              <a:avLst/>
              <a:gdLst>
                <a:gd name="T0" fmla="*/ 38 w 199"/>
                <a:gd name="T1" fmla="*/ 29 h 518"/>
                <a:gd name="T2" fmla="*/ 92 w 199"/>
                <a:gd name="T3" fmla="*/ 292 h 518"/>
                <a:gd name="T4" fmla="*/ 83 w 199"/>
                <a:gd name="T5" fmla="*/ 394 h 518"/>
                <a:gd name="T6" fmla="*/ 34 w 199"/>
                <a:gd name="T7" fmla="*/ 461 h 518"/>
                <a:gd name="T8" fmla="*/ 4 w 199"/>
                <a:gd name="T9" fmla="*/ 504 h 518"/>
                <a:gd name="T10" fmla="*/ 83 w 199"/>
                <a:gd name="T11" fmla="*/ 513 h 518"/>
                <a:gd name="T12" fmla="*/ 128 w 199"/>
                <a:gd name="T13" fmla="*/ 470 h 518"/>
                <a:gd name="T14" fmla="*/ 154 w 199"/>
                <a:gd name="T15" fmla="*/ 424 h 518"/>
                <a:gd name="T16" fmla="*/ 159 w 199"/>
                <a:gd name="T17" fmla="*/ 444 h 518"/>
                <a:gd name="T18" fmla="*/ 152 w 199"/>
                <a:gd name="T19" fmla="*/ 487 h 518"/>
                <a:gd name="T20" fmla="*/ 171 w 199"/>
                <a:gd name="T21" fmla="*/ 487 h 518"/>
                <a:gd name="T22" fmla="*/ 174 w 199"/>
                <a:gd name="T23" fmla="*/ 470 h 518"/>
                <a:gd name="T24" fmla="*/ 189 w 199"/>
                <a:gd name="T25" fmla="*/ 394 h 518"/>
                <a:gd name="T26" fmla="*/ 171 w 199"/>
                <a:gd name="T27" fmla="*/ 318 h 518"/>
                <a:gd name="T28" fmla="*/ 167 w 199"/>
                <a:gd name="T29" fmla="*/ 176 h 518"/>
                <a:gd name="T30" fmla="*/ 167 w 199"/>
                <a:gd name="T31" fmla="*/ 11 h 518"/>
                <a:gd name="T32" fmla="*/ 165 w 199"/>
                <a:gd name="T33" fmla="*/ 0 h 518"/>
                <a:gd name="T34" fmla="*/ 37 w 199"/>
                <a:gd name="T35" fmla="*/ 0 h 518"/>
                <a:gd name="T36" fmla="*/ 38 w 199"/>
                <a:gd name="T37" fmla="*/ 29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" h="518">
                  <a:moveTo>
                    <a:pt x="38" y="29"/>
                  </a:moveTo>
                  <a:cubicBezTo>
                    <a:pt x="40" y="81"/>
                    <a:pt x="83" y="251"/>
                    <a:pt x="92" y="292"/>
                  </a:cubicBezTo>
                  <a:cubicBezTo>
                    <a:pt x="99" y="334"/>
                    <a:pt x="98" y="372"/>
                    <a:pt x="83" y="394"/>
                  </a:cubicBezTo>
                  <a:cubicBezTo>
                    <a:pt x="70" y="416"/>
                    <a:pt x="58" y="444"/>
                    <a:pt x="34" y="461"/>
                  </a:cubicBezTo>
                  <a:cubicBezTo>
                    <a:pt x="10" y="479"/>
                    <a:pt x="0" y="487"/>
                    <a:pt x="4" y="504"/>
                  </a:cubicBezTo>
                  <a:cubicBezTo>
                    <a:pt x="8" y="518"/>
                    <a:pt x="38" y="515"/>
                    <a:pt x="83" y="513"/>
                  </a:cubicBezTo>
                  <a:cubicBezTo>
                    <a:pt x="128" y="511"/>
                    <a:pt x="122" y="483"/>
                    <a:pt x="128" y="470"/>
                  </a:cubicBezTo>
                  <a:cubicBezTo>
                    <a:pt x="133" y="457"/>
                    <a:pt x="154" y="424"/>
                    <a:pt x="154" y="424"/>
                  </a:cubicBezTo>
                  <a:cubicBezTo>
                    <a:pt x="154" y="424"/>
                    <a:pt x="159" y="429"/>
                    <a:pt x="159" y="444"/>
                  </a:cubicBezTo>
                  <a:cubicBezTo>
                    <a:pt x="159" y="461"/>
                    <a:pt x="152" y="487"/>
                    <a:pt x="152" y="487"/>
                  </a:cubicBezTo>
                  <a:cubicBezTo>
                    <a:pt x="171" y="487"/>
                    <a:pt x="171" y="487"/>
                    <a:pt x="171" y="487"/>
                  </a:cubicBezTo>
                  <a:cubicBezTo>
                    <a:pt x="171" y="487"/>
                    <a:pt x="176" y="485"/>
                    <a:pt x="174" y="470"/>
                  </a:cubicBezTo>
                  <a:cubicBezTo>
                    <a:pt x="172" y="455"/>
                    <a:pt x="182" y="422"/>
                    <a:pt x="189" y="394"/>
                  </a:cubicBezTo>
                  <a:cubicBezTo>
                    <a:pt x="199" y="364"/>
                    <a:pt x="182" y="331"/>
                    <a:pt x="171" y="318"/>
                  </a:cubicBezTo>
                  <a:cubicBezTo>
                    <a:pt x="161" y="306"/>
                    <a:pt x="165" y="241"/>
                    <a:pt x="167" y="176"/>
                  </a:cubicBezTo>
                  <a:cubicBezTo>
                    <a:pt x="171" y="111"/>
                    <a:pt x="174" y="41"/>
                    <a:pt x="167" y="11"/>
                  </a:cubicBezTo>
                  <a:cubicBezTo>
                    <a:pt x="166" y="7"/>
                    <a:pt x="166" y="4"/>
                    <a:pt x="16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9"/>
                    <a:pt x="37" y="19"/>
                    <a:pt x="38" y="2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77634C0-7517-4B30-853E-E878F6AD1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401" y="4081187"/>
              <a:ext cx="898454" cy="1128817"/>
            </a:xfrm>
            <a:custGeom>
              <a:avLst/>
              <a:gdLst>
                <a:gd name="T0" fmla="*/ 394 w 436"/>
                <a:gd name="T1" fmla="*/ 494 h 545"/>
                <a:gd name="T2" fmla="*/ 411 w 436"/>
                <a:gd name="T3" fmla="*/ 494 h 545"/>
                <a:gd name="T4" fmla="*/ 426 w 436"/>
                <a:gd name="T5" fmla="*/ 251 h 545"/>
                <a:gd name="T6" fmla="*/ 423 w 436"/>
                <a:gd name="T7" fmla="*/ 0 h 545"/>
                <a:gd name="T8" fmla="*/ 17 w 436"/>
                <a:gd name="T9" fmla="*/ 0 h 545"/>
                <a:gd name="T10" fmla="*/ 7 w 436"/>
                <a:gd name="T11" fmla="*/ 322 h 545"/>
                <a:gd name="T12" fmla="*/ 7 w 436"/>
                <a:gd name="T13" fmla="*/ 476 h 545"/>
                <a:gd name="T14" fmla="*/ 45 w 436"/>
                <a:gd name="T15" fmla="*/ 478 h 545"/>
                <a:gd name="T16" fmla="*/ 42 w 436"/>
                <a:gd name="T17" fmla="*/ 545 h 545"/>
                <a:gd name="T18" fmla="*/ 170 w 436"/>
                <a:gd name="T19" fmla="*/ 545 h 545"/>
                <a:gd name="T20" fmla="*/ 157 w 436"/>
                <a:gd name="T21" fmla="*/ 483 h 545"/>
                <a:gd name="T22" fmla="*/ 269 w 436"/>
                <a:gd name="T23" fmla="*/ 493 h 545"/>
                <a:gd name="T24" fmla="*/ 273 w 436"/>
                <a:gd name="T25" fmla="*/ 545 h 545"/>
                <a:gd name="T26" fmla="*/ 395 w 436"/>
                <a:gd name="T27" fmla="*/ 545 h 545"/>
                <a:gd name="T28" fmla="*/ 394 w 436"/>
                <a:gd name="T29" fmla="*/ 49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6" h="545">
                  <a:moveTo>
                    <a:pt x="394" y="494"/>
                  </a:moveTo>
                  <a:cubicBezTo>
                    <a:pt x="411" y="494"/>
                    <a:pt x="411" y="494"/>
                    <a:pt x="411" y="494"/>
                  </a:cubicBezTo>
                  <a:cubicBezTo>
                    <a:pt x="411" y="494"/>
                    <a:pt x="413" y="374"/>
                    <a:pt x="426" y="251"/>
                  </a:cubicBezTo>
                  <a:cubicBezTo>
                    <a:pt x="436" y="154"/>
                    <a:pt x="427" y="56"/>
                    <a:pt x="42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62"/>
                    <a:pt x="7" y="262"/>
                    <a:pt x="7" y="322"/>
                  </a:cubicBezTo>
                  <a:cubicBezTo>
                    <a:pt x="7" y="387"/>
                    <a:pt x="0" y="476"/>
                    <a:pt x="7" y="476"/>
                  </a:cubicBezTo>
                  <a:cubicBezTo>
                    <a:pt x="17" y="476"/>
                    <a:pt x="45" y="478"/>
                    <a:pt x="45" y="478"/>
                  </a:cubicBezTo>
                  <a:cubicBezTo>
                    <a:pt x="45" y="478"/>
                    <a:pt x="42" y="506"/>
                    <a:pt x="42" y="545"/>
                  </a:cubicBezTo>
                  <a:cubicBezTo>
                    <a:pt x="170" y="545"/>
                    <a:pt x="170" y="545"/>
                    <a:pt x="170" y="545"/>
                  </a:cubicBezTo>
                  <a:cubicBezTo>
                    <a:pt x="164" y="516"/>
                    <a:pt x="157" y="483"/>
                    <a:pt x="157" y="483"/>
                  </a:cubicBezTo>
                  <a:cubicBezTo>
                    <a:pt x="269" y="493"/>
                    <a:pt x="269" y="493"/>
                    <a:pt x="269" y="493"/>
                  </a:cubicBezTo>
                  <a:cubicBezTo>
                    <a:pt x="269" y="493"/>
                    <a:pt x="272" y="509"/>
                    <a:pt x="273" y="545"/>
                  </a:cubicBezTo>
                  <a:cubicBezTo>
                    <a:pt x="395" y="545"/>
                    <a:pt x="395" y="545"/>
                    <a:pt x="395" y="545"/>
                  </a:cubicBezTo>
                  <a:cubicBezTo>
                    <a:pt x="395" y="515"/>
                    <a:pt x="394" y="494"/>
                    <a:pt x="394" y="49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0900" name="Freeform 11">
              <a:extLst>
                <a:ext uri="{FF2B5EF4-FFF2-40B4-BE49-F238E27FC236}">
                  <a16:creationId xmlns:a16="http://schemas.microsoft.com/office/drawing/2014/main" id="{6BA05571-7928-446D-9F2B-32A2F19826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5270" y="3011007"/>
              <a:ext cx="1065905" cy="1130688"/>
            </a:xfrm>
            <a:custGeom>
              <a:avLst/>
              <a:gdLst>
                <a:gd name="T0" fmla="*/ 952730 w 518"/>
                <a:gd name="T1" fmla="*/ 1054066 h 546"/>
                <a:gd name="T2" fmla="*/ 1018577 w 518"/>
                <a:gd name="T3" fmla="*/ 933957 h 546"/>
                <a:gd name="T4" fmla="*/ 1045328 w 518"/>
                <a:gd name="T5" fmla="*/ 838697 h 546"/>
                <a:gd name="T6" fmla="*/ 991827 w 518"/>
                <a:gd name="T7" fmla="*/ 602619 h 546"/>
                <a:gd name="T8" fmla="*/ 965076 w 518"/>
                <a:gd name="T9" fmla="*/ 507360 h 546"/>
                <a:gd name="T10" fmla="*/ 938326 w 518"/>
                <a:gd name="T11" fmla="*/ 368613 h 546"/>
                <a:gd name="T12" fmla="*/ 987711 w 518"/>
                <a:gd name="T13" fmla="*/ 283707 h 546"/>
                <a:gd name="T14" fmla="*/ 1059732 w 518"/>
                <a:gd name="T15" fmla="*/ 0 h 546"/>
                <a:gd name="T16" fmla="*/ 510317 w 518"/>
                <a:gd name="T17" fmla="*/ 0 h 546"/>
                <a:gd name="T18" fmla="*/ 450643 w 518"/>
                <a:gd name="T19" fmla="*/ 198802 h 546"/>
                <a:gd name="T20" fmla="*/ 442412 w 518"/>
                <a:gd name="T21" fmla="*/ 140818 h 546"/>
                <a:gd name="T22" fmla="*/ 438297 w 518"/>
                <a:gd name="T23" fmla="*/ 0 h 546"/>
                <a:gd name="T24" fmla="*/ 102887 w 518"/>
                <a:gd name="T25" fmla="*/ 0 h 546"/>
                <a:gd name="T26" fmla="*/ 84367 w 518"/>
                <a:gd name="T27" fmla="*/ 82834 h 546"/>
                <a:gd name="T28" fmla="*/ 14404 w 518"/>
                <a:gd name="T29" fmla="*/ 283707 h 546"/>
                <a:gd name="T30" fmla="*/ 14404 w 518"/>
                <a:gd name="T31" fmla="*/ 368613 h 546"/>
                <a:gd name="T32" fmla="*/ 26751 w 518"/>
                <a:gd name="T33" fmla="*/ 459730 h 546"/>
                <a:gd name="T34" fmla="*/ 146099 w 518"/>
                <a:gd name="T35" fmla="*/ 544635 h 546"/>
                <a:gd name="T36" fmla="*/ 154330 w 518"/>
                <a:gd name="T37" fmla="*/ 673029 h 546"/>
                <a:gd name="T38" fmla="*/ 107002 w 518"/>
                <a:gd name="T39" fmla="*/ 946382 h 546"/>
                <a:gd name="T40" fmla="*/ 133753 w 518"/>
                <a:gd name="T41" fmla="*/ 975374 h 546"/>
                <a:gd name="T42" fmla="*/ 125522 w 518"/>
                <a:gd name="T43" fmla="*/ 1099625 h 546"/>
                <a:gd name="T44" fmla="*/ 123464 w 518"/>
                <a:gd name="T45" fmla="*/ 1130688 h 546"/>
                <a:gd name="T46" fmla="*/ 958903 w 518"/>
                <a:gd name="T47" fmla="*/ 1130688 h 546"/>
                <a:gd name="T48" fmla="*/ 952730 w 518"/>
                <a:gd name="T49" fmla="*/ 1054066 h 546"/>
                <a:gd name="T50" fmla="*/ 390969 w 518"/>
                <a:gd name="T51" fmla="*/ 615045 h 546"/>
                <a:gd name="T52" fmla="*/ 421835 w 518"/>
                <a:gd name="T53" fmla="*/ 544635 h 546"/>
                <a:gd name="T54" fmla="*/ 438297 w 518"/>
                <a:gd name="T55" fmla="*/ 615045 h 546"/>
                <a:gd name="T56" fmla="*/ 390969 w 518"/>
                <a:gd name="T57" fmla="*/ 615045 h 5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18" h="546">
                  <a:moveTo>
                    <a:pt x="463" y="509"/>
                  </a:moveTo>
                  <a:cubicBezTo>
                    <a:pt x="463" y="473"/>
                    <a:pt x="477" y="458"/>
                    <a:pt x="495" y="451"/>
                  </a:cubicBezTo>
                  <a:cubicBezTo>
                    <a:pt x="516" y="442"/>
                    <a:pt x="518" y="438"/>
                    <a:pt x="508" y="405"/>
                  </a:cubicBezTo>
                  <a:cubicBezTo>
                    <a:pt x="497" y="371"/>
                    <a:pt x="482" y="291"/>
                    <a:pt x="482" y="291"/>
                  </a:cubicBezTo>
                  <a:cubicBezTo>
                    <a:pt x="482" y="291"/>
                    <a:pt x="480" y="280"/>
                    <a:pt x="469" y="245"/>
                  </a:cubicBezTo>
                  <a:cubicBezTo>
                    <a:pt x="456" y="211"/>
                    <a:pt x="456" y="178"/>
                    <a:pt x="456" y="178"/>
                  </a:cubicBezTo>
                  <a:cubicBezTo>
                    <a:pt x="456" y="178"/>
                    <a:pt x="478" y="159"/>
                    <a:pt x="480" y="137"/>
                  </a:cubicBezTo>
                  <a:cubicBezTo>
                    <a:pt x="482" y="119"/>
                    <a:pt x="503" y="48"/>
                    <a:pt x="515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5" y="43"/>
                    <a:pt x="219" y="96"/>
                    <a:pt x="219" y="96"/>
                  </a:cubicBezTo>
                  <a:cubicBezTo>
                    <a:pt x="219" y="96"/>
                    <a:pt x="217" y="85"/>
                    <a:pt x="215" y="68"/>
                  </a:cubicBezTo>
                  <a:cubicBezTo>
                    <a:pt x="214" y="59"/>
                    <a:pt x="213" y="30"/>
                    <a:pt x="2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13"/>
                    <a:pt x="44" y="27"/>
                    <a:pt x="41" y="40"/>
                  </a:cubicBezTo>
                  <a:cubicBezTo>
                    <a:pt x="28" y="96"/>
                    <a:pt x="15" y="116"/>
                    <a:pt x="7" y="137"/>
                  </a:cubicBezTo>
                  <a:cubicBezTo>
                    <a:pt x="0" y="159"/>
                    <a:pt x="4" y="167"/>
                    <a:pt x="7" y="178"/>
                  </a:cubicBezTo>
                  <a:cubicBezTo>
                    <a:pt x="11" y="187"/>
                    <a:pt x="13" y="189"/>
                    <a:pt x="13" y="222"/>
                  </a:cubicBezTo>
                  <a:cubicBezTo>
                    <a:pt x="13" y="258"/>
                    <a:pt x="71" y="263"/>
                    <a:pt x="71" y="263"/>
                  </a:cubicBezTo>
                  <a:cubicBezTo>
                    <a:pt x="71" y="263"/>
                    <a:pt x="75" y="295"/>
                    <a:pt x="75" y="325"/>
                  </a:cubicBezTo>
                  <a:cubicBezTo>
                    <a:pt x="75" y="352"/>
                    <a:pt x="56" y="434"/>
                    <a:pt x="52" y="457"/>
                  </a:cubicBezTo>
                  <a:cubicBezTo>
                    <a:pt x="48" y="479"/>
                    <a:pt x="65" y="471"/>
                    <a:pt x="65" y="471"/>
                  </a:cubicBezTo>
                  <a:cubicBezTo>
                    <a:pt x="65" y="471"/>
                    <a:pt x="65" y="496"/>
                    <a:pt x="61" y="531"/>
                  </a:cubicBezTo>
                  <a:cubicBezTo>
                    <a:pt x="61" y="534"/>
                    <a:pt x="60" y="539"/>
                    <a:pt x="60" y="546"/>
                  </a:cubicBezTo>
                  <a:cubicBezTo>
                    <a:pt x="466" y="546"/>
                    <a:pt x="466" y="546"/>
                    <a:pt x="466" y="546"/>
                  </a:cubicBezTo>
                  <a:cubicBezTo>
                    <a:pt x="464" y="529"/>
                    <a:pt x="463" y="517"/>
                    <a:pt x="463" y="509"/>
                  </a:cubicBezTo>
                  <a:close/>
                  <a:moveTo>
                    <a:pt x="190" y="297"/>
                  </a:moveTo>
                  <a:cubicBezTo>
                    <a:pt x="205" y="263"/>
                    <a:pt x="205" y="263"/>
                    <a:pt x="205" y="263"/>
                  </a:cubicBezTo>
                  <a:cubicBezTo>
                    <a:pt x="213" y="297"/>
                    <a:pt x="213" y="297"/>
                    <a:pt x="213" y="297"/>
                  </a:cubicBezTo>
                  <a:lnTo>
                    <a:pt x="190" y="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PK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054FE7-48CC-4DC5-92C0-673453140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234" y="5149673"/>
              <a:ext cx="588916" cy="1135168"/>
            </a:xfrm>
            <a:custGeom>
              <a:avLst/>
              <a:gdLst>
                <a:gd name="T0" fmla="*/ 13 w 287"/>
                <a:gd name="T1" fmla="*/ 350 h 549"/>
                <a:gd name="T2" fmla="*/ 12 w 287"/>
                <a:gd name="T3" fmla="*/ 418 h 549"/>
                <a:gd name="T4" fmla="*/ 6 w 287"/>
                <a:gd name="T5" fmla="*/ 440 h 549"/>
                <a:gd name="T6" fmla="*/ 17 w 287"/>
                <a:gd name="T7" fmla="*/ 478 h 549"/>
                <a:gd name="T8" fmla="*/ 51 w 287"/>
                <a:gd name="T9" fmla="*/ 517 h 549"/>
                <a:gd name="T10" fmla="*/ 163 w 287"/>
                <a:gd name="T11" fmla="*/ 546 h 549"/>
                <a:gd name="T12" fmla="*/ 181 w 287"/>
                <a:gd name="T13" fmla="*/ 506 h 549"/>
                <a:gd name="T14" fmla="*/ 145 w 287"/>
                <a:gd name="T15" fmla="*/ 440 h 549"/>
                <a:gd name="T16" fmla="*/ 152 w 287"/>
                <a:gd name="T17" fmla="*/ 428 h 549"/>
                <a:gd name="T18" fmla="*/ 231 w 287"/>
                <a:gd name="T19" fmla="*/ 189 h 549"/>
                <a:gd name="T20" fmla="*/ 287 w 287"/>
                <a:gd name="T21" fmla="*/ 0 h 549"/>
                <a:gd name="T22" fmla="*/ 69 w 287"/>
                <a:gd name="T23" fmla="*/ 0 h 549"/>
                <a:gd name="T24" fmla="*/ 13 w 287"/>
                <a:gd name="T25" fmla="*/ 35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" h="549">
                  <a:moveTo>
                    <a:pt x="13" y="350"/>
                  </a:moveTo>
                  <a:cubicBezTo>
                    <a:pt x="3" y="412"/>
                    <a:pt x="12" y="418"/>
                    <a:pt x="12" y="418"/>
                  </a:cubicBezTo>
                  <a:cubicBezTo>
                    <a:pt x="12" y="418"/>
                    <a:pt x="12" y="422"/>
                    <a:pt x="6" y="440"/>
                  </a:cubicBezTo>
                  <a:cubicBezTo>
                    <a:pt x="0" y="458"/>
                    <a:pt x="6" y="470"/>
                    <a:pt x="17" y="478"/>
                  </a:cubicBezTo>
                  <a:cubicBezTo>
                    <a:pt x="27" y="485"/>
                    <a:pt x="29" y="500"/>
                    <a:pt x="51" y="517"/>
                  </a:cubicBezTo>
                  <a:cubicBezTo>
                    <a:pt x="72" y="533"/>
                    <a:pt x="136" y="549"/>
                    <a:pt x="163" y="546"/>
                  </a:cubicBezTo>
                  <a:cubicBezTo>
                    <a:pt x="190" y="542"/>
                    <a:pt x="183" y="533"/>
                    <a:pt x="181" y="506"/>
                  </a:cubicBezTo>
                  <a:cubicBezTo>
                    <a:pt x="180" y="479"/>
                    <a:pt x="145" y="440"/>
                    <a:pt x="145" y="440"/>
                  </a:cubicBezTo>
                  <a:cubicBezTo>
                    <a:pt x="145" y="440"/>
                    <a:pt x="143" y="433"/>
                    <a:pt x="152" y="428"/>
                  </a:cubicBezTo>
                  <a:cubicBezTo>
                    <a:pt x="161" y="422"/>
                    <a:pt x="199" y="302"/>
                    <a:pt x="231" y="189"/>
                  </a:cubicBezTo>
                  <a:cubicBezTo>
                    <a:pt x="247" y="137"/>
                    <a:pt x="268" y="63"/>
                    <a:pt x="28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44" y="147"/>
                    <a:pt x="21" y="308"/>
                    <a:pt x="13" y="35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0902" name="Freeform 13">
              <a:extLst>
                <a:ext uri="{FF2B5EF4-FFF2-40B4-BE49-F238E27FC236}">
                  <a16:creationId xmlns:a16="http://schemas.microsoft.com/office/drawing/2014/main" id="{230227BD-D334-47E7-A6D6-8D4D145E0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383" y="1896582"/>
              <a:ext cx="1049250" cy="1177660"/>
            </a:xfrm>
            <a:custGeom>
              <a:avLst/>
              <a:gdLst>
                <a:gd name="T0" fmla="*/ 946382 w 510"/>
                <a:gd name="T1" fmla="*/ 997596 h 569"/>
                <a:gd name="T2" fmla="*/ 773565 w 510"/>
                <a:gd name="T3" fmla="*/ 815462 h 569"/>
                <a:gd name="T4" fmla="*/ 641894 w 510"/>
                <a:gd name="T5" fmla="*/ 763720 h 569"/>
                <a:gd name="T6" fmla="*/ 654238 w 510"/>
                <a:gd name="T7" fmla="*/ 885832 h 569"/>
                <a:gd name="T8" fmla="*/ 641894 w 510"/>
                <a:gd name="T9" fmla="*/ 873414 h 569"/>
                <a:gd name="T10" fmla="*/ 598690 w 510"/>
                <a:gd name="T11" fmla="*/ 811323 h 569"/>
                <a:gd name="T12" fmla="*/ 567829 w 510"/>
                <a:gd name="T13" fmla="*/ 877553 h 569"/>
                <a:gd name="T14" fmla="*/ 341521 w 510"/>
                <a:gd name="T15" fmla="*/ 633329 h 569"/>
                <a:gd name="T16" fmla="*/ 355922 w 510"/>
                <a:gd name="T17" fmla="*/ 618841 h 569"/>
                <a:gd name="T18" fmla="*/ 444388 w 510"/>
                <a:gd name="T19" fmla="*/ 711977 h 569"/>
                <a:gd name="T20" fmla="*/ 596632 w 510"/>
                <a:gd name="T21" fmla="*/ 798905 h 569"/>
                <a:gd name="T22" fmla="*/ 623378 w 510"/>
                <a:gd name="T23" fmla="*/ 718186 h 569"/>
                <a:gd name="T24" fmla="*/ 623378 w 510"/>
                <a:gd name="T25" fmla="*/ 714047 h 569"/>
                <a:gd name="T26" fmla="*/ 623378 w 510"/>
                <a:gd name="T27" fmla="*/ 705768 h 569"/>
                <a:gd name="T28" fmla="*/ 639837 w 510"/>
                <a:gd name="T29" fmla="*/ 662304 h 569"/>
                <a:gd name="T30" fmla="*/ 707729 w 510"/>
                <a:gd name="T31" fmla="*/ 525704 h 569"/>
                <a:gd name="T32" fmla="*/ 742704 w 510"/>
                <a:gd name="T33" fmla="*/ 376686 h 569"/>
                <a:gd name="T34" fmla="*/ 738590 w 510"/>
                <a:gd name="T35" fmla="*/ 202831 h 569"/>
                <a:gd name="T36" fmla="*/ 629550 w 510"/>
                <a:gd name="T37" fmla="*/ 86927 h 569"/>
                <a:gd name="T38" fmla="*/ 372381 w 510"/>
                <a:gd name="T39" fmla="*/ 130391 h 569"/>
                <a:gd name="T40" fmla="*/ 368266 w 510"/>
                <a:gd name="T41" fmla="*/ 130391 h 569"/>
                <a:gd name="T42" fmla="*/ 347693 w 510"/>
                <a:gd name="T43" fmla="*/ 159367 h 569"/>
                <a:gd name="T44" fmla="*/ 312718 w 510"/>
                <a:gd name="T45" fmla="*/ 370477 h 569"/>
                <a:gd name="T46" fmla="*/ 300374 w 510"/>
                <a:gd name="T47" fmla="*/ 407731 h 569"/>
                <a:gd name="T48" fmla="*/ 323004 w 510"/>
                <a:gd name="T49" fmla="*/ 513286 h 569"/>
                <a:gd name="T50" fmla="*/ 347693 w 510"/>
                <a:gd name="T51" fmla="*/ 550541 h 569"/>
                <a:gd name="T52" fmla="*/ 331234 w 510"/>
                <a:gd name="T53" fmla="*/ 625050 h 569"/>
                <a:gd name="T54" fmla="*/ 329176 w 510"/>
                <a:gd name="T55" fmla="*/ 625050 h 569"/>
                <a:gd name="T56" fmla="*/ 312718 w 510"/>
                <a:gd name="T57" fmla="*/ 674723 h 569"/>
                <a:gd name="T58" fmla="*/ 146072 w 510"/>
                <a:gd name="T59" fmla="*/ 786486 h 569"/>
                <a:gd name="T60" fmla="*/ 14401 w 510"/>
                <a:gd name="T61" fmla="*/ 1034851 h 569"/>
                <a:gd name="T62" fmla="*/ 0 w 510"/>
                <a:gd name="T63" fmla="*/ 1177660 h 569"/>
                <a:gd name="T64" fmla="*/ 1049250 w 510"/>
                <a:gd name="T65" fmla="*/ 1177660 h 569"/>
                <a:gd name="T66" fmla="*/ 946382 w 510"/>
                <a:gd name="T67" fmla="*/ 997596 h 5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10" h="569">
                  <a:moveTo>
                    <a:pt x="460" y="482"/>
                  </a:moveTo>
                  <a:cubicBezTo>
                    <a:pt x="456" y="437"/>
                    <a:pt x="407" y="401"/>
                    <a:pt x="376" y="394"/>
                  </a:cubicBezTo>
                  <a:cubicBezTo>
                    <a:pt x="347" y="388"/>
                    <a:pt x="320" y="372"/>
                    <a:pt x="312" y="369"/>
                  </a:cubicBezTo>
                  <a:cubicBezTo>
                    <a:pt x="311" y="382"/>
                    <a:pt x="315" y="409"/>
                    <a:pt x="318" y="428"/>
                  </a:cubicBezTo>
                  <a:cubicBezTo>
                    <a:pt x="317" y="430"/>
                    <a:pt x="314" y="427"/>
                    <a:pt x="312" y="422"/>
                  </a:cubicBezTo>
                  <a:cubicBezTo>
                    <a:pt x="302" y="400"/>
                    <a:pt x="299" y="388"/>
                    <a:pt x="291" y="392"/>
                  </a:cubicBezTo>
                  <a:cubicBezTo>
                    <a:pt x="285" y="395"/>
                    <a:pt x="281" y="410"/>
                    <a:pt x="276" y="424"/>
                  </a:cubicBezTo>
                  <a:cubicBezTo>
                    <a:pt x="252" y="394"/>
                    <a:pt x="194" y="332"/>
                    <a:pt x="166" y="306"/>
                  </a:cubicBezTo>
                  <a:cubicBezTo>
                    <a:pt x="167" y="303"/>
                    <a:pt x="170" y="300"/>
                    <a:pt x="173" y="299"/>
                  </a:cubicBezTo>
                  <a:cubicBezTo>
                    <a:pt x="181" y="312"/>
                    <a:pt x="197" y="335"/>
                    <a:pt x="216" y="344"/>
                  </a:cubicBezTo>
                  <a:cubicBezTo>
                    <a:pt x="238" y="356"/>
                    <a:pt x="290" y="386"/>
                    <a:pt x="290" y="386"/>
                  </a:cubicBezTo>
                  <a:cubicBezTo>
                    <a:pt x="290" y="386"/>
                    <a:pt x="300" y="362"/>
                    <a:pt x="303" y="347"/>
                  </a:cubicBezTo>
                  <a:cubicBezTo>
                    <a:pt x="303" y="345"/>
                    <a:pt x="303" y="345"/>
                    <a:pt x="303" y="345"/>
                  </a:cubicBezTo>
                  <a:cubicBezTo>
                    <a:pt x="303" y="344"/>
                    <a:pt x="303" y="342"/>
                    <a:pt x="303" y="341"/>
                  </a:cubicBezTo>
                  <a:cubicBezTo>
                    <a:pt x="303" y="330"/>
                    <a:pt x="300" y="323"/>
                    <a:pt x="311" y="320"/>
                  </a:cubicBezTo>
                  <a:cubicBezTo>
                    <a:pt x="323" y="317"/>
                    <a:pt x="339" y="278"/>
                    <a:pt x="344" y="254"/>
                  </a:cubicBezTo>
                  <a:cubicBezTo>
                    <a:pt x="350" y="230"/>
                    <a:pt x="350" y="209"/>
                    <a:pt x="361" y="182"/>
                  </a:cubicBezTo>
                  <a:cubicBezTo>
                    <a:pt x="373" y="156"/>
                    <a:pt x="371" y="131"/>
                    <a:pt x="359" y="98"/>
                  </a:cubicBezTo>
                  <a:cubicBezTo>
                    <a:pt x="341" y="21"/>
                    <a:pt x="306" y="42"/>
                    <a:pt x="306" y="42"/>
                  </a:cubicBezTo>
                  <a:cubicBezTo>
                    <a:pt x="259" y="0"/>
                    <a:pt x="205" y="39"/>
                    <a:pt x="181" y="63"/>
                  </a:cubicBezTo>
                  <a:cubicBezTo>
                    <a:pt x="181" y="63"/>
                    <a:pt x="181" y="63"/>
                    <a:pt x="179" y="63"/>
                  </a:cubicBezTo>
                  <a:cubicBezTo>
                    <a:pt x="175" y="66"/>
                    <a:pt x="172" y="71"/>
                    <a:pt x="169" y="77"/>
                  </a:cubicBezTo>
                  <a:cubicBezTo>
                    <a:pt x="146" y="110"/>
                    <a:pt x="152" y="179"/>
                    <a:pt x="152" y="179"/>
                  </a:cubicBezTo>
                  <a:cubicBezTo>
                    <a:pt x="152" y="179"/>
                    <a:pt x="149" y="180"/>
                    <a:pt x="146" y="197"/>
                  </a:cubicBezTo>
                  <a:cubicBezTo>
                    <a:pt x="145" y="213"/>
                    <a:pt x="152" y="239"/>
                    <a:pt x="157" y="248"/>
                  </a:cubicBezTo>
                  <a:cubicBezTo>
                    <a:pt x="160" y="257"/>
                    <a:pt x="167" y="258"/>
                    <a:pt x="169" y="266"/>
                  </a:cubicBezTo>
                  <a:cubicBezTo>
                    <a:pt x="169" y="266"/>
                    <a:pt x="166" y="284"/>
                    <a:pt x="161" y="302"/>
                  </a:cubicBezTo>
                  <a:cubicBezTo>
                    <a:pt x="161" y="302"/>
                    <a:pt x="161" y="302"/>
                    <a:pt x="160" y="302"/>
                  </a:cubicBezTo>
                  <a:cubicBezTo>
                    <a:pt x="158" y="305"/>
                    <a:pt x="161" y="309"/>
                    <a:pt x="152" y="326"/>
                  </a:cubicBezTo>
                  <a:cubicBezTo>
                    <a:pt x="139" y="347"/>
                    <a:pt x="119" y="354"/>
                    <a:pt x="71" y="380"/>
                  </a:cubicBezTo>
                  <a:cubicBezTo>
                    <a:pt x="24" y="404"/>
                    <a:pt x="12" y="454"/>
                    <a:pt x="7" y="500"/>
                  </a:cubicBezTo>
                  <a:cubicBezTo>
                    <a:pt x="5" y="528"/>
                    <a:pt x="1" y="552"/>
                    <a:pt x="0" y="569"/>
                  </a:cubicBezTo>
                  <a:cubicBezTo>
                    <a:pt x="510" y="569"/>
                    <a:pt x="510" y="569"/>
                    <a:pt x="510" y="569"/>
                  </a:cubicBezTo>
                  <a:cubicBezTo>
                    <a:pt x="484" y="545"/>
                    <a:pt x="463" y="526"/>
                    <a:pt x="460" y="48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PK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947E2F5-CD28-481D-9CD5-1C6AEED5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456" y="5149673"/>
              <a:ext cx="665110" cy="952588"/>
            </a:xfrm>
            <a:custGeom>
              <a:avLst/>
              <a:gdLst>
                <a:gd name="T0" fmla="*/ 178 w 323"/>
                <a:gd name="T1" fmla="*/ 0 h 461"/>
                <a:gd name="T2" fmla="*/ 8 w 323"/>
                <a:gd name="T3" fmla="*/ 0 h 461"/>
                <a:gd name="T4" fmla="*/ 7 w 323"/>
                <a:gd name="T5" fmla="*/ 293 h 461"/>
                <a:gd name="T6" fmla="*/ 0 w 323"/>
                <a:gd name="T7" fmla="*/ 388 h 461"/>
                <a:gd name="T8" fmla="*/ 0 w 323"/>
                <a:gd name="T9" fmla="*/ 410 h 461"/>
                <a:gd name="T10" fmla="*/ 40 w 323"/>
                <a:gd name="T11" fmla="*/ 430 h 461"/>
                <a:gd name="T12" fmla="*/ 108 w 323"/>
                <a:gd name="T13" fmla="*/ 431 h 461"/>
                <a:gd name="T14" fmla="*/ 123 w 323"/>
                <a:gd name="T15" fmla="*/ 425 h 461"/>
                <a:gd name="T16" fmla="*/ 202 w 323"/>
                <a:gd name="T17" fmla="*/ 448 h 461"/>
                <a:gd name="T18" fmla="*/ 323 w 323"/>
                <a:gd name="T19" fmla="*/ 439 h 461"/>
                <a:gd name="T20" fmla="*/ 256 w 323"/>
                <a:gd name="T21" fmla="*/ 407 h 461"/>
                <a:gd name="T22" fmla="*/ 191 w 323"/>
                <a:gd name="T23" fmla="*/ 359 h 461"/>
                <a:gd name="T24" fmla="*/ 200 w 323"/>
                <a:gd name="T25" fmla="*/ 353 h 461"/>
                <a:gd name="T26" fmla="*/ 152 w 323"/>
                <a:gd name="T27" fmla="*/ 293 h 461"/>
                <a:gd name="T28" fmla="*/ 152 w 323"/>
                <a:gd name="T29" fmla="*/ 228 h 461"/>
                <a:gd name="T30" fmla="*/ 178 w 323"/>
                <a:gd name="T31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3" h="461">
                  <a:moveTo>
                    <a:pt x="17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66"/>
                    <a:pt x="13" y="245"/>
                    <a:pt x="7" y="293"/>
                  </a:cubicBezTo>
                  <a:cubicBezTo>
                    <a:pt x="0" y="343"/>
                    <a:pt x="0" y="388"/>
                    <a:pt x="0" y="388"/>
                  </a:cubicBezTo>
                  <a:cubicBezTo>
                    <a:pt x="0" y="388"/>
                    <a:pt x="0" y="394"/>
                    <a:pt x="0" y="410"/>
                  </a:cubicBezTo>
                  <a:cubicBezTo>
                    <a:pt x="0" y="427"/>
                    <a:pt x="12" y="427"/>
                    <a:pt x="40" y="430"/>
                  </a:cubicBezTo>
                  <a:cubicBezTo>
                    <a:pt x="69" y="433"/>
                    <a:pt x="108" y="431"/>
                    <a:pt x="108" y="431"/>
                  </a:cubicBezTo>
                  <a:cubicBezTo>
                    <a:pt x="108" y="431"/>
                    <a:pt x="107" y="418"/>
                    <a:pt x="123" y="425"/>
                  </a:cubicBezTo>
                  <a:cubicBezTo>
                    <a:pt x="139" y="431"/>
                    <a:pt x="172" y="448"/>
                    <a:pt x="202" y="448"/>
                  </a:cubicBezTo>
                  <a:cubicBezTo>
                    <a:pt x="232" y="448"/>
                    <a:pt x="323" y="461"/>
                    <a:pt x="323" y="439"/>
                  </a:cubicBezTo>
                  <a:cubicBezTo>
                    <a:pt x="323" y="416"/>
                    <a:pt x="288" y="407"/>
                    <a:pt x="256" y="407"/>
                  </a:cubicBezTo>
                  <a:cubicBezTo>
                    <a:pt x="226" y="407"/>
                    <a:pt x="191" y="359"/>
                    <a:pt x="191" y="359"/>
                  </a:cubicBezTo>
                  <a:cubicBezTo>
                    <a:pt x="191" y="359"/>
                    <a:pt x="191" y="359"/>
                    <a:pt x="200" y="353"/>
                  </a:cubicBezTo>
                  <a:cubicBezTo>
                    <a:pt x="208" y="349"/>
                    <a:pt x="158" y="311"/>
                    <a:pt x="152" y="293"/>
                  </a:cubicBezTo>
                  <a:cubicBezTo>
                    <a:pt x="145" y="275"/>
                    <a:pt x="146" y="272"/>
                    <a:pt x="152" y="228"/>
                  </a:cubicBezTo>
                  <a:cubicBezTo>
                    <a:pt x="156" y="192"/>
                    <a:pt x="166" y="83"/>
                    <a:pt x="178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30AB7EA-F2E7-44FC-9078-07459D57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161" y="4081187"/>
              <a:ext cx="1082590" cy="1128817"/>
            </a:xfrm>
            <a:custGeom>
              <a:avLst/>
              <a:gdLst>
                <a:gd name="T0" fmla="*/ 440 w 526"/>
                <a:gd name="T1" fmla="*/ 508 h 545"/>
                <a:gd name="T2" fmla="*/ 482 w 526"/>
                <a:gd name="T3" fmla="*/ 267 h 545"/>
                <a:gd name="T4" fmla="*/ 499 w 526"/>
                <a:gd name="T5" fmla="*/ 75 h 545"/>
                <a:gd name="T6" fmla="*/ 515 w 526"/>
                <a:gd name="T7" fmla="*/ 64 h 545"/>
                <a:gd name="T8" fmla="*/ 517 w 526"/>
                <a:gd name="T9" fmla="*/ 7 h 545"/>
                <a:gd name="T10" fmla="*/ 516 w 526"/>
                <a:gd name="T11" fmla="*/ 0 h 545"/>
                <a:gd name="T12" fmla="*/ 57 w 526"/>
                <a:gd name="T13" fmla="*/ 0 h 545"/>
                <a:gd name="T14" fmla="*/ 59 w 526"/>
                <a:gd name="T15" fmla="*/ 31 h 545"/>
                <a:gd name="T16" fmla="*/ 76 w 526"/>
                <a:gd name="T17" fmla="*/ 57 h 545"/>
                <a:gd name="T18" fmla="*/ 35 w 526"/>
                <a:gd name="T19" fmla="*/ 350 h 545"/>
                <a:gd name="T20" fmla="*/ 0 w 526"/>
                <a:gd name="T21" fmla="*/ 545 h 545"/>
                <a:gd name="T22" fmla="*/ 218 w 526"/>
                <a:gd name="T23" fmla="*/ 545 h 545"/>
                <a:gd name="T24" fmla="*/ 254 w 526"/>
                <a:gd name="T25" fmla="*/ 420 h 545"/>
                <a:gd name="T26" fmla="*/ 263 w 526"/>
                <a:gd name="T27" fmla="*/ 538 h 545"/>
                <a:gd name="T28" fmla="*/ 264 w 526"/>
                <a:gd name="T29" fmla="*/ 545 h 545"/>
                <a:gd name="T30" fmla="*/ 434 w 526"/>
                <a:gd name="T31" fmla="*/ 545 h 545"/>
                <a:gd name="T32" fmla="*/ 440 w 526"/>
                <a:gd name="T33" fmla="*/ 50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6" h="545">
                  <a:moveTo>
                    <a:pt x="440" y="508"/>
                  </a:moveTo>
                  <a:cubicBezTo>
                    <a:pt x="453" y="422"/>
                    <a:pt x="472" y="339"/>
                    <a:pt x="482" y="267"/>
                  </a:cubicBezTo>
                  <a:cubicBezTo>
                    <a:pt x="493" y="194"/>
                    <a:pt x="499" y="75"/>
                    <a:pt x="499" y="75"/>
                  </a:cubicBezTo>
                  <a:cubicBezTo>
                    <a:pt x="499" y="75"/>
                    <a:pt x="505" y="73"/>
                    <a:pt x="515" y="64"/>
                  </a:cubicBezTo>
                  <a:cubicBezTo>
                    <a:pt x="526" y="55"/>
                    <a:pt x="523" y="33"/>
                    <a:pt x="517" y="7"/>
                  </a:cubicBezTo>
                  <a:cubicBezTo>
                    <a:pt x="517" y="5"/>
                    <a:pt x="516" y="3"/>
                    <a:pt x="51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5" y="17"/>
                    <a:pt x="54" y="29"/>
                    <a:pt x="59" y="31"/>
                  </a:cubicBezTo>
                  <a:cubicBezTo>
                    <a:pt x="71" y="39"/>
                    <a:pt x="76" y="37"/>
                    <a:pt x="76" y="57"/>
                  </a:cubicBezTo>
                  <a:cubicBezTo>
                    <a:pt x="76" y="76"/>
                    <a:pt x="67" y="201"/>
                    <a:pt x="35" y="350"/>
                  </a:cubicBezTo>
                  <a:cubicBezTo>
                    <a:pt x="24" y="400"/>
                    <a:pt x="12" y="471"/>
                    <a:pt x="0" y="545"/>
                  </a:cubicBezTo>
                  <a:cubicBezTo>
                    <a:pt x="218" y="545"/>
                    <a:pt x="218" y="545"/>
                    <a:pt x="218" y="545"/>
                  </a:cubicBezTo>
                  <a:cubicBezTo>
                    <a:pt x="238" y="476"/>
                    <a:pt x="254" y="420"/>
                    <a:pt x="254" y="420"/>
                  </a:cubicBezTo>
                  <a:cubicBezTo>
                    <a:pt x="254" y="420"/>
                    <a:pt x="259" y="479"/>
                    <a:pt x="263" y="538"/>
                  </a:cubicBezTo>
                  <a:cubicBezTo>
                    <a:pt x="263" y="540"/>
                    <a:pt x="263" y="543"/>
                    <a:pt x="264" y="545"/>
                  </a:cubicBezTo>
                  <a:cubicBezTo>
                    <a:pt x="434" y="545"/>
                    <a:pt x="434" y="545"/>
                    <a:pt x="434" y="545"/>
                  </a:cubicBezTo>
                  <a:cubicBezTo>
                    <a:pt x="436" y="532"/>
                    <a:pt x="438" y="519"/>
                    <a:pt x="440" y="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n-lt"/>
              </a:endParaRPr>
            </a:p>
          </p:txBody>
        </p:sp>
        <p:sp>
          <p:nvSpPr>
            <p:cNvPr id="120905" name="Freeform 16">
              <a:extLst>
                <a:ext uri="{FF2B5EF4-FFF2-40B4-BE49-F238E27FC236}">
                  <a16:creationId xmlns:a16="http://schemas.microsoft.com/office/drawing/2014/main" id="{42AD233C-02C0-476F-8F0A-9DC7638B95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795" y="3011007"/>
              <a:ext cx="1209136" cy="1130688"/>
            </a:xfrm>
            <a:custGeom>
              <a:avLst/>
              <a:gdLst>
                <a:gd name="T0" fmla="*/ 941810 w 588"/>
                <a:gd name="T1" fmla="*/ 753792 h 546"/>
                <a:gd name="T2" fmla="*/ 886288 w 588"/>
                <a:gd name="T3" fmla="*/ 482510 h 546"/>
                <a:gd name="T4" fmla="*/ 941810 w 588"/>
                <a:gd name="T5" fmla="*/ 445234 h 546"/>
                <a:gd name="T6" fmla="*/ 966486 w 588"/>
                <a:gd name="T7" fmla="*/ 376896 h 546"/>
                <a:gd name="T8" fmla="*/ 1155671 w 588"/>
                <a:gd name="T9" fmla="*/ 364471 h 546"/>
                <a:gd name="T10" fmla="*/ 1182403 w 588"/>
                <a:gd name="T11" fmla="*/ 134606 h 546"/>
                <a:gd name="T12" fmla="*/ 1050797 w 588"/>
                <a:gd name="T13" fmla="*/ 0 h 546"/>
                <a:gd name="T14" fmla="*/ 1050797 w 588"/>
                <a:gd name="T15" fmla="*/ 0 h 546"/>
                <a:gd name="T16" fmla="*/ 2056 w 588"/>
                <a:gd name="T17" fmla="*/ 0 h 546"/>
                <a:gd name="T18" fmla="*/ 8225 w 588"/>
                <a:gd name="T19" fmla="*/ 53842 h 546"/>
                <a:gd name="T20" fmla="*/ 94592 w 588"/>
                <a:gd name="T21" fmla="*/ 306487 h 546"/>
                <a:gd name="T22" fmla="*/ 111043 w 588"/>
                <a:gd name="T23" fmla="*/ 575698 h 546"/>
                <a:gd name="T24" fmla="*/ 78141 w 588"/>
                <a:gd name="T25" fmla="*/ 718587 h 546"/>
                <a:gd name="T26" fmla="*/ 65803 w 588"/>
                <a:gd name="T27" fmla="*/ 927744 h 546"/>
                <a:gd name="T28" fmla="*/ 30845 w 588"/>
                <a:gd name="T29" fmla="*/ 1130688 h 546"/>
                <a:gd name="T30" fmla="*/ 974712 w 588"/>
                <a:gd name="T31" fmla="*/ 1130688 h 546"/>
                <a:gd name="T32" fmla="*/ 941810 w 588"/>
                <a:gd name="T33" fmla="*/ 753792 h 546"/>
                <a:gd name="T34" fmla="*/ 727949 w 588"/>
                <a:gd name="T35" fmla="*/ 97330 h 546"/>
                <a:gd name="T36" fmla="*/ 787583 w 588"/>
                <a:gd name="T37" fmla="*/ 99401 h 546"/>
                <a:gd name="T38" fmla="*/ 867781 w 588"/>
                <a:gd name="T39" fmla="*/ 300274 h 546"/>
                <a:gd name="T40" fmla="*/ 738231 w 588"/>
                <a:gd name="T41" fmla="*/ 246432 h 546"/>
                <a:gd name="T42" fmla="*/ 795809 w 588"/>
                <a:gd name="T43" fmla="*/ 180165 h 546"/>
                <a:gd name="T44" fmla="*/ 727949 w 588"/>
                <a:gd name="T45" fmla="*/ 97330 h 546"/>
                <a:gd name="T46" fmla="*/ 867781 w 588"/>
                <a:gd name="T47" fmla="*/ 325125 h 546"/>
                <a:gd name="T48" fmla="*/ 896570 w 588"/>
                <a:gd name="T49" fmla="*/ 474226 h 546"/>
                <a:gd name="T50" fmla="*/ 857500 w 588"/>
                <a:gd name="T51" fmla="*/ 501147 h 546"/>
                <a:gd name="T52" fmla="*/ 867781 w 588"/>
                <a:gd name="T53" fmla="*/ 325125 h 5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88" h="546">
                  <a:moveTo>
                    <a:pt x="458" y="364"/>
                  </a:moveTo>
                  <a:cubicBezTo>
                    <a:pt x="452" y="311"/>
                    <a:pt x="431" y="233"/>
                    <a:pt x="431" y="233"/>
                  </a:cubicBezTo>
                  <a:cubicBezTo>
                    <a:pt x="431" y="233"/>
                    <a:pt x="448" y="226"/>
                    <a:pt x="458" y="215"/>
                  </a:cubicBezTo>
                  <a:cubicBezTo>
                    <a:pt x="469" y="206"/>
                    <a:pt x="470" y="182"/>
                    <a:pt x="470" y="182"/>
                  </a:cubicBezTo>
                  <a:cubicBezTo>
                    <a:pt x="470" y="182"/>
                    <a:pt x="535" y="188"/>
                    <a:pt x="562" y="176"/>
                  </a:cubicBezTo>
                  <a:cubicBezTo>
                    <a:pt x="588" y="166"/>
                    <a:pt x="584" y="107"/>
                    <a:pt x="575" y="65"/>
                  </a:cubicBezTo>
                  <a:cubicBezTo>
                    <a:pt x="565" y="23"/>
                    <a:pt x="538" y="24"/>
                    <a:pt x="511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2"/>
                    <a:pt x="1" y="21"/>
                    <a:pt x="4" y="26"/>
                  </a:cubicBezTo>
                  <a:cubicBezTo>
                    <a:pt x="11" y="36"/>
                    <a:pt x="29" y="96"/>
                    <a:pt x="46" y="148"/>
                  </a:cubicBezTo>
                  <a:cubicBezTo>
                    <a:pt x="64" y="197"/>
                    <a:pt x="57" y="256"/>
                    <a:pt x="54" y="278"/>
                  </a:cubicBezTo>
                  <a:cubicBezTo>
                    <a:pt x="50" y="299"/>
                    <a:pt x="37" y="319"/>
                    <a:pt x="38" y="347"/>
                  </a:cubicBezTo>
                  <a:cubicBezTo>
                    <a:pt x="40" y="376"/>
                    <a:pt x="37" y="404"/>
                    <a:pt x="32" y="448"/>
                  </a:cubicBezTo>
                  <a:cubicBezTo>
                    <a:pt x="30" y="475"/>
                    <a:pt x="20" y="517"/>
                    <a:pt x="15" y="546"/>
                  </a:cubicBezTo>
                  <a:cubicBezTo>
                    <a:pt x="474" y="546"/>
                    <a:pt x="474" y="546"/>
                    <a:pt x="474" y="546"/>
                  </a:cubicBezTo>
                  <a:cubicBezTo>
                    <a:pt x="469" y="510"/>
                    <a:pt x="462" y="413"/>
                    <a:pt x="458" y="364"/>
                  </a:cubicBezTo>
                  <a:close/>
                  <a:moveTo>
                    <a:pt x="354" y="47"/>
                  </a:moveTo>
                  <a:cubicBezTo>
                    <a:pt x="343" y="47"/>
                    <a:pt x="362" y="30"/>
                    <a:pt x="383" y="48"/>
                  </a:cubicBezTo>
                  <a:cubicBezTo>
                    <a:pt x="405" y="66"/>
                    <a:pt x="422" y="145"/>
                    <a:pt x="422" y="145"/>
                  </a:cubicBezTo>
                  <a:cubicBezTo>
                    <a:pt x="422" y="145"/>
                    <a:pt x="377" y="127"/>
                    <a:pt x="359" y="119"/>
                  </a:cubicBezTo>
                  <a:cubicBezTo>
                    <a:pt x="359" y="119"/>
                    <a:pt x="387" y="110"/>
                    <a:pt x="387" y="87"/>
                  </a:cubicBezTo>
                  <a:cubicBezTo>
                    <a:pt x="387" y="63"/>
                    <a:pt x="365" y="48"/>
                    <a:pt x="354" y="47"/>
                  </a:cubicBezTo>
                  <a:close/>
                  <a:moveTo>
                    <a:pt x="422" y="157"/>
                  </a:moveTo>
                  <a:cubicBezTo>
                    <a:pt x="436" y="229"/>
                    <a:pt x="436" y="229"/>
                    <a:pt x="436" y="229"/>
                  </a:cubicBezTo>
                  <a:cubicBezTo>
                    <a:pt x="417" y="242"/>
                    <a:pt x="417" y="242"/>
                    <a:pt x="417" y="242"/>
                  </a:cubicBezTo>
                  <a:cubicBezTo>
                    <a:pt x="417" y="242"/>
                    <a:pt x="421" y="182"/>
                    <a:pt x="422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PK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F7415B-3955-4A10-9776-0835A06BE114}"/>
              </a:ext>
            </a:extLst>
          </p:cNvPr>
          <p:cNvCxnSpPr/>
          <p:nvPr/>
        </p:nvCxnSpPr>
        <p:spPr>
          <a:xfrm flipH="1" flipV="1">
            <a:off x="4403725" y="2552700"/>
            <a:ext cx="10842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F935F3-CE16-46E4-9C18-37BC9D2E26D8}"/>
              </a:ext>
            </a:extLst>
          </p:cNvPr>
          <p:cNvCxnSpPr/>
          <p:nvPr/>
        </p:nvCxnSpPr>
        <p:spPr>
          <a:xfrm>
            <a:off x="6861175" y="2513013"/>
            <a:ext cx="112712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BB6246-3F2E-4FAA-A10C-8D6ABD82DEC1}"/>
              </a:ext>
            </a:extLst>
          </p:cNvPr>
          <p:cNvCxnSpPr/>
          <p:nvPr/>
        </p:nvCxnSpPr>
        <p:spPr>
          <a:xfrm flipH="1" flipV="1">
            <a:off x="4187825" y="3602038"/>
            <a:ext cx="108267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8AAABA-AF01-40C1-BE65-1F42BD582C7C}"/>
              </a:ext>
            </a:extLst>
          </p:cNvPr>
          <p:cNvCxnSpPr/>
          <p:nvPr/>
        </p:nvCxnSpPr>
        <p:spPr>
          <a:xfrm>
            <a:off x="6821488" y="3587750"/>
            <a:ext cx="112712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05103-32B6-4859-A264-9FCD66562529}"/>
              </a:ext>
            </a:extLst>
          </p:cNvPr>
          <p:cNvCxnSpPr/>
          <p:nvPr/>
        </p:nvCxnSpPr>
        <p:spPr>
          <a:xfrm flipH="1" flipV="1">
            <a:off x="4187825" y="4879975"/>
            <a:ext cx="108267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82B260-EB02-4C6B-8393-22BBE67BDEB0}"/>
              </a:ext>
            </a:extLst>
          </p:cNvPr>
          <p:cNvCxnSpPr/>
          <p:nvPr/>
        </p:nvCxnSpPr>
        <p:spPr>
          <a:xfrm>
            <a:off x="6861175" y="4879975"/>
            <a:ext cx="112712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B9CC89-4994-4880-98F7-1983130478C3}"/>
              </a:ext>
            </a:extLst>
          </p:cNvPr>
          <p:cNvCxnSpPr/>
          <p:nvPr/>
        </p:nvCxnSpPr>
        <p:spPr>
          <a:xfrm flipH="1" flipV="1">
            <a:off x="4187825" y="5740400"/>
            <a:ext cx="108267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A0470B-0EF8-45DD-8398-119BDCA503D4}"/>
              </a:ext>
            </a:extLst>
          </p:cNvPr>
          <p:cNvCxnSpPr/>
          <p:nvPr/>
        </p:nvCxnSpPr>
        <p:spPr>
          <a:xfrm>
            <a:off x="6815138" y="5753100"/>
            <a:ext cx="1127125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12380D-7ADF-4F9D-8EC2-58F934E637B4}"/>
              </a:ext>
            </a:extLst>
          </p:cNvPr>
          <p:cNvGrpSpPr>
            <a:grpSpLocks/>
          </p:cNvGrpSpPr>
          <p:nvPr/>
        </p:nvGrpSpPr>
        <p:grpSpPr bwMode="auto">
          <a:xfrm>
            <a:off x="7861300" y="3163888"/>
            <a:ext cx="731838" cy="733425"/>
            <a:chOff x="8472655" y="2632820"/>
            <a:chExt cx="732135" cy="732133"/>
          </a:xfrm>
        </p:grpSpPr>
        <p:sp>
          <p:nvSpPr>
            <p:cNvPr id="27" name="타원 132">
              <a:extLst>
                <a:ext uri="{FF2B5EF4-FFF2-40B4-BE49-F238E27FC236}">
                  <a16:creationId xmlns:a16="http://schemas.microsoft.com/office/drawing/2014/main" id="{F7201D78-F35D-4807-BAD8-61A6D154154A}"/>
                </a:ext>
              </a:extLst>
            </p:cNvPr>
            <p:cNvSpPr/>
            <p:nvPr/>
          </p:nvSpPr>
          <p:spPr>
            <a:xfrm>
              <a:off x="8472655" y="2632820"/>
              <a:ext cx="732135" cy="732133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sp>
          <p:nvSpPr>
            <p:cNvPr id="120893" name="AutoShape 137">
              <a:extLst>
                <a:ext uri="{FF2B5EF4-FFF2-40B4-BE49-F238E27FC236}">
                  <a16:creationId xmlns:a16="http://schemas.microsoft.com/office/drawing/2014/main" id="{89CA9757-3B45-49B8-A836-67295D29C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062" y="2828919"/>
              <a:ext cx="341667" cy="339342"/>
            </a:xfrm>
            <a:custGeom>
              <a:avLst/>
              <a:gdLst>
                <a:gd name="T0" fmla="*/ 2147483646 w 21437"/>
                <a:gd name="T1" fmla="*/ 2147483646 h 21437"/>
                <a:gd name="T2" fmla="*/ 2147483646 w 21437"/>
                <a:gd name="T3" fmla="*/ 2147483646 h 21437"/>
                <a:gd name="T4" fmla="*/ 2147483646 w 21437"/>
                <a:gd name="T5" fmla="*/ 2011941622 h 21437"/>
                <a:gd name="T6" fmla="*/ 2147483646 w 21437"/>
                <a:gd name="T7" fmla="*/ 762726494 h 21437"/>
                <a:gd name="T8" fmla="*/ 2147483646 w 21437"/>
                <a:gd name="T9" fmla="*/ 411423040 h 21437"/>
                <a:gd name="T10" fmla="*/ 1647588944 w 21437"/>
                <a:gd name="T11" fmla="*/ 1081996882 h 21437"/>
                <a:gd name="T12" fmla="*/ 637019434 w 21437"/>
                <a:gd name="T13" fmla="*/ 105557444 h 21437"/>
                <a:gd name="T14" fmla="*/ 109218924 w 21437"/>
                <a:gd name="T15" fmla="*/ 105557444 h 21437"/>
                <a:gd name="T16" fmla="*/ 109218924 w 21437"/>
                <a:gd name="T17" fmla="*/ 615633759 h 21437"/>
                <a:gd name="T18" fmla="*/ 1119584393 w 21437"/>
                <a:gd name="T19" fmla="*/ 1592075065 h 21437"/>
                <a:gd name="T20" fmla="*/ 427277367 w 21437"/>
                <a:gd name="T21" fmla="*/ 2147483646 h 21437"/>
                <a:gd name="T22" fmla="*/ 791000050 w 21437"/>
                <a:gd name="T23" fmla="*/ 2147483646 h 21437"/>
                <a:gd name="T24" fmla="*/ 2082020694 w 21437"/>
                <a:gd name="T25" fmla="*/ 2147483646 h 21437"/>
                <a:gd name="T26" fmla="*/ 2147483646 w 21437"/>
                <a:gd name="T27" fmla="*/ 2147483646 h 21437"/>
                <a:gd name="T28" fmla="*/ 2147483646 w 21437"/>
                <a:gd name="T29" fmla="*/ 2147483646 h 21437"/>
                <a:gd name="T30" fmla="*/ 2147483646 w 21437"/>
                <a:gd name="T31" fmla="*/ 2147483646 h 21437"/>
                <a:gd name="T32" fmla="*/ 2147483646 w 21437"/>
                <a:gd name="T33" fmla="*/ 2147483646 h 21437"/>
                <a:gd name="T34" fmla="*/ 2147483646 w 21437"/>
                <a:gd name="T35" fmla="*/ 2147483646 h 21437"/>
                <a:gd name="T36" fmla="*/ 2147483646 w 21437"/>
                <a:gd name="T37" fmla="*/ 2147483646 h 21437"/>
                <a:gd name="T38" fmla="*/ 2147483646 w 21437"/>
                <a:gd name="T39" fmla="*/ 2147483646 h 214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437" h="21437">
                  <a:moveTo>
                    <a:pt x="19812" y="13283"/>
                  </a:moveTo>
                  <a:lnTo>
                    <a:pt x="15988" y="13630"/>
                  </a:lnTo>
                  <a:lnTo>
                    <a:pt x="11660" y="9301"/>
                  </a:lnTo>
                  <a:lnTo>
                    <a:pt x="21210" y="3526"/>
                  </a:lnTo>
                  <a:lnTo>
                    <a:pt x="19586" y="1902"/>
                  </a:lnTo>
                  <a:lnTo>
                    <a:pt x="7361" y="5002"/>
                  </a:lnTo>
                  <a:lnTo>
                    <a:pt x="2846" y="488"/>
                  </a:lnTo>
                  <a:cubicBezTo>
                    <a:pt x="2195" y="-163"/>
                    <a:pt x="1140" y="-163"/>
                    <a:pt x="488" y="488"/>
                  </a:cubicBezTo>
                  <a:cubicBezTo>
                    <a:pt x="-163" y="1140"/>
                    <a:pt x="-163" y="2195"/>
                    <a:pt x="488" y="2846"/>
                  </a:cubicBezTo>
                  <a:lnTo>
                    <a:pt x="5002" y="7360"/>
                  </a:lnTo>
                  <a:lnTo>
                    <a:pt x="1909" y="19578"/>
                  </a:lnTo>
                  <a:lnTo>
                    <a:pt x="3534" y="21203"/>
                  </a:lnTo>
                  <a:lnTo>
                    <a:pt x="9302" y="11659"/>
                  </a:lnTo>
                  <a:lnTo>
                    <a:pt x="13630" y="15988"/>
                  </a:lnTo>
                  <a:lnTo>
                    <a:pt x="13283" y="19812"/>
                  </a:lnTo>
                  <a:lnTo>
                    <a:pt x="14907" y="21437"/>
                  </a:lnTo>
                  <a:lnTo>
                    <a:pt x="17265" y="17265"/>
                  </a:lnTo>
                  <a:lnTo>
                    <a:pt x="21437" y="14907"/>
                  </a:lnTo>
                  <a:lnTo>
                    <a:pt x="19812" y="13283"/>
                  </a:lnTo>
                  <a:close/>
                  <a:moveTo>
                    <a:pt x="19812" y="13283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PK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927C7A-1751-4402-8C3F-CAC0C4E1E4F5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4411663"/>
            <a:ext cx="731838" cy="733425"/>
            <a:chOff x="2979741" y="3558779"/>
            <a:chExt cx="732135" cy="732133"/>
          </a:xfrm>
        </p:grpSpPr>
        <p:sp>
          <p:nvSpPr>
            <p:cNvPr id="30" name="타원 132">
              <a:extLst>
                <a:ext uri="{FF2B5EF4-FFF2-40B4-BE49-F238E27FC236}">
                  <a16:creationId xmlns:a16="http://schemas.microsoft.com/office/drawing/2014/main" id="{07D11807-BFF9-417B-B61C-D1B2204B493B}"/>
                </a:ext>
              </a:extLst>
            </p:cNvPr>
            <p:cNvSpPr/>
            <p:nvPr/>
          </p:nvSpPr>
          <p:spPr>
            <a:xfrm>
              <a:off x="2979741" y="3558779"/>
              <a:ext cx="732135" cy="73213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grpSp>
          <p:nvGrpSpPr>
            <p:cNvPr id="31" name="Group 197">
              <a:extLst>
                <a:ext uri="{FF2B5EF4-FFF2-40B4-BE49-F238E27FC236}">
                  <a16:creationId xmlns:a16="http://schemas.microsoft.com/office/drawing/2014/main" id="{3D8AD8AA-3616-4E32-87CF-859FEDC68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9207" y="3743495"/>
              <a:ext cx="337019" cy="341666"/>
              <a:chOff x="0" y="0"/>
              <a:chExt cx="570" cy="576"/>
            </a:xfrm>
            <a:solidFill>
              <a:srgbClr val="FFFFFF"/>
            </a:solidFill>
          </p:grpSpPr>
          <p:sp>
            <p:nvSpPr>
              <p:cNvPr id="32" name="AutoShape 195">
                <a:extLst>
                  <a:ext uri="{FF2B5EF4-FFF2-40B4-BE49-F238E27FC236}">
                    <a16:creationId xmlns:a16="http://schemas.microsoft.com/office/drawing/2014/main" id="{EB43C104-900E-44B5-BD4C-FD657EDAA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" y="248"/>
                <a:ext cx="2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21600"/>
                    </a:moveTo>
                    <a:cubicBezTo>
                      <a:pt x="16007" y="16818"/>
                      <a:pt x="8457" y="9069"/>
                      <a:pt x="0" y="0"/>
                    </a:cubicBezTo>
                    <a:cubicBezTo>
                      <a:pt x="6420" y="10388"/>
                      <a:pt x="13700" y="17478"/>
                      <a:pt x="21600" y="21600"/>
                    </a:cubicBezTo>
                    <a:close/>
                    <a:moveTo>
                      <a:pt x="2160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33" name="AutoShape 196">
                <a:extLst>
                  <a:ext uri="{FF2B5EF4-FFF2-40B4-BE49-F238E27FC236}">
                    <a16:creationId xmlns:a16="http://schemas.microsoft.com/office/drawing/2014/main" id="{80F843A4-92DE-4735-9EDB-7A6160955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70" cy="576"/>
              </a:xfrm>
              <a:custGeom>
                <a:avLst/>
                <a:gdLst>
                  <a:gd name="T0" fmla="*/ 0 w 20024"/>
                  <a:gd name="T1" fmla="*/ 0 h 21059"/>
                  <a:gd name="T2" fmla="*/ 0 w 20024"/>
                  <a:gd name="T3" fmla="*/ 0 h 21059"/>
                  <a:gd name="T4" fmla="*/ 0 w 20024"/>
                  <a:gd name="T5" fmla="*/ 0 h 21059"/>
                  <a:gd name="T6" fmla="*/ 0 w 20024"/>
                  <a:gd name="T7" fmla="*/ 0 h 21059"/>
                  <a:gd name="T8" fmla="*/ 0 w 20024"/>
                  <a:gd name="T9" fmla="*/ 0 h 21059"/>
                  <a:gd name="T10" fmla="*/ 0 w 20024"/>
                  <a:gd name="T11" fmla="*/ 0 h 21059"/>
                  <a:gd name="T12" fmla="*/ 0 w 20024"/>
                  <a:gd name="T13" fmla="*/ 0 h 21059"/>
                  <a:gd name="T14" fmla="*/ 0 w 20024"/>
                  <a:gd name="T15" fmla="*/ 0 h 21059"/>
                  <a:gd name="T16" fmla="*/ 0 w 20024"/>
                  <a:gd name="T17" fmla="*/ 0 h 21059"/>
                  <a:gd name="T18" fmla="*/ 0 w 20024"/>
                  <a:gd name="T19" fmla="*/ 0 h 21059"/>
                  <a:gd name="T20" fmla="*/ 0 w 20024"/>
                  <a:gd name="T21" fmla="*/ 0 h 21059"/>
                  <a:gd name="T22" fmla="*/ 0 w 20024"/>
                  <a:gd name="T23" fmla="*/ 0 h 21059"/>
                  <a:gd name="T24" fmla="*/ 0 w 20024"/>
                  <a:gd name="T25" fmla="*/ 0 h 21059"/>
                  <a:gd name="T26" fmla="*/ 0 w 20024"/>
                  <a:gd name="T27" fmla="*/ 0 h 21059"/>
                  <a:gd name="T28" fmla="*/ 0 w 20024"/>
                  <a:gd name="T29" fmla="*/ 0 h 21059"/>
                  <a:gd name="T30" fmla="*/ 0 w 20024"/>
                  <a:gd name="T31" fmla="*/ 0 h 21059"/>
                  <a:gd name="T32" fmla="*/ 0 w 20024"/>
                  <a:gd name="T33" fmla="*/ 0 h 21059"/>
                  <a:gd name="T34" fmla="*/ 0 w 20024"/>
                  <a:gd name="T35" fmla="*/ 0 h 21059"/>
                  <a:gd name="T36" fmla="*/ 0 w 20024"/>
                  <a:gd name="T37" fmla="*/ 0 h 21059"/>
                  <a:gd name="T38" fmla="*/ 0 w 20024"/>
                  <a:gd name="T39" fmla="*/ 0 h 21059"/>
                  <a:gd name="T40" fmla="*/ 0 w 20024"/>
                  <a:gd name="T41" fmla="*/ 0 h 21059"/>
                  <a:gd name="T42" fmla="*/ 0 w 20024"/>
                  <a:gd name="T43" fmla="*/ 0 h 21059"/>
                  <a:gd name="T44" fmla="*/ 0 w 20024"/>
                  <a:gd name="T45" fmla="*/ 0 h 21059"/>
                  <a:gd name="T46" fmla="*/ 0 w 20024"/>
                  <a:gd name="T47" fmla="*/ 0 h 21059"/>
                  <a:gd name="T48" fmla="*/ 0 w 20024"/>
                  <a:gd name="T49" fmla="*/ 0 h 21059"/>
                  <a:gd name="T50" fmla="*/ 0 w 20024"/>
                  <a:gd name="T51" fmla="*/ 0 h 21059"/>
                  <a:gd name="T52" fmla="*/ 0 w 20024"/>
                  <a:gd name="T53" fmla="*/ 0 h 21059"/>
                  <a:gd name="T54" fmla="*/ 0 w 20024"/>
                  <a:gd name="T55" fmla="*/ 0 h 21059"/>
                  <a:gd name="T56" fmla="*/ 0 w 20024"/>
                  <a:gd name="T57" fmla="*/ 0 h 21059"/>
                  <a:gd name="T58" fmla="*/ 0 w 20024"/>
                  <a:gd name="T59" fmla="*/ 0 h 21059"/>
                  <a:gd name="T60" fmla="*/ 0 w 20024"/>
                  <a:gd name="T61" fmla="*/ 0 h 21059"/>
                  <a:gd name="T62" fmla="*/ 0 w 20024"/>
                  <a:gd name="T63" fmla="*/ 0 h 21059"/>
                  <a:gd name="T64" fmla="*/ 0 w 20024"/>
                  <a:gd name="T65" fmla="*/ 0 h 21059"/>
                  <a:gd name="T66" fmla="*/ 0 w 20024"/>
                  <a:gd name="T67" fmla="*/ 0 h 21059"/>
                  <a:gd name="T68" fmla="*/ 0 w 20024"/>
                  <a:gd name="T69" fmla="*/ 0 h 21059"/>
                  <a:gd name="T70" fmla="*/ 0 w 20024"/>
                  <a:gd name="T71" fmla="*/ 0 h 21059"/>
                  <a:gd name="T72" fmla="*/ 0 w 20024"/>
                  <a:gd name="T73" fmla="*/ 0 h 21059"/>
                  <a:gd name="T74" fmla="*/ 0 w 20024"/>
                  <a:gd name="T75" fmla="*/ 0 h 21059"/>
                  <a:gd name="T76" fmla="*/ 0 w 20024"/>
                  <a:gd name="T77" fmla="*/ 0 h 21059"/>
                  <a:gd name="T78" fmla="*/ 0 w 20024"/>
                  <a:gd name="T79" fmla="*/ 0 h 21059"/>
                  <a:gd name="T80" fmla="*/ 0 w 20024"/>
                  <a:gd name="T81" fmla="*/ 0 h 21059"/>
                  <a:gd name="T82" fmla="*/ 0 w 20024"/>
                  <a:gd name="T83" fmla="*/ 0 h 21059"/>
                  <a:gd name="T84" fmla="*/ 0 w 20024"/>
                  <a:gd name="T85" fmla="*/ 0 h 21059"/>
                  <a:gd name="T86" fmla="*/ 0 w 20024"/>
                  <a:gd name="T87" fmla="*/ 0 h 21059"/>
                  <a:gd name="T88" fmla="*/ 0 w 20024"/>
                  <a:gd name="T89" fmla="*/ 0 h 21059"/>
                  <a:gd name="T90" fmla="*/ 0 w 20024"/>
                  <a:gd name="T91" fmla="*/ 0 h 21059"/>
                  <a:gd name="T92" fmla="*/ 0 w 20024"/>
                  <a:gd name="T93" fmla="*/ 0 h 210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0024" h="21059">
                    <a:moveTo>
                      <a:pt x="14769" y="15886"/>
                    </a:moveTo>
                    <a:lnTo>
                      <a:pt x="14493" y="15660"/>
                    </a:lnTo>
                    <a:lnTo>
                      <a:pt x="14788" y="15467"/>
                    </a:lnTo>
                    <a:lnTo>
                      <a:pt x="14936" y="15456"/>
                    </a:lnTo>
                    <a:cubicBezTo>
                      <a:pt x="15071" y="15448"/>
                      <a:pt x="17233" y="15305"/>
                      <a:pt x="18271" y="15227"/>
                    </a:cubicBezTo>
                    <a:cubicBezTo>
                      <a:pt x="19519" y="14334"/>
                      <a:pt x="19268" y="13379"/>
                      <a:pt x="18975" y="12855"/>
                    </a:cubicBezTo>
                    <a:cubicBezTo>
                      <a:pt x="18898" y="12856"/>
                      <a:pt x="18811" y="12857"/>
                      <a:pt x="18699" y="12858"/>
                    </a:cubicBezTo>
                    <a:lnTo>
                      <a:pt x="18683" y="12858"/>
                    </a:lnTo>
                    <a:lnTo>
                      <a:pt x="18682" y="12858"/>
                    </a:lnTo>
                    <a:cubicBezTo>
                      <a:pt x="18319" y="12856"/>
                      <a:pt x="15012" y="12701"/>
                      <a:pt x="14844" y="12694"/>
                    </a:cubicBezTo>
                    <a:lnTo>
                      <a:pt x="14678" y="12685"/>
                    </a:lnTo>
                    <a:lnTo>
                      <a:pt x="14386" y="12463"/>
                    </a:lnTo>
                    <a:lnTo>
                      <a:pt x="14656" y="12254"/>
                    </a:lnTo>
                    <a:lnTo>
                      <a:pt x="14818" y="12242"/>
                    </a:lnTo>
                    <a:cubicBezTo>
                      <a:pt x="14990" y="12229"/>
                      <a:pt x="18422" y="11964"/>
                      <a:pt x="18704" y="11959"/>
                    </a:cubicBezTo>
                    <a:cubicBezTo>
                      <a:pt x="19123" y="11953"/>
                      <a:pt x="19273" y="11951"/>
                      <a:pt x="19311" y="11951"/>
                    </a:cubicBezTo>
                    <a:cubicBezTo>
                      <a:pt x="19311" y="11951"/>
                      <a:pt x="19312" y="11951"/>
                      <a:pt x="19312" y="11951"/>
                    </a:cubicBezTo>
                    <a:cubicBezTo>
                      <a:pt x="19991" y="11309"/>
                      <a:pt x="20387" y="10507"/>
                      <a:pt x="19554" y="9691"/>
                    </a:cubicBezTo>
                    <a:cubicBezTo>
                      <a:pt x="18782" y="8935"/>
                      <a:pt x="15840" y="9089"/>
                      <a:pt x="13784" y="9056"/>
                    </a:cubicBezTo>
                    <a:cubicBezTo>
                      <a:pt x="13757" y="9057"/>
                      <a:pt x="13732" y="9057"/>
                      <a:pt x="13702" y="9057"/>
                    </a:cubicBezTo>
                    <a:lnTo>
                      <a:pt x="13698" y="9059"/>
                    </a:lnTo>
                    <a:cubicBezTo>
                      <a:pt x="13649" y="9059"/>
                      <a:pt x="14137" y="9054"/>
                      <a:pt x="13988" y="9048"/>
                    </a:cubicBezTo>
                    <a:cubicBezTo>
                      <a:pt x="13710" y="9040"/>
                      <a:pt x="13453" y="9028"/>
                      <a:pt x="13226" y="9009"/>
                    </a:cubicBezTo>
                    <a:cubicBezTo>
                      <a:pt x="12251" y="8958"/>
                      <a:pt x="10497" y="8968"/>
                      <a:pt x="10398" y="8964"/>
                    </a:cubicBezTo>
                    <a:lnTo>
                      <a:pt x="10343" y="8961"/>
                    </a:lnTo>
                    <a:lnTo>
                      <a:pt x="10040" y="8818"/>
                    </a:lnTo>
                    <a:lnTo>
                      <a:pt x="10340" y="8761"/>
                    </a:lnTo>
                    <a:lnTo>
                      <a:pt x="10392" y="8756"/>
                    </a:lnTo>
                    <a:cubicBezTo>
                      <a:pt x="10458" y="8750"/>
                      <a:pt x="10646" y="8743"/>
                      <a:pt x="11319" y="8672"/>
                    </a:cubicBezTo>
                    <a:cubicBezTo>
                      <a:pt x="10380" y="6546"/>
                      <a:pt x="12015" y="5309"/>
                      <a:pt x="12293" y="4218"/>
                    </a:cubicBezTo>
                    <a:cubicBezTo>
                      <a:pt x="13281" y="346"/>
                      <a:pt x="11306" y="0"/>
                      <a:pt x="11306" y="0"/>
                    </a:cubicBezTo>
                    <a:cubicBezTo>
                      <a:pt x="11306" y="0"/>
                      <a:pt x="6375" y="6964"/>
                      <a:pt x="5882" y="9217"/>
                    </a:cubicBezTo>
                    <a:cubicBezTo>
                      <a:pt x="5540" y="10780"/>
                      <a:pt x="3524" y="10650"/>
                      <a:pt x="2827" y="10619"/>
                    </a:cubicBezTo>
                    <a:cubicBezTo>
                      <a:pt x="-538" y="10467"/>
                      <a:pt x="-1213" y="19295"/>
                      <a:pt x="2526" y="20068"/>
                    </a:cubicBezTo>
                    <a:cubicBezTo>
                      <a:pt x="3273" y="20222"/>
                      <a:pt x="4127" y="19355"/>
                      <a:pt x="5727" y="20057"/>
                    </a:cubicBezTo>
                    <a:cubicBezTo>
                      <a:pt x="9239" y="21600"/>
                      <a:pt x="12279" y="20917"/>
                      <a:pt x="15069" y="20857"/>
                    </a:cubicBezTo>
                    <a:cubicBezTo>
                      <a:pt x="16961" y="20816"/>
                      <a:pt x="16824" y="19393"/>
                      <a:pt x="16651" y="18696"/>
                    </a:cubicBezTo>
                    <a:cubicBezTo>
                      <a:pt x="15741" y="18643"/>
                      <a:pt x="14834" y="18622"/>
                      <a:pt x="14748" y="18618"/>
                    </a:cubicBezTo>
                    <a:lnTo>
                      <a:pt x="14581" y="18611"/>
                    </a:lnTo>
                    <a:lnTo>
                      <a:pt x="14288" y="18403"/>
                    </a:lnTo>
                    <a:lnTo>
                      <a:pt x="14572" y="18191"/>
                    </a:lnTo>
                    <a:lnTo>
                      <a:pt x="14734" y="18179"/>
                    </a:lnTo>
                    <a:cubicBezTo>
                      <a:pt x="14837" y="18172"/>
                      <a:pt x="16113" y="18101"/>
                      <a:pt x="17172" y="18012"/>
                    </a:cubicBezTo>
                    <a:cubicBezTo>
                      <a:pt x="18121" y="17273"/>
                      <a:pt x="17881" y="16561"/>
                      <a:pt x="17661" y="16030"/>
                    </a:cubicBezTo>
                    <a:cubicBezTo>
                      <a:pt x="16564" y="15964"/>
                      <a:pt x="15065" y="15902"/>
                      <a:pt x="14953" y="15897"/>
                    </a:cubicBezTo>
                    <a:lnTo>
                      <a:pt x="14769" y="15886"/>
                    </a:lnTo>
                    <a:close/>
                    <a:moveTo>
                      <a:pt x="14769" y="1588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4898E6-3FCB-46EE-937C-A57BAD24516B}"/>
              </a:ext>
            </a:extLst>
          </p:cNvPr>
          <p:cNvGrpSpPr>
            <a:grpSpLocks/>
          </p:cNvGrpSpPr>
          <p:nvPr/>
        </p:nvGrpSpPr>
        <p:grpSpPr bwMode="auto">
          <a:xfrm>
            <a:off x="3757613" y="3195638"/>
            <a:ext cx="731837" cy="731837"/>
            <a:chOff x="2979741" y="2632820"/>
            <a:chExt cx="732135" cy="732133"/>
          </a:xfrm>
        </p:grpSpPr>
        <p:sp>
          <p:nvSpPr>
            <p:cNvPr id="35" name="타원 132">
              <a:extLst>
                <a:ext uri="{FF2B5EF4-FFF2-40B4-BE49-F238E27FC236}">
                  <a16:creationId xmlns:a16="http://schemas.microsoft.com/office/drawing/2014/main" id="{65148074-9287-4A62-B8F0-C6CA07C9BE43}"/>
                </a:ext>
              </a:extLst>
            </p:cNvPr>
            <p:cNvSpPr/>
            <p:nvPr/>
          </p:nvSpPr>
          <p:spPr>
            <a:xfrm>
              <a:off x="2979741" y="2632820"/>
              <a:ext cx="732135" cy="73213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grpSp>
          <p:nvGrpSpPr>
            <p:cNvPr id="36" name="Group 220">
              <a:extLst>
                <a:ext uri="{FF2B5EF4-FFF2-40B4-BE49-F238E27FC236}">
                  <a16:creationId xmlns:a16="http://schemas.microsoft.com/office/drawing/2014/main" id="{7DEB0BA9-01C0-411B-9C2C-B2CAC60AD9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2321" y="2847205"/>
              <a:ext cx="339342" cy="309126"/>
              <a:chOff x="0" y="0"/>
              <a:chExt cx="575" cy="523"/>
            </a:xfrm>
            <a:solidFill>
              <a:srgbClr val="FFFFFF"/>
            </a:solidFill>
          </p:grpSpPr>
          <p:sp>
            <p:nvSpPr>
              <p:cNvPr id="37" name="AutoShape 217">
                <a:extLst>
                  <a:ext uri="{FF2B5EF4-FFF2-40B4-BE49-F238E27FC236}">
                    <a16:creationId xmlns:a16="http://schemas.microsoft.com/office/drawing/2014/main" id="{E3B426BD-24F5-4E76-907B-C7047D3AA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0"/>
                <a:ext cx="327" cy="523"/>
              </a:xfrm>
              <a:custGeom>
                <a:avLst/>
                <a:gdLst>
                  <a:gd name="T0" fmla="*/ 0 w 21599"/>
                  <a:gd name="T1" fmla="*/ 0 h 21600"/>
                  <a:gd name="T2" fmla="*/ 0 w 21599"/>
                  <a:gd name="T3" fmla="*/ 0 h 21600"/>
                  <a:gd name="T4" fmla="*/ 0 w 21599"/>
                  <a:gd name="T5" fmla="*/ 0 h 21600"/>
                  <a:gd name="T6" fmla="*/ 0 w 21599"/>
                  <a:gd name="T7" fmla="*/ 0 h 21600"/>
                  <a:gd name="T8" fmla="*/ 0 w 21599"/>
                  <a:gd name="T9" fmla="*/ 0 h 21600"/>
                  <a:gd name="T10" fmla="*/ 0 w 21599"/>
                  <a:gd name="T11" fmla="*/ 0 h 21600"/>
                  <a:gd name="T12" fmla="*/ 0 w 21599"/>
                  <a:gd name="T13" fmla="*/ 0 h 21600"/>
                  <a:gd name="T14" fmla="*/ 0 w 21599"/>
                  <a:gd name="T15" fmla="*/ 0 h 21600"/>
                  <a:gd name="T16" fmla="*/ 0 w 21599"/>
                  <a:gd name="T17" fmla="*/ 0 h 21600"/>
                  <a:gd name="T18" fmla="*/ 0 w 21599"/>
                  <a:gd name="T19" fmla="*/ 0 h 21600"/>
                  <a:gd name="T20" fmla="*/ 0 w 21599"/>
                  <a:gd name="T21" fmla="*/ 0 h 21600"/>
                  <a:gd name="T22" fmla="*/ 0 w 21599"/>
                  <a:gd name="T23" fmla="*/ 0 h 21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599" h="21600">
                    <a:moveTo>
                      <a:pt x="19521" y="0"/>
                    </a:moveTo>
                    <a:lnTo>
                      <a:pt x="2078" y="0"/>
                    </a:lnTo>
                    <a:cubicBezTo>
                      <a:pt x="666" y="0"/>
                      <a:pt x="0" y="417"/>
                      <a:pt x="0" y="1302"/>
                    </a:cubicBezTo>
                    <a:lnTo>
                      <a:pt x="0" y="3279"/>
                    </a:lnTo>
                    <a:lnTo>
                      <a:pt x="4806" y="5801"/>
                    </a:lnTo>
                    <a:lnTo>
                      <a:pt x="4806" y="3011"/>
                    </a:lnTo>
                    <a:lnTo>
                      <a:pt x="16793" y="3011"/>
                    </a:lnTo>
                    <a:lnTo>
                      <a:pt x="16793" y="21600"/>
                    </a:lnTo>
                    <a:lnTo>
                      <a:pt x="21599" y="21600"/>
                    </a:lnTo>
                    <a:lnTo>
                      <a:pt x="21599" y="1302"/>
                    </a:lnTo>
                    <a:cubicBezTo>
                      <a:pt x="21600" y="417"/>
                      <a:pt x="20934" y="0"/>
                      <a:pt x="19521" y="0"/>
                    </a:cubicBezTo>
                    <a:close/>
                    <a:moveTo>
                      <a:pt x="19521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38" name="AutoShape 218">
                <a:extLst>
                  <a:ext uri="{FF2B5EF4-FFF2-40B4-BE49-F238E27FC236}">
                    <a16:creationId xmlns:a16="http://schemas.microsoft.com/office/drawing/2014/main" id="{FAE481A3-C049-41A4-BC6C-EC1A894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408"/>
                <a:ext cx="72" cy="11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11452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39" name="AutoShape 219">
                <a:extLst>
                  <a:ext uri="{FF2B5EF4-FFF2-40B4-BE49-F238E27FC236}">
                    <a16:creationId xmlns:a16="http://schemas.microsoft.com/office/drawing/2014/main" id="{FE87F0A8-A02A-48C2-9ABB-CD6597071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03"/>
                <a:ext cx="399" cy="341"/>
              </a:xfrm>
              <a:custGeom>
                <a:avLst/>
                <a:gdLst>
                  <a:gd name="T0" fmla="*/ 0 w 21430"/>
                  <a:gd name="T1" fmla="*/ 0 h 21600"/>
                  <a:gd name="T2" fmla="*/ 0 w 21430"/>
                  <a:gd name="T3" fmla="*/ 0 h 21600"/>
                  <a:gd name="T4" fmla="*/ 0 w 21430"/>
                  <a:gd name="T5" fmla="*/ 0 h 21600"/>
                  <a:gd name="T6" fmla="*/ 0 w 21430"/>
                  <a:gd name="T7" fmla="*/ 0 h 21600"/>
                  <a:gd name="T8" fmla="*/ 0 w 21430"/>
                  <a:gd name="T9" fmla="*/ 0 h 21600"/>
                  <a:gd name="T10" fmla="*/ 0 w 21430"/>
                  <a:gd name="T11" fmla="*/ 0 h 21600"/>
                  <a:gd name="T12" fmla="*/ 0 w 21430"/>
                  <a:gd name="T13" fmla="*/ 0 h 21600"/>
                  <a:gd name="T14" fmla="*/ 0 w 21430"/>
                  <a:gd name="T15" fmla="*/ 0 h 21600"/>
                  <a:gd name="T16" fmla="*/ 0 w 21430"/>
                  <a:gd name="T17" fmla="*/ 0 h 21600"/>
                  <a:gd name="T18" fmla="*/ 0 w 21430"/>
                  <a:gd name="T19" fmla="*/ 0 h 21600"/>
                  <a:gd name="T20" fmla="*/ 0 w 21430"/>
                  <a:gd name="T21" fmla="*/ 0 h 21600"/>
                  <a:gd name="T22" fmla="*/ 0 w 21430"/>
                  <a:gd name="T23" fmla="*/ 0 h 21600"/>
                  <a:gd name="T24" fmla="*/ 0 w 21430"/>
                  <a:gd name="T25" fmla="*/ 0 h 21600"/>
                  <a:gd name="T26" fmla="*/ 0 w 21430"/>
                  <a:gd name="T27" fmla="*/ 0 h 21600"/>
                  <a:gd name="T28" fmla="*/ 0 w 21430"/>
                  <a:gd name="T29" fmla="*/ 0 h 21600"/>
                  <a:gd name="T30" fmla="*/ 0 w 21430"/>
                  <a:gd name="T31" fmla="*/ 0 h 21600"/>
                  <a:gd name="T32" fmla="*/ 0 w 21430"/>
                  <a:gd name="T33" fmla="*/ 0 h 21600"/>
                  <a:gd name="T34" fmla="*/ 0 w 21430"/>
                  <a:gd name="T35" fmla="*/ 0 h 216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430" h="21600">
                    <a:moveTo>
                      <a:pt x="11596" y="357"/>
                    </a:moveTo>
                    <a:cubicBezTo>
                      <a:pt x="11352" y="115"/>
                      <a:pt x="11123" y="1"/>
                      <a:pt x="10931" y="0"/>
                    </a:cubicBezTo>
                    <a:cubicBezTo>
                      <a:pt x="10587" y="0"/>
                      <a:pt x="10359" y="367"/>
                      <a:pt x="10359" y="1039"/>
                    </a:cubicBezTo>
                    <a:lnTo>
                      <a:pt x="10359" y="5885"/>
                    </a:lnTo>
                    <a:cubicBezTo>
                      <a:pt x="10359" y="6409"/>
                      <a:pt x="10359" y="7100"/>
                      <a:pt x="10359" y="7791"/>
                    </a:cubicBezTo>
                    <a:lnTo>
                      <a:pt x="1613" y="7791"/>
                    </a:lnTo>
                    <a:cubicBezTo>
                      <a:pt x="726" y="7791"/>
                      <a:pt x="0" y="8649"/>
                      <a:pt x="0" y="9697"/>
                    </a:cubicBezTo>
                    <a:lnTo>
                      <a:pt x="0" y="11903"/>
                    </a:lnTo>
                    <a:cubicBezTo>
                      <a:pt x="0" y="12951"/>
                      <a:pt x="726" y="13809"/>
                      <a:pt x="1613" y="13809"/>
                    </a:cubicBezTo>
                    <a:lnTo>
                      <a:pt x="10359" y="13809"/>
                    </a:lnTo>
                    <a:cubicBezTo>
                      <a:pt x="10359" y="14499"/>
                      <a:pt x="10359" y="15191"/>
                      <a:pt x="10359" y="15714"/>
                    </a:cubicBezTo>
                    <a:lnTo>
                      <a:pt x="10359" y="20562"/>
                    </a:lnTo>
                    <a:cubicBezTo>
                      <a:pt x="10359" y="21233"/>
                      <a:pt x="10587" y="21600"/>
                      <a:pt x="10931" y="21600"/>
                    </a:cubicBezTo>
                    <a:cubicBezTo>
                      <a:pt x="11123" y="21600"/>
                      <a:pt x="11351" y="21485"/>
                      <a:pt x="11596" y="21244"/>
                    </a:cubicBezTo>
                    <a:lnTo>
                      <a:pt x="20920" y="12024"/>
                    </a:lnTo>
                    <a:cubicBezTo>
                      <a:pt x="21600" y="11351"/>
                      <a:pt x="21600" y="10250"/>
                      <a:pt x="20920" y="9578"/>
                    </a:cubicBezTo>
                    <a:lnTo>
                      <a:pt x="11596" y="357"/>
                    </a:lnTo>
                    <a:close/>
                    <a:moveTo>
                      <a:pt x="11596" y="35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D04A0D-3DAA-4A17-B05C-6D9E7AEA11F3}"/>
              </a:ext>
            </a:extLst>
          </p:cNvPr>
          <p:cNvGrpSpPr>
            <a:grpSpLocks/>
          </p:cNvGrpSpPr>
          <p:nvPr/>
        </p:nvGrpSpPr>
        <p:grpSpPr bwMode="auto">
          <a:xfrm>
            <a:off x="7891463" y="2132013"/>
            <a:ext cx="731837" cy="733425"/>
            <a:chOff x="8472655" y="1706861"/>
            <a:chExt cx="732135" cy="732133"/>
          </a:xfrm>
        </p:grpSpPr>
        <p:sp>
          <p:nvSpPr>
            <p:cNvPr id="41" name="타원 132">
              <a:extLst>
                <a:ext uri="{FF2B5EF4-FFF2-40B4-BE49-F238E27FC236}">
                  <a16:creationId xmlns:a16="http://schemas.microsoft.com/office/drawing/2014/main" id="{CCEFD445-B023-44C6-8FBA-4EB93C3943CD}"/>
                </a:ext>
              </a:extLst>
            </p:cNvPr>
            <p:cNvSpPr/>
            <p:nvPr/>
          </p:nvSpPr>
          <p:spPr>
            <a:xfrm>
              <a:off x="8472655" y="1706861"/>
              <a:ext cx="732135" cy="73213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sp>
          <p:nvSpPr>
            <p:cNvPr id="120887" name="AutoShape 249">
              <a:extLst>
                <a:ext uri="{FF2B5EF4-FFF2-40B4-BE49-F238E27FC236}">
                  <a16:creationId xmlns:a16="http://schemas.microsoft.com/office/drawing/2014/main" id="{2D7D299C-23B2-4507-AA25-76AC628AD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7943" y="1899104"/>
              <a:ext cx="339342" cy="339342"/>
            </a:xfrm>
            <a:custGeom>
              <a:avLst/>
              <a:gdLst>
                <a:gd name="T0" fmla="*/ 2147483646 w 21600"/>
                <a:gd name="T1" fmla="*/ 1123015493 h 21600"/>
                <a:gd name="T2" fmla="*/ 2147483646 w 21600"/>
                <a:gd name="T3" fmla="*/ 162247344 h 21600"/>
                <a:gd name="T4" fmla="*/ 2147483646 w 21600"/>
                <a:gd name="T5" fmla="*/ 0 h 21600"/>
                <a:gd name="T6" fmla="*/ 2147483646 w 21600"/>
                <a:gd name="T7" fmla="*/ 941610125 h 21600"/>
                <a:gd name="T8" fmla="*/ 1382739769 w 21600"/>
                <a:gd name="T9" fmla="*/ 941610125 h 21600"/>
                <a:gd name="T10" fmla="*/ 1382739769 w 21600"/>
                <a:gd name="T11" fmla="*/ 176823292 h 21600"/>
                <a:gd name="T12" fmla="*/ 768106100 w 21600"/>
                <a:gd name="T13" fmla="*/ 176823292 h 21600"/>
                <a:gd name="T14" fmla="*/ 768106100 w 21600"/>
                <a:gd name="T15" fmla="*/ 941610125 h 21600"/>
                <a:gd name="T16" fmla="*/ 0 w 21600"/>
                <a:gd name="T17" fmla="*/ 941610125 h 21600"/>
                <a:gd name="T18" fmla="*/ 0 w 21600"/>
                <a:gd name="T19" fmla="*/ 1553506953 h 21600"/>
                <a:gd name="T20" fmla="*/ 768106100 w 21600"/>
                <a:gd name="T21" fmla="*/ 1553506953 h 21600"/>
                <a:gd name="T22" fmla="*/ 768106100 w 21600"/>
                <a:gd name="T23" fmla="*/ 2147483646 h 21600"/>
                <a:gd name="T24" fmla="*/ 2147483646 w 21600"/>
                <a:gd name="T25" fmla="*/ 2147483646 h 21600"/>
                <a:gd name="T26" fmla="*/ 2147483646 w 21600"/>
                <a:gd name="T27" fmla="*/ 2147483646 h 21600"/>
                <a:gd name="T28" fmla="*/ 2147483646 w 21600"/>
                <a:gd name="T29" fmla="*/ 2147483646 h 21600"/>
                <a:gd name="T30" fmla="*/ 2147483646 w 21600"/>
                <a:gd name="T31" fmla="*/ 2147483646 h 21600"/>
                <a:gd name="T32" fmla="*/ 2147483646 w 21600"/>
                <a:gd name="T33" fmla="*/ 2147483646 h 21600"/>
                <a:gd name="T34" fmla="*/ 2147483646 w 21600"/>
                <a:gd name="T35" fmla="*/ 2147483646 h 21600"/>
                <a:gd name="T36" fmla="*/ 2147483646 w 21600"/>
                <a:gd name="T37" fmla="*/ 2147483646 h 21600"/>
                <a:gd name="T38" fmla="*/ 2147483646 w 21600"/>
                <a:gd name="T39" fmla="*/ 1123015493 h 21600"/>
                <a:gd name="T40" fmla="*/ 2147483646 w 21600"/>
                <a:gd name="T41" fmla="*/ 1123015493 h 21600"/>
                <a:gd name="T42" fmla="*/ 2147483646 w 21600"/>
                <a:gd name="T43" fmla="*/ 1553506953 h 21600"/>
                <a:gd name="T44" fmla="*/ 1382739769 w 21600"/>
                <a:gd name="T45" fmla="*/ 2147483646 h 21600"/>
                <a:gd name="T46" fmla="*/ 1382739769 w 21600"/>
                <a:gd name="T47" fmla="*/ 1553506953 h 21600"/>
                <a:gd name="T48" fmla="*/ 2147483646 w 21600"/>
                <a:gd name="T49" fmla="*/ 1553506953 h 21600"/>
                <a:gd name="T50" fmla="*/ 1526643305 w 21600"/>
                <a:gd name="T51" fmla="*/ 2147483646 h 21600"/>
                <a:gd name="T52" fmla="*/ 2147483646 w 21600"/>
                <a:gd name="T53" fmla="*/ 1735125745 h 21600"/>
                <a:gd name="T54" fmla="*/ 2147483646 w 21600"/>
                <a:gd name="T55" fmla="*/ 2147483646 h 21600"/>
                <a:gd name="T56" fmla="*/ 1526643305 w 21600"/>
                <a:gd name="T57" fmla="*/ 2147483646 h 21600"/>
                <a:gd name="T58" fmla="*/ 1526643305 w 21600"/>
                <a:gd name="T59" fmla="*/ 2147483646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16967" y="5392"/>
                  </a:moveTo>
                  <a:lnTo>
                    <a:pt x="21600" y="779"/>
                  </a:lnTo>
                  <a:lnTo>
                    <a:pt x="20817" y="0"/>
                  </a:lnTo>
                  <a:lnTo>
                    <a:pt x="16277" y="4521"/>
                  </a:lnTo>
                  <a:lnTo>
                    <a:pt x="6639" y="4521"/>
                  </a:lnTo>
                  <a:lnTo>
                    <a:pt x="6639" y="849"/>
                  </a:lnTo>
                  <a:lnTo>
                    <a:pt x="3688" y="849"/>
                  </a:lnTo>
                  <a:lnTo>
                    <a:pt x="3688" y="4521"/>
                  </a:lnTo>
                  <a:lnTo>
                    <a:pt x="0" y="4521"/>
                  </a:lnTo>
                  <a:lnTo>
                    <a:pt x="0" y="7459"/>
                  </a:lnTo>
                  <a:lnTo>
                    <a:pt x="3688" y="7459"/>
                  </a:lnTo>
                  <a:lnTo>
                    <a:pt x="3688" y="17927"/>
                  </a:lnTo>
                  <a:lnTo>
                    <a:pt x="14016" y="17927"/>
                  </a:lnTo>
                  <a:lnTo>
                    <a:pt x="14016" y="21600"/>
                  </a:lnTo>
                  <a:lnTo>
                    <a:pt x="16966" y="21600"/>
                  </a:lnTo>
                  <a:lnTo>
                    <a:pt x="16966" y="17927"/>
                  </a:lnTo>
                  <a:lnTo>
                    <a:pt x="20656" y="17927"/>
                  </a:lnTo>
                  <a:lnTo>
                    <a:pt x="20656" y="14989"/>
                  </a:lnTo>
                  <a:lnTo>
                    <a:pt x="16966" y="14989"/>
                  </a:lnTo>
                  <a:lnTo>
                    <a:pt x="16966" y="5392"/>
                  </a:lnTo>
                  <a:lnTo>
                    <a:pt x="16967" y="5392"/>
                  </a:lnTo>
                  <a:close/>
                  <a:moveTo>
                    <a:pt x="13326" y="7459"/>
                  </a:moveTo>
                  <a:lnTo>
                    <a:pt x="6639" y="14118"/>
                  </a:lnTo>
                  <a:lnTo>
                    <a:pt x="6639" y="7459"/>
                  </a:lnTo>
                  <a:lnTo>
                    <a:pt x="13326" y="7459"/>
                  </a:lnTo>
                  <a:close/>
                  <a:moveTo>
                    <a:pt x="7330" y="14989"/>
                  </a:moveTo>
                  <a:lnTo>
                    <a:pt x="14016" y="8331"/>
                  </a:lnTo>
                  <a:lnTo>
                    <a:pt x="14016" y="14989"/>
                  </a:lnTo>
                  <a:lnTo>
                    <a:pt x="7330" y="14989"/>
                  </a:lnTo>
                  <a:close/>
                  <a:moveTo>
                    <a:pt x="7330" y="14989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PK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63026B7-D9CE-4625-A592-855A57BA55A1}"/>
              </a:ext>
            </a:extLst>
          </p:cNvPr>
          <p:cNvGrpSpPr>
            <a:grpSpLocks/>
          </p:cNvGrpSpPr>
          <p:nvPr/>
        </p:nvGrpSpPr>
        <p:grpSpPr bwMode="auto">
          <a:xfrm>
            <a:off x="7891463" y="4470400"/>
            <a:ext cx="731837" cy="731838"/>
            <a:chOff x="8472655" y="3558779"/>
            <a:chExt cx="732135" cy="732133"/>
          </a:xfrm>
        </p:grpSpPr>
        <p:sp>
          <p:nvSpPr>
            <p:cNvPr id="44" name="타원 132">
              <a:extLst>
                <a:ext uri="{FF2B5EF4-FFF2-40B4-BE49-F238E27FC236}">
                  <a16:creationId xmlns:a16="http://schemas.microsoft.com/office/drawing/2014/main" id="{E1A5C1F0-BFE6-493B-B390-74BE524E8E03}"/>
                </a:ext>
              </a:extLst>
            </p:cNvPr>
            <p:cNvSpPr/>
            <p:nvPr/>
          </p:nvSpPr>
          <p:spPr>
            <a:xfrm>
              <a:off x="8472655" y="3558779"/>
              <a:ext cx="732135" cy="73213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sp>
          <p:nvSpPr>
            <p:cNvPr id="120885" name="AutoShape 250">
              <a:extLst>
                <a:ext uri="{FF2B5EF4-FFF2-40B4-BE49-F238E27FC236}">
                  <a16:creationId xmlns:a16="http://schemas.microsoft.com/office/drawing/2014/main" id="{01B2F737-7092-40E4-B506-AD058391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889" y="3797622"/>
              <a:ext cx="341666" cy="248696"/>
            </a:xfrm>
            <a:custGeom>
              <a:avLst/>
              <a:gdLst>
                <a:gd name="T0" fmla="*/ 2147483646 w 21600"/>
                <a:gd name="T1" fmla="*/ 110438974 h 21600"/>
                <a:gd name="T2" fmla="*/ 2067743698 w 21600"/>
                <a:gd name="T3" fmla="*/ 110438974 h 21600"/>
                <a:gd name="T4" fmla="*/ 2066028440 w 21600"/>
                <a:gd name="T5" fmla="*/ 109117489 h 21600"/>
                <a:gd name="T6" fmla="*/ 1911519593 w 21600"/>
                <a:gd name="T7" fmla="*/ 40249559 h 21600"/>
                <a:gd name="T8" fmla="*/ 1677900593 w 21600"/>
                <a:gd name="T9" fmla="*/ 0 h 21600"/>
                <a:gd name="T10" fmla="*/ 986997243 w 21600"/>
                <a:gd name="T11" fmla="*/ 0 h 21600"/>
                <a:gd name="T12" fmla="*/ 753396703 w 21600"/>
                <a:gd name="T13" fmla="*/ 40249559 h 21600"/>
                <a:gd name="T14" fmla="*/ 599107456 w 21600"/>
                <a:gd name="T15" fmla="*/ 109117489 h 21600"/>
                <a:gd name="T16" fmla="*/ 597152272 w 21600"/>
                <a:gd name="T17" fmla="*/ 110438974 h 21600"/>
                <a:gd name="T18" fmla="*/ 161410358 w 21600"/>
                <a:gd name="T19" fmla="*/ 110438974 h 21600"/>
                <a:gd name="T20" fmla="*/ 0 w 21600"/>
                <a:gd name="T21" fmla="*/ 155487007 h 21600"/>
                <a:gd name="T22" fmla="*/ 0 w 21600"/>
                <a:gd name="T23" fmla="*/ 906146466 h 21600"/>
                <a:gd name="T24" fmla="*/ 161410358 w 21600"/>
                <a:gd name="T25" fmla="*/ 951149596 h 21600"/>
                <a:gd name="T26" fmla="*/ 2147483646 w 21600"/>
                <a:gd name="T27" fmla="*/ 951149596 h 21600"/>
                <a:gd name="T28" fmla="*/ 2147483646 w 21600"/>
                <a:gd name="T29" fmla="*/ 906146466 h 21600"/>
                <a:gd name="T30" fmla="*/ 2147483646 w 21600"/>
                <a:gd name="T31" fmla="*/ 155487007 h 21600"/>
                <a:gd name="T32" fmla="*/ 2147483646 w 21600"/>
                <a:gd name="T33" fmla="*/ 110438974 h 21600"/>
                <a:gd name="T34" fmla="*/ 684661128 w 21600"/>
                <a:gd name="T35" fmla="*/ 877392833 h 21600"/>
                <a:gd name="T36" fmla="*/ 130592021 w 21600"/>
                <a:gd name="T37" fmla="*/ 877392833 h 21600"/>
                <a:gd name="T38" fmla="*/ 130592021 w 21600"/>
                <a:gd name="T39" fmla="*/ 185472503 h 21600"/>
                <a:gd name="T40" fmla="*/ 684661128 w 21600"/>
                <a:gd name="T41" fmla="*/ 185472503 h 21600"/>
                <a:gd name="T42" fmla="*/ 684661128 w 21600"/>
                <a:gd name="T43" fmla="*/ 877392833 h 21600"/>
                <a:gd name="T44" fmla="*/ 2147483646 w 21600"/>
                <a:gd name="T45" fmla="*/ 808697943 h 21600"/>
                <a:gd name="T46" fmla="*/ 1327930085 w 21600"/>
                <a:gd name="T47" fmla="*/ 531410573 h 21600"/>
                <a:gd name="T48" fmla="*/ 2147483646 w 21600"/>
                <a:gd name="T49" fmla="*/ 254167393 h 21600"/>
                <a:gd name="T50" fmla="*/ 2147483646 w 21600"/>
                <a:gd name="T51" fmla="*/ 531410573 h 21600"/>
                <a:gd name="T52" fmla="*/ 2147483646 w 21600"/>
                <a:gd name="T53" fmla="*/ 808697943 h 21600"/>
                <a:gd name="T54" fmla="*/ 2147483646 w 21600"/>
                <a:gd name="T55" fmla="*/ 411194554 h 21600"/>
                <a:gd name="T56" fmla="*/ 2147483646 w 21600"/>
                <a:gd name="T57" fmla="*/ 411194554 h 21600"/>
                <a:gd name="T58" fmla="*/ 2147483646 w 21600"/>
                <a:gd name="T59" fmla="*/ 249279181 h 21600"/>
                <a:gd name="T60" fmla="*/ 2147483646 w 21600"/>
                <a:gd name="T61" fmla="*/ 249279181 h 21600"/>
                <a:gd name="T62" fmla="*/ 2147483646 w 21600"/>
                <a:gd name="T63" fmla="*/ 411194554 h 21600"/>
                <a:gd name="T64" fmla="*/ 2147483646 w 21600"/>
                <a:gd name="T65" fmla="*/ 411194554 h 216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600" h="21600">
                  <a:moveTo>
                    <a:pt x="20851" y="2508"/>
                  </a:moveTo>
                  <a:lnTo>
                    <a:pt x="9595" y="2508"/>
                  </a:lnTo>
                  <a:cubicBezTo>
                    <a:pt x="9592" y="2498"/>
                    <a:pt x="9590" y="2487"/>
                    <a:pt x="9587" y="2478"/>
                  </a:cubicBezTo>
                  <a:lnTo>
                    <a:pt x="8870" y="914"/>
                  </a:lnTo>
                  <a:cubicBezTo>
                    <a:pt x="8686" y="411"/>
                    <a:pt x="8199" y="0"/>
                    <a:pt x="7786" y="0"/>
                  </a:cubicBezTo>
                  <a:lnTo>
                    <a:pt x="4580" y="0"/>
                  </a:lnTo>
                  <a:cubicBezTo>
                    <a:pt x="4168" y="0"/>
                    <a:pt x="3680" y="412"/>
                    <a:pt x="3496" y="914"/>
                  </a:cubicBezTo>
                  <a:lnTo>
                    <a:pt x="2780" y="2478"/>
                  </a:lnTo>
                  <a:cubicBezTo>
                    <a:pt x="2776" y="2487"/>
                    <a:pt x="2775" y="2498"/>
                    <a:pt x="2771" y="2508"/>
                  </a:cubicBezTo>
                  <a:lnTo>
                    <a:pt x="749" y="2508"/>
                  </a:lnTo>
                  <a:cubicBezTo>
                    <a:pt x="337" y="2508"/>
                    <a:pt x="0" y="2968"/>
                    <a:pt x="0" y="3531"/>
                  </a:cubicBezTo>
                  <a:lnTo>
                    <a:pt x="0" y="20578"/>
                  </a:lnTo>
                  <a:cubicBezTo>
                    <a:pt x="0" y="21140"/>
                    <a:pt x="337" y="21600"/>
                    <a:pt x="749" y="21600"/>
                  </a:cubicBezTo>
                  <a:lnTo>
                    <a:pt x="20851" y="21600"/>
                  </a:lnTo>
                  <a:cubicBezTo>
                    <a:pt x="21263" y="21600"/>
                    <a:pt x="21600" y="21140"/>
                    <a:pt x="21600" y="20578"/>
                  </a:cubicBezTo>
                  <a:lnTo>
                    <a:pt x="21600" y="3531"/>
                  </a:lnTo>
                  <a:cubicBezTo>
                    <a:pt x="21600" y="2968"/>
                    <a:pt x="21263" y="2508"/>
                    <a:pt x="20851" y="2508"/>
                  </a:cubicBezTo>
                  <a:close/>
                  <a:moveTo>
                    <a:pt x="3177" y="19925"/>
                  </a:moveTo>
                  <a:lnTo>
                    <a:pt x="606" y="19925"/>
                  </a:lnTo>
                  <a:lnTo>
                    <a:pt x="606" y="4212"/>
                  </a:lnTo>
                  <a:lnTo>
                    <a:pt x="3177" y="4212"/>
                  </a:lnTo>
                  <a:lnTo>
                    <a:pt x="3177" y="19925"/>
                  </a:lnTo>
                  <a:close/>
                  <a:moveTo>
                    <a:pt x="10773" y="18365"/>
                  </a:moveTo>
                  <a:cubicBezTo>
                    <a:pt x="8226" y="18365"/>
                    <a:pt x="6162" y="15546"/>
                    <a:pt x="6162" y="12068"/>
                  </a:cubicBezTo>
                  <a:cubicBezTo>
                    <a:pt x="6162" y="8591"/>
                    <a:pt x="8226" y="5772"/>
                    <a:pt x="10773" y="5772"/>
                  </a:cubicBezTo>
                  <a:cubicBezTo>
                    <a:pt x="13319" y="5772"/>
                    <a:pt x="15383" y="8591"/>
                    <a:pt x="15383" y="12068"/>
                  </a:cubicBezTo>
                  <a:cubicBezTo>
                    <a:pt x="15383" y="15546"/>
                    <a:pt x="13319" y="18365"/>
                    <a:pt x="10773" y="18365"/>
                  </a:cubicBezTo>
                  <a:close/>
                  <a:moveTo>
                    <a:pt x="19545" y="9338"/>
                  </a:moveTo>
                  <a:lnTo>
                    <a:pt x="16852" y="9338"/>
                  </a:lnTo>
                  <a:lnTo>
                    <a:pt x="16852" y="5661"/>
                  </a:lnTo>
                  <a:lnTo>
                    <a:pt x="19545" y="5661"/>
                  </a:lnTo>
                  <a:lnTo>
                    <a:pt x="19545" y="9338"/>
                  </a:lnTo>
                  <a:close/>
                  <a:moveTo>
                    <a:pt x="19545" y="9338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PK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3332CB-7451-4DE7-8F82-7EEC714F33F2}"/>
              </a:ext>
            </a:extLst>
          </p:cNvPr>
          <p:cNvGrpSpPr>
            <a:grpSpLocks/>
          </p:cNvGrpSpPr>
          <p:nvPr/>
        </p:nvGrpSpPr>
        <p:grpSpPr bwMode="auto">
          <a:xfrm>
            <a:off x="3678238" y="5483225"/>
            <a:ext cx="731837" cy="731838"/>
            <a:chOff x="2979741" y="4484738"/>
            <a:chExt cx="732135" cy="732133"/>
          </a:xfrm>
        </p:grpSpPr>
        <p:sp>
          <p:nvSpPr>
            <p:cNvPr id="47" name="타원 132">
              <a:extLst>
                <a:ext uri="{FF2B5EF4-FFF2-40B4-BE49-F238E27FC236}">
                  <a16:creationId xmlns:a16="http://schemas.microsoft.com/office/drawing/2014/main" id="{0E295CCA-BCB8-4B04-AAAB-05C8ABA67E3C}"/>
                </a:ext>
              </a:extLst>
            </p:cNvPr>
            <p:cNvSpPr/>
            <p:nvPr/>
          </p:nvSpPr>
          <p:spPr>
            <a:xfrm>
              <a:off x="2979741" y="4484738"/>
              <a:ext cx="732135" cy="7321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grpSp>
          <p:nvGrpSpPr>
            <p:cNvPr id="48" name="Group 256">
              <a:extLst>
                <a:ext uri="{FF2B5EF4-FFF2-40B4-BE49-F238E27FC236}">
                  <a16:creationId xmlns:a16="http://schemas.microsoft.com/office/drawing/2014/main" id="{28714F56-AA66-4B60-B4A5-6EAF1A0362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4335" y="4668683"/>
              <a:ext cx="311452" cy="339342"/>
              <a:chOff x="0" y="0"/>
              <a:chExt cx="526" cy="577"/>
            </a:xfrm>
            <a:solidFill>
              <a:srgbClr val="FFFFFF"/>
            </a:solidFill>
          </p:grpSpPr>
          <p:sp>
            <p:nvSpPr>
              <p:cNvPr id="49" name="AutoShape 251">
                <a:extLst>
                  <a:ext uri="{FF2B5EF4-FFF2-40B4-BE49-F238E27FC236}">
                    <a16:creationId xmlns:a16="http://schemas.microsoft.com/office/drawing/2014/main" id="{DBB058B8-9516-4E1E-9627-DD29CAB0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26" cy="40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21600">
                    <a:moveTo>
                      <a:pt x="20114" y="7917"/>
                    </a:moveTo>
                    <a:lnTo>
                      <a:pt x="21600" y="0"/>
                    </a:lnTo>
                    <a:lnTo>
                      <a:pt x="15477" y="1916"/>
                    </a:lnTo>
                    <a:lnTo>
                      <a:pt x="17029" y="3924"/>
                    </a:lnTo>
                    <a:lnTo>
                      <a:pt x="11123" y="11569"/>
                    </a:lnTo>
                    <a:lnTo>
                      <a:pt x="8614" y="8321"/>
                    </a:lnTo>
                    <a:lnTo>
                      <a:pt x="0" y="19474"/>
                    </a:lnTo>
                    <a:lnTo>
                      <a:pt x="1642" y="21600"/>
                    </a:lnTo>
                    <a:lnTo>
                      <a:pt x="1642" y="21599"/>
                    </a:lnTo>
                    <a:lnTo>
                      <a:pt x="8614" y="12572"/>
                    </a:lnTo>
                    <a:lnTo>
                      <a:pt x="11123" y="15820"/>
                    </a:lnTo>
                    <a:lnTo>
                      <a:pt x="18671" y="6049"/>
                    </a:lnTo>
                    <a:lnTo>
                      <a:pt x="20114" y="7917"/>
                    </a:lnTo>
                    <a:close/>
                    <a:moveTo>
                      <a:pt x="20114" y="7917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0" name="Rectangle 252">
                <a:extLst>
                  <a:ext uri="{FF2B5EF4-FFF2-40B4-BE49-F238E27FC236}">
                    <a16:creationId xmlns:a16="http://schemas.microsoft.com/office/drawing/2014/main" id="{AC6BB405-A512-4DE4-A021-04C92AEAA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440"/>
                <a:ext cx="75" cy="1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1" name="Rectangle 253">
                <a:extLst>
                  <a:ext uri="{FF2B5EF4-FFF2-40B4-BE49-F238E27FC236}">
                    <a16:creationId xmlns:a16="http://schemas.microsoft.com/office/drawing/2014/main" id="{13AB8539-5BF6-4310-93A9-7824F6F8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" y="368"/>
                <a:ext cx="75" cy="20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2" name="Rectangle 254">
                <a:extLst>
                  <a:ext uri="{FF2B5EF4-FFF2-40B4-BE49-F238E27FC236}">
                    <a16:creationId xmlns:a16="http://schemas.microsoft.com/office/drawing/2014/main" id="{C654FC93-378B-4E98-97B2-7D1DFFA4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" y="296"/>
                <a:ext cx="75" cy="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3" name="Rectangle 255">
                <a:extLst>
                  <a:ext uri="{FF2B5EF4-FFF2-40B4-BE49-F238E27FC236}">
                    <a16:creationId xmlns:a16="http://schemas.microsoft.com/office/drawing/2014/main" id="{1578F2BA-9F86-415A-9DB6-FE52F8722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32"/>
                <a:ext cx="75" cy="3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D4F21A-0AFF-4D72-BFF0-D3F0387746BA}"/>
              </a:ext>
            </a:extLst>
          </p:cNvPr>
          <p:cNvGrpSpPr>
            <a:grpSpLocks/>
          </p:cNvGrpSpPr>
          <p:nvPr/>
        </p:nvGrpSpPr>
        <p:grpSpPr bwMode="auto">
          <a:xfrm>
            <a:off x="7854950" y="5440363"/>
            <a:ext cx="731838" cy="731837"/>
            <a:chOff x="8472655" y="4484738"/>
            <a:chExt cx="732135" cy="732133"/>
          </a:xfrm>
        </p:grpSpPr>
        <p:sp>
          <p:nvSpPr>
            <p:cNvPr id="55" name="타원 132">
              <a:extLst>
                <a:ext uri="{FF2B5EF4-FFF2-40B4-BE49-F238E27FC236}">
                  <a16:creationId xmlns:a16="http://schemas.microsoft.com/office/drawing/2014/main" id="{298F064E-C0AC-4C3D-B318-186A9E9DACD5}"/>
                </a:ext>
              </a:extLst>
            </p:cNvPr>
            <p:cNvSpPr/>
            <p:nvPr/>
          </p:nvSpPr>
          <p:spPr>
            <a:xfrm>
              <a:off x="8472655" y="4484738"/>
              <a:ext cx="732135" cy="73213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grpSp>
          <p:nvGrpSpPr>
            <p:cNvPr id="56" name="Group 265">
              <a:extLst>
                <a:ext uri="{FF2B5EF4-FFF2-40B4-BE49-F238E27FC236}">
                  <a16:creationId xmlns:a16="http://schemas.microsoft.com/office/drawing/2014/main" id="{EDE64CFF-F58C-4BF9-A329-55A40943E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23282" y="4741824"/>
              <a:ext cx="413417" cy="208116"/>
              <a:chOff x="0" y="0"/>
              <a:chExt cx="576" cy="293"/>
            </a:xfrm>
            <a:solidFill>
              <a:srgbClr val="FFFFFF"/>
            </a:solidFill>
          </p:grpSpPr>
          <p:sp>
            <p:nvSpPr>
              <p:cNvPr id="57" name="AutoShape 262">
                <a:extLst>
                  <a:ext uri="{FF2B5EF4-FFF2-40B4-BE49-F238E27FC236}">
                    <a16:creationId xmlns:a16="http://schemas.microsoft.com/office/drawing/2014/main" id="{1394A63B-B7E5-414D-AB30-B17D749E5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576" cy="23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1600" h="21600">
                    <a:moveTo>
                      <a:pt x="19872" y="8288"/>
                    </a:moveTo>
                    <a:lnTo>
                      <a:pt x="18950" y="8288"/>
                    </a:lnTo>
                    <a:cubicBezTo>
                      <a:pt x="18337" y="5361"/>
                      <a:pt x="16769" y="0"/>
                      <a:pt x="16272" y="0"/>
                    </a:cubicBezTo>
                    <a:lnTo>
                      <a:pt x="8628" y="0"/>
                    </a:lnTo>
                    <a:cubicBezTo>
                      <a:pt x="8131" y="0"/>
                      <a:pt x="5990" y="5361"/>
                      <a:pt x="5146" y="8288"/>
                    </a:cubicBezTo>
                    <a:lnTo>
                      <a:pt x="4128" y="8288"/>
                    </a:lnTo>
                    <a:cubicBezTo>
                      <a:pt x="3505" y="8288"/>
                      <a:pt x="0" y="8700"/>
                      <a:pt x="0" y="12439"/>
                    </a:cubicBezTo>
                    <a:lnTo>
                      <a:pt x="0" y="18890"/>
                    </a:lnTo>
                    <a:cubicBezTo>
                      <a:pt x="0" y="20113"/>
                      <a:pt x="339" y="21134"/>
                      <a:pt x="802" y="21472"/>
                    </a:cubicBezTo>
                    <a:cubicBezTo>
                      <a:pt x="820" y="17204"/>
                      <a:pt x="2270" y="13745"/>
                      <a:pt x="4051" y="13745"/>
                    </a:cubicBezTo>
                    <a:cubicBezTo>
                      <a:pt x="5843" y="13745"/>
                      <a:pt x="7300" y="17247"/>
                      <a:pt x="7300" y="21552"/>
                    </a:cubicBezTo>
                    <a:cubicBezTo>
                      <a:pt x="7300" y="21569"/>
                      <a:pt x="7299" y="21584"/>
                      <a:pt x="7299" y="21600"/>
                    </a:cubicBezTo>
                    <a:lnTo>
                      <a:pt x="14201" y="21600"/>
                    </a:lnTo>
                    <a:cubicBezTo>
                      <a:pt x="14201" y="21584"/>
                      <a:pt x="14200" y="21568"/>
                      <a:pt x="14200" y="21552"/>
                    </a:cubicBezTo>
                    <a:cubicBezTo>
                      <a:pt x="14200" y="17247"/>
                      <a:pt x="15658" y="13745"/>
                      <a:pt x="17450" y="13745"/>
                    </a:cubicBezTo>
                    <a:cubicBezTo>
                      <a:pt x="19241" y="13745"/>
                      <a:pt x="20698" y="17243"/>
                      <a:pt x="20700" y="21545"/>
                    </a:cubicBezTo>
                    <a:cubicBezTo>
                      <a:pt x="21214" y="21289"/>
                      <a:pt x="21600" y="20199"/>
                      <a:pt x="21600" y="18889"/>
                    </a:cubicBezTo>
                    <a:lnTo>
                      <a:pt x="21600" y="11718"/>
                    </a:lnTo>
                    <a:cubicBezTo>
                      <a:pt x="21600" y="10222"/>
                      <a:pt x="20495" y="8288"/>
                      <a:pt x="19872" y="8288"/>
                    </a:cubicBezTo>
                    <a:close/>
                    <a:moveTo>
                      <a:pt x="15715" y="2222"/>
                    </a:moveTo>
                    <a:cubicBezTo>
                      <a:pt x="16112" y="2222"/>
                      <a:pt x="16650" y="4767"/>
                      <a:pt x="17475" y="7799"/>
                    </a:cubicBezTo>
                    <a:lnTo>
                      <a:pt x="13060" y="7799"/>
                    </a:lnTo>
                    <a:lnTo>
                      <a:pt x="13056" y="2222"/>
                    </a:lnTo>
                    <a:lnTo>
                      <a:pt x="15715" y="2222"/>
                    </a:lnTo>
                    <a:close/>
                    <a:moveTo>
                      <a:pt x="9225" y="2222"/>
                    </a:moveTo>
                    <a:lnTo>
                      <a:pt x="11700" y="2222"/>
                    </a:lnTo>
                    <a:lnTo>
                      <a:pt x="11700" y="7799"/>
                    </a:lnTo>
                    <a:lnTo>
                      <a:pt x="6961" y="7799"/>
                    </a:lnTo>
                    <a:cubicBezTo>
                      <a:pt x="7957" y="4930"/>
                      <a:pt x="8827" y="2222"/>
                      <a:pt x="9225" y="2222"/>
                    </a:cubicBezTo>
                    <a:close/>
                    <a:moveTo>
                      <a:pt x="9225" y="222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8" name="AutoShape 263">
                <a:extLst>
                  <a:ext uri="{FF2B5EF4-FFF2-40B4-BE49-F238E27FC236}">
                    <a16:creationId xmlns:a16="http://schemas.microsoft.com/office/drawing/2014/main" id="{CF42897B-1663-4671-9812-E767E609C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184"/>
                <a:ext cx="109" cy="109"/>
              </a:xfrm>
              <a:custGeom>
                <a:avLst/>
                <a:gdLst>
                  <a:gd name="T0" fmla="*/ 0 w 21598"/>
                  <a:gd name="T1" fmla="*/ 0 h 21598"/>
                  <a:gd name="T2" fmla="*/ 0 w 21598"/>
                  <a:gd name="T3" fmla="*/ 0 h 21598"/>
                  <a:gd name="T4" fmla="*/ 0 w 21598"/>
                  <a:gd name="T5" fmla="*/ 0 h 21598"/>
                  <a:gd name="T6" fmla="*/ 0 w 21598"/>
                  <a:gd name="T7" fmla="*/ 0 h 21598"/>
                  <a:gd name="T8" fmla="*/ 0 w 21598"/>
                  <a:gd name="T9" fmla="*/ 0 h 21598"/>
                  <a:gd name="T10" fmla="*/ 0 w 21598"/>
                  <a:gd name="T11" fmla="*/ 0 h 21598"/>
                  <a:gd name="T12" fmla="*/ 0 w 21598"/>
                  <a:gd name="T13" fmla="*/ 0 h 21598"/>
                  <a:gd name="T14" fmla="*/ 0 w 21598"/>
                  <a:gd name="T15" fmla="*/ 0 h 21598"/>
                  <a:gd name="T16" fmla="*/ 0 w 21598"/>
                  <a:gd name="T17" fmla="*/ 0 h 21598"/>
                  <a:gd name="T18" fmla="*/ 0 w 21598"/>
                  <a:gd name="T19" fmla="*/ 0 h 21598"/>
                  <a:gd name="T20" fmla="*/ 0 w 21598"/>
                  <a:gd name="T21" fmla="*/ 0 h 21598"/>
                  <a:gd name="T22" fmla="*/ 0 w 21598"/>
                  <a:gd name="T23" fmla="*/ 0 h 21598"/>
                  <a:gd name="T24" fmla="*/ 0 w 21598"/>
                  <a:gd name="T25" fmla="*/ 0 h 21598"/>
                  <a:gd name="T26" fmla="*/ 0 w 21598"/>
                  <a:gd name="T27" fmla="*/ 0 h 21598"/>
                  <a:gd name="T28" fmla="*/ 0 w 21598"/>
                  <a:gd name="T29" fmla="*/ 0 h 21598"/>
                  <a:gd name="T30" fmla="*/ 0 w 21598"/>
                  <a:gd name="T31" fmla="*/ 0 h 21598"/>
                  <a:gd name="T32" fmla="*/ 0 w 21598"/>
                  <a:gd name="T33" fmla="*/ 0 h 21598"/>
                  <a:gd name="T34" fmla="*/ 0 w 21598"/>
                  <a:gd name="T35" fmla="*/ 0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59" name="AutoShape 264">
                <a:extLst>
                  <a:ext uri="{FF2B5EF4-FFF2-40B4-BE49-F238E27FC236}">
                    <a16:creationId xmlns:a16="http://schemas.microsoft.com/office/drawing/2014/main" id="{B78C36FF-E59F-4DE8-9AB6-D160966BA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" y="184"/>
                <a:ext cx="109" cy="109"/>
              </a:xfrm>
              <a:custGeom>
                <a:avLst/>
                <a:gdLst>
                  <a:gd name="T0" fmla="*/ 0 w 21598"/>
                  <a:gd name="T1" fmla="*/ 0 h 21598"/>
                  <a:gd name="T2" fmla="*/ 0 w 21598"/>
                  <a:gd name="T3" fmla="*/ 0 h 21598"/>
                  <a:gd name="T4" fmla="*/ 0 w 21598"/>
                  <a:gd name="T5" fmla="*/ 0 h 21598"/>
                  <a:gd name="T6" fmla="*/ 0 w 21598"/>
                  <a:gd name="T7" fmla="*/ 0 h 21598"/>
                  <a:gd name="T8" fmla="*/ 0 w 21598"/>
                  <a:gd name="T9" fmla="*/ 0 h 21598"/>
                  <a:gd name="T10" fmla="*/ 0 w 21598"/>
                  <a:gd name="T11" fmla="*/ 0 h 21598"/>
                  <a:gd name="T12" fmla="*/ 0 w 21598"/>
                  <a:gd name="T13" fmla="*/ 0 h 21598"/>
                  <a:gd name="T14" fmla="*/ 0 w 21598"/>
                  <a:gd name="T15" fmla="*/ 0 h 21598"/>
                  <a:gd name="T16" fmla="*/ 0 w 21598"/>
                  <a:gd name="T17" fmla="*/ 0 h 21598"/>
                  <a:gd name="T18" fmla="*/ 0 w 21598"/>
                  <a:gd name="T19" fmla="*/ 0 h 21598"/>
                  <a:gd name="T20" fmla="*/ 0 w 21598"/>
                  <a:gd name="T21" fmla="*/ 0 h 21598"/>
                  <a:gd name="T22" fmla="*/ 0 w 21598"/>
                  <a:gd name="T23" fmla="*/ 0 h 21598"/>
                  <a:gd name="T24" fmla="*/ 0 w 21598"/>
                  <a:gd name="T25" fmla="*/ 0 h 21598"/>
                  <a:gd name="T26" fmla="*/ 0 w 21598"/>
                  <a:gd name="T27" fmla="*/ 0 h 21598"/>
                  <a:gd name="T28" fmla="*/ 0 w 21598"/>
                  <a:gd name="T29" fmla="*/ 0 h 21598"/>
                  <a:gd name="T30" fmla="*/ 0 w 21598"/>
                  <a:gd name="T31" fmla="*/ 0 h 21598"/>
                  <a:gd name="T32" fmla="*/ 0 w 21598"/>
                  <a:gd name="T33" fmla="*/ 0 h 21598"/>
                  <a:gd name="T34" fmla="*/ 0 w 21598"/>
                  <a:gd name="T35" fmla="*/ 0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EBABA9-5F09-4051-BF94-08DF662E1F1A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2071688"/>
            <a:ext cx="731837" cy="731837"/>
            <a:chOff x="2979741" y="1706861"/>
            <a:chExt cx="732135" cy="732133"/>
          </a:xfrm>
        </p:grpSpPr>
        <p:sp>
          <p:nvSpPr>
            <p:cNvPr id="61" name="타원 132">
              <a:extLst>
                <a:ext uri="{FF2B5EF4-FFF2-40B4-BE49-F238E27FC236}">
                  <a16:creationId xmlns:a16="http://schemas.microsoft.com/office/drawing/2014/main" id="{BA0478D8-583C-406F-A35C-A39E5674C2BD}"/>
                </a:ext>
              </a:extLst>
            </p:cNvPr>
            <p:cNvSpPr/>
            <p:nvPr/>
          </p:nvSpPr>
          <p:spPr>
            <a:xfrm>
              <a:off x="2979741" y="1706861"/>
              <a:ext cx="732135" cy="732133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300"/>
                </a:spcAft>
                <a:defRPr/>
              </a:pPr>
              <a:endParaRPr lang="ko-KR" altLang="en-US" sz="2000" dirty="0">
                <a:solidFill>
                  <a:srgbClr val="FFFFFF"/>
                </a:solidFill>
                <a:latin typeface="Roboto Thin" charset="0"/>
                <a:ea typeface="+mj-ea"/>
                <a:cs typeface="Roboto condensed"/>
              </a:endParaRPr>
            </a:p>
          </p:txBody>
        </p:sp>
        <p:grpSp>
          <p:nvGrpSpPr>
            <p:cNvPr id="62" name="Group 425">
              <a:extLst>
                <a:ext uri="{FF2B5EF4-FFF2-40B4-BE49-F238E27FC236}">
                  <a16:creationId xmlns:a16="http://schemas.microsoft.com/office/drawing/2014/main" id="{866B3856-805A-40A4-AE16-5B801A36EE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043" y="1943313"/>
              <a:ext cx="337018" cy="260317"/>
              <a:chOff x="0" y="0"/>
              <a:chExt cx="572" cy="440"/>
            </a:xfrm>
            <a:solidFill>
              <a:srgbClr val="FFFFFF"/>
            </a:solidFill>
          </p:grpSpPr>
          <p:sp>
            <p:nvSpPr>
              <p:cNvPr id="63" name="AutoShape 422">
                <a:extLst>
                  <a:ext uri="{FF2B5EF4-FFF2-40B4-BE49-F238E27FC236}">
                    <a16:creationId xmlns:a16="http://schemas.microsoft.com/office/drawing/2014/main" id="{A9403C89-E8D6-4E25-9D51-EA87068DF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" y="0"/>
                <a:ext cx="450" cy="29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600" h="21600">
                    <a:moveTo>
                      <a:pt x="21600" y="1905"/>
                    </a:moveTo>
                    <a:cubicBezTo>
                      <a:pt x="21600" y="610"/>
                      <a:pt x="21195" y="0"/>
                      <a:pt x="20336" y="0"/>
                    </a:cubicBezTo>
                    <a:lnTo>
                      <a:pt x="1264" y="0"/>
                    </a:lnTo>
                    <a:cubicBezTo>
                      <a:pt x="405" y="0"/>
                      <a:pt x="0" y="610"/>
                      <a:pt x="0" y="190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05"/>
                    </a:lnTo>
                    <a:close/>
                    <a:moveTo>
                      <a:pt x="19849" y="18962"/>
                    </a:moveTo>
                    <a:lnTo>
                      <a:pt x="1751" y="18962"/>
                    </a:lnTo>
                    <a:lnTo>
                      <a:pt x="1751" y="2638"/>
                    </a:lnTo>
                    <a:lnTo>
                      <a:pt x="19849" y="2638"/>
                    </a:lnTo>
                    <a:lnTo>
                      <a:pt x="19849" y="18962"/>
                    </a:lnTo>
                    <a:close/>
                    <a:moveTo>
                      <a:pt x="19849" y="1896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64" name="AutoShape 423">
                <a:extLst>
                  <a:ext uri="{FF2B5EF4-FFF2-40B4-BE49-F238E27FC236}">
                    <a16:creationId xmlns:a16="http://schemas.microsoft.com/office/drawing/2014/main" id="{49C39742-094B-4E02-925A-4CA827072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28"/>
                <a:ext cx="572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00" h="21600">
                    <a:moveTo>
                      <a:pt x="19302" y="0"/>
                    </a:moveTo>
                    <a:lnTo>
                      <a:pt x="2298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302" y="0"/>
                    </a:lnTo>
                    <a:close/>
                    <a:moveTo>
                      <a:pt x="8272" y="14893"/>
                    </a:moveTo>
                    <a:lnTo>
                      <a:pt x="9191" y="7037"/>
                    </a:lnTo>
                    <a:lnTo>
                      <a:pt x="12408" y="7037"/>
                    </a:lnTo>
                    <a:lnTo>
                      <a:pt x="13328" y="14893"/>
                    </a:lnTo>
                    <a:lnTo>
                      <a:pt x="8272" y="14893"/>
                    </a:lnTo>
                    <a:close/>
                    <a:moveTo>
                      <a:pt x="8272" y="14893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  <p:sp>
            <p:nvSpPr>
              <p:cNvPr id="65" name="AutoShape 424">
                <a:extLst>
                  <a:ext uri="{FF2B5EF4-FFF2-40B4-BE49-F238E27FC236}">
                    <a16:creationId xmlns:a16="http://schemas.microsoft.com/office/drawing/2014/main" id="{18DE8E97-A635-4D7F-A2D7-A07074B07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16"/>
                <a:ext cx="572" cy="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690" y="21600"/>
                    </a:moveTo>
                    <a:cubicBezTo>
                      <a:pt x="1465" y="21600"/>
                      <a:pt x="20318" y="21600"/>
                      <a:pt x="20911" y="21600"/>
                    </a:cubicBezTo>
                    <a:cubicBezTo>
                      <a:pt x="21552" y="21600"/>
                      <a:pt x="21600" y="0"/>
                      <a:pt x="21600" y="0"/>
                    </a:cubicBezTo>
                    <a:lnTo>
                      <a:pt x="0" y="0"/>
                    </a:lnTo>
                    <a:cubicBezTo>
                      <a:pt x="0" y="0"/>
                      <a:pt x="18" y="21600"/>
                      <a:pt x="690" y="21600"/>
                    </a:cubicBezTo>
                    <a:close/>
                    <a:moveTo>
                      <a:pt x="69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Roboto Thin" charset="0"/>
                </a:endParaRP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D79B22A-971D-474F-9424-8C42BB148EAF}"/>
              </a:ext>
            </a:extLst>
          </p:cNvPr>
          <p:cNvSpPr txBox="1"/>
          <p:nvPr/>
        </p:nvSpPr>
        <p:spPr bwMode="auto">
          <a:xfrm>
            <a:off x="2371195" y="2002901"/>
            <a:ext cx="12666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CAE30B1-9308-4F8A-9798-4CE8CDEC5AA1}"/>
              </a:ext>
            </a:extLst>
          </p:cNvPr>
          <p:cNvSpPr txBox="1"/>
          <p:nvPr/>
        </p:nvSpPr>
        <p:spPr bwMode="auto">
          <a:xfrm>
            <a:off x="8742363" y="2028825"/>
            <a:ext cx="12666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5E4ED35-8AC9-4064-99BC-CA3EF034D017}"/>
              </a:ext>
            </a:extLst>
          </p:cNvPr>
          <p:cNvSpPr txBox="1"/>
          <p:nvPr/>
        </p:nvSpPr>
        <p:spPr bwMode="auto">
          <a:xfrm>
            <a:off x="2355091" y="3140243"/>
            <a:ext cx="12666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6A81DC-164F-4227-8521-D5611A1FA726}"/>
              </a:ext>
            </a:extLst>
          </p:cNvPr>
          <p:cNvSpPr txBox="1"/>
          <p:nvPr/>
        </p:nvSpPr>
        <p:spPr bwMode="auto">
          <a:xfrm>
            <a:off x="8742363" y="3087688"/>
            <a:ext cx="12666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id-ID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F22B6F-6F08-4987-B56E-59DC8DCA97B5}"/>
              </a:ext>
            </a:extLst>
          </p:cNvPr>
          <p:cNvSpPr txBox="1"/>
          <p:nvPr/>
        </p:nvSpPr>
        <p:spPr bwMode="auto">
          <a:xfrm>
            <a:off x="8816975" y="4322763"/>
            <a:ext cx="12666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id-ID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EF7562-947D-4BA0-9527-C60FF197ACC9}"/>
              </a:ext>
            </a:extLst>
          </p:cNvPr>
          <p:cNvSpPr txBox="1"/>
          <p:nvPr/>
        </p:nvSpPr>
        <p:spPr bwMode="auto">
          <a:xfrm>
            <a:off x="8816975" y="5381625"/>
            <a:ext cx="12666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id-ID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E4C5B17-FD46-45FF-A96B-7734386ED6D7}"/>
              </a:ext>
            </a:extLst>
          </p:cNvPr>
          <p:cNvSpPr txBox="1"/>
          <p:nvPr/>
        </p:nvSpPr>
        <p:spPr bwMode="auto">
          <a:xfrm>
            <a:off x="2335822" y="4356561"/>
            <a:ext cx="12666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FB2231A-F079-40A7-9C5E-1A7F5EF89701}"/>
              </a:ext>
            </a:extLst>
          </p:cNvPr>
          <p:cNvSpPr txBox="1"/>
          <p:nvPr/>
        </p:nvSpPr>
        <p:spPr bwMode="auto">
          <a:xfrm>
            <a:off x="2333521" y="5458654"/>
            <a:ext cx="12666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</a:p>
        </p:txBody>
      </p:sp>
      <p:sp>
        <p:nvSpPr>
          <p:cNvPr id="90" name="TextBox 21">
            <a:extLst>
              <a:ext uri="{FF2B5EF4-FFF2-40B4-BE49-F238E27FC236}">
                <a16:creationId xmlns:a16="http://schemas.microsoft.com/office/drawing/2014/main" id="{DAB89A85-0853-4FB5-9281-40969DE723A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46174" y="2340005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1" name="TextBox 21">
            <a:extLst>
              <a:ext uri="{FF2B5EF4-FFF2-40B4-BE49-F238E27FC236}">
                <a16:creationId xmlns:a16="http://schemas.microsoft.com/office/drawing/2014/main" id="{A3DA6B5C-3693-4C28-87C3-06217EAB7F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46174" y="3495397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2" name="TextBox 21">
            <a:extLst>
              <a:ext uri="{FF2B5EF4-FFF2-40B4-BE49-F238E27FC236}">
                <a16:creationId xmlns:a16="http://schemas.microsoft.com/office/drawing/2014/main" id="{E7F32120-A8A4-4684-9754-66D39690989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18038" y="4709147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3" name="TextBox 21">
            <a:extLst>
              <a:ext uri="{FF2B5EF4-FFF2-40B4-BE49-F238E27FC236}">
                <a16:creationId xmlns:a16="http://schemas.microsoft.com/office/drawing/2014/main" id="{CDE15CDC-094E-4D5D-910B-6FB94A8C35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46174" y="5833688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4" name="TextBox 21">
            <a:extLst>
              <a:ext uri="{FF2B5EF4-FFF2-40B4-BE49-F238E27FC236}">
                <a16:creationId xmlns:a16="http://schemas.microsoft.com/office/drawing/2014/main" id="{BA7D9A71-AD18-4CBA-84CB-49EB7C74B96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882395" y="2340005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5" name="TextBox 21">
            <a:extLst>
              <a:ext uri="{FF2B5EF4-FFF2-40B4-BE49-F238E27FC236}">
                <a16:creationId xmlns:a16="http://schemas.microsoft.com/office/drawing/2014/main" id="{C5E3B064-95F7-4BB1-B013-7BEA2C39A4A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882395" y="3463231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6" name="TextBox 21">
            <a:extLst>
              <a:ext uri="{FF2B5EF4-FFF2-40B4-BE49-F238E27FC236}">
                <a16:creationId xmlns:a16="http://schemas.microsoft.com/office/drawing/2014/main" id="{DF3FCAFC-CE8D-434B-AFD0-CCF29DC5DF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938667" y="4664168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97" name="TextBox 21">
            <a:extLst>
              <a:ext uri="{FF2B5EF4-FFF2-40B4-BE49-F238E27FC236}">
                <a16:creationId xmlns:a16="http://schemas.microsoft.com/office/drawing/2014/main" id="{6B7D7157-CA43-4975-BF3F-E6DCAE20CA9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952735" y="5750957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solidFill>
                <a:schemeClr val="bg1"/>
              </a:solidFill>
              <a:latin typeface="Lato Medium" pitchFamily="34" charset="0"/>
              <a:cs typeface="Lato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0FEE3B8-95D9-4E6D-BBA4-2BEF423EC5E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>
            <a:fillRect/>
          </a:stretch>
        </p:blipFill>
        <p:spPr/>
      </p:pic>
      <p:sp>
        <p:nvSpPr>
          <p:cNvPr id="36867" name="Shape 250">
            <a:extLst>
              <a:ext uri="{FF2B5EF4-FFF2-40B4-BE49-F238E27FC236}">
                <a16:creationId xmlns:a16="http://schemas.microsoft.com/office/drawing/2014/main" id="{A8D5E917-60F9-40C9-AAF8-5FB010D12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2047875"/>
            <a:ext cx="792162" cy="792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PK" altLang="en-PK" sz="2000"/>
          </a:p>
        </p:txBody>
      </p:sp>
      <p:sp>
        <p:nvSpPr>
          <p:cNvPr id="36868" name="Shape 253">
            <a:extLst>
              <a:ext uri="{FF2B5EF4-FFF2-40B4-BE49-F238E27FC236}">
                <a16:creationId xmlns:a16="http://schemas.microsoft.com/office/drawing/2014/main" id="{E1614071-821D-4410-AD71-EED2A6B6E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3249613"/>
            <a:ext cx="795337" cy="7953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lIns="25400" tIns="25400" rIns="25400" bIns="254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PK" altLang="en-PK" sz="2000"/>
          </a:p>
        </p:txBody>
      </p:sp>
      <p:sp>
        <p:nvSpPr>
          <p:cNvPr id="7" name="Shape 256">
            <a:extLst>
              <a:ext uri="{FF2B5EF4-FFF2-40B4-BE49-F238E27FC236}">
                <a16:creationId xmlns:a16="http://schemas.microsoft.com/office/drawing/2014/main" id="{74A1F946-ABCE-4DDD-BDFC-77B74379E344}"/>
              </a:ext>
            </a:extLst>
          </p:cNvPr>
          <p:cNvSpPr/>
          <p:nvPr/>
        </p:nvSpPr>
        <p:spPr>
          <a:xfrm>
            <a:off x="6099175" y="4481513"/>
            <a:ext cx="792163" cy="7921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000">
              <a:latin typeface="+mn-lt"/>
            </a:endParaRPr>
          </a:p>
        </p:txBody>
      </p:sp>
      <p:sp>
        <p:nvSpPr>
          <p:cNvPr id="14" name="Shape 2777">
            <a:extLst>
              <a:ext uri="{FF2B5EF4-FFF2-40B4-BE49-F238E27FC236}">
                <a16:creationId xmlns:a16="http://schemas.microsoft.com/office/drawing/2014/main" id="{A64FBAF0-8CF8-4B8E-9D4C-5E757248728C}"/>
              </a:ext>
            </a:extLst>
          </p:cNvPr>
          <p:cNvSpPr/>
          <p:nvPr/>
        </p:nvSpPr>
        <p:spPr>
          <a:xfrm>
            <a:off x="6346825" y="4678363"/>
            <a:ext cx="298450" cy="409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Shape 2786">
            <a:extLst>
              <a:ext uri="{FF2B5EF4-FFF2-40B4-BE49-F238E27FC236}">
                <a16:creationId xmlns:a16="http://schemas.microsoft.com/office/drawing/2014/main" id="{1165FD04-C819-43AA-80D9-8C437F36E64B}"/>
              </a:ext>
            </a:extLst>
          </p:cNvPr>
          <p:cNvSpPr/>
          <p:nvPr/>
        </p:nvSpPr>
        <p:spPr>
          <a:xfrm>
            <a:off x="6029325" y="3432175"/>
            <a:ext cx="411163" cy="373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9" h="20458" extrusionOk="0">
                <a:moveTo>
                  <a:pt x="8629" y="9718"/>
                </a:moveTo>
                <a:cubicBezTo>
                  <a:pt x="8364" y="9718"/>
                  <a:pt x="8150" y="9946"/>
                  <a:pt x="8150" y="10229"/>
                </a:cubicBezTo>
                <a:cubicBezTo>
                  <a:pt x="8150" y="10512"/>
                  <a:pt x="8364" y="10740"/>
                  <a:pt x="8629" y="10740"/>
                </a:cubicBezTo>
                <a:cubicBezTo>
                  <a:pt x="8894" y="10740"/>
                  <a:pt x="9109" y="10512"/>
                  <a:pt x="9109" y="10229"/>
                </a:cubicBezTo>
                <a:cubicBezTo>
                  <a:pt x="9109" y="9946"/>
                  <a:pt x="8894" y="9718"/>
                  <a:pt x="8629" y="9718"/>
                </a:cubicBezTo>
                <a:moveTo>
                  <a:pt x="19841" y="17227"/>
                </a:moveTo>
                <a:cubicBezTo>
                  <a:pt x="18962" y="17974"/>
                  <a:pt x="18122" y="17900"/>
                  <a:pt x="18122" y="17900"/>
                </a:cubicBezTo>
                <a:cubicBezTo>
                  <a:pt x="17681" y="17900"/>
                  <a:pt x="16277" y="16919"/>
                  <a:pt x="9448" y="11852"/>
                </a:cubicBezTo>
                <a:lnTo>
                  <a:pt x="10866" y="10844"/>
                </a:lnTo>
                <a:cubicBezTo>
                  <a:pt x="10866" y="10844"/>
                  <a:pt x="19841" y="17227"/>
                  <a:pt x="19841" y="17227"/>
                </a:cubicBezTo>
                <a:close/>
                <a:moveTo>
                  <a:pt x="6661" y="12605"/>
                </a:moveTo>
                <a:cubicBezTo>
                  <a:pt x="6010" y="12349"/>
                  <a:pt x="5264" y="12239"/>
                  <a:pt x="4521" y="12267"/>
                </a:cubicBezTo>
                <a:cubicBezTo>
                  <a:pt x="15686" y="3965"/>
                  <a:pt x="17591" y="2558"/>
                  <a:pt x="18122" y="2558"/>
                </a:cubicBezTo>
                <a:cubicBezTo>
                  <a:pt x="18122" y="2558"/>
                  <a:pt x="18962" y="2484"/>
                  <a:pt x="19841" y="3231"/>
                </a:cubicBezTo>
                <a:cubicBezTo>
                  <a:pt x="19841" y="3231"/>
                  <a:pt x="6661" y="12605"/>
                  <a:pt x="6661" y="12605"/>
                </a:cubicBezTo>
                <a:close/>
                <a:moveTo>
                  <a:pt x="5586" y="19031"/>
                </a:moveTo>
                <a:cubicBezTo>
                  <a:pt x="4111" y="19863"/>
                  <a:pt x="2224" y="19369"/>
                  <a:pt x="1372" y="17927"/>
                </a:cubicBezTo>
                <a:cubicBezTo>
                  <a:pt x="520" y="16485"/>
                  <a:pt x="1026" y="14640"/>
                  <a:pt x="2501" y="13808"/>
                </a:cubicBezTo>
                <a:cubicBezTo>
                  <a:pt x="3977" y="12975"/>
                  <a:pt x="6532" y="13092"/>
                  <a:pt x="7383" y="14534"/>
                </a:cubicBezTo>
                <a:cubicBezTo>
                  <a:pt x="8235" y="15977"/>
                  <a:pt x="7062" y="18198"/>
                  <a:pt x="5586" y="19031"/>
                </a:cubicBezTo>
                <a:moveTo>
                  <a:pt x="4521" y="8191"/>
                </a:moveTo>
                <a:cubicBezTo>
                  <a:pt x="5264" y="8219"/>
                  <a:pt x="6010" y="8109"/>
                  <a:pt x="6661" y="7853"/>
                </a:cubicBezTo>
                <a:lnTo>
                  <a:pt x="7765" y="8638"/>
                </a:lnTo>
                <a:cubicBezTo>
                  <a:pt x="7345" y="8950"/>
                  <a:pt x="6901" y="9281"/>
                  <a:pt x="6443" y="9621"/>
                </a:cubicBezTo>
                <a:cubicBezTo>
                  <a:pt x="5833" y="9167"/>
                  <a:pt x="5200" y="8696"/>
                  <a:pt x="4521" y="8191"/>
                </a:cubicBezTo>
                <a:moveTo>
                  <a:pt x="2501" y="6650"/>
                </a:moveTo>
                <a:cubicBezTo>
                  <a:pt x="1026" y="5818"/>
                  <a:pt x="520" y="3973"/>
                  <a:pt x="1372" y="2531"/>
                </a:cubicBezTo>
                <a:cubicBezTo>
                  <a:pt x="2224" y="1089"/>
                  <a:pt x="4111" y="595"/>
                  <a:pt x="5586" y="1427"/>
                </a:cubicBezTo>
                <a:cubicBezTo>
                  <a:pt x="7062" y="2260"/>
                  <a:pt x="8235" y="4481"/>
                  <a:pt x="7383" y="5924"/>
                </a:cubicBezTo>
                <a:cubicBezTo>
                  <a:pt x="6532" y="7366"/>
                  <a:pt x="3977" y="7483"/>
                  <a:pt x="2501" y="6650"/>
                </a:cubicBezTo>
                <a:moveTo>
                  <a:pt x="21079" y="3580"/>
                </a:moveTo>
                <a:cubicBezTo>
                  <a:pt x="21079" y="2451"/>
                  <a:pt x="19262" y="1535"/>
                  <a:pt x="18203" y="1535"/>
                </a:cubicBezTo>
                <a:lnTo>
                  <a:pt x="18122" y="1535"/>
                </a:lnTo>
                <a:cubicBezTo>
                  <a:pt x="17404" y="1535"/>
                  <a:pt x="17139" y="1673"/>
                  <a:pt x="8610" y="8009"/>
                </a:cubicBezTo>
                <a:lnTo>
                  <a:pt x="7613" y="7300"/>
                </a:lnTo>
                <a:cubicBezTo>
                  <a:pt x="7876" y="7084"/>
                  <a:pt x="8104" y="6833"/>
                  <a:pt x="8275" y="6534"/>
                </a:cubicBezTo>
                <a:cubicBezTo>
                  <a:pt x="9372" y="4611"/>
                  <a:pt x="7861" y="1650"/>
                  <a:pt x="5960" y="539"/>
                </a:cubicBezTo>
                <a:cubicBezTo>
                  <a:pt x="4060" y="-571"/>
                  <a:pt x="1629" y="88"/>
                  <a:pt x="532" y="2011"/>
                </a:cubicBezTo>
                <a:cubicBezTo>
                  <a:pt x="-521" y="3857"/>
                  <a:pt x="41" y="6194"/>
                  <a:pt x="1769" y="7361"/>
                </a:cubicBezTo>
                <a:cubicBezTo>
                  <a:pt x="3185" y="8414"/>
                  <a:pt x="4458" y="9360"/>
                  <a:pt x="5626" y="10229"/>
                </a:cubicBezTo>
                <a:cubicBezTo>
                  <a:pt x="4461" y="11096"/>
                  <a:pt x="3178" y="12049"/>
                  <a:pt x="1769" y="13097"/>
                </a:cubicBezTo>
                <a:cubicBezTo>
                  <a:pt x="40" y="14264"/>
                  <a:pt x="-521" y="16601"/>
                  <a:pt x="532" y="18447"/>
                </a:cubicBezTo>
                <a:cubicBezTo>
                  <a:pt x="1629" y="20371"/>
                  <a:pt x="4060" y="21029"/>
                  <a:pt x="5960" y="19919"/>
                </a:cubicBezTo>
                <a:cubicBezTo>
                  <a:pt x="7861" y="18808"/>
                  <a:pt x="9372" y="15847"/>
                  <a:pt x="8275" y="13924"/>
                </a:cubicBezTo>
                <a:cubicBezTo>
                  <a:pt x="8104" y="13625"/>
                  <a:pt x="7876" y="13374"/>
                  <a:pt x="7613" y="13158"/>
                </a:cubicBezTo>
                <a:lnTo>
                  <a:pt x="8610" y="12449"/>
                </a:lnTo>
                <a:cubicBezTo>
                  <a:pt x="17134" y="18781"/>
                  <a:pt x="17404" y="18923"/>
                  <a:pt x="18122" y="18923"/>
                </a:cubicBezTo>
                <a:lnTo>
                  <a:pt x="18203" y="18923"/>
                </a:lnTo>
                <a:cubicBezTo>
                  <a:pt x="19262" y="18923"/>
                  <a:pt x="21079" y="18007"/>
                  <a:pt x="21079" y="16878"/>
                </a:cubicBezTo>
                <a:lnTo>
                  <a:pt x="11731" y="10229"/>
                </a:lnTo>
                <a:cubicBezTo>
                  <a:pt x="11731" y="10229"/>
                  <a:pt x="21079" y="3580"/>
                  <a:pt x="21079" y="3580"/>
                </a:cubicBezTo>
                <a:close/>
                <a:moveTo>
                  <a:pt x="4639" y="16789"/>
                </a:moveTo>
                <a:cubicBezTo>
                  <a:pt x="4496" y="16859"/>
                  <a:pt x="4332" y="16897"/>
                  <a:pt x="4162" y="16897"/>
                </a:cubicBezTo>
                <a:cubicBezTo>
                  <a:pt x="3846" y="16897"/>
                  <a:pt x="3544" y="16764"/>
                  <a:pt x="3411" y="16567"/>
                </a:cubicBezTo>
                <a:cubicBezTo>
                  <a:pt x="3347" y="16471"/>
                  <a:pt x="3351" y="16406"/>
                  <a:pt x="3362" y="16361"/>
                </a:cubicBezTo>
                <a:cubicBezTo>
                  <a:pt x="3392" y="16240"/>
                  <a:pt x="3511" y="16117"/>
                  <a:pt x="3682" y="16034"/>
                </a:cubicBezTo>
                <a:cubicBezTo>
                  <a:pt x="3891" y="15930"/>
                  <a:pt x="4198" y="15869"/>
                  <a:pt x="4503" y="15869"/>
                </a:cubicBezTo>
                <a:cubicBezTo>
                  <a:pt x="4935" y="15869"/>
                  <a:pt x="5194" y="15988"/>
                  <a:pt x="5273" y="16050"/>
                </a:cubicBezTo>
                <a:cubicBezTo>
                  <a:pt x="5252" y="16207"/>
                  <a:pt x="5019" y="16601"/>
                  <a:pt x="4639" y="16789"/>
                </a:cubicBezTo>
                <a:moveTo>
                  <a:pt x="4503" y="14845"/>
                </a:moveTo>
                <a:cubicBezTo>
                  <a:pt x="4065" y="14845"/>
                  <a:pt x="3621" y="14936"/>
                  <a:pt x="3279" y="15105"/>
                </a:cubicBezTo>
                <a:cubicBezTo>
                  <a:pt x="2435" y="15522"/>
                  <a:pt x="2147" y="16443"/>
                  <a:pt x="2633" y="17165"/>
                </a:cubicBezTo>
                <a:cubicBezTo>
                  <a:pt x="2960" y="17649"/>
                  <a:pt x="3553" y="17919"/>
                  <a:pt x="4162" y="17919"/>
                </a:cubicBezTo>
                <a:cubicBezTo>
                  <a:pt x="4461" y="17919"/>
                  <a:pt x="4764" y="17854"/>
                  <a:pt x="5041" y="17717"/>
                </a:cubicBezTo>
                <a:cubicBezTo>
                  <a:pt x="5885" y="17300"/>
                  <a:pt x="6555" y="16190"/>
                  <a:pt x="6069" y="15469"/>
                </a:cubicBezTo>
                <a:cubicBezTo>
                  <a:pt x="5779" y="15040"/>
                  <a:pt x="5146" y="14845"/>
                  <a:pt x="4503" y="14845"/>
                </a:cubicBezTo>
                <a:moveTo>
                  <a:pt x="4503" y="4590"/>
                </a:moveTo>
                <a:cubicBezTo>
                  <a:pt x="4198" y="4590"/>
                  <a:pt x="3891" y="4528"/>
                  <a:pt x="3682" y="4425"/>
                </a:cubicBezTo>
                <a:cubicBezTo>
                  <a:pt x="3511" y="4341"/>
                  <a:pt x="3392" y="4219"/>
                  <a:pt x="3362" y="4098"/>
                </a:cubicBezTo>
                <a:cubicBezTo>
                  <a:pt x="3351" y="4052"/>
                  <a:pt x="3347" y="3987"/>
                  <a:pt x="3411" y="3891"/>
                </a:cubicBezTo>
                <a:cubicBezTo>
                  <a:pt x="3544" y="3694"/>
                  <a:pt x="3846" y="3561"/>
                  <a:pt x="4162" y="3561"/>
                </a:cubicBezTo>
                <a:cubicBezTo>
                  <a:pt x="4332" y="3561"/>
                  <a:pt x="4496" y="3599"/>
                  <a:pt x="4639" y="3669"/>
                </a:cubicBezTo>
                <a:cubicBezTo>
                  <a:pt x="5019" y="3857"/>
                  <a:pt x="5252" y="4252"/>
                  <a:pt x="5273" y="4408"/>
                </a:cubicBezTo>
                <a:cubicBezTo>
                  <a:pt x="5194" y="4470"/>
                  <a:pt x="4935" y="4590"/>
                  <a:pt x="4503" y="4590"/>
                </a:cubicBezTo>
                <a:moveTo>
                  <a:pt x="5041" y="2741"/>
                </a:moveTo>
                <a:cubicBezTo>
                  <a:pt x="4764" y="2604"/>
                  <a:pt x="4461" y="2539"/>
                  <a:pt x="4162" y="2539"/>
                </a:cubicBezTo>
                <a:cubicBezTo>
                  <a:pt x="3553" y="2539"/>
                  <a:pt x="2960" y="2809"/>
                  <a:pt x="2633" y="3294"/>
                </a:cubicBezTo>
                <a:cubicBezTo>
                  <a:pt x="2147" y="4015"/>
                  <a:pt x="2435" y="4937"/>
                  <a:pt x="3279" y="5353"/>
                </a:cubicBezTo>
                <a:cubicBezTo>
                  <a:pt x="3621" y="5522"/>
                  <a:pt x="4065" y="5613"/>
                  <a:pt x="4503" y="5613"/>
                </a:cubicBezTo>
                <a:cubicBezTo>
                  <a:pt x="5146" y="5613"/>
                  <a:pt x="5779" y="5418"/>
                  <a:pt x="6069" y="4990"/>
                </a:cubicBezTo>
                <a:cubicBezTo>
                  <a:pt x="6555" y="4268"/>
                  <a:pt x="5885" y="3158"/>
                  <a:pt x="5041" y="27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Shape 2787">
            <a:extLst>
              <a:ext uri="{FF2B5EF4-FFF2-40B4-BE49-F238E27FC236}">
                <a16:creationId xmlns:a16="http://schemas.microsoft.com/office/drawing/2014/main" id="{A323F0CD-3F26-4B65-BB32-676801E1BE5E}"/>
              </a:ext>
            </a:extLst>
          </p:cNvPr>
          <p:cNvSpPr/>
          <p:nvPr/>
        </p:nvSpPr>
        <p:spPr>
          <a:xfrm>
            <a:off x="6278563" y="2238375"/>
            <a:ext cx="411162" cy="411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7613CC-E0C9-438F-B1F2-41429FC322B0}"/>
              </a:ext>
            </a:extLst>
          </p:cNvPr>
          <p:cNvSpPr/>
          <p:nvPr/>
        </p:nvSpPr>
        <p:spPr>
          <a:xfrm>
            <a:off x="4468967" y="2116339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5FD3B6-A819-4496-B4EF-9842919654B5}"/>
              </a:ext>
            </a:extLst>
          </p:cNvPr>
          <p:cNvSpPr/>
          <p:nvPr/>
        </p:nvSpPr>
        <p:spPr>
          <a:xfrm>
            <a:off x="4468967" y="334528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D4270F-D2D4-4348-ADB7-ABD217E9192C}"/>
              </a:ext>
            </a:extLst>
          </p:cNvPr>
          <p:cNvSpPr/>
          <p:nvPr/>
        </p:nvSpPr>
        <p:spPr>
          <a:xfrm>
            <a:off x="4494789" y="4560188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D9C9438F-30B7-41E7-9939-737BE07FD7B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51225" y="2418962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D3BD5F3E-4B1C-4D3C-89CB-8D08566E09F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396076" y="3677130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latin typeface="Lato Medium" pitchFamily="34" charset="0"/>
              <a:cs typeface="Lato Medium" pitchFamily="34" charset="0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29520671-9E65-4869-871A-507EC52CD9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51225" y="4935298"/>
            <a:ext cx="2386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altLang="en-PK" sz="1100" dirty="0">
              <a:latin typeface="Lato Medium" pitchFamily="34" charset="0"/>
              <a:cs typeface="Lato Medium" pitchFamily="34" charset="0"/>
            </a:endParaRPr>
          </a:p>
        </p:txBody>
      </p:sp>
      <p:grpSp>
        <p:nvGrpSpPr>
          <p:cNvPr id="33" name="Group 11">
            <a:extLst>
              <a:ext uri="{FF2B5EF4-FFF2-40B4-BE49-F238E27FC236}">
                <a16:creationId xmlns:a16="http://schemas.microsoft.com/office/drawing/2014/main" id="{3CCBCE14-F5DC-4314-AF5E-8635C3AD506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508862"/>
            <a:ext cx="1563687" cy="155575"/>
            <a:chOff x="0" y="2533035"/>
            <a:chExt cx="1563757" cy="15528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2E29A79-4C68-4594-9E6F-A2918C57EC2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8"/>
              <a:ext cx="15637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8339838-CA1C-4314-BDBA-CC43B3E0FCFA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8B1A6ED-A050-4D41-862F-0A751C193688}"/>
              </a:ext>
            </a:extLst>
          </p:cNvPr>
          <p:cNvSpPr txBox="1"/>
          <p:nvPr/>
        </p:nvSpPr>
        <p:spPr>
          <a:xfrm>
            <a:off x="1683570" y="603990"/>
            <a:ext cx="292973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A" sz="36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A4B844-39C3-44A1-98FD-E87950F5531D}"/>
              </a:ext>
            </a:extLst>
          </p:cNvPr>
          <p:cNvSpPr/>
          <p:nvPr/>
        </p:nvSpPr>
        <p:spPr>
          <a:xfrm>
            <a:off x="536575" y="1206111"/>
            <a:ext cx="5360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printing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and typesetting industry. </a:t>
            </a:r>
            <a:endParaRPr lang="en-PK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2FE15F-C185-4031-B2CA-070E571317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r="12870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6541476" y="295274"/>
            <a:ext cx="5345725" cy="626745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5000"/>
                </a:schemeClr>
              </a:gs>
              <a:gs pos="100000">
                <a:schemeClr val="tx1">
                  <a:alpha val="3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4F9DD2D-A20E-409E-8C78-F66F7B8BE0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24418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46323F-82E6-4BF7-8520-54BE5C5687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24391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ACEB59-F722-4FFA-8676-7362FE704CC8}"/>
              </a:ext>
            </a:extLst>
          </p:cNvPr>
          <p:cNvSpPr/>
          <p:nvPr/>
        </p:nvSpPr>
        <p:spPr>
          <a:xfrm>
            <a:off x="4138079" y="483140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ADF51A-3D25-4B87-8CE3-5E4CA0D74C1E}"/>
              </a:ext>
            </a:extLst>
          </p:cNvPr>
          <p:cNvSpPr/>
          <p:nvPr/>
        </p:nvSpPr>
        <p:spPr>
          <a:xfrm>
            <a:off x="3705860" y="852472"/>
            <a:ext cx="2293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EA4C08-9458-4293-82F6-CA48FF00CA91}"/>
              </a:ext>
            </a:extLst>
          </p:cNvPr>
          <p:cNvSpPr/>
          <p:nvPr/>
        </p:nvSpPr>
        <p:spPr>
          <a:xfrm>
            <a:off x="1019742" y="4453678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71121D-58D5-4F72-98AB-8F7814A50F56}"/>
              </a:ext>
            </a:extLst>
          </p:cNvPr>
          <p:cNvSpPr/>
          <p:nvPr/>
        </p:nvSpPr>
        <p:spPr>
          <a:xfrm>
            <a:off x="587523" y="4823010"/>
            <a:ext cx="22930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9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164</Words>
  <Application>Microsoft Office PowerPoint</Application>
  <PresentationFormat>Widescreen</PresentationFormat>
  <Paragraphs>73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Lato Medium</vt:lpstr>
      <vt:lpstr>Raleway</vt:lpstr>
      <vt:lpstr>Roboto Thin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Process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aqeeb19941@outlook.com</dc:creator>
  <cp:lastModifiedBy>Michal Zavacky</cp:lastModifiedBy>
  <cp:revision>20</cp:revision>
  <dcterms:created xsi:type="dcterms:W3CDTF">2019-06-01T00:00:09Z</dcterms:created>
  <dcterms:modified xsi:type="dcterms:W3CDTF">2019-06-04T10:37:42Z</dcterms:modified>
</cp:coreProperties>
</file>