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17"/>
  </p:handoutMasterIdLst>
  <p:sldIdLst>
    <p:sldId id="279" r:id="rId4"/>
    <p:sldId id="258" r:id="rId5"/>
    <p:sldId id="280" r:id="rId6"/>
    <p:sldId id="262" r:id="rId7"/>
    <p:sldId id="260" r:id="rId8"/>
    <p:sldId id="266" r:id="rId9"/>
    <p:sldId id="314" r:id="rId10"/>
    <p:sldId id="272" r:id="rId11"/>
    <p:sldId id="264" r:id="rId12"/>
    <p:sldId id="320" r:id="rId13"/>
    <p:sldId id="303" r:id="rId14"/>
    <p:sldId id="288" r:id="rId15"/>
    <p:sldId id="267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E6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6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154A88-32AE-408F-B098-EF84A8A180D4}" type="datetimeFigureOut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5D69C4-87BF-46AA-9300-E7DF1495A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2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628714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6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11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7847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66737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340C7D09-B38D-4F83-8A78-98B979F0C8F3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485775" y="477838"/>
            <a:ext cx="11704638" cy="5934075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79BC6C9-5A82-4060-8A62-C8044C8334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E2B2FB-7204-438F-A53E-B0D14D6A15A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C2D3DA-0070-422E-B9E5-26ADE11CB97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3213"/>
              <a:ext cx="11704320" cy="1270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6944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EB9430D-F9AF-460D-BB0F-36811FFADEBB}"/>
              </a:ext>
            </a:extLst>
          </p:cNvPr>
          <p:cNvSpPr/>
          <p:nvPr userDrawn="1"/>
        </p:nvSpPr>
        <p:spPr>
          <a:xfrm>
            <a:off x="4029075" y="0"/>
            <a:ext cx="8162925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07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96AA137E-D25E-4EF5-BADA-C0D015242B18}"/>
              </a:ext>
            </a:extLst>
          </p:cNvPr>
          <p:cNvSpPr/>
          <p:nvPr userDrawn="1"/>
        </p:nvSpPr>
        <p:spPr>
          <a:xfrm>
            <a:off x="627063" y="2679700"/>
            <a:ext cx="11037887" cy="166688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CC2187-CAE1-4D52-B442-5004C90E6456}"/>
              </a:ext>
            </a:extLst>
          </p:cNvPr>
          <p:cNvSpPr/>
          <p:nvPr userDrawn="1"/>
        </p:nvSpPr>
        <p:spPr>
          <a:xfrm>
            <a:off x="3694113" y="4208463"/>
            <a:ext cx="2087562" cy="358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D176A-11C5-4088-9588-19AEDB6210A9}"/>
              </a:ext>
            </a:extLst>
          </p:cNvPr>
          <p:cNvSpPr/>
          <p:nvPr userDrawn="1"/>
        </p:nvSpPr>
        <p:spPr>
          <a:xfrm>
            <a:off x="6389688" y="4208463"/>
            <a:ext cx="2087562" cy="358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8E505-4D98-4F34-B90C-30420F00E8BD}"/>
              </a:ext>
            </a:extLst>
          </p:cNvPr>
          <p:cNvSpPr/>
          <p:nvPr userDrawn="1"/>
        </p:nvSpPr>
        <p:spPr>
          <a:xfrm>
            <a:off x="9085263" y="4208463"/>
            <a:ext cx="20875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1DC0A-543E-4BC1-B8ED-2910B6B1740D}"/>
              </a:ext>
            </a:extLst>
          </p:cNvPr>
          <p:cNvSpPr/>
          <p:nvPr userDrawn="1"/>
        </p:nvSpPr>
        <p:spPr>
          <a:xfrm>
            <a:off x="998538" y="4208463"/>
            <a:ext cx="2087562" cy="358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B6A686-30D7-454B-9C4A-374B448B0284}"/>
              </a:ext>
            </a:extLst>
          </p:cNvPr>
          <p:cNvSpPr/>
          <p:nvPr userDrawn="1"/>
        </p:nvSpPr>
        <p:spPr>
          <a:xfrm>
            <a:off x="0" y="6605588"/>
            <a:ext cx="12192000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60A6F-B4A7-421D-910C-89ECFDC23C91}"/>
              </a:ext>
            </a:extLst>
          </p:cNvPr>
          <p:cNvSpPr/>
          <p:nvPr userDrawn="1"/>
        </p:nvSpPr>
        <p:spPr>
          <a:xfrm>
            <a:off x="0" y="0"/>
            <a:ext cx="12192000" cy="7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A7A35FD-E196-4F19-A34E-4E4C72C9128A}"/>
              </a:ext>
            </a:extLst>
          </p:cNvPr>
          <p:cNvSpPr/>
          <p:nvPr userDrawn="1"/>
        </p:nvSpPr>
        <p:spPr>
          <a:xfrm rot="10800000">
            <a:off x="5921375" y="0"/>
            <a:ext cx="349250" cy="3016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1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01EC4B-466F-49E6-B039-D14DAFFB391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624638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498CF80F-742C-487E-B55D-4F3F60CBE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>
            <a:fillRect/>
          </a:stretch>
        </p:blipFill>
        <p:spPr bwMode="auto">
          <a:xfrm>
            <a:off x="0" y="2349500"/>
            <a:ext cx="368458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58035701-D03F-4774-A646-636C21F2D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8025" y="4206875"/>
            <a:ext cx="863600" cy="242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A2BE72-FC4A-4D81-9C99-40E5DD01B328}"/>
              </a:ext>
            </a:extLst>
          </p:cNvPr>
          <p:cNvSpPr/>
          <p:nvPr userDrawn="1"/>
        </p:nvSpPr>
        <p:spPr>
          <a:xfrm>
            <a:off x="0" y="0"/>
            <a:ext cx="12192000" cy="7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B2CC26A-A5AA-4508-BBF3-F9B1145A51D8}"/>
              </a:ext>
            </a:extLst>
          </p:cNvPr>
          <p:cNvSpPr/>
          <p:nvPr userDrawn="1"/>
        </p:nvSpPr>
        <p:spPr>
          <a:xfrm rot="10800000">
            <a:off x="5921375" y="0"/>
            <a:ext cx="349250" cy="3016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620092" y="2699240"/>
            <a:ext cx="1684418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6255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0194FAA-337B-4AA7-A96B-FA5DE83B0794}"/>
              </a:ext>
            </a:extLst>
          </p:cNvPr>
          <p:cNvSpPr/>
          <p:nvPr userDrawn="1"/>
        </p:nvSpPr>
        <p:spPr>
          <a:xfrm>
            <a:off x="8166100" y="4605338"/>
            <a:ext cx="1554163" cy="155416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8141D6-9BEC-4641-8DAC-4711885DF84C}"/>
              </a:ext>
            </a:extLst>
          </p:cNvPr>
          <p:cNvSpPr/>
          <p:nvPr userDrawn="1"/>
        </p:nvSpPr>
        <p:spPr>
          <a:xfrm>
            <a:off x="665163" y="4605338"/>
            <a:ext cx="1554162" cy="15541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2B32E3-A39E-49B4-8B5F-7F92EA9B2FCD}"/>
              </a:ext>
            </a:extLst>
          </p:cNvPr>
          <p:cNvSpPr/>
          <p:nvPr userDrawn="1"/>
        </p:nvSpPr>
        <p:spPr>
          <a:xfrm>
            <a:off x="4389438" y="4605338"/>
            <a:ext cx="1554162" cy="15541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76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1A4D059C-DB3B-40EA-AACE-835DDD875636}"/>
              </a:ext>
            </a:extLst>
          </p:cNvPr>
          <p:cNvSpPr/>
          <p:nvPr userDrawn="1"/>
        </p:nvSpPr>
        <p:spPr>
          <a:xfrm>
            <a:off x="6392863" y="1282700"/>
            <a:ext cx="4759325" cy="4759325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4540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34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>
            <a:extLst>
              <a:ext uri="{FF2B5EF4-FFF2-40B4-BE49-F238E27FC236}">
                <a16:creationId xmlns:a16="http://schemas.microsoft.com/office/drawing/2014/main" id="{B03DB85B-910A-4B78-9C7E-A04631602D17}"/>
              </a:ext>
            </a:extLst>
          </p:cNvPr>
          <p:cNvSpPr/>
          <p:nvPr/>
        </p:nvSpPr>
        <p:spPr>
          <a:xfrm rot="2700000">
            <a:off x="7613650" y="909638"/>
            <a:ext cx="2073275" cy="5108575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2FF6FD01-FE43-4894-A9C3-05987DF30A3A}"/>
              </a:ext>
            </a:extLst>
          </p:cNvPr>
          <p:cNvSpPr/>
          <p:nvPr/>
        </p:nvSpPr>
        <p:spPr>
          <a:xfrm rot="18900000">
            <a:off x="7613650" y="874713"/>
            <a:ext cx="2073275" cy="5108575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8182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09" y="663092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9432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733B8-A027-4B32-96A5-554131F439BB}"/>
              </a:ext>
            </a:extLst>
          </p:cNvPr>
          <p:cNvSpPr/>
          <p:nvPr userDrawn="1"/>
        </p:nvSpPr>
        <p:spPr>
          <a:xfrm>
            <a:off x="0" y="3848100"/>
            <a:ext cx="12192000" cy="300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6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6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EC62F525-7EB8-42C6-949D-A8419E086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8025" y="4206875"/>
            <a:ext cx="863600" cy="2425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B494EB-84EE-4555-ADA3-4125FB1C1D0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624638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FCC34FD-9CD6-45D8-863D-C53354743A69}"/>
              </a:ext>
            </a:extLst>
          </p:cNvPr>
          <p:cNvSpPr/>
          <p:nvPr userDrawn="1"/>
        </p:nvSpPr>
        <p:spPr>
          <a:xfrm>
            <a:off x="0" y="0"/>
            <a:ext cx="12192000" cy="7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386D37A-90F1-4496-8140-393891B03A30}"/>
              </a:ext>
            </a:extLst>
          </p:cNvPr>
          <p:cNvSpPr/>
          <p:nvPr userDrawn="1"/>
        </p:nvSpPr>
        <p:spPr>
          <a:xfrm rot="10800000">
            <a:off x="5921375" y="0"/>
            <a:ext cx="349250" cy="3016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5DB5826A-C86D-430C-9ECC-931899BF8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8025" y="4206875"/>
            <a:ext cx="863600" cy="24257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02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1">
            <a:extLst>
              <a:ext uri="{FF2B5EF4-FFF2-40B4-BE49-F238E27FC236}">
                <a16:creationId xmlns:a16="http://schemas.microsoft.com/office/drawing/2014/main" id="{5A34B36F-FC4A-4E93-AD38-9737955AE86A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9B5A1717-81D3-49B8-B586-04596B009EF2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368E8-8513-4E25-B2F5-BF1271B65F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79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68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03AACB54-7CF2-48F6-93B2-8CF6510C4512}"/>
              </a:ext>
            </a:extLst>
          </p:cNvPr>
          <p:cNvSpPr>
            <a:spLocks/>
          </p:cNvSpPr>
          <p:nvPr userDrawn="1"/>
        </p:nvSpPr>
        <p:spPr bwMode="auto">
          <a:xfrm rot="2869724" flipH="1">
            <a:off x="-802482" y="1334294"/>
            <a:ext cx="5051425" cy="4370388"/>
          </a:xfrm>
          <a:custGeom>
            <a:avLst/>
            <a:gdLst/>
            <a:ahLst/>
            <a:cxnLst/>
            <a:rect l="0" t="0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68E299-DEB4-42C1-B4EA-72D9CA212107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1788" y="477838"/>
            <a:ext cx="867092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D107AD-D8C3-45F7-9FE2-F1AAE2F5ABC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2713" y="477838"/>
            <a:ext cx="0" cy="59340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07A68B-8CE0-4594-A67F-8122A1EB2661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63" y="6392863"/>
            <a:ext cx="8566150" cy="127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387" y="925918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67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A79DE95E-4CC3-4AE9-B0F9-AE2E6FB5C7E3}"/>
              </a:ext>
            </a:extLst>
          </p:cNvPr>
          <p:cNvSpPr>
            <a:spLocks/>
          </p:cNvSpPr>
          <p:nvPr userDrawn="1"/>
        </p:nvSpPr>
        <p:spPr bwMode="auto">
          <a:xfrm rot="2816880" flipH="1">
            <a:off x="211137" y="4192588"/>
            <a:ext cx="2182813" cy="1887538"/>
          </a:xfrm>
          <a:custGeom>
            <a:avLst/>
            <a:gdLst/>
            <a:ahLst/>
            <a:cxnLst/>
            <a:rect l="0" t="0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144A1F-5114-4A50-B5DC-BC60765906E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113" y="477838"/>
            <a:ext cx="102616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3BBE54-213F-4B85-8281-5D959BE13C9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2713" y="477838"/>
            <a:ext cx="0" cy="593407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9082B-F0DE-4F0C-8DB2-4D27F8C8A7F9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113" y="6392863"/>
            <a:ext cx="10261600" cy="1746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89395D-AFEE-4E30-9C88-BAC2C1562AC8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113" y="477838"/>
            <a:ext cx="0" cy="1171575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3393" y="701527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17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2" r:id="rId2"/>
    <p:sldLayoutId id="2147483703" r:id="rId3"/>
    <p:sldLayoutId id="2147483704" r:id="rId4"/>
    <p:sldLayoutId id="2147483695" r:id="rId5"/>
    <p:sldLayoutId id="2147483705" r:id="rId6"/>
    <p:sldLayoutId id="2147483706" r:id="rId7"/>
    <p:sldLayoutId id="2147483696" r:id="rId8"/>
    <p:sldLayoutId id="2147483697" r:id="rId9"/>
    <p:sldLayoutId id="2147483698" r:id="rId10"/>
    <p:sldLayoutId id="2147483699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5">
            <a:extLst>
              <a:ext uri="{FF2B5EF4-FFF2-40B4-BE49-F238E27FC236}">
                <a16:creationId xmlns:a16="http://schemas.microsoft.com/office/drawing/2014/main" id="{0745A6DA-07EB-451F-A825-45B62BF1901B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2446338"/>
            <a:ext cx="6154738" cy="2311400"/>
            <a:chOff x="352045" y="2761104"/>
            <a:chExt cx="6155104" cy="2797391"/>
          </a:xfrm>
        </p:grpSpPr>
        <p:sp>
          <p:nvSpPr>
            <p:cNvPr id="15363" name="TextBox 16">
              <a:extLst>
                <a:ext uri="{FF2B5EF4-FFF2-40B4-BE49-F238E27FC236}">
                  <a16:creationId xmlns:a16="http://schemas.microsoft.com/office/drawing/2014/main" id="{B3E49E62-38E1-4384-AE6A-78E8FF529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45" y="2761104"/>
              <a:ext cx="6155104" cy="134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endParaRPr lang="ko-KR" altLang="en-US" sz="6600" b="1">
                <a:cs typeface="Arial" panose="020B0604020202020204" pitchFamily="34" charset="0"/>
              </a:endParaRPr>
            </a:p>
          </p:txBody>
        </p:sp>
        <p:sp>
          <p:nvSpPr>
            <p:cNvPr id="15364" name="TextBox 17">
              <a:extLst>
                <a:ext uri="{FF2B5EF4-FFF2-40B4-BE49-F238E27FC236}">
                  <a16:creationId xmlns:a16="http://schemas.microsoft.com/office/drawing/2014/main" id="{D631738B-1FC4-40A9-9542-87D19C3FC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45" y="3691299"/>
              <a:ext cx="6155104" cy="134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6600" b="1">
                  <a:cs typeface="Arial" panose="020B0604020202020204" pitchFamily="34" charset="0"/>
                </a:rPr>
                <a:t>Business</a:t>
              </a:r>
              <a:endParaRPr lang="ko-KR" altLang="en-US" sz="6600" b="1">
                <a:cs typeface="Arial" panose="020B0604020202020204" pitchFamily="34" charset="0"/>
              </a:endParaRPr>
            </a:p>
          </p:txBody>
        </p:sp>
        <p:sp>
          <p:nvSpPr>
            <p:cNvPr id="15365" name="TextBox 18">
              <a:extLst>
                <a:ext uri="{FF2B5EF4-FFF2-40B4-BE49-F238E27FC236}">
                  <a16:creationId xmlns:a16="http://schemas.microsoft.com/office/drawing/2014/main" id="{F78C521C-5E4B-48A2-AFCC-084591A54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45" y="4999880"/>
              <a:ext cx="6155104" cy="55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chemeClr val="accent1"/>
                  </a:solidFill>
                  <a:cs typeface="Arial" panose="020B0604020202020204" pitchFamily="34" charset="0"/>
                </a:rPr>
                <a:t>Insert the Sub Title of Your Presentation</a:t>
              </a:r>
              <a:endParaRPr lang="ko-KR" altLang="en-US" sz="2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0338D58E-2B11-406D-A0AA-225117CADC7C}"/>
              </a:ext>
            </a:extLst>
          </p:cNvPr>
          <p:cNvSpPr txBox="1"/>
          <p:nvPr/>
        </p:nvSpPr>
        <p:spPr>
          <a:xfrm>
            <a:off x="1527175" y="4589463"/>
            <a:ext cx="39735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579" name="TextBox 50">
            <a:extLst>
              <a:ext uri="{FF2B5EF4-FFF2-40B4-BE49-F238E27FC236}">
                <a16:creationId xmlns:a16="http://schemas.microsoft.com/office/drawing/2014/main" id="{1B7F72BC-0A9D-47EF-A721-73B0A42A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3536950"/>
            <a:ext cx="3973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r" eaLnBrk="1" hangingPunct="1"/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CC553C7E-AEAE-4485-9D21-0109EAEB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720725"/>
            <a:ext cx="390683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latinLnBrk="1" hangingPunct="1"/>
            <a:r>
              <a:rPr lang="en-US" altLang="ko-KR" sz="3600" b="1">
                <a:solidFill>
                  <a:srgbClr val="404040"/>
                </a:solidFill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Portfolio</a:t>
            </a:r>
            <a:r>
              <a:rPr lang="en-US" altLang="ko-KR" sz="3600" b="1">
                <a:solidFill>
                  <a:srgbClr val="F5679D"/>
                </a:solidFill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rgbClr val="404040"/>
                </a:solidFill>
                <a:cs typeface="Arial" panose="020B0604020202020204" pitchFamily="34" charset="0"/>
              </a:rPr>
              <a:t>Presentation Designed</a:t>
            </a:r>
            <a:endParaRPr lang="ko-KR" altLang="en-US" sz="360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Placeholder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47C23C8-828F-4833-8DFB-B6C5AF3ECC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b="13826"/>
          <a:stretch>
            <a:fillRect/>
          </a:stretch>
        </p:blipFill>
        <p:spPr/>
      </p:pic>
      <p:pic>
        <p:nvPicPr>
          <p:cNvPr id="8" name="Picture Placeholder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4F96422-0771-4D81-8462-BAF1EAC94B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b="4468"/>
          <a:stretch>
            <a:fillRect/>
          </a:stretch>
        </p:blipFill>
        <p:spPr/>
      </p:pic>
      <p:pic>
        <p:nvPicPr>
          <p:cNvPr id="11" name="Picture Placeholder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2AA6135-3630-437A-9F92-97BB56AEE2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0" b="11460"/>
          <a:stretch>
            <a:fillRect/>
          </a:stretch>
        </p:blipFill>
        <p:spPr/>
      </p:pic>
      <p:pic>
        <p:nvPicPr>
          <p:cNvPr id="13" name="Picture Placeholder 12" descr="A person in a blue shirt&#10;&#10;Description automatically generated">
            <a:extLst>
              <a:ext uri="{FF2B5EF4-FFF2-40B4-BE49-F238E27FC236}">
                <a16:creationId xmlns:a16="http://schemas.microsoft.com/office/drawing/2014/main" id="{63945F21-2B56-4E14-920D-13D8C145FD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 b="1630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16E598-57BC-4DEF-BDB3-B86C88016B7C}"/>
              </a:ext>
            </a:extLst>
          </p:cNvPr>
          <p:cNvSpPr/>
          <p:nvPr/>
        </p:nvSpPr>
        <p:spPr>
          <a:xfrm rot="7954253">
            <a:off x="1703388" y="5118100"/>
            <a:ext cx="1068388" cy="1042987"/>
          </a:xfrm>
          <a:custGeom>
            <a:avLst/>
            <a:gdLst>
              <a:gd name="connsiteX0" fmla="*/ 1062161 w 1067422"/>
              <a:gd name="connsiteY0" fmla="*/ 410889 h 1044426"/>
              <a:gd name="connsiteX1" fmla="*/ 1061209 w 1067422"/>
              <a:gd name="connsiteY1" fmla="*/ 430892 h 1044426"/>
              <a:gd name="connsiteX2" fmla="*/ 882139 w 1067422"/>
              <a:gd name="connsiteY2" fmla="*/ 595674 h 1044426"/>
              <a:gd name="connsiteX3" fmla="*/ 868804 w 1067422"/>
              <a:gd name="connsiteY3" fmla="*/ 608057 h 1044426"/>
              <a:gd name="connsiteX4" fmla="*/ 868804 w 1067422"/>
              <a:gd name="connsiteY4" fmla="*/ 623297 h 1044426"/>
              <a:gd name="connsiteX5" fmla="*/ 908809 w 1067422"/>
              <a:gd name="connsiteY5" fmla="*/ 666159 h 1044426"/>
              <a:gd name="connsiteX6" fmla="*/ 916839 w 1067422"/>
              <a:gd name="connsiteY6" fmla="*/ 666632 h 1044426"/>
              <a:gd name="connsiteX7" fmla="*/ 645694 w 1067422"/>
              <a:gd name="connsiteY7" fmla="*/ 913608 h 1044426"/>
              <a:gd name="connsiteX8" fmla="*/ 638299 w 1067422"/>
              <a:gd name="connsiteY8" fmla="*/ 901427 h 1044426"/>
              <a:gd name="connsiteX9" fmla="*/ 607819 w 1067422"/>
              <a:gd name="connsiteY9" fmla="*/ 868089 h 1044426"/>
              <a:gd name="connsiteX10" fmla="*/ 583054 w 1067422"/>
              <a:gd name="connsiteY10" fmla="*/ 867137 h 1044426"/>
              <a:gd name="connsiteX11" fmla="*/ 458276 w 1067422"/>
              <a:gd name="connsiteY11" fmla="*/ 981437 h 1044426"/>
              <a:gd name="connsiteX12" fmla="*/ 394459 w 1067422"/>
              <a:gd name="connsiteY12" fmla="*/ 1039539 h 1044426"/>
              <a:gd name="connsiteX13" fmla="*/ 375409 w 1067422"/>
              <a:gd name="connsiteY13" fmla="*/ 1038587 h 1044426"/>
              <a:gd name="connsiteX14" fmla="*/ 295399 w 1067422"/>
              <a:gd name="connsiteY14" fmla="*/ 950957 h 1044426"/>
              <a:gd name="connsiteX15" fmla="*/ 292541 w 1067422"/>
              <a:gd name="connsiteY15" fmla="*/ 930954 h 1044426"/>
              <a:gd name="connsiteX16" fmla="*/ 320164 w 1067422"/>
              <a:gd name="connsiteY16" fmla="*/ 881424 h 1044426"/>
              <a:gd name="connsiteX17" fmla="*/ 318259 w 1067422"/>
              <a:gd name="connsiteY17" fmla="*/ 862374 h 1044426"/>
              <a:gd name="connsiteX18" fmla="*/ 253489 w 1067422"/>
              <a:gd name="connsiteY18" fmla="*/ 846182 h 1044426"/>
              <a:gd name="connsiteX19" fmla="*/ 184909 w 1067422"/>
              <a:gd name="connsiteY19" fmla="*/ 831894 h 1044426"/>
              <a:gd name="connsiteX20" fmla="*/ 7744 w 1067422"/>
              <a:gd name="connsiteY20" fmla="*/ 639489 h 1044426"/>
              <a:gd name="connsiteX21" fmla="*/ 8696 w 1067422"/>
              <a:gd name="connsiteY21" fmla="*/ 609009 h 1044426"/>
              <a:gd name="connsiteX22" fmla="*/ 167764 w 1067422"/>
              <a:gd name="connsiteY22" fmla="*/ 463277 h 1044426"/>
              <a:gd name="connsiteX23" fmla="*/ 191576 w 1067422"/>
              <a:gd name="connsiteY23" fmla="*/ 464229 h 1044426"/>
              <a:gd name="connsiteX24" fmla="*/ 328736 w 1067422"/>
              <a:gd name="connsiteY24" fmla="*/ 614724 h 1044426"/>
              <a:gd name="connsiteX25" fmla="*/ 347786 w 1067422"/>
              <a:gd name="connsiteY25" fmla="*/ 615677 h 1044426"/>
              <a:gd name="connsiteX26" fmla="*/ 411604 w 1067422"/>
              <a:gd name="connsiteY26" fmla="*/ 557574 h 1044426"/>
              <a:gd name="connsiteX27" fmla="*/ 412556 w 1067422"/>
              <a:gd name="connsiteY27" fmla="*/ 541382 h 1044426"/>
              <a:gd name="connsiteX28" fmla="*/ 273491 w 1067422"/>
              <a:gd name="connsiteY28" fmla="*/ 390887 h 1044426"/>
              <a:gd name="connsiteX29" fmla="*/ 273491 w 1067422"/>
              <a:gd name="connsiteY29" fmla="*/ 366122 h 1044426"/>
              <a:gd name="connsiteX30" fmla="*/ 401126 w 1067422"/>
              <a:gd name="connsiteY30" fmla="*/ 249917 h 1044426"/>
              <a:gd name="connsiteX31" fmla="*/ 422081 w 1067422"/>
              <a:gd name="connsiteY31" fmla="*/ 250869 h 1044426"/>
              <a:gd name="connsiteX32" fmla="*/ 560194 w 1067422"/>
              <a:gd name="connsiteY32" fmla="*/ 402317 h 1044426"/>
              <a:gd name="connsiteX33" fmla="*/ 580196 w 1067422"/>
              <a:gd name="connsiteY33" fmla="*/ 403269 h 1044426"/>
              <a:gd name="connsiteX34" fmla="*/ 644014 w 1067422"/>
              <a:gd name="connsiteY34" fmla="*/ 345167 h 1044426"/>
              <a:gd name="connsiteX35" fmla="*/ 644014 w 1067422"/>
              <a:gd name="connsiteY35" fmla="*/ 328974 h 1044426"/>
              <a:gd name="connsiteX36" fmla="*/ 504949 w 1067422"/>
              <a:gd name="connsiteY36" fmla="*/ 178479 h 1044426"/>
              <a:gd name="connsiteX37" fmla="*/ 505901 w 1067422"/>
              <a:gd name="connsiteY37" fmla="*/ 154667 h 1044426"/>
              <a:gd name="connsiteX38" fmla="*/ 666874 w 1067422"/>
              <a:gd name="connsiteY38" fmla="*/ 7029 h 1044426"/>
              <a:gd name="connsiteX39" fmla="*/ 691639 w 1067422"/>
              <a:gd name="connsiteY39" fmla="*/ 7982 h 1044426"/>
              <a:gd name="connsiteX40" fmla="*/ 888806 w 1067422"/>
              <a:gd name="connsiteY40" fmla="*/ 222294 h 1044426"/>
              <a:gd name="connsiteX41" fmla="*/ 892616 w 1067422"/>
              <a:gd name="connsiteY41" fmla="*/ 252774 h 1044426"/>
              <a:gd name="connsiteX42" fmla="*/ 867851 w 1067422"/>
              <a:gd name="connsiteY42" fmla="*/ 295637 h 1044426"/>
              <a:gd name="connsiteX43" fmla="*/ 869756 w 1067422"/>
              <a:gd name="connsiteY43" fmla="*/ 317544 h 1044426"/>
              <a:gd name="connsiteX44" fmla="*/ 934526 w 1067422"/>
              <a:gd name="connsiteY44" fmla="*/ 331832 h 1044426"/>
              <a:gd name="connsiteX45" fmla="*/ 1002154 w 1067422"/>
              <a:gd name="connsiteY45" fmla="*/ 346119 h 1044426"/>
              <a:gd name="connsiteX46" fmla="*/ 1062161 w 1067422"/>
              <a:gd name="connsiteY46" fmla="*/ 410889 h 10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7422" h="1044426">
                <a:moveTo>
                  <a:pt x="1062161" y="410889"/>
                </a:moveTo>
                <a:cubicBezTo>
                  <a:pt x="1069781" y="418509"/>
                  <a:pt x="1068829" y="423272"/>
                  <a:pt x="1061209" y="430892"/>
                </a:cubicBezTo>
                <a:cubicBezTo>
                  <a:pt x="1001201" y="485184"/>
                  <a:pt x="941194" y="540429"/>
                  <a:pt x="882139" y="595674"/>
                </a:cubicBezTo>
                <a:cubicBezTo>
                  <a:pt x="877376" y="599484"/>
                  <a:pt x="873566" y="604247"/>
                  <a:pt x="868804" y="608057"/>
                </a:cubicBezTo>
                <a:cubicBezTo>
                  <a:pt x="862136" y="612819"/>
                  <a:pt x="863089" y="617582"/>
                  <a:pt x="868804" y="623297"/>
                </a:cubicBezTo>
                <a:cubicBezTo>
                  <a:pt x="882139" y="637584"/>
                  <a:pt x="895474" y="651872"/>
                  <a:pt x="908809" y="666159"/>
                </a:cubicBezTo>
                <a:lnTo>
                  <a:pt x="916839" y="666632"/>
                </a:lnTo>
                <a:lnTo>
                  <a:pt x="645694" y="913608"/>
                </a:lnTo>
                <a:lnTo>
                  <a:pt x="638299" y="901427"/>
                </a:lnTo>
                <a:cubicBezTo>
                  <a:pt x="626869" y="891902"/>
                  <a:pt x="617344" y="880472"/>
                  <a:pt x="607819" y="868089"/>
                </a:cubicBezTo>
                <a:cubicBezTo>
                  <a:pt x="599246" y="856659"/>
                  <a:pt x="592579" y="858564"/>
                  <a:pt x="583054" y="867137"/>
                </a:cubicBezTo>
                <a:cubicBezTo>
                  <a:pt x="542096" y="905237"/>
                  <a:pt x="500186" y="943337"/>
                  <a:pt x="458276" y="981437"/>
                </a:cubicBezTo>
                <a:cubicBezTo>
                  <a:pt x="437321" y="1000487"/>
                  <a:pt x="415414" y="1019537"/>
                  <a:pt x="394459" y="1039539"/>
                </a:cubicBezTo>
                <a:cubicBezTo>
                  <a:pt x="386839" y="1046207"/>
                  <a:pt x="382076" y="1046207"/>
                  <a:pt x="375409" y="1038587"/>
                </a:cubicBezTo>
                <a:cubicBezTo>
                  <a:pt x="348739" y="1009059"/>
                  <a:pt x="322069" y="979532"/>
                  <a:pt x="295399" y="950957"/>
                </a:cubicBezTo>
                <a:cubicBezTo>
                  <a:pt x="288731" y="944289"/>
                  <a:pt x="288731" y="938574"/>
                  <a:pt x="292541" y="930954"/>
                </a:cubicBezTo>
                <a:cubicBezTo>
                  <a:pt x="302066" y="914762"/>
                  <a:pt x="310639" y="897617"/>
                  <a:pt x="320164" y="881424"/>
                </a:cubicBezTo>
                <a:cubicBezTo>
                  <a:pt x="323974" y="873804"/>
                  <a:pt x="323974" y="869042"/>
                  <a:pt x="318259" y="862374"/>
                </a:cubicBezTo>
                <a:cubicBezTo>
                  <a:pt x="292541" y="829037"/>
                  <a:pt x="292541" y="829037"/>
                  <a:pt x="253489" y="846182"/>
                </a:cubicBezTo>
                <a:cubicBezTo>
                  <a:pt x="214436" y="863327"/>
                  <a:pt x="214436" y="863327"/>
                  <a:pt x="184909" y="831894"/>
                </a:cubicBezTo>
                <a:cubicBezTo>
                  <a:pt x="125854" y="768077"/>
                  <a:pt x="66799" y="703307"/>
                  <a:pt x="7744" y="639489"/>
                </a:cubicBezTo>
                <a:cubicBezTo>
                  <a:pt x="-2734" y="628059"/>
                  <a:pt x="-2734" y="619487"/>
                  <a:pt x="8696" y="609009"/>
                </a:cubicBezTo>
                <a:cubicBezTo>
                  <a:pt x="62036" y="560432"/>
                  <a:pt x="114424" y="511854"/>
                  <a:pt x="167764" y="463277"/>
                </a:cubicBezTo>
                <a:cubicBezTo>
                  <a:pt x="177289" y="454704"/>
                  <a:pt x="183004" y="454704"/>
                  <a:pt x="191576" y="464229"/>
                </a:cubicBezTo>
                <a:cubicBezTo>
                  <a:pt x="237296" y="514712"/>
                  <a:pt x="283016" y="564242"/>
                  <a:pt x="328736" y="614724"/>
                </a:cubicBezTo>
                <a:cubicBezTo>
                  <a:pt x="336356" y="622344"/>
                  <a:pt x="340166" y="623297"/>
                  <a:pt x="347786" y="615677"/>
                </a:cubicBezTo>
                <a:cubicBezTo>
                  <a:pt x="368741" y="595674"/>
                  <a:pt x="389696" y="576624"/>
                  <a:pt x="411604" y="557574"/>
                </a:cubicBezTo>
                <a:cubicBezTo>
                  <a:pt x="418271" y="551859"/>
                  <a:pt x="418271" y="548049"/>
                  <a:pt x="412556" y="541382"/>
                </a:cubicBezTo>
                <a:cubicBezTo>
                  <a:pt x="365884" y="490899"/>
                  <a:pt x="320164" y="440417"/>
                  <a:pt x="273491" y="390887"/>
                </a:cubicBezTo>
                <a:cubicBezTo>
                  <a:pt x="264919" y="381362"/>
                  <a:pt x="263014" y="375647"/>
                  <a:pt x="273491" y="366122"/>
                </a:cubicBezTo>
                <a:cubicBezTo>
                  <a:pt x="316354" y="328022"/>
                  <a:pt x="359216" y="288969"/>
                  <a:pt x="401126" y="249917"/>
                </a:cubicBezTo>
                <a:cubicBezTo>
                  <a:pt x="409699" y="241344"/>
                  <a:pt x="414461" y="243249"/>
                  <a:pt x="422081" y="250869"/>
                </a:cubicBezTo>
                <a:cubicBezTo>
                  <a:pt x="467801" y="301352"/>
                  <a:pt x="514474" y="351834"/>
                  <a:pt x="560194" y="402317"/>
                </a:cubicBezTo>
                <a:cubicBezTo>
                  <a:pt x="567814" y="410889"/>
                  <a:pt x="572576" y="409937"/>
                  <a:pt x="580196" y="403269"/>
                </a:cubicBezTo>
                <a:cubicBezTo>
                  <a:pt x="601151" y="383267"/>
                  <a:pt x="622106" y="364217"/>
                  <a:pt x="644014" y="345167"/>
                </a:cubicBezTo>
                <a:cubicBezTo>
                  <a:pt x="650681" y="339452"/>
                  <a:pt x="649729" y="335642"/>
                  <a:pt x="644014" y="328974"/>
                </a:cubicBezTo>
                <a:cubicBezTo>
                  <a:pt x="597341" y="278492"/>
                  <a:pt x="551621" y="228009"/>
                  <a:pt x="504949" y="178479"/>
                </a:cubicBezTo>
                <a:cubicBezTo>
                  <a:pt x="495424" y="168954"/>
                  <a:pt x="495424" y="163239"/>
                  <a:pt x="505901" y="154667"/>
                </a:cubicBezTo>
                <a:cubicBezTo>
                  <a:pt x="560194" y="106089"/>
                  <a:pt x="613534" y="56559"/>
                  <a:pt x="666874" y="7029"/>
                </a:cubicBezTo>
                <a:cubicBezTo>
                  <a:pt x="676399" y="-2496"/>
                  <a:pt x="682114" y="-2496"/>
                  <a:pt x="691639" y="7982"/>
                </a:cubicBezTo>
                <a:cubicBezTo>
                  <a:pt x="757361" y="79419"/>
                  <a:pt x="823084" y="150857"/>
                  <a:pt x="888806" y="222294"/>
                </a:cubicBezTo>
                <a:cubicBezTo>
                  <a:pt x="898331" y="232772"/>
                  <a:pt x="900236" y="240392"/>
                  <a:pt x="892616" y="252774"/>
                </a:cubicBezTo>
                <a:cubicBezTo>
                  <a:pt x="883091" y="266109"/>
                  <a:pt x="876424" y="281349"/>
                  <a:pt x="867851" y="295637"/>
                </a:cubicBezTo>
                <a:cubicBezTo>
                  <a:pt x="863089" y="304209"/>
                  <a:pt x="863089" y="309924"/>
                  <a:pt x="869756" y="317544"/>
                </a:cubicBezTo>
                <a:cubicBezTo>
                  <a:pt x="896426" y="348977"/>
                  <a:pt x="896426" y="348977"/>
                  <a:pt x="934526" y="331832"/>
                </a:cubicBezTo>
                <a:cubicBezTo>
                  <a:pt x="973579" y="314687"/>
                  <a:pt x="973579" y="314687"/>
                  <a:pt x="1002154" y="346119"/>
                </a:cubicBezTo>
                <a:cubicBezTo>
                  <a:pt x="1022156" y="368027"/>
                  <a:pt x="1041206" y="388982"/>
                  <a:pt x="1062161" y="410889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259E5-7F95-4EBD-B4F4-A0F20CACC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953DDB-70B5-40EE-8E7A-E261DFF0C53B}"/>
              </a:ext>
            </a:extLst>
          </p:cNvPr>
          <p:cNvSpPr/>
          <p:nvPr/>
        </p:nvSpPr>
        <p:spPr>
          <a:xfrm rot="18748526">
            <a:off x="-69850" y="2090738"/>
            <a:ext cx="3640137" cy="3405188"/>
          </a:xfrm>
          <a:custGeom>
            <a:avLst/>
            <a:gdLst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074909 w 3639866"/>
              <a:gd name="connsiteY81" fmla="*/ 1352550 h 3405385"/>
              <a:gd name="connsiteX82" fmla="*/ 2344466 w 3639866"/>
              <a:gd name="connsiteY82" fmla="*/ 1106805 h 3405385"/>
              <a:gd name="connsiteX83" fmla="*/ 2346371 w 3639866"/>
              <a:gd name="connsiteY83" fmla="*/ 1083945 h 3405385"/>
              <a:gd name="connsiteX84" fmla="*/ 2353991 w 3639866"/>
              <a:gd name="connsiteY84" fmla="*/ 947737 h 3405385"/>
              <a:gd name="connsiteX85" fmla="*/ 2489246 w 3639866"/>
              <a:gd name="connsiteY85" fmla="*/ 941070 h 3405385"/>
              <a:gd name="connsiteX86" fmla="*/ 2499724 w 3639866"/>
              <a:gd name="connsiteY86" fmla="*/ 946785 h 3405385"/>
              <a:gd name="connsiteX87" fmla="*/ 2504486 w 3639866"/>
              <a:gd name="connsiteY87" fmla="*/ 934402 h 3405385"/>
              <a:gd name="connsiteX88" fmla="*/ 2514964 w 3639866"/>
              <a:gd name="connsiteY88" fmla="*/ 855345 h 3405385"/>
              <a:gd name="connsiteX89" fmla="*/ 2534966 w 3639866"/>
              <a:gd name="connsiteY89" fmla="*/ 832485 h 3405385"/>
              <a:gd name="connsiteX90" fmla="*/ 2656886 w 3639866"/>
              <a:gd name="connsiteY90" fmla="*/ 799147 h 3405385"/>
              <a:gd name="connsiteX91" fmla="*/ 2673079 w 3639866"/>
              <a:gd name="connsiteY91" fmla="*/ 793432 h 3405385"/>
              <a:gd name="connsiteX92" fmla="*/ 2605451 w 3639866"/>
              <a:gd name="connsiteY92" fmla="*/ 782955 h 3405385"/>
              <a:gd name="connsiteX93" fmla="*/ 2296841 w 3639866"/>
              <a:gd name="connsiteY93" fmla="*/ 446722 h 3405385"/>
              <a:gd name="connsiteX94" fmla="*/ 2617834 w 3639866"/>
              <a:gd name="connsiteY94" fmla="*/ 4762 h 3405385"/>
              <a:gd name="connsiteX95" fmla="*/ 2638789 w 3639866"/>
              <a:gd name="connsiteY95" fmla="*/ 0 h 3405385"/>
              <a:gd name="connsiteX96" fmla="*/ 2734039 w 3639866"/>
              <a:gd name="connsiteY96" fmla="*/ 0 h 3405385"/>
              <a:gd name="connsiteX97" fmla="*/ 2742611 w 3639866"/>
              <a:gd name="connsiteY97" fmla="*/ 1905 h 3405385"/>
              <a:gd name="connsiteX98" fmla="*/ 3005501 w 3639866"/>
              <a:gd name="connsiteY98" fmla="*/ 160972 h 3405385"/>
              <a:gd name="connsiteX99" fmla="*/ 3027409 w 3639866"/>
              <a:gd name="connsiteY99" fmla="*/ 160972 h 3405385"/>
              <a:gd name="connsiteX100" fmla="*/ 3553412 w 3639866"/>
              <a:gd name="connsiteY10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344466 w 3639866"/>
              <a:gd name="connsiteY81" fmla="*/ 1106805 h 3405385"/>
              <a:gd name="connsiteX82" fmla="*/ 2346371 w 3639866"/>
              <a:gd name="connsiteY82" fmla="*/ 1083945 h 3405385"/>
              <a:gd name="connsiteX83" fmla="*/ 2353991 w 3639866"/>
              <a:gd name="connsiteY83" fmla="*/ 947737 h 3405385"/>
              <a:gd name="connsiteX84" fmla="*/ 2489246 w 3639866"/>
              <a:gd name="connsiteY84" fmla="*/ 941070 h 3405385"/>
              <a:gd name="connsiteX85" fmla="*/ 2499724 w 3639866"/>
              <a:gd name="connsiteY85" fmla="*/ 946785 h 3405385"/>
              <a:gd name="connsiteX86" fmla="*/ 2504486 w 3639866"/>
              <a:gd name="connsiteY86" fmla="*/ 934402 h 3405385"/>
              <a:gd name="connsiteX87" fmla="*/ 2514964 w 3639866"/>
              <a:gd name="connsiteY87" fmla="*/ 855345 h 3405385"/>
              <a:gd name="connsiteX88" fmla="*/ 2534966 w 3639866"/>
              <a:gd name="connsiteY88" fmla="*/ 832485 h 3405385"/>
              <a:gd name="connsiteX89" fmla="*/ 2656886 w 3639866"/>
              <a:gd name="connsiteY89" fmla="*/ 799147 h 3405385"/>
              <a:gd name="connsiteX90" fmla="*/ 2673079 w 3639866"/>
              <a:gd name="connsiteY90" fmla="*/ 793432 h 3405385"/>
              <a:gd name="connsiteX91" fmla="*/ 2605451 w 3639866"/>
              <a:gd name="connsiteY91" fmla="*/ 782955 h 3405385"/>
              <a:gd name="connsiteX92" fmla="*/ 2296841 w 3639866"/>
              <a:gd name="connsiteY92" fmla="*/ 446722 h 3405385"/>
              <a:gd name="connsiteX93" fmla="*/ 2617834 w 3639866"/>
              <a:gd name="connsiteY93" fmla="*/ 4762 h 3405385"/>
              <a:gd name="connsiteX94" fmla="*/ 2638789 w 3639866"/>
              <a:gd name="connsiteY94" fmla="*/ 0 h 3405385"/>
              <a:gd name="connsiteX95" fmla="*/ 2734039 w 3639866"/>
              <a:gd name="connsiteY95" fmla="*/ 0 h 3405385"/>
              <a:gd name="connsiteX96" fmla="*/ 2742611 w 3639866"/>
              <a:gd name="connsiteY96" fmla="*/ 1905 h 3405385"/>
              <a:gd name="connsiteX97" fmla="*/ 3005501 w 3639866"/>
              <a:gd name="connsiteY97" fmla="*/ 160972 h 3405385"/>
              <a:gd name="connsiteX98" fmla="*/ 3027409 w 3639866"/>
              <a:gd name="connsiteY98" fmla="*/ 160972 h 3405385"/>
              <a:gd name="connsiteX99" fmla="*/ 3553412 w 3639866"/>
              <a:gd name="connsiteY9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2344466 w 3639866"/>
              <a:gd name="connsiteY80" fmla="*/ 1106805 h 3405385"/>
              <a:gd name="connsiteX81" fmla="*/ 2346371 w 3639866"/>
              <a:gd name="connsiteY81" fmla="*/ 1083945 h 3405385"/>
              <a:gd name="connsiteX82" fmla="*/ 2353991 w 3639866"/>
              <a:gd name="connsiteY82" fmla="*/ 947737 h 3405385"/>
              <a:gd name="connsiteX83" fmla="*/ 2489246 w 3639866"/>
              <a:gd name="connsiteY83" fmla="*/ 941070 h 3405385"/>
              <a:gd name="connsiteX84" fmla="*/ 2499724 w 3639866"/>
              <a:gd name="connsiteY84" fmla="*/ 946785 h 3405385"/>
              <a:gd name="connsiteX85" fmla="*/ 2504486 w 3639866"/>
              <a:gd name="connsiteY85" fmla="*/ 934402 h 3405385"/>
              <a:gd name="connsiteX86" fmla="*/ 2514964 w 3639866"/>
              <a:gd name="connsiteY86" fmla="*/ 855345 h 3405385"/>
              <a:gd name="connsiteX87" fmla="*/ 2534966 w 3639866"/>
              <a:gd name="connsiteY87" fmla="*/ 832485 h 3405385"/>
              <a:gd name="connsiteX88" fmla="*/ 2656886 w 3639866"/>
              <a:gd name="connsiteY88" fmla="*/ 799147 h 3405385"/>
              <a:gd name="connsiteX89" fmla="*/ 2673079 w 3639866"/>
              <a:gd name="connsiteY89" fmla="*/ 793432 h 3405385"/>
              <a:gd name="connsiteX90" fmla="*/ 2605451 w 3639866"/>
              <a:gd name="connsiteY90" fmla="*/ 782955 h 3405385"/>
              <a:gd name="connsiteX91" fmla="*/ 2296841 w 3639866"/>
              <a:gd name="connsiteY91" fmla="*/ 446722 h 3405385"/>
              <a:gd name="connsiteX92" fmla="*/ 2617834 w 3639866"/>
              <a:gd name="connsiteY92" fmla="*/ 4762 h 3405385"/>
              <a:gd name="connsiteX93" fmla="*/ 2638789 w 3639866"/>
              <a:gd name="connsiteY93" fmla="*/ 0 h 3405385"/>
              <a:gd name="connsiteX94" fmla="*/ 2734039 w 3639866"/>
              <a:gd name="connsiteY94" fmla="*/ 0 h 3405385"/>
              <a:gd name="connsiteX95" fmla="*/ 2742611 w 3639866"/>
              <a:gd name="connsiteY95" fmla="*/ 1905 h 3405385"/>
              <a:gd name="connsiteX96" fmla="*/ 3005501 w 3639866"/>
              <a:gd name="connsiteY96" fmla="*/ 160972 h 3405385"/>
              <a:gd name="connsiteX97" fmla="*/ 3027409 w 3639866"/>
              <a:gd name="connsiteY97" fmla="*/ 160972 h 3405385"/>
              <a:gd name="connsiteX98" fmla="*/ 3553412 w 3639866"/>
              <a:gd name="connsiteY9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2344466 w 3639866"/>
              <a:gd name="connsiteY79" fmla="*/ 1106805 h 3405385"/>
              <a:gd name="connsiteX80" fmla="*/ 2346371 w 3639866"/>
              <a:gd name="connsiteY80" fmla="*/ 1083945 h 3405385"/>
              <a:gd name="connsiteX81" fmla="*/ 2353991 w 3639866"/>
              <a:gd name="connsiteY81" fmla="*/ 947737 h 3405385"/>
              <a:gd name="connsiteX82" fmla="*/ 2489246 w 3639866"/>
              <a:gd name="connsiteY82" fmla="*/ 941070 h 3405385"/>
              <a:gd name="connsiteX83" fmla="*/ 2499724 w 3639866"/>
              <a:gd name="connsiteY83" fmla="*/ 946785 h 3405385"/>
              <a:gd name="connsiteX84" fmla="*/ 2504486 w 3639866"/>
              <a:gd name="connsiteY84" fmla="*/ 934402 h 3405385"/>
              <a:gd name="connsiteX85" fmla="*/ 2514964 w 3639866"/>
              <a:gd name="connsiteY85" fmla="*/ 855345 h 3405385"/>
              <a:gd name="connsiteX86" fmla="*/ 2534966 w 3639866"/>
              <a:gd name="connsiteY86" fmla="*/ 832485 h 3405385"/>
              <a:gd name="connsiteX87" fmla="*/ 2656886 w 3639866"/>
              <a:gd name="connsiteY87" fmla="*/ 799147 h 3405385"/>
              <a:gd name="connsiteX88" fmla="*/ 2673079 w 3639866"/>
              <a:gd name="connsiteY88" fmla="*/ 793432 h 3405385"/>
              <a:gd name="connsiteX89" fmla="*/ 2605451 w 3639866"/>
              <a:gd name="connsiteY89" fmla="*/ 782955 h 3405385"/>
              <a:gd name="connsiteX90" fmla="*/ 2296841 w 3639866"/>
              <a:gd name="connsiteY90" fmla="*/ 446722 h 3405385"/>
              <a:gd name="connsiteX91" fmla="*/ 2617834 w 3639866"/>
              <a:gd name="connsiteY91" fmla="*/ 4762 h 3405385"/>
              <a:gd name="connsiteX92" fmla="*/ 2638789 w 3639866"/>
              <a:gd name="connsiteY92" fmla="*/ 0 h 3405385"/>
              <a:gd name="connsiteX93" fmla="*/ 2734039 w 3639866"/>
              <a:gd name="connsiteY93" fmla="*/ 0 h 3405385"/>
              <a:gd name="connsiteX94" fmla="*/ 2742611 w 3639866"/>
              <a:gd name="connsiteY94" fmla="*/ 1905 h 3405385"/>
              <a:gd name="connsiteX95" fmla="*/ 3005501 w 3639866"/>
              <a:gd name="connsiteY95" fmla="*/ 160972 h 3405385"/>
              <a:gd name="connsiteX96" fmla="*/ 3027409 w 3639866"/>
              <a:gd name="connsiteY96" fmla="*/ 160972 h 3405385"/>
              <a:gd name="connsiteX97" fmla="*/ 3553412 w 3639866"/>
              <a:gd name="connsiteY9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2344466 w 3639866"/>
              <a:gd name="connsiteY78" fmla="*/ 1106805 h 3405385"/>
              <a:gd name="connsiteX79" fmla="*/ 2346371 w 3639866"/>
              <a:gd name="connsiteY79" fmla="*/ 1083945 h 3405385"/>
              <a:gd name="connsiteX80" fmla="*/ 2353991 w 3639866"/>
              <a:gd name="connsiteY80" fmla="*/ 947737 h 3405385"/>
              <a:gd name="connsiteX81" fmla="*/ 2489246 w 3639866"/>
              <a:gd name="connsiteY81" fmla="*/ 941070 h 3405385"/>
              <a:gd name="connsiteX82" fmla="*/ 2499724 w 3639866"/>
              <a:gd name="connsiteY82" fmla="*/ 946785 h 3405385"/>
              <a:gd name="connsiteX83" fmla="*/ 2504486 w 3639866"/>
              <a:gd name="connsiteY83" fmla="*/ 934402 h 3405385"/>
              <a:gd name="connsiteX84" fmla="*/ 2514964 w 3639866"/>
              <a:gd name="connsiteY84" fmla="*/ 855345 h 3405385"/>
              <a:gd name="connsiteX85" fmla="*/ 2534966 w 3639866"/>
              <a:gd name="connsiteY85" fmla="*/ 832485 h 3405385"/>
              <a:gd name="connsiteX86" fmla="*/ 2656886 w 3639866"/>
              <a:gd name="connsiteY86" fmla="*/ 799147 h 3405385"/>
              <a:gd name="connsiteX87" fmla="*/ 2673079 w 3639866"/>
              <a:gd name="connsiteY87" fmla="*/ 793432 h 3405385"/>
              <a:gd name="connsiteX88" fmla="*/ 2605451 w 3639866"/>
              <a:gd name="connsiteY88" fmla="*/ 782955 h 3405385"/>
              <a:gd name="connsiteX89" fmla="*/ 2296841 w 3639866"/>
              <a:gd name="connsiteY89" fmla="*/ 446722 h 3405385"/>
              <a:gd name="connsiteX90" fmla="*/ 2617834 w 3639866"/>
              <a:gd name="connsiteY90" fmla="*/ 4762 h 3405385"/>
              <a:gd name="connsiteX91" fmla="*/ 2638789 w 3639866"/>
              <a:gd name="connsiteY91" fmla="*/ 0 h 3405385"/>
              <a:gd name="connsiteX92" fmla="*/ 2734039 w 3639866"/>
              <a:gd name="connsiteY92" fmla="*/ 0 h 3405385"/>
              <a:gd name="connsiteX93" fmla="*/ 2742611 w 3639866"/>
              <a:gd name="connsiteY93" fmla="*/ 1905 h 3405385"/>
              <a:gd name="connsiteX94" fmla="*/ 3005501 w 3639866"/>
              <a:gd name="connsiteY94" fmla="*/ 160972 h 3405385"/>
              <a:gd name="connsiteX95" fmla="*/ 3027409 w 3639866"/>
              <a:gd name="connsiteY95" fmla="*/ 160972 h 3405385"/>
              <a:gd name="connsiteX96" fmla="*/ 3553412 w 3639866"/>
              <a:gd name="connsiteY9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191941 w 3639866"/>
              <a:gd name="connsiteY58" fmla="*/ 2446972 h 3405385"/>
              <a:gd name="connsiteX59" fmla="*/ 908096 w 3639866"/>
              <a:gd name="connsiteY59" fmla="*/ 2708910 h 3405385"/>
              <a:gd name="connsiteX60" fmla="*/ 526144 w 3639866"/>
              <a:gd name="connsiteY60" fmla="*/ 3060382 h 3405385"/>
              <a:gd name="connsiteX61" fmla="*/ 308021 w 3639866"/>
              <a:gd name="connsiteY61" fmla="*/ 3262312 h 3405385"/>
              <a:gd name="connsiteX62" fmla="*/ 278494 w 3639866"/>
              <a:gd name="connsiteY62" fmla="*/ 3261360 h 3405385"/>
              <a:gd name="connsiteX63" fmla="*/ 258491 w 3639866"/>
              <a:gd name="connsiteY63" fmla="*/ 3247072 h 3405385"/>
              <a:gd name="connsiteX64" fmla="*/ 249919 w 3639866"/>
              <a:gd name="connsiteY64" fmla="*/ 3274695 h 3405385"/>
              <a:gd name="connsiteX65" fmla="*/ 145144 w 3639866"/>
              <a:gd name="connsiteY65" fmla="*/ 3404235 h 3405385"/>
              <a:gd name="connsiteX66" fmla="*/ 3221 w 3639866"/>
              <a:gd name="connsiteY66" fmla="*/ 3307080 h 3405385"/>
              <a:gd name="connsiteX67" fmla="*/ 148001 w 3639866"/>
              <a:gd name="connsiteY67" fmla="*/ 3157537 h 3405385"/>
              <a:gd name="connsiteX68" fmla="*/ 163241 w 3639866"/>
              <a:gd name="connsiteY68" fmla="*/ 3157537 h 3405385"/>
              <a:gd name="connsiteX69" fmla="*/ 166099 w 3639866"/>
              <a:gd name="connsiteY69" fmla="*/ 3139440 h 3405385"/>
              <a:gd name="connsiteX70" fmla="*/ 168004 w 3639866"/>
              <a:gd name="connsiteY70" fmla="*/ 3090862 h 3405385"/>
              <a:gd name="connsiteX71" fmla="*/ 330881 w 3639866"/>
              <a:gd name="connsiteY71" fmla="*/ 2943225 h 3405385"/>
              <a:gd name="connsiteX72" fmla="*/ 339930 w 3639866"/>
              <a:gd name="connsiteY72" fmla="*/ 2929890 h 3405385"/>
              <a:gd name="connsiteX73" fmla="*/ 339229 w 3639866"/>
              <a:gd name="connsiteY73" fmla="*/ 2928736 h 3405385"/>
              <a:gd name="connsiteX74" fmla="*/ 610374 w 3639866"/>
              <a:gd name="connsiteY74" fmla="*/ 2681760 h 3405385"/>
              <a:gd name="connsiteX75" fmla="*/ 618536 w 3639866"/>
              <a:gd name="connsiteY75" fmla="*/ 2682240 h 3405385"/>
              <a:gd name="connsiteX76" fmla="*/ 872854 w 3639866"/>
              <a:gd name="connsiteY76" fmla="*/ 2449830 h 3405385"/>
              <a:gd name="connsiteX77" fmla="*/ 2344466 w 3639866"/>
              <a:gd name="connsiteY77" fmla="*/ 1106805 h 3405385"/>
              <a:gd name="connsiteX78" fmla="*/ 2346371 w 3639866"/>
              <a:gd name="connsiteY78" fmla="*/ 1083945 h 3405385"/>
              <a:gd name="connsiteX79" fmla="*/ 2353991 w 3639866"/>
              <a:gd name="connsiteY79" fmla="*/ 947737 h 3405385"/>
              <a:gd name="connsiteX80" fmla="*/ 2489246 w 3639866"/>
              <a:gd name="connsiteY80" fmla="*/ 941070 h 3405385"/>
              <a:gd name="connsiteX81" fmla="*/ 2499724 w 3639866"/>
              <a:gd name="connsiteY81" fmla="*/ 946785 h 3405385"/>
              <a:gd name="connsiteX82" fmla="*/ 2504486 w 3639866"/>
              <a:gd name="connsiteY82" fmla="*/ 934402 h 3405385"/>
              <a:gd name="connsiteX83" fmla="*/ 2514964 w 3639866"/>
              <a:gd name="connsiteY83" fmla="*/ 855345 h 3405385"/>
              <a:gd name="connsiteX84" fmla="*/ 2534966 w 3639866"/>
              <a:gd name="connsiteY84" fmla="*/ 832485 h 3405385"/>
              <a:gd name="connsiteX85" fmla="*/ 2656886 w 3639866"/>
              <a:gd name="connsiteY85" fmla="*/ 799147 h 3405385"/>
              <a:gd name="connsiteX86" fmla="*/ 2673079 w 3639866"/>
              <a:gd name="connsiteY86" fmla="*/ 793432 h 3405385"/>
              <a:gd name="connsiteX87" fmla="*/ 2605451 w 3639866"/>
              <a:gd name="connsiteY87" fmla="*/ 782955 h 3405385"/>
              <a:gd name="connsiteX88" fmla="*/ 2296841 w 3639866"/>
              <a:gd name="connsiteY88" fmla="*/ 446722 h 3405385"/>
              <a:gd name="connsiteX89" fmla="*/ 2617834 w 3639866"/>
              <a:gd name="connsiteY89" fmla="*/ 4762 h 3405385"/>
              <a:gd name="connsiteX90" fmla="*/ 2638789 w 3639866"/>
              <a:gd name="connsiteY90" fmla="*/ 0 h 3405385"/>
              <a:gd name="connsiteX91" fmla="*/ 2734039 w 3639866"/>
              <a:gd name="connsiteY91" fmla="*/ 0 h 3405385"/>
              <a:gd name="connsiteX92" fmla="*/ 2742611 w 3639866"/>
              <a:gd name="connsiteY92" fmla="*/ 1905 h 3405385"/>
              <a:gd name="connsiteX93" fmla="*/ 3005501 w 3639866"/>
              <a:gd name="connsiteY93" fmla="*/ 160972 h 3405385"/>
              <a:gd name="connsiteX94" fmla="*/ 3027409 w 3639866"/>
              <a:gd name="connsiteY94" fmla="*/ 160972 h 3405385"/>
              <a:gd name="connsiteX95" fmla="*/ 3553412 w 3639866"/>
              <a:gd name="connsiteY9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191941 w 3639866"/>
              <a:gd name="connsiteY57" fmla="*/ 2446972 h 3405385"/>
              <a:gd name="connsiteX58" fmla="*/ 908096 w 3639866"/>
              <a:gd name="connsiteY58" fmla="*/ 2708910 h 3405385"/>
              <a:gd name="connsiteX59" fmla="*/ 526144 w 3639866"/>
              <a:gd name="connsiteY59" fmla="*/ 3060382 h 3405385"/>
              <a:gd name="connsiteX60" fmla="*/ 308021 w 3639866"/>
              <a:gd name="connsiteY60" fmla="*/ 3262312 h 3405385"/>
              <a:gd name="connsiteX61" fmla="*/ 278494 w 3639866"/>
              <a:gd name="connsiteY61" fmla="*/ 3261360 h 3405385"/>
              <a:gd name="connsiteX62" fmla="*/ 258491 w 3639866"/>
              <a:gd name="connsiteY62" fmla="*/ 3247072 h 3405385"/>
              <a:gd name="connsiteX63" fmla="*/ 249919 w 3639866"/>
              <a:gd name="connsiteY63" fmla="*/ 3274695 h 3405385"/>
              <a:gd name="connsiteX64" fmla="*/ 145144 w 3639866"/>
              <a:gd name="connsiteY64" fmla="*/ 3404235 h 3405385"/>
              <a:gd name="connsiteX65" fmla="*/ 3221 w 3639866"/>
              <a:gd name="connsiteY65" fmla="*/ 3307080 h 3405385"/>
              <a:gd name="connsiteX66" fmla="*/ 148001 w 3639866"/>
              <a:gd name="connsiteY66" fmla="*/ 3157537 h 3405385"/>
              <a:gd name="connsiteX67" fmla="*/ 163241 w 3639866"/>
              <a:gd name="connsiteY67" fmla="*/ 3157537 h 3405385"/>
              <a:gd name="connsiteX68" fmla="*/ 166099 w 3639866"/>
              <a:gd name="connsiteY68" fmla="*/ 3139440 h 3405385"/>
              <a:gd name="connsiteX69" fmla="*/ 168004 w 3639866"/>
              <a:gd name="connsiteY69" fmla="*/ 3090862 h 3405385"/>
              <a:gd name="connsiteX70" fmla="*/ 330881 w 3639866"/>
              <a:gd name="connsiteY70" fmla="*/ 2943225 h 3405385"/>
              <a:gd name="connsiteX71" fmla="*/ 339930 w 3639866"/>
              <a:gd name="connsiteY71" fmla="*/ 2929890 h 3405385"/>
              <a:gd name="connsiteX72" fmla="*/ 339229 w 3639866"/>
              <a:gd name="connsiteY72" fmla="*/ 2928736 h 3405385"/>
              <a:gd name="connsiteX73" fmla="*/ 610374 w 3639866"/>
              <a:gd name="connsiteY73" fmla="*/ 2681760 h 3405385"/>
              <a:gd name="connsiteX74" fmla="*/ 618536 w 3639866"/>
              <a:gd name="connsiteY74" fmla="*/ 2682240 h 3405385"/>
              <a:gd name="connsiteX75" fmla="*/ 872854 w 3639866"/>
              <a:gd name="connsiteY75" fmla="*/ 2449830 h 3405385"/>
              <a:gd name="connsiteX76" fmla="*/ 2344466 w 3639866"/>
              <a:gd name="connsiteY76" fmla="*/ 1106805 h 3405385"/>
              <a:gd name="connsiteX77" fmla="*/ 2346371 w 3639866"/>
              <a:gd name="connsiteY77" fmla="*/ 1083945 h 3405385"/>
              <a:gd name="connsiteX78" fmla="*/ 2353991 w 3639866"/>
              <a:gd name="connsiteY78" fmla="*/ 947737 h 3405385"/>
              <a:gd name="connsiteX79" fmla="*/ 2489246 w 3639866"/>
              <a:gd name="connsiteY79" fmla="*/ 941070 h 3405385"/>
              <a:gd name="connsiteX80" fmla="*/ 2499724 w 3639866"/>
              <a:gd name="connsiteY80" fmla="*/ 946785 h 3405385"/>
              <a:gd name="connsiteX81" fmla="*/ 2504486 w 3639866"/>
              <a:gd name="connsiteY81" fmla="*/ 934402 h 3405385"/>
              <a:gd name="connsiteX82" fmla="*/ 2514964 w 3639866"/>
              <a:gd name="connsiteY82" fmla="*/ 855345 h 3405385"/>
              <a:gd name="connsiteX83" fmla="*/ 2534966 w 3639866"/>
              <a:gd name="connsiteY83" fmla="*/ 832485 h 3405385"/>
              <a:gd name="connsiteX84" fmla="*/ 2656886 w 3639866"/>
              <a:gd name="connsiteY84" fmla="*/ 799147 h 3405385"/>
              <a:gd name="connsiteX85" fmla="*/ 2673079 w 3639866"/>
              <a:gd name="connsiteY85" fmla="*/ 793432 h 3405385"/>
              <a:gd name="connsiteX86" fmla="*/ 2605451 w 3639866"/>
              <a:gd name="connsiteY86" fmla="*/ 782955 h 3405385"/>
              <a:gd name="connsiteX87" fmla="*/ 2296841 w 3639866"/>
              <a:gd name="connsiteY87" fmla="*/ 446722 h 3405385"/>
              <a:gd name="connsiteX88" fmla="*/ 2617834 w 3639866"/>
              <a:gd name="connsiteY88" fmla="*/ 4762 h 3405385"/>
              <a:gd name="connsiteX89" fmla="*/ 2638789 w 3639866"/>
              <a:gd name="connsiteY89" fmla="*/ 0 h 3405385"/>
              <a:gd name="connsiteX90" fmla="*/ 2734039 w 3639866"/>
              <a:gd name="connsiteY90" fmla="*/ 0 h 3405385"/>
              <a:gd name="connsiteX91" fmla="*/ 2742611 w 3639866"/>
              <a:gd name="connsiteY91" fmla="*/ 1905 h 3405385"/>
              <a:gd name="connsiteX92" fmla="*/ 3005501 w 3639866"/>
              <a:gd name="connsiteY92" fmla="*/ 160972 h 3405385"/>
              <a:gd name="connsiteX93" fmla="*/ 3027409 w 3639866"/>
              <a:gd name="connsiteY93" fmla="*/ 160972 h 3405385"/>
              <a:gd name="connsiteX94" fmla="*/ 3553412 w 3639866"/>
              <a:gd name="connsiteY9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1191941 w 3639866"/>
              <a:gd name="connsiteY56" fmla="*/ 2446972 h 3405385"/>
              <a:gd name="connsiteX57" fmla="*/ 908096 w 3639866"/>
              <a:gd name="connsiteY57" fmla="*/ 2708910 h 3405385"/>
              <a:gd name="connsiteX58" fmla="*/ 526144 w 3639866"/>
              <a:gd name="connsiteY58" fmla="*/ 3060382 h 3405385"/>
              <a:gd name="connsiteX59" fmla="*/ 308021 w 3639866"/>
              <a:gd name="connsiteY59" fmla="*/ 3262312 h 3405385"/>
              <a:gd name="connsiteX60" fmla="*/ 278494 w 3639866"/>
              <a:gd name="connsiteY60" fmla="*/ 3261360 h 3405385"/>
              <a:gd name="connsiteX61" fmla="*/ 258491 w 3639866"/>
              <a:gd name="connsiteY61" fmla="*/ 3247072 h 3405385"/>
              <a:gd name="connsiteX62" fmla="*/ 249919 w 3639866"/>
              <a:gd name="connsiteY62" fmla="*/ 3274695 h 3405385"/>
              <a:gd name="connsiteX63" fmla="*/ 145144 w 3639866"/>
              <a:gd name="connsiteY63" fmla="*/ 3404235 h 3405385"/>
              <a:gd name="connsiteX64" fmla="*/ 3221 w 3639866"/>
              <a:gd name="connsiteY64" fmla="*/ 3307080 h 3405385"/>
              <a:gd name="connsiteX65" fmla="*/ 148001 w 3639866"/>
              <a:gd name="connsiteY65" fmla="*/ 3157537 h 3405385"/>
              <a:gd name="connsiteX66" fmla="*/ 163241 w 3639866"/>
              <a:gd name="connsiteY66" fmla="*/ 3157537 h 3405385"/>
              <a:gd name="connsiteX67" fmla="*/ 166099 w 3639866"/>
              <a:gd name="connsiteY67" fmla="*/ 3139440 h 3405385"/>
              <a:gd name="connsiteX68" fmla="*/ 168004 w 3639866"/>
              <a:gd name="connsiteY68" fmla="*/ 3090862 h 3405385"/>
              <a:gd name="connsiteX69" fmla="*/ 330881 w 3639866"/>
              <a:gd name="connsiteY69" fmla="*/ 2943225 h 3405385"/>
              <a:gd name="connsiteX70" fmla="*/ 339930 w 3639866"/>
              <a:gd name="connsiteY70" fmla="*/ 2929890 h 3405385"/>
              <a:gd name="connsiteX71" fmla="*/ 339229 w 3639866"/>
              <a:gd name="connsiteY71" fmla="*/ 2928736 h 3405385"/>
              <a:gd name="connsiteX72" fmla="*/ 610374 w 3639866"/>
              <a:gd name="connsiteY72" fmla="*/ 2681760 h 3405385"/>
              <a:gd name="connsiteX73" fmla="*/ 618536 w 3639866"/>
              <a:gd name="connsiteY73" fmla="*/ 2682240 h 3405385"/>
              <a:gd name="connsiteX74" fmla="*/ 872854 w 3639866"/>
              <a:gd name="connsiteY74" fmla="*/ 2449830 h 3405385"/>
              <a:gd name="connsiteX75" fmla="*/ 2344466 w 3639866"/>
              <a:gd name="connsiteY75" fmla="*/ 1106805 h 3405385"/>
              <a:gd name="connsiteX76" fmla="*/ 2346371 w 3639866"/>
              <a:gd name="connsiteY76" fmla="*/ 1083945 h 3405385"/>
              <a:gd name="connsiteX77" fmla="*/ 2353991 w 3639866"/>
              <a:gd name="connsiteY77" fmla="*/ 947737 h 3405385"/>
              <a:gd name="connsiteX78" fmla="*/ 2489246 w 3639866"/>
              <a:gd name="connsiteY78" fmla="*/ 941070 h 3405385"/>
              <a:gd name="connsiteX79" fmla="*/ 2499724 w 3639866"/>
              <a:gd name="connsiteY79" fmla="*/ 946785 h 3405385"/>
              <a:gd name="connsiteX80" fmla="*/ 2504486 w 3639866"/>
              <a:gd name="connsiteY80" fmla="*/ 934402 h 3405385"/>
              <a:gd name="connsiteX81" fmla="*/ 2514964 w 3639866"/>
              <a:gd name="connsiteY81" fmla="*/ 855345 h 3405385"/>
              <a:gd name="connsiteX82" fmla="*/ 2534966 w 3639866"/>
              <a:gd name="connsiteY82" fmla="*/ 832485 h 3405385"/>
              <a:gd name="connsiteX83" fmla="*/ 2656886 w 3639866"/>
              <a:gd name="connsiteY83" fmla="*/ 799147 h 3405385"/>
              <a:gd name="connsiteX84" fmla="*/ 2673079 w 3639866"/>
              <a:gd name="connsiteY84" fmla="*/ 793432 h 3405385"/>
              <a:gd name="connsiteX85" fmla="*/ 2605451 w 3639866"/>
              <a:gd name="connsiteY85" fmla="*/ 782955 h 3405385"/>
              <a:gd name="connsiteX86" fmla="*/ 2296841 w 3639866"/>
              <a:gd name="connsiteY86" fmla="*/ 446722 h 3405385"/>
              <a:gd name="connsiteX87" fmla="*/ 2617834 w 3639866"/>
              <a:gd name="connsiteY87" fmla="*/ 4762 h 3405385"/>
              <a:gd name="connsiteX88" fmla="*/ 2638789 w 3639866"/>
              <a:gd name="connsiteY88" fmla="*/ 0 h 3405385"/>
              <a:gd name="connsiteX89" fmla="*/ 2734039 w 3639866"/>
              <a:gd name="connsiteY89" fmla="*/ 0 h 3405385"/>
              <a:gd name="connsiteX90" fmla="*/ 2742611 w 3639866"/>
              <a:gd name="connsiteY90" fmla="*/ 1905 h 3405385"/>
              <a:gd name="connsiteX91" fmla="*/ 3005501 w 3639866"/>
              <a:gd name="connsiteY91" fmla="*/ 160972 h 3405385"/>
              <a:gd name="connsiteX92" fmla="*/ 3027409 w 3639866"/>
              <a:gd name="connsiteY92" fmla="*/ 160972 h 3405385"/>
              <a:gd name="connsiteX93" fmla="*/ 3553412 w 3639866"/>
              <a:gd name="connsiteY9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908096 w 3639866"/>
              <a:gd name="connsiteY56" fmla="*/ 2708910 h 3405385"/>
              <a:gd name="connsiteX57" fmla="*/ 526144 w 3639866"/>
              <a:gd name="connsiteY57" fmla="*/ 3060382 h 3405385"/>
              <a:gd name="connsiteX58" fmla="*/ 308021 w 3639866"/>
              <a:gd name="connsiteY58" fmla="*/ 3262312 h 3405385"/>
              <a:gd name="connsiteX59" fmla="*/ 278494 w 3639866"/>
              <a:gd name="connsiteY59" fmla="*/ 3261360 h 3405385"/>
              <a:gd name="connsiteX60" fmla="*/ 258491 w 3639866"/>
              <a:gd name="connsiteY60" fmla="*/ 3247072 h 3405385"/>
              <a:gd name="connsiteX61" fmla="*/ 249919 w 3639866"/>
              <a:gd name="connsiteY61" fmla="*/ 3274695 h 3405385"/>
              <a:gd name="connsiteX62" fmla="*/ 145144 w 3639866"/>
              <a:gd name="connsiteY62" fmla="*/ 3404235 h 3405385"/>
              <a:gd name="connsiteX63" fmla="*/ 3221 w 3639866"/>
              <a:gd name="connsiteY63" fmla="*/ 3307080 h 3405385"/>
              <a:gd name="connsiteX64" fmla="*/ 148001 w 3639866"/>
              <a:gd name="connsiteY64" fmla="*/ 3157537 h 3405385"/>
              <a:gd name="connsiteX65" fmla="*/ 163241 w 3639866"/>
              <a:gd name="connsiteY65" fmla="*/ 3157537 h 3405385"/>
              <a:gd name="connsiteX66" fmla="*/ 166099 w 3639866"/>
              <a:gd name="connsiteY66" fmla="*/ 3139440 h 3405385"/>
              <a:gd name="connsiteX67" fmla="*/ 168004 w 3639866"/>
              <a:gd name="connsiteY67" fmla="*/ 3090862 h 3405385"/>
              <a:gd name="connsiteX68" fmla="*/ 330881 w 3639866"/>
              <a:gd name="connsiteY68" fmla="*/ 2943225 h 3405385"/>
              <a:gd name="connsiteX69" fmla="*/ 339930 w 3639866"/>
              <a:gd name="connsiteY69" fmla="*/ 2929890 h 3405385"/>
              <a:gd name="connsiteX70" fmla="*/ 339229 w 3639866"/>
              <a:gd name="connsiteY70" fmla="*/ 2928736 h 3405385"/>
              <a:gd name="connsiteX71" fmla="*/ 610374 w 3639866"/>
              <a:gd name="connsiteY71" fmla="*/ 2681760 h 3405385"/>
              <a:gd name="connsiteX72" fmla="*/ 618536 w 3639866"/>
              <a:gd name="connsiteY72" fmla="*/ 2682240 h 3405385"/>
              <a:gd name="connsiteX73" fmla="*/ 872854 w 3639866"/>
              <a:gd name="connsiteY73" fmla="*/ 2449830 h 3405385"/>
              <a:gd name="connsiteX74" fmla="*/ 2344466 w 3639866"/>
              <a:gd name="connsiteY74" fmla="*/ 1106805 h 3405385"/>
              <a:gd name="connsiteX75" fmla="*/ 2346371 w 3639866"/>
              <a:gd name="connsiteY75" fmla="*/ 1083945 h 3405385"/>
              <a:gd name="connsiteX76" fmla="*/ 2353991 w 3639866"/>
              <a:gd name="connsiteY76" fmla="*/ 947737 h 3405385"/>
              <a:gd name="connsiteX77" fmla="*/ 2489246 w 3639866"/>
              <a:gd name="connsiteY77" fmla="*/ 941070 h 3405385"/>
              <a:gd name="connsiteX78" fmla="*/ 2499724 w 3639866"/>
              <a:gd name="connsiteY78" fmla="*/ 946785 h 3405385"/>
              <a:gd name="connsiteX79" fmla="*/ 2504486 w 3639866"/>
              <a:gd name="connsiteY79" fmla="*/ 934402 h 3405385"/>
              <a:gd name="connsiteX80" fmla="*/ 2514964 w 3639866"/>
              <a:gd name="connsiteY80" fmla="*/ 855345 h 3405385"/>
              <a:gd name="connsiteX81" fmla="*/ 2534966 w 3639866"/>
              <a:gd name="connsiteY81" fmla="*/ 832485 h 3405385"/>
              <a:gd name="connsiteX82" fmla="*/ 2656886 w 3639866"/>
              <a:gd name="connsiteY82" fmla="*/ 799147 h 3405385"/>
              <a:gd name="connsiteX83" fmla="*/ 2673079 w 3639866"/>
              <a:gd name="connsiteY83" fmla="*/ 793432 h 3405385"/>
              <a:gd name="connsiteX84" fmla="*/ 2605451 w 3639866"/>
              <a:gd name="connsiteY84" fmla="*/ 782955 h 3405385"/>
              <a:gd name="connsiteX85" fmla="*/ 2296841 w 3639866"/>
              <a:gd name="connsiteY85" fmla="*/ 446722 h 3405385"/>
              <a:gd name="connsiteX86" fmla="*/ 2617834 w 3639866"/>
              <a:gd name="connsiteY86" fmla="*/ 4762 h 3405385"/>
              <a:gd name="connsiteX87" fmla="*/ 2638789 w 3639866"/>
              <a:gd name="connsiteY87" fmla="*/ 0 h 3405385"/>
              <a:gd name="connsiteX88" fmla="*/ 2734039 w 3639866"/>
              <a:gd name="connsiteY88" fmla="*/ 0 h 3405385"/>
              <a:gd name="connsiteX89" fmla="*/ 2742611 w 3639866"/>
              <a:gd name="connsiteY89" fmla="*/ 1905 h 3405385"/>
              <a:gd name="connsiteX90" fmla="*/ 3005501 w 3639866"/>
              <a:gd name="connsiteY90" fmla="*/ 160972 h 3405385"/>
              <a:gd name="connsiteX91" fmla="*/ 3027409 w 3639866"/>
              <a:gd name="connsiteY91" fmla="*/ 160972 h 3405385"/>
              <a:gd name="connsiteX92" fmla="*/ 3553412 w 3639866"/>
              <a:gd name="connsiteY9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872854 w 3639866"/>
              <a:gd name="connsiteY72" fmla="*/ 2449830 h 3405385"/>
              <a:gd name="connsiteX73" fmla="*/ 2344466 w 3639866"/>
              <a:gd name="connsiteY73" fmla="*/ 1106805 h 3405385"/>
              <a:gd name="connsiteX74" fmla="*/ 2346371 w 3639866"/>
              <a:gd name="connsiteY74" fmla="*/ 1083945 h 3405385"/>
              <a:gd name="connsiteX75" fmla="*/ 2353991 w 3639866"/>
              <a:gd name="connsiteY75" fmla="*/ 947737 h 3405385"/>
              <a:gd name="connsiteX76" fmla="*/ 2489246 w 3639866"/>
              <a:gd name="connsiteY76" fmla="*/ 941070 h 3405385"/>
              <a:gd name="connsiteX77" fmla="*/ 2499724 w 3639866"/>
              <a:gd name="connsiteY77" fmla="*/ 946785 h 3405385"/>
              <a:gd name="connsiteX78" fmla="*/ 2504486 w 3639866"/>
              <a:gd name="connsiteY78" fmla="*/ 934402 h 3405385"/>
              <a:gd name="connsiteX79" fmla="*/ 2514964 w 3639866"/>
              <a:gd name="connsiteY79" fmla="*/ 855345 h 3405385"/>
              <a:gd name="connsiteX80" fmla="*/ 2534966 w 3639866"/>
              <a:gd name="connsiteY80" fmla="*/ 832485 h 3405385"/>
              <a:gd name="connsiteX81" fmla="*/ 2656886 w 3639866"/>
              <a:gd name="connsiteY81" fmla="*/ 799147 h 3405385"/>
              <a:gd name="connsiteX82" fmla="*/ 2673079 w 3639866"/>
              <a:gd name="connsiteY82" fmla="*/ 793432 h 3405385"/>
              <a:gd name="connsiteX83" fmla="*/ 2605451 w 3639866"/>
              <a:gd name="connsiteY83" fmla="*/ 782955 h 3405385"/>
              <a:gd name="connsiteX84" fmla="*/ 2296841 w 3639866"/>
              <a:gd name="connsiteY84" fmla="*/ 446722 h 3405385"/>
              <a:gd name="connsiteX85" fmla="*/ 2617834 w 3639866"/>
              <a:gd name="connsiteY85" fmla="*/ 4762 h 3405385"/>
              <a:gd name="connsiteX86" fmla="*/ 2638789 w 3639866"/>
              <a:gd name="connsiteY86" fmla="*/ 0 h 3405385"/>
              <a:gd name="connsiteX87" fmla="*/ 2734039 w 3639866"/>
              <a:gd name="connsiteY87" fmla="*/ 0 h 3405385"/>
              <a:gd name="connsiteX88" fmla="*/ 2742611 w 3639866"/>
              <a:gd name="connsiteY88" fmla="*/ 1905 h 3405385"/>
              <a:gd name="connsiteX89" fmla="*/ 3005501 w 3639866"/>
              <a:gd name="connsiteY89" fmla="*/ 160972 h 3405385"/>
              <a:gd name="connsiteX90" fmla="*/ 3027409 w 3639866"/>
              <a:gd name="connsiteY90" fmla="*/ 160972 h 3405385"/>
              <a:gd name="connsiteX91" fmla="*/ 3553412 w 3639866"/>
              <a:gd name="connsiteY9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2344466 w 3639866"/>
              <a:gd name="connsiteY72" fmla="*/ 1106805 h 3405385"/>
              <a:gd name="connsiteX73" fmla="*/ 2346371 w 3639866"/>
              <a:gd name="connsiteY73" fmla="*/ 1083945 h 3405385"/>
              <a:gd name="connsiteX74" fmla="*/ 2353991 w 3639866"/>
              <a:gd name="connsiteY74" fmla="*/ 947737 h 3405385"/>
              <a:gd name="connsiteX75" fmla="*/ 2489246 w 3639866"/>
              <a:gd name="connsiteY75" fmla="*/ 941070 h 3405385"/>
              <a:gd name="connsiteX76" fmla="*/ 2499724 w 3639866"/>
              <a:gd name="connsiteY76" fmla="*/ 946785 h 3405385"/>
              <a:gd name="connsiteX77" fmla="*/ 2504486 w 3639866"/>
              <a:gd name="connsiteY77" fmla="*/ 934402 h 3405385"/>
              <a:gd name="connsiteX78" fmla="*/ 2514964 w 3639866"/>
              <a:gd name="connsiteY78" fmla="*/ 855345 h 3405385"/>
              <a:gd name="connsiteX79" fmla="*/ 2534966 w 3639866"/>
              <a:gd name="connsiteY79" fmla="*/ 832485 h 3405385"/>
              <a:gd name="connsiteX80" fmla="*/ 2656886 w 3639866"/>
              <a:gd name="connsiteY80" fmla="*/ 799147 h 3405385"/>
              <a:gd name="connsiteX81" fmla="*/ 2673079 w 3639866"/>
              <a:gd name="connsiteY81" fmla="*/ 793432 h 3405385"/>
              <a:gd name="connsiteX82" fmla="*/ 2605451 w 3639866"/>
              <a:gd name="connsiteY82" fmla="*/ 782955 h 3405385"/>
              <a:gd name="connsiteX83" fmla="*/ 2296841 w 3639866"/>
              <a:gd name="connsiteY83" fmla="*/ 446722 h 3405385"/>
              <a:gd name="connsiteX84" fmla="*/ 2617834 w 3639866"/>
              <a:gd name="connsiteY84" fmla="*/ 4762 h 3405385"/>
              <a:gd name="connsiteX85" fmla="*/ 2638789 w 3639866"/>
              <a:gd name="connsiteY85" fmla="*/ 0 h 3405385"/>
              <a:gd name="connsiteX86" fmla="*/ 2734039 w 3639866"/>
              <a:gd name="connsiteY86" fmla="*/ 0 h 3405385"/>
              <a:gd name="connsiteX87" fmla="*/ 2742611 w 3639866"/>
              <a:gd name="connsiteY87" fmla="*/ 1905 h 3405385"/>
              <a:gd name="connsiteX88" fmla="*/ 3005501 w 3639866"/>
              <a:gd name="connsiteY88" fmla="*/ 160972 h 3405385"/>
              <a:gd name="connsiteX89" fmla="*/ 3027409 w 3639866"/>
              <a:gd name="connsiteY89" fmla="*/ 160972 h 3405385"/>
              <a:gd name="connsiteX90" fmla="*/ 3553412 w 3639866"/>
              <a:gd name="connsiteY9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2344466 w 3639866"/>
              <a:gd name="connsiteY71" fmla="*/ 1106805 h 3405385"/>
              <a:gd name="connsiteX72" fmla="*/ 2346371 w 3639866"/>
              <a:gd name="connsiteY72" fmla="*/ 1083945 h 3405385"/>
              <a:gd name="connsiteX73" fmla="*/ 2353991 w 3639866"/>
              <a:gd name="connsiteY73" fmla="*/ 947737 h 3405385"/>
              <a:gd name="connsiteX74" fmla="*/ 2489246 w 3639866"/>
              <a:gd name="connsiteY74" fmla="*/ 941070 h 3405385"/>
              <a:gd name="connsiteX75" fmla="*/ 2499724 w 3639866"/>
              <a:gd name="connsiteY75" fmla="*/ 946785 h 3405385"/>
              <a:gd name="connsiteX76" fmla="*/ 2504486 w 3639866"/>
              <a:gd name="connsiteY76" fmla="*/ 934402 h 3405385"/>
              <a:gd name="connsiteX77" fmla="*/ 2514964 w 3639866"/>
              <a:gd name="connsiteY77" fmla="*/ 855345 h 3405385"/>
              <a:gd name="connsiteX78" fmla="*/ 2534966 w 3639866"/>
              <a:gd name="connsiteY78" fmla="*/ 832485 h 3405385"/>
              <a:gd name="connsiteX79" fmla="*/ 2656886 w 3639866"/>
              <a:gd name="connsiteY79" fmla="*/ 799147 h 3405385"/>
              <a:gd name="connsiteX80" fmla="*/ 2673079 w 3639866"/>
              <a:gd name="connsiteY80" fmla="*/ 793432 h 3405385"/>
              <a:gd name="connsiteX81" fmla="*/ 2605451 w 3639866"/>
              <a:gd name="connsiteY81" fmla="*/ 782955 h 3405385"/>
              <a:gd name="connsiteX82" fmla="*/ 2296841 w 3639866"/>
              <a:gd name="connsiteY82" fmla="*/ 446722 h 3405385"/>
              <a:gd name="connsiteX83" fmla="*/ 2617834 w 3639866"/>
              <a:gd name="connsiteY83" fmla="*/ 4762 h 3405385"/>
              <a:gd name="connsiteX84" fmla="*/ 2638789 w 3639866"/>
              <a:gd name="connsiteY84" fmla="*/ 0 h 3405385"/>
              <a:gd name="connsiteX85" fmla="*/ 2734039 w 3639866"/>
              <a:gd name="connsiteY85" fmla="*/ 0 h 3405385"/>
              <a:gd name="connsiteX86" fmla="*/ 2742611 w 3639866"/>
              <a:gd name="connsiteY86" fmla="*/ 1905 h 3405385"/>
              <a:gd name="connsiteX87" fmla="*/ 3005501 w 3639866"/>
              <a:gd name="connsiteY87" fmla="*/ 160972 h 3405385"/>
              <a:gd name="connsiteX88" fmla="*/ 3027409 w 3639866"/>
              <a:gd name="connsiteY88" fmla="*/ 160972 h 3405385"/>
              <a:gd name="connsiteX89" fmla="*/ 3553412 w 3639866"/>
              <a:gd name="connsiteY8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2344466 w 3639866"/>
              <a:gd name="connsiteY70" fmla="*/ 1106805 h 3405385"/>
              <a:gd name="connsiteX71" fmla="*/ 2346371 w 3639866"/>
              <a:gd name="connsiteY71" fmla="*/ 1083945 h 3405385"/>
              <a:gd name="connsiteX72" fmla="*/ 2353991 w 3639866"/>
              <a:gd name="connsiteY72" fmla="*/ 947737 h 3405385"/>
              <a:gd name="connsiteX73" fmla="*/ 2489246 w 3639866"/>
              <a:gd name="connsiteY73" fmla="*/ 941070 h 3405385"/>
              <a:gd name="connsiteX74" fmla="*/ 2499724 w 3639866"/>
              <a:gd name="connsiteY74" fmla="*/ 946785 h 3405385"/>
              <a:gd name="connsiteX75" fmla="*/ 2504486 w 3639866"/>
              <a:gd name="connsiteY75" fmla="*/ 934402 h 3405385"/>
              <a:gd name="connsiteX76" fmla="*/ 2514964 w 3639866"/>
              <a:gd name="connsiteY76" fmla="*/ 855345 h 3405385"/>
              <a:gd name="connsiteX77" fmla="*/ 2534966 w 3639866"/>
              <a:gd name="connsiteY77" fmla="*/ 832485 h 3405385"/>
              <a:gd name="connsiteX78" fmla="*/ 2656886 w 3639866"/>
              <a:gd name="connsiteY78" fmla="*/ 799147 h 3405385"/>
              <a:gd name="connsiteX79" fmla="*/ 2673079 w 3639866"/>
              <a:gd name="connsiteY79" fmla="*/ 793432 h 3405385"/>
              <a:gd name="connsiteX80" fmla="*/ 2605451 w 3639866"/>
              <a:gd name="connsiteY80" fmla="*/ 782955 h 3405385"/>
              <a:gd name="connsiteX81" fmla="*/ 2296841 w 3639866"/>
              <a:gd name="connsiteY81" fmla="*/ 446722 h 3405385"/>
              <a:gd name="connsiteX82" fmla="*/ 2617834 w 3639866"/>
              <a:gd name="connsiteY82" fmla="*/ 4762 h 3405385"/>
              <a:gd name="connsiteX83" fmla="*/ 2638789 w 3639866"/>
              <a:gd name="connsiteY83" fmla="*/ 0 h 3405385"/>
              <a:gd name="connsiteX84" fmla="*/ 2734039 w 3639866"/>
              <a:gd name="connsiteY84" fmla="*/ 0 h 3405385"/>
              <a:gd name="connsiteX85" fmla="*/ 2742611 w 3639866"/>
              <a:gd name="connsiteY85" fmla="*/ 1905 h 3405385"/>
              <a:gd name="connsiteX86" fmla="*/ 3005501 w 3639866"/>
              <a:gd name="connsiteY86" fmla="*/ 160972 h 3405385"/>
              <a:gd name="connsiteX87" fmla="*/ 3027409 w 3639866"/>
              <a:gd name="connsiteY87" fmla="*/ 160972 h 3405385"/>
              <a:gd name="connsiteX88" fmla="*/ 3553412 w 3639866"/>
              <a:gd name="connsiteY8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2344466 w 3639866"/>
              <a:gd name="connsiteY69" fmla="*/ 1106805 h 3405385"/>
              <a:gd name="connsiteX70" fmla="*/ 2346371 w 3639866"/>
              <a:gd name="connsiteY70" fmla="*/ 1083945 h 3405385"/>
              <a:gd name="connsiteX71" fmla="*/ 2353991 w 3639866"/>
              <a:gd name="connsiteY71" fmla="*/ 947737 h 3405385"/>
              <a:gd name="connsiteX72" fmla="*/ 2489246 w 3639866"/>
              <a:gd name="connsiteY72" fmla="*/ 941070 h 3405385"/>
              <a:gd name="connsiteX73" fmla="*/ 2499724 w 3639866"/>
              <a:gd name="connsiteY73" fmla="*/ 946785 h 3405385"/>
              <a:gd name="connsiteX74" fmla="*/ 2504486 w 3639866"/>
              <a:gd name="connsiteY74" fmla="*/ 934402 h 3405385"/>
              <a:gd name="connsiteX75" fmla="*/ 2514964 w 3639866"/>
              <a:gd name="connsiteY75" fmla="*/ 855345 h 3405385"/>
              <a:gd name="connsiteX76" fmla="*/ 2534966 w 3639866"/>
              <a:gd name="connsiteY76" fmla="*/ 832485 h 3405385"/>
              <a:gd name="connsiteX77" fmla="*/ 2656886 w 3639866"/>
              <a:gd name="connsiteY77" fmla="*/ 799147 h 3405385"/>
              <a:gd name="connsiteX78" fmla="*/ 2673079 w 3639866"/>
              <a:gd name="connsiteY78" fmla="*/ 793432 h 3405385"/>
              <a:gd name="connsiteX79" fmla="*/ 2605451 w 3639866"/>
              <a:gd name="connsiteY79" fmla="*/ 782955 h 3405385"/>
              <a:gd name="connsiteX80" fmla="*/ 2296841 w 3639866"/>
              <a:gd name="connsiteY80" fmla="*/ 446722 h 3405385"/>
              <a:gd name="connsiteX81" fmla="*/ 2617834 w 3639866"/>
              <a:gd name="connsiteY81" fmla="*/ 4762 h 3405385"/>
              <a:gd name="connsiteX82" fmla="*/ 2638789 w 3639866"/>
              <a:gd name="connsiteY82" fmla="*/ 0 h 3405385"/>
              <a:gd name="connsiteX83" fmla="*/ 2734039 w 3639866"/>
              <a:gd name="connsiteY83" fmla="*/ 0 h 3405385"/>
              <a:gd name="connsiteX84" fmla="*/ 2742611 w 3639866"/>
              <a:gd name="connsiteY84" fmla="*/ 1905 h 3405385"/>
              <a:gd name="connsiteX85" fmla="*/ 3005501 w 3639866"/>
              <a:gd name="connsiteY85" fmla="*/ 160972 h 3405385"/>
              <a:gd name="connsiteX86" fmla="*/ 3027409 w 3639866"/>
              <a:gd name="connsiteY86" fmla="*/ 160972 h 3405385"/>
              <a:gd name="connsiteX87" fmla="*/ 3553412 w 3639866"/>
              <a:gd name="connsiteY8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2344466 w 3639866"/>
              <a:gd name="connsiteY68" fmla="*/ 1106805 h 3405385"/>
              <a:gd name="connsiteX69" fmla="*/ 2346371 w 3639866"/>
              <a:gd name="connsiteY69" fmla="*/ 1083945 h 3405385"/>
              <a:gd name="connsiteX70" fmla="*/ 2353991 w 3639866"/>
              <a:gd name="connsiteY70" fmla="*/ 947737 h 3405385"/>
              <a:gd name="connsiteX71" fmla="*/ 2489246 w 3639866"/>
              <a:gd name="connsiteY71" fmla="*/ 941070 h 3405385"/>
              <a:gd name="connsiteX72" fmla="*/ 2499724 w 3639866"/>
              <a:gd name="connsiteY72" fmla="*/ 946785 h 3405385"/>
              <a:gd name="connsiteX73" fmla="*/ 2504486 w 3639866"/>
              <a:gd name="connsiteY73" fmla="*/ 934402 h 3405385"/>
              <a:gd name="connsiteX74" fmla="*/ 2514964 w 3639866"/>
              <a:gd name="connsiteY74" fmla="*/ 855345 h 3405385"/>
              <a:gd name="connsiteX75" fmla="*/ 2534966 w 3639866"/>
              <a:gd name="connsiteY75" fmla="*/ 832485 h 3405385"/>
              <a:gd name="connsiteX76" fmla="*/ 2656886 w 3639866"/>
              <a:gd name="connsiteY76" fmla="*/ 799147 h 3405385"/>
              <a:gd name="connsiteX77" fmla="*/ 2673079 w 3639866"/>
              <a:gd name="connsiteY77" fmla="*/ 793432 h 3405385"/>
              <a:gd name="connsiteX78" fmla="*/ 2605451 w 3639866"/>
              <a:gd name="connsiteY78" fmla="*/ 782955 h 3405385"/>
              <a:gd name="connsiteX79" fmla="*/ 2296841 w 3639866"/>
              <a:gd name="connsiteY79" fmla="*/ 446722 h 3405385"/>
              <a:gd name="connsiteX80" fmla="*/ 2617834 w 3639866"/>
              <a:gd name="connsiteY80" fmla="*/ 4762 h 3405385"/>
              <a:gd name="connsiteX81" fmla="*/ 2638789 w 3639866"/>
              <a:gd name="connsiteY81" fmla="*/ 0 h 3405385"/>
              <a:gd name="connsiteX82" fmla="*/ 2734039 w 3639866"/>
              <a:gd name="connsiteY82" fmla="*/ 0 h 3405385"/>
              <a:gd name="connsiteX83" fmla="*/ 2742611 w 3639866"/>
              <a:gd name="connsiteY83" fmla="*/ 1905 h 3405385"/>
              <a:gd name="connsiteX84" fmla="*/ 3005501 w 3639866"/>
              <a:gd name="connsiteY84" fmla="*/ 160972 h 3405385"/>
              <a:gd name="connsiteX85" fmla="*/ 3027409 w 3639866"/>
              <a:gd name="connsiteY85" fmla="*/ 160972 h 3405385"/>
              <a:gd name="connsiteX86" fmla="*/ 3553412 w 3639866"/>
              <a:gd name="connsiteY8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2344466 w 3639866"/>
              <a:gd name="connsiteY67" fmla="*/ 1106805 h 3405385"/>
              <a:gd name="connsiteX68" fmla="*/ 2346371 w 3639866"/>
              <a:gd name="connsiteY68" fmla="*/ 1083945 h 3405385"/>
              <a:gd name="connsiteX69" fmla="*/ 2353991 w 3639866"/>
              <a:gd name="connsiteY69" fmla="*/ 947737 h 3405385"/>
              <a:gd name="connsiteX70" fmla="*/ 2489246 w 3639866"/>
              <a:gd name="connsiteY70" fmla="*/ 941070 h 3405385"/>
              <a:gd name="connsiteX71" fmla="*/ 2499724 w 3639866"/>
              <a:gd name="connsiteY71" fmla="*/ 946785 h 3405385"/>
              <a:gd name="connsiteX72" fmla="*/ 2504486 w 3639866"/>
              <a:gd name="connsiteY72" fmla="*/ 934402 h 3405385"/>
              <a:gd name="connsiteX73" fmla="*/ 2514964 w 3639866"/>
              <a:gd name="connsiteY73" fmla="*/ 855345 h 3405385"/>
              <a:gd name="connsiteX74" fmla="*/ 2534966 w 3639866"/>
              <a:gd name="connsiteY74" fmla="*/ 832485 h 3405385"/>
              <a:gd name="connsiteX75" fmla="*/ 2656886 w 3639866"/>
              <a:gd name="connsiteY75" fmla="*/ 799147 h 3405385"/>
              <a:gd name="connsiteX76" fmla="*/ 2673079 w 3639866"/>
              <a:gd name="connsiteY76" fmla="*/ 793432 h 3405385"/>
              <a:gd name="connsiteX77" fmla="*/ 2605451 w 3639866"/>
              <a:gd name="connsiteY77" fmla="*/ 782955 h 3405385"/>
              <a:gd name="connsiteX78" fmla="*/ 2296841 w 3639866"/>
              <a:gd name="connsiteY78" fmla="*/ 446722 h 3405385"/>
              <a:gd name="connsiteX79" fmla="*/ 2617834 w 3639866"/>
              <a:gd name="connsiteY79" fmla="*/ 4762 h 3405385"/>
              <a:gd name="connsiteX80" fmla="*/ 2638789 w 3639866"/>
              <a:gd name="connsiteY80" fmla="*/ 0 h 3405385"/>
              <a:gd name="connsiteX81" fmla="*/ 2734039 w 3639866"/>
              <a:gd name="connsiteY81" fmla="*/ 0 h 3405385"/>
              <a:gd name="connsiteX82" fmla="*/ 2742611 w 3639866"/>
              <a:gd name="connsiteY82" fmla="*/ 1905 h 3405385"/>
              <a:gd name="connsiteX83" fmla="*/ 3005501 w 3639866"/>
              <a:gd name="connsiteY83" fmla="*/ 160972 h 3405385"/>
              <a:gd name="connsiteX84" fmla="*/ 3027409 w 3639866"/>
              <a:gd name="connsiteY84" fmla="*/ 160972 h 3405385"/>
              <a:gd name="connsiteX85" fmla="*/ 3553412 w 3639866"/>
              <a:gd name="connsiteY8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499724 w 3639866"/>
              <a:gd name="connsiteY70" fmla="*/ 946785 h 3405385"/>
              <a:gd name="connsiteX71" fmla="*/ 2504486 w 3639866"/>
              <a:gd name="connsiteY71" fmla="*/ 934402 h 3405385"/>
              <a:gd name="connsiteX72" fmla="*/ 2514964 w 3639866"/>
              <a:gd name="connsiteY72" fmla="*/ 855345 h 3405385"/>
              <a:gd name="connsiteX73" fmla="*/ 2534966 w 3639866"/>
              <a:gd name="connsiteY73" fmla="*/ 832485 h 3405385"/>
              <a:gd name="connsiteX74" fmla="*/ 2656886 w 3639866"/>
              <a:gd name="connsiteY74" fmla="*/ 799147 h 3405385"/>
              <a:gd name="connsiteX75" fmla="*/ 2673079 w 3639866"/>
              <a:gd name="connsiteY75" fmla="*/ 793432 h 3405385"/>
              <a:gd name="connsiteX76" fmla="*/ 2605451 w 3639866"/>
              <a:gd name="connsiteY76" fmla="*/ 782955 h 3405385"/>
              <a:gd name="connsiteX77" fmla="*/ 2296841 w 3639866"/>
              <a:gd name="connsiteY77" fmla="*/ 446722 h 3405385"/>
              <a:gd name="connsiteX78" fmla="*/ 2617834 w 3639866"/>
              <a:gd name="connsiteY78" fmla="*/ 4762 h 3405385"/>
              <a:gd name="connsiteX79" fmla="*/ 2638789 w 3639866"/>
              <a:gd name="connsiteY79" fmla="*/ 0 h 3405385"/>
              <a:gd name="connsiteX80" fmla="*/ 2734039 w 3639866"/>
              <a:gd name="connsiteY80" fmla="*/ 0 h 3405385"/>
              <a:gd name="connsiteX81" fmla="*/ 2742611 w 3639866"/>
              <a:gd name="connsiteY81" fmla="*/ 1905 h 3405385"/>
              <a:gd name="connsiteX82" fmla="*/ 3005501 w 3639866"/>
              <a:gd name="connsiteY82" fmla="*/ 160972 h 3405385"/>
              <a:gd name="connsiteX83" fmla="*/ 3027409 w 3639866"/>
              <a:gd name="connsiteY83" fmla="*/ 160972 h 3405385"/>
              <a:gd name="connsiteX84" fmla="*/ 3553412 w 3639866"/>
              <a:gd name="connsiteY8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73079 w 3639866"/>
              <a:gd name="connsiteY74" fmla="*/ 79343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07381 w 3639866"/>
              <a:gd name="connsiteY47" fmla="*/ 996315 h 3405385"/>
              <a:gd name="connsiteX48" fmla="*/ 2772139 w 3639866"/>
              <a:gd name="connsiteY48" fmla="*/ 1093470 h 3405385"/>
              <a:gd name="connsiteX49" fmla="*/ 2751184 w 3639866"/>
              <a:gd name="connsiteY49" fmla="*/ 1108710 h 3405385"/>
              <a:gd name="connsiteX50" fmla="*/ 2653076 w 3639866"/>
              <a:gd name="connsiteY50" fmla="*/ 1113472 h 3405385"/>
              <a:gd name="connsiteX51" fmla="*/ 2676889 w 3639866"/>
              <a:gd name="connsiteY51" fmla="*/ 1163002 h 3405385"/>
              <a:gd name="connsiteX52" fmla="*/ 2628311 w 3639866"/>
              <a:gd name="connsiteY52" fmla="*/ 1270635 h 3405385"/>
              <a:gd name="connsiteX53" fmla="*/ 2511154 w 3639866"/>
              <a:gd name="connsiteY53" fmla="*/ 1259205 h 3405385"/>
              <a:gd name="connsiteX54" fmla="*/ 2480674 w 3639866"/>
              <a:gd name="connsiteY54" fmla="*/ 1259205 h 3405385"/>
              <a:gd name="connsiteX55" fmla="*/ 308021 w 3639866"/>
              <a:gd name="connsiteY55" fmla="*/ 3262312 h 3405385"/>
              <a:gd name="connsiteX56" fmla="*/ 278494 w 3639866"/>
              <a:gd name="connsiteY56" fmla="*/ 3261360 h 3405385"/>
              <a:gd name="connsiteX57" fmla="*/ 258491 w 3639866"/>
              <a:gd name="connsiteY57" fmla="*/ 3247072 h 3405385"/>
              <a:gd name="connsiteX58" fmla="*/ 249919 w 3639866"/>
              <a:gd name="connsiteY58" fmla="*/ 3274695 h 3405385"/>
              <a:gd name="connsiteX59" fmla="*/ 145144 w 3639866"/>
              <a:gd name="connsiteY59" fmla="*/ 3404235 h 3405385"/>
              <a:gd name="connsiteX60" fmla="*/ 3221 w 3639866"/>
              <a:gd name="connsiteY60" fmla="*/ 3307080 h 3405385"/>
              <a:gd name="connsiteX61" fmla="*/ 148001 w 3639866"/>
              <a:gd name="connsiteY61" fmla="*/ 3157537 h 3405385"/>
              <a:gd name="connsiteX62" fmla="*/ 163241 w 3639866"/>
              <a:gd name="connsiteY62" fmla="*/ 3157537 h 3405385"/>
              <a:gd name="connsiteX63" fmla="*/ 166099 w 3639866"/>
              <a:gd name="connsiteY63" fmla="*/ 3139440 h 3405385"/>
              <a:gd name="connsiteX64" fmla="*/ 168004 w 3639866"/>
              <a:gd name="connsiteY64" fmla="*/ 3090862 h 3405385"/>
              <a:gd name="connsiteX65" fmla="*/ 2344466 w 3639866"/>
              <a:gd name="connsiteY65" fmla="*/ 1106805 h 3405385"/>
              <a:gd name="connsiteX66" fmla="*/ 2346371 w 3639866"/>
              <a:gd name="connsiteY66" fmla="*/ 1083945 h 3405385"/>
              <a:gd name="connsiteX67" fmla="*/ 2353991 w 3639866"/>
              <a:gd name="connsiteY67" fmla="*/ 947737 h 3405385"/>
              <a:gd name="connsiteX68" fmla="*/ 2489246 w 3639866"/>
              <a:gd name="connsiteY68" fmla="*/ 941070 h 3405385"/>
              <a:gd name="connsiteX69" fmla="*/ 2504486 w 3639866"/>
              <a:gd name="connsiteY69" fmla="*/ 934402 h 3405385"/>
              <a:gd name="connsiteX70" fmla="*/ 2514964 w 3639866"/>
              <a:gd name="connsiteY70" fmla="*/ 855345 h 3405385"/>
              <a:gd name="connsiteX71" fmla="*/ 2534966 w 3639866"/>
              <a:gd name="connsiteY71" fmla="*/ 832485 h 3405385"/>
              <a:gd name="connsiteX72" fmla="*/ 2659465 w 3639866"/>
              <a:gd name="connsiteY72" fmla="*/ 816126 h 3405385"/>
              <a:gd name="connsiteX73" fmla="*/ 2656923 w 3639866"/>
              <a:gd name="connsiteY73" fmla="*/ 814592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65563 w 3639866"/>
              <a:gd name="connsiteY73" fmla="*/ 816498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9866" h="3405385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25605" name="그룹 6">
            <a:extLst>
              <a:ext uri="{FF2B5EF4-FFF2-40B4-BE49-F238E27FC236}">
                <a16:creationId xmlns:a16="http://schemas.microsoft.com/office/drawing/2014/main" id="{CD5AF8E7-225C-48EC-ADB9-60B156EE11ED}"/>
              </a:ext>
            </a:extLst>
          </p:cNvPr>
          <p:cNvGrpSpPr>
            <a:grpSpLocks/>
          </p:cNvGrpSpPr>
          <p:nvPr/>
        </p:nvGrpSpPr>
        <p:grpSpPr bwMode="auto">
          <a:xfrm>
            <a:off x="1531938" y="2695575"/>
            <a:ext cx="2184400" cy="1895475"/>
            <a:chOff x="2097778" y="1265900"/>
            <a:chExt cx="2183932" cy="1895581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21890149-26EB-480B-A01E-19F553A73AD0}"/>
                </a:ext>
              </a:extLst>
            </p:cNvPr>
            <p:cNvSpPr/>
            <p:nvPr/>
          </p:nvSpPr>
          <p:spPr>
            <a:xfrm>
              <a:off x="2097778" y="2362924"/>
              <a:ext cx="138082" cy="2825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/>
            </a:p>
          </p:txBody>
        </p:sp>
        <p:sp>
          <p:nvSpPr>
            <p:cNvPr id="24" name="자유형: 도형 117">
              <a:extLst>
                <a:ext uri="{FF2B5EF4-FFF2-40B4-BE49-F238E27FC236}">
                  <a16:creationId xmlns:a16="http://schemas.microsoft.com/office/drawing/2014/main" id="{25149942-CCF6-4A77-B822-0C89D57C31E8}"/>
                </a:ext>
              </a:extLst>
            </p:cNvPr>
            <p:cNvSpPr/>
            <p:nvPr/>
          </p:nvSpPr>
          <p:spPr>
            <a:xfrm rot="13500000">
              <a:off x="2297504" y="1177275"/>
              <a:ext cx="1895581" cy="2072831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dirty="0"/>
            </a:p>
          </p:txBody>
        </p:sp>
      </p:grpSp>
      <p:grpSp>
        <p:nvGrpSpPr>
          <p:cNvPr id="25606" name="그룹 7">
            <a:extLst>
              <a:ext uri="{FF2B5EF4-FFF2-40B4-BE49-F238E27FC236}">
                <a16:creationId xmlns:a16="http://schemas.microsoft.com/office/drawing/2014/main" id="{D668956C-C4D6-4970-900B-601DAD34313A}"/>
              </a:ext>
            </a:extLst>
          </p:cNvPr>
          <p:cNvGrpSpPr>
            <a:grpSpLocks/>
          </p:cNvGrpSpPr>
          <p:nvPr/>
        </p:nvGrpSpPr>
        <p:grpSpPr bwMode="auto">
          <a:xfrm>
            <a:off x="1531938" y="3644900"/>
            <a:ext cx="2184400" cy="1897063"/>
            <a:chOff x="3912068" y="2691711"/>
            <a:chExt cx="2183932" cy="1895581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F594E08-6F6A-4DE0-A30C-F18D37CC9C41}"/>
                </a:ext>
              </a:extLst>
            </p:cNvPr>
            <p:cNvSpPr/>
            <p:nvPr/>
          </p:nvSpPr>
          <p:spPr>
            <a:xfrm>
              <a:off x="3912068" y="3787817"/>
              <a:ext cx="138082" cy="283940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/>
            </a:p>
          </p:txBody>
        </p:sp>
        <p:sp>
          <p:nvSpPr>
            <p:cNvPr id="27" name="자유형: 도형 120">
              <a:extLst>
                <a:ext uri="{FF2B5EF4-FFF2-40B4-BE49-F238E27FC236}">
                  <a16:creationId xmlns:a16="http://schemas.microsoft.com/office/drawing/2014/main" id="{A637B382-6257-4234-B1DF-346A1DC637A5}"/>
                </a:ext>
              </a:extLst>
            </p:cNvPr>
            <p:cNvSpPr/>
            <p:nvPr/>
          </p:nvSpPr>
          <p:spPr>
            <a:xfrm rot="13500000">
              <a:off x="4111794" y="2603086"/>
              <a:ext cx="1895581" cy="2072831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dirty="0"/>
            </a:p>
          </p:txBody>
        </p:sp>
      </p:grpSp>
      <p:grpSp>
        <p:nvGrpSpPr>
          <p:cNvPr id="25607" name="그룹 8">
            <a:extLst>
              <a:ext uri="{FF2B5EF4-FFF2-40B4-BE49-F238E27FC236}">
                <a16:creationId xmlns:a16="http://schemas.microsoft.com/office/drawing/2014/main" id="{75900474-87FD-4369-ADF7-D54EE1239D2C}"/>
              </a:ext>
            </a:extLst>
          </p:cNvPr>
          <p:cNvGrpSpPr>
            <a:grpSpLocks/>
          </p:cNvGrpSpPr>
          <p:nvPr/>
        </p:nvGrpSpPr>
        <p:grpSpPr bwMode="auto">
          <a:xfrm>
            <a:off x="1531938" y="4533900"/>
            <a:ext cx="2184400" cy="1897063"/>
            <a:chOff x="6720625" y="4117522"/>
            <a:chExt cx="2183932" cy="1895581"/>
          </a:xfrm>
        </p:grpSpPr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83B53FED-0563-499A-9831-FE596144B8F0}"/>
                </a:ext>
              </a:extLst>
            </p:cNvPr>
            <p:cNvSpPr/>
            <p:nvPr/>
          </p:nvSpPr>
          <p:spPr>
            <a:xfrm>
              <a:off x="6720625" y="5213628"/>
              <a:ext cx="138082" cy="283940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/>
            </a:p>
          </p:txBody>
        </p:sp>
        <p:sp>
          <p:nvSpPr>
            <p:cNvPr id="30" name="자유형: 도형 123">
              <a:extLst>
                <a:ext uri="{FF2B5EF4-FFF2-40B4-BE49-F238E27FC236}">
                  <a16:creationId xmlns:a16="http://schemas.microsoft.com/office/drawing/2014/main" id="{897ED52C-18B8-454D-BC10-E8CF6E4EFC94}"/>
                </a:ext>
              </a:extLst>
            </p:cNvPr>
            <p:cNvSpPr/>
            <p:nvPr/>
          </p:nvSpPr>
          <p:spPr>
            <a:xfrm rot="13500000">
              <a:off x="6920351" y="4028897"/>
              <a:ext cx="1895581" cy="2072831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dirty="0"/>
            </a:p>
          </p:txBody>
        </p:sp>
      </p:grpSp>
      <p:sp>
        <p:nvSpPr>
          <p:cNvPr id="25608" name="TextBox 33">
            <a:extLst>
              <a:ext uri="{FF2B5EF4-FFF2-40B4-BE49-F238E27FC236}">
                <a16:creationId xmlns:a16="http://schemas.microsoft.com/office/drawing/2014/main" id="{2857EFD7-C4DA-4B41-AA28-ACFD1401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3440113"/>
            <a:ext cx="1581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9" name="TextBox 34">
            <a:extLst>
              <a:ext uri="{FF2B5EF4-FFF2-40B4-BE49-F238E27FC236}">
                <a16:creationId xmlns:a16="http://schemas.microsoft.com/office/drawing/2014/main" id="{647982DD-2DC9-4DF8-8755-CCD7E6B40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4394200"/>
            <a:ext cx="157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10" name="TextBox 35">
            <a:extLst>
              <a:ext uri="{FF2B5EF4-FFF2-40B4-BE49-F238E27FC236}">
                <a16:creationId xmlns:a16="http://schemas.microsoft.com/office/drawing/2014/main" id="{14A253D0-3EB2-4B3E-8089-C3E6B09CE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5346700"/>
            <a:ext cx="1579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4A9EFD34-77A3-494E-9786-BC9CC35240B7}"/>
              </a:ext>
            </a:extLst>
          </p:cNvPr>
          <p:cNvSpPr>
            <a:spLocks noChangeAspect="1"/>
          </p:cNvSpPr>
          <p:nvPr/>
        </p:nvSpPr>
        <p:spPr>
          <a:xfrm>
            <a:off x="1824038" y="5311775"/>
            <a:ext cx="188912" cy="320675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0" name="자유형: 도형 73">
            <a:extLst>
              <a:ext uri="{FF2B5EF4-FFF2-40B4-BE49-F238E27FC236}">
                <a16:creationId xmlns:a16="http://schemas.microsoft.com/office/drawing/2014/main" id="{2B9138F2-4327-46E2-A58B-7E2D59D98D2E}"/>
              </a:ext>
            </a:extLst>
          </p:cNvPr>
          <p:cNvSpPr>
            <a:spLocks noChangeAspect="1"/>
          </p:cNvSpPr>
          <p:nvPr/>
        </p:nvSpPr>
        <p:spPr>
          <a:xfrm>
            <a:off x="1830388" y="3406775"/>
            <a:ext cx="176212" cy="311150"/>
          </a:xfrm>
          <a:custGeom>
            <a:avLst/>
            <a:gdLst>
              <a:gd name="connsiteX0" fmla="*/ 458477 w 915677"/>
              <a:gd name="connsiteY0" fmla="*/ 0 h 1615908"/>
              <a:gd name="connsiteX1" fmla="*/ 915677 w 915677"/>
              <a:gd name="connsiteY1" fmla="*/ 457200 h 1615908"/>
              <a:gd name="connsiteX2" fmla="*/ 714102 w 915677"/>
              <a:gd name="connsiteY2" fmla="*/ 836318 h 1615908"/>
              <a:gd name="connsiteX3" fmla="*/ 664339 w 915677"/>
              <a:gd name="connsiteY3" fmla="*/ 863328 h 1615908"/>
              <a:gd name="connsiteX4" fmla="*/ 914400 w 915677"/>
              <a:gd name="connsiteY4" fmla="*/ 1615908 h 1615908"/>
              <a:gd name="connsiteX5" fmla="*/ 0 w 915677"/>
              <a:gd name="connsiteY5" fmla="*/ 1615908 h 1615908"/>
              <a:gd name="connsiteX6" fmla="*/ 250451 w 915677"/>
              <a:gd name="connsiteY6" fmla="*/ 862153 h 1615908"/>
              <a:gd name="connsiteX7" fmla="*/ 202852 w 915677"/>
              <a:gd name="connsiteY7" fmla="*/ 836318 h 1615908"/>
              <a:gd name="connsiteX8" fmla="*/ 1277 w 915677"/>
              <a:gd name="connsiteY8" fmla="*/ 457200 h 1615908"/>
              <a:gd name="connsiteX9" fmla="*/ 458477 w 915677"/>
              <a:gd name="connsiteY9" fmla="*/ 0 h 16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677" h="1615908">
                <a:moveTo>
                  <a:pt x="458477" y="0"/>
                </a:moveTo>
                <a:cubicBezTo>
                  <a:pt x="710982" y="0"/>
                  <a:pt x="915677" y="204695"/>
                  <a:pt x="915677" y="457200"/>
                </a:cubicBezTo>
                <a:cubicBezTo>
                  <a:pt x="915677" y="615016"/>
                  <a:pt x="835718" y="754156"/>
                  <a:pt x="714102" y="836318"/>
                </a:cubicBezTo>
                <a:lnTo>
                  <a:pt x="664339" y="863328"/>
                </a:lnTo>
                <a:lnTo>
                  <a:pt x="914400" y="1615908"/>
                </a:lnTo>
                <a:lnTo>
                  <a:pt x="0" y="1615908"/>
                </a:lnTo>
                <a:lnTo>
                  <a:pt x="250451" y="862153"/>
                </a:lnTo>
                <a:lnTo>
                  <a:pt x="202852" y="836318"/>
                </a:lnTo>
                <a:cubicBezTo>
                  <a:pt x="81236" y="754156"/>
                  <a:pt x="1277" y="615016"/>
                  <a:pt x="1277" y="457200"/>
                </a:cubicBezTo>
                <a:cubicBezTo>
                  <a:pt x="1277" y="204695"/>
                  <a:pt x="205972" y="0"/>
                  <a:pt x="458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E5A62804-D13D-473C-952C-C996ACFDC269}"/>
              </a:ext>
            </a:extLst>
          </p:cNvPr>
          <p:cNvSpPr>
            <a:spLocks noChangeAspect="1"/>
          </p:cNvSpPr>
          <p:nvPr/>
        </p:nvSpPr>
        <p:spPr>
          <a:xfrm>
            <a:off x="1757363" y="4354513"/>
            <a:ext cx="320675" cy="320675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58F05-BF09-4B68-BC3C-62B50BC5701E}"/>
              </a:ext>
            </a:extLst>
          </p:cNvPr>
          <p:cNvSpPr/>
          <p:nvPr/>
        </p:nvSpPr>
        <p:spPr>
          <a:xfrm>
            <a:off x="4694238" y="3190875"/>
            <a:ext cx="6559550" cy="8048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07D80A-BFC1-431D-8E88-F55F3CD29D37}"/>
              </a:ext>
            </a:extLst>
          </p:cNvPr>
          <p:cNvSpPr/>
          <p:nvPr/>
        </p:nvSpPr>
        <p:spPr>
          <a:xfrm>
            <a:off x="4694238" y="4137025"/>
            <a:ext cx="6559550" cy="8048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02038D-4E33-4512-82EC-06ABA980B649}"/>
              </a:ext>
            </a:extLst>
          </p:cNvPr>
          <p:cNvSpPr/>
          <p:nvPr/>
        </p:nvSpPr>
        <p:spPr>
          <a:xfrm>
            <a:off x="4694238" y="5083175"/>
            <a:ext cx="6559550" cy="8048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25260C-F61A-4267-91F0-704D82E8AE8B}"/>
              </a:ext>
            </a:extLst>
          </p:cNvPr>
          <p:cNvSpPr/>
          <p:nvPr/>
        </p:nvSpPr>
        <p:spPr>
          <a:xfrm>
            <a:off x="10429875" y="3406775"/>
            <a:ext cx="371475" cy="373063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A47FD28-FA96-4080-A0D3-92A53E4FB10B}"/>
              </a:ext>
            </a:extLst>
          </p:cNvPr>
          <p:cNvSpPr/>
          <p:nvPr/>
        </p:nvSpPr>
        <p:spPr>
          <a:xfrm>
            <a:off x="10436225" y="3338513"/>
            <a:ext cx="384175" cy="371475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71D3D33-6EEF-432F-B2AD-B186F9AD6353}"/>
              </a:ext>
            </a:extLst>
          </p:cNvPr>
          <p:cNvSpPr/>
          <p:nvPr/>
        </p:nvSpPr>
        <p:spPr>
          <a:xfrm>
            <a:off x="10429875" y="4352925"/>
            <a:ext cx="371475" cy="373063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1EC576-8D3E-425D-9C10-A72B6F0B18E2}"/>
              </a:ext>
            </a:extLst>
          </p:cNvPr>
          <p:cNvSpPr/>
          <p:nvPr/>
        </p:nvSpPr>
        <p:spPr>
          <a:xfrm>
            <a:off x="10429875" y="5299075"/>
            <a:ext cx="371475" cy="373063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B6BD7A9-D8B6-460B-B78E-D1ED3E92965F}"/>
              </a:ext>
            </a:extLst>
          </p:cNvPr>
          <p:cNvSpPr/>
          <p:nvPr/>
        </p:nvSpPr>
        <p:spPr>
          <a:xfrm>
            <a:off x="10436225" y="4298950"/>
            <a:ext cx="384175" cy="371475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2ABA6C0-8971-4A51-BF28-CA5D001A0029}"/>
              </a:ext>
            </a:extLst>
          </p:cNvPr>
          <p:cNvSpPr/>
          <p:nvPr/>
        </p:nvSpPr>
        <p:spPr>
          <a:xfrm>
            <a:off x="10450513" y="5241925"/>
            <a:ext cx="384175" cy="373063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82D815-BAFB-47EF-A907-10D28E2687D5}"/>
              </a:ext>
            </a:extLst>
          </p:cNvPr>
          <p:cNvSpPr txBox="1"/>
          <p:nvPr/>
        </p:nvSpPr>
        <p:spPr>
          <a:xfrm>
            <a:off x="4595813" y="1520825"/>
            <a:ext cx="306546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SUCCESS BUSINESS</a:t>
            </a:r>
            <a:endParaRPr lang="ko-KR" altLang="en-US" sz="44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24" name="TextBox 56">
            <a:extLst>
              <a:ext uri="{FF2B5EF4-FFF2-40B4-BE49-F238E27FC236}">
                <a16:creationId xmlns:a16="http://schemas.microsoft.com/office/drawing/2014/main" id="{0B172DE1-BD09-4BFF-A409-0C28155CE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3268663"/>
            <a:ext cx="4979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5625" name="TextBox 57">
            <a:extLst>
              <a:ext uri="{FF2B5EF4-FFF2-40B4-BE49-F238E27FC236}">
                <a16:creationId xmlns:a16="http://schemas.microsoft.com/office/drawing/2014/main" id="{52A5FC6D-56FA-46A0-851B-E12BC0A58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4208463"/>
            <a:ext cx="4979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5626" name="TextBox 58">
            <a:extLst>
              <a:ext uri="{FF2B5EF4-FFF2-40B4-BE49-F238E27FC236}">
                <a16:creationId xmlns:a16="http://schemas.microsoft.com/office/drawing/2014/main" id="{3C8EE715-C222-4993-BC6D-2A8A833C6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5162550"/>
            <a:ext cx="4979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1238" y="931863"/>
            <a:ext cx="3095625" cy="18732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1850" y="5619750"/>
            <a:ext cx="1928813" cy="3079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0" y="2962275"/>
            <a:ext cx="453866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4" name="Picture Placeholder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0D3119F-34F1-417A-B53A-EF7C3AEDE4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 b="21470"/>
          <a:stretch>
            <a:fillRect/>
          </a:stretch>
        </p:blipFill>
        <p:spPr/>
      </p:pic>
      <p:pic>
        <p:nvPicPr>
          <p:cNvPr id="8" name="Picture Placeholder 7" descr="A person in a blue shirt&#10;&#10;Description automatically generated">
            <a:extLst>
              <a:ext uri="{FF2B5EF4-FFF2-40B4-BE49-F238E27FC236}">
                <a16:creationId xmlns:a16="http://schemas.microsoft.com/office/drawing/2014/main" id="{35D0A33E-1061-4BF5-BBFD-9920D51C7A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 b="2181"/>
          <a:stretch>
            <a:fillRect/>
          </a:stretch>
        </p:blipFill>
        <p:spPr/>
      </p:pic>
      <p:pic>
        <p:nvPicPr>
          <p:cNvPr id="11" name="Picture Placeholder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6741348E-565D-4B85-AF04-D28086E20E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9" b="26969"/>
          <a:stretch>
            <a:fillRect/>
          </a:stretch>
        </p:blipFill>
        <p:spPr/>
      </p:pic>
      <p:pic>
        <p:nvPicPr>
          <p:cNvPr id="13" name="Picture Placeholder 1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20D7E3B-1E26-49A0-BE68-F45C884C37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791"/>
          <a:stretch>
            <a:fillRect/>
          </a:stretch>
        </p:blipFill>
        <p:spPr/>
      </p:pic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2350" y="2198688"/>
            <a:ext cx="2935288" cy="9461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2FFABE-1897-4A8C-82A1-B989349CBA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94451F-39D0-4356-A260-57BDD2EE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236913"/>
            <a:ext cx="609123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4F39DE-1B15-4440-A030-17A9929A5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513" y="728663"/>
            <a:ext cx="6091237" cy="3116262"/>
          </a:xfrm>
          <a:prstGeom prst="rect">
            <a:avLst/>
          </a:prstGeom>
        </p:spPr>
      </p:pic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E8E96209-671E-4AD8-BF32-F8780AD98FDF}"/>
              </a:ext>
            </a:extLst>
          </p:cNvPr>
          <p:cNvSpPr/>
          <p:nvPr/>
        </p:nvSpPr>
        <p:spPr>
          <a:xfrm>
            <a:off x="7343775" y="4351338"/>
            <a:ext cx="393700" cy="103822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FF63B2-AD91-4E24-8176-40CEC0EE3E0D}"/>
              </a:ext>
            </a:extLst>
          </p:cNvPr>
          <p:cNvSpPr/>
          <p:nvPr/>
        </p:nvSpPr>
        <p:spPr>
          <a:xfrm>
            <a:off x="4438650" y="1744663"/>
            <a:ext cx="560388" cy="1084262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27656" name="Group 19">
            <a:extLst>
              <a:ext uri="{FF2B5EF4-FFF2-40B4-BE49-F238E27FC236}">
                <a16:creationId xmlns:a16="http://schemas.microsoft.com/office/drawing/2014/main" id="{46F34C1A-C478-4142-9A03-CBC6EB4EAECF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636963"/>
            <a:ext cx="2071688" cy="714375"/>
            <a:chOff x="1985511" y="4307149"/>
            <a:chExt cx="7456448" cy="714829"/>
          </a:xfrm>
        </p:grpSpPr>
        <p:sp>
          <p:nvSpPr>
            <p:cNvPr id="27670" name="TextBox 20">
              <a:extLst>
                <a:ext uri="{FF2B5EF4-FFF2-40B4-BE49-F238E27FC236}">
                  <a16:creationId xmlns:a16="http://schemas.microsoft.com/office/drawing/2014/main" id="{5A306B89-BC2A-4634-89F5-B89BEC73A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511" y="4560313"/>
              <a:ext cx="74564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cs typeface="Arial" panose="020B0604020202020204" pitchFamily="34" charset="0"/>
                </a:rPr>
                <a:t>Easy to change colors, photos and Text.  </a:t>
              </a:r>
              <a:r>
                <a:rPr lang="ko-KR" altLang="en-US" sz="1200">
                  <a:cs typeface="Arial" panose="020B0604020202020204" pitchFamily="34" charset="0"/>
                </a:rPr>
                <a:t>  </a:t>
              </a:r>
              <a:r>
                <a:rPr lang="en-US" altLang="ko-KR" sz="1200">
                  <a:cs typeface="Arial" panose="020B0604020202020204" pitchFamily="34" charset="0"/>
                </a:rPr>
                <a:t>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7671" name="TextBox 21">
              <a:extLst>
                <a:ext uri="{FF2B5EF4-FFF2-40B4-BE49-F238E27FC236}">
                  <a16:creationId xmlns:a16="http://schemas.microsoft.com/office/drawing/2014/main" id="{D3367B13-1DE6-4D7C-BE0A-1E7B581DA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515" y="4307149"/>
              <a:ext cx="74564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7AA749-DD92-4B3D-BDD7-A1AD37362E82}"/>
              </a:ext>
            </a:extLst>
          </p:cNvPr>
          <p:cNvGrpSpPr/>
          <p:nvPr/>
        </p:nvGrpSpPr>
        <p:grpSpPr>
          <a:xfrm>
            <a:off x="8628137" y="2346428"/>
            <a:ext cx="2071093" cy="714829"/>
            <a:chOff x="1985511" y="4307149"/>
            <a:chExt cx="7456448" cy="71482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14ECC4-F0B7-46C7-9A74-A79CC8D7AC3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accent1"/>
                  </a:solidFill>
                  <a:ea typeface="+mn-ea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ea typeface="+mn-ea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ea typeface="+mn-ea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E6E7-9454-43DC-901A-CB7CF69E9B81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1"/>
                  </a:solidFill>
                  <a:ea typeface="+mn-ea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ea typeface="+mn-ea"/>
                <a:cs typeface="Arial" pitchFamily="34" charset="0"/>
              </a:endParaRPr>
            </a:p>
          </p:txBody>
        </p:sp>
      </p:grpSp>
      <p:sp>
        <p:nvSpPr>
          <p:cNvPr id="27658" name="TextBox 25">
            <a:extLst>
              <a:ext uri="{FF2B5EF4-FFF2-40B4-BE49-F238E27FC236}">
                <a16:creationId xmlns:a16="http://schemas.microsoft.com/office/drawing/2014/main" id="{6EE399B2-215E-43E4-897D-35514B4F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330700"/>
            <a:ext cx="131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3200" b="1">
                <a:solidFill>
                  <a:schemeClr val="accent2"/>
                </a:solidFill>
                <a:cs typeface="Arial" panose="020B0604020202020204" pitchFamily="34" charset="0"/>
              </a:rPr>
              <a:t>52</a:t>
            </a:r>
            <a:r>
              <a:rPr lang="en-US" altLang="ko-KR" sz="2400" b="1">
                <a:solidFill>
                  <a:schemeClr val="accent2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659" name="TextBox 26">
            <a:extLst>
              <a:ext uri="{FF2B5EF4-FFF2-40B4-BE49-F238E27FC236}">
                <a16:creationId xmlns:a16="http://schemas.microsoft.com/office/drawing/2014/main" id="{D61C8FC7-1523-4C5F-B80A-BCA106E9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300" y="3040063"/>
            <a:ext cx="131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r" eaLnBrk="1" hangingPunct="1"/>
            <a:r>
              <a:rPr lang="en-US" altLang="ko-KR" sz="3200" b="1">
                <a:solidFill>
                  <a:schemeClr val="accent1"/>
                </a:solidFill>
                <a:cs typeface="Arial" panose="020B0604020202020204" pitchFamily="34" charset="0"/>
              </a:rPr>
              <a:t>34</a:t>
            </a:r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DF0728-F343-4D94-9E9F-6D62E8AC799C}"/>
              </a:ext>
            </a:extLst>
          </p:cNvPr>
          <p:cNvSpPr txBox="1"/>
          <p:nvPr/>
        </p:nvSpPr>
        <p:spPr>
          <a:xfrm>
            <a:off x="3676650" y="3489325"/>
            <a:ext cx="181927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F58768-A463-44A7-BDC2-AEC3306B2453}"/>
              </a:ext>
            </a:extLst>
          </p:cNvPr>
          <p:cNvSpPr txBox="1"/>
          <p:nvPr/>
        </p:nvSpPr>
        <p:spPr>
          <a:xfrm>
            <a:off x="3676650" y="3921125"/>
            <a:ext cx="1819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47FD77-B21C-4AF6-82C9-2BE5737A2C2B}"/>
              </a:ext>
            </a:extLst>
          </p:cNvPr>
          <p:cNvSpPr txBox="1"/>
          <p:nvPr/>
        </p:nvSpPr>
        <p:spPr>
          <a:xfrm>
            <a:off x="3676650" y="4352925"/>
            <a:ext cx="1819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7663" name="TextBox 30">
            <a:extLst>
              <a:ext uri="{FF2B5EF4-FFF2-40B4-BE49-F238E27FC236}">
                <a16:creationId xmlns:a16="http://schemas.microsoft.com/office/drawing/2014/main" id="{543B49BB-678F-41F3-810B-2E13F234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2413000"/>
            <a:ext cx="1820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664" name="TextBox 31">
            <a:extLst>
              <a:ext uri="{FF2B5EF4-FFF2-40B4-BE49-F238E27FC236}">
                <a16:creationId xmlns:a16="http://schemas.microsoft.com/office/drawing/2014/main" id="{B3E875C9-BE15-436F-843E-BE5C156B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2846388"/>
            <a:ext cx="1820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665" name="TextBox 32">
            <a:extLst>
              <a:ext uri="{FF2B5EF4-FFF2-40B4-BE49-F238E27FC236}">
                <a16:creationId xmlns:a16="http://schemas.microsoft.com/office/drawing/2014/main" id="{17A74AAF-E8A5-4CB7-A859-DC3A67F3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3278188"/>
            <a:ext cx="1820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666" name="TextBox 33">
            <a:extLst>
              <a:ext uri="{FF2B5EF4-FFF2-40B4-BE49-F238E27FC236}">
                <a16:creationId xmlns:a16="http://schemas.microsoft.com/office/drawing/2014/main" id="{85A9B95D-3BF5-4EC7-A7F5-34F845CD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603375"/>
            <a:ext cx="340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r" eaLnBrk="1" hangingPunct="1"/>
            <a:r>
              <a:rPr lang="en-US" altLang="ko-KR" sz="1400" b="1">
                <a:cs typeface="Arial" panose="020B0604020202020204" pitchFamily="34" charset="0"/>
              </a:rPr>
              <a:t>Your Text  Here</a:t>
            </a:r>
            <a:endParaRPr lang="ko-KR" altLang="en-US" sz="1400" b="1">
              <a:cs typeface="Arial" panose="020B0604020202020204" pitchFamily="34" charset="0"/>
            </a:endParaRPr>
          </a:p>
        </p:txBody>
      </p:sp>
      <p:sp>
        <p:nvSpPr>
          <p:cNvPr id="27667" name="TextBox 36">
            <a:extLst>
              <a:ext uri="{FF2B5EF4-FFF2-40B4-BE49-F238E27FC236}">
                <a16:creationId xmlns:a16="http://schemas.microsoft.com/office/drawing/2014/main" id="{DF2584A1-8915-4E98-90BD-B92044BC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890713"/>
            <a:ext cx="3400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r" eaLnBrk="1" hangingPunct="1"/>
            <a:r>
              <a:rPr lang="en-US" altLang="ko-KR" sz="1200"/>
              <a:t>Get a modern PowerPoint  Presentation that is beautifully designed. I hope and I believe that this Template will your Time, Money and Reputation.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zing.</a:t>
            </a:r>
          </a:p>
        </p:txBody>
      </p:sp>
      <p:sp>
        <p:nvSpPr>
          <p:cNvPr id="27668" name="TextBox 38">
            <a:extLst>
              <a:ext uri="{FF2B5EF4-FFF2-40B4-BE49-F238E27FC236}">
                <a16:creationId xmlns:a16="http://schemas.microsoft.com/office/drawing/2014/main" id="{1DE4FB89-E5D7-4CD2-A3B6-2CC6A872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4240213"/>
            <a:ext cx="340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400" b="1">
                <a:cs typeface="Arial" panose="020B0604020202020204" pitchFamily="34" charset="0"/>
              </a:rPr>
              <a:t>Your Text  Here</a:t>
            </a:r>
            <a:endParaRPr lang="ko-KR" altLang="en-US" sz="1400" b="1">
              <a:cs typeface="Arial" panose="020B0604020202020204" pitchFamily="34" charset="0"/>
            </a:endParaRPr>
          </a:p>
        </p:txBody>
      </p:sp>
      <p:sp>
        <p:nvSpPr>
          <p:cNvPr id="27669" name="TextBox 39">
            <a:extLst>
              <a:ext uri="{FF2B5EF4-FFF2-40B4-BE49-F238E27FC236}">
                <a16:creationId xmlns:a16="http://schemas.microsoft.com/office/drawing/2014/main" id="{B812117A-FA0F-46A8-B523-BD05E365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4527550"/>
            <a:ext cx="3400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1200"/>
              <a:t>Get a modern PowerPoint  Presentation that is beautifully designed. I hope and I believe that this Template will your Time, Money and Reputation.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3" y="477136"/>
            <a:ext cx="11543104" cy="5939367"/>
            <a:chOff x="3" y="477136"/>
            <a:chExt cx="11543104" cy="5939367"/>
          </a:xfrm>
          <a:noFill/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77136"/>
              <a:ext cx="0" cy="4873075"/>
            </a:xfrm>
            <a:prstGeom prst="line">
              <a:avLst/>
            </a:prstGeom>
            <a:grp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grp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grp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grp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375BFD-436D-4602-937E-73C14D4F7F32}"/>
                </a:ext>
              </a:extLst>
            </p:cNvPr>
            <p:cNvCxnSpPr>
              <a:cxnSpLocks/>
              <a:stCxn id="4" idx="26"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grpFill/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837C386-A900-4691-B1C5-EE765A4FE47A}"/>
              </a:ext>
            </a:extLst>
          </p:cNvPr>
          <p:cNvSpPr/>
          <p:nvPr/>
        </p:nvSpPr>
        <p:spPr>
          <a:xfrm>
            <a:off x="4098925" y="1828800"/>
            <a:ext cx="525463" cy="525463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A7C010-FFE9-4891-8E03-FF5B046CE149}"/>
              </a:ext>
            </a:extLst>
          </p:cNvPr>
          <p:cNvSpPr/>
          <p:nvPr/>
        </p:nvSpPr>
        <p:spPr>
          <a:xfrm>
            <a:off x="4098925" y="2963863"/>
            <a:ext cx="525463" cy="525462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576D67-CAA0-47FD-83DB-6412997A7313}"/>
              </a:ext>
            </a:extLst>
          </p:cNvPr>
          <p:cNvSpPr/>
          <p:nvPr/>
        </p:nvSpPr>
        <p:spPr>
          <a:xfrm>
            <a:off x="4098925" y="4097338"/>
            <a:ext cx="525463" cy="525462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79786C-1663-4AFA-9A78-37E50541B0BD}"/>
              </a:ext>
            </a:extLst>
          </p:cNvPr>
          <p:cNvSpPr/>
          <p:nvPr/>
        </p:nvSpPr>
        <p:spPr>
          <a:xfrm>
            <a:off x="4098925" y="5232400"/>
            <a:ext cx="525463" cy="525463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EFAAD-5F8C-4244-996D-C1659974DF40}"/>
              </a:ext>
            </a:extLst>
          </p:cNvPr>
          <p:cNvGrpSpPr/>
          <p:nvPr/>
        </p:nvGrpSpPr>
        <p:grpSpPr>
          <a:xfrm>
            <a:off x="4969437" y="1593063"/>
            <a:ext cx="5351450" cy="997079"/>
            <a:chOff x="5616952" y="2519949"/>
            <a:chExt cx="5351450" cy="997079"/>
          </a:xfrm>
          <a:noFill/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B767E4-AC19-4B86-B7E2-E49C486C70A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111A1C-0325-45A3-AE7C-77BC2442A88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861935-F6C4-4A6D-A239-543D81D96B1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700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029466-16C1-4B83-AB9C-EC98A357CB3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lIns="108000" rIns="108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7A9044-8B52-4999-B326-63DE0253407F}"/>
              </a:ext>
            </a:extLst>
          </p:cNvPr>
          <p:cNvGrpSpPr/>
          <p:nvPr/>
        </p:nvGrpSpPr>
        <p:grpSpPr>
          <a:xfrm>
            <a:off x="4969437" y="2727366"/>
            <a:ext cx="5351450" cy="997079"/>
            <a:chOff x="5616952" y="2519949"/>
            <a:chExt cx="5351450" cy="997079"/>
          </a:xfrm>
          <a:noFill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466271-4BC4-48CA-B382-7B5EC6A5ACC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EAA8BA-E03F-4F0E-BC2A-CE62FC11C8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E94692-3BD3-4B13-BB12-F84784F56C5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700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850FEB-59A2-4EA4-835B-DE31E246046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lIns="108000" rIns="108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777F4-5665-4C9B-8381-AC27DD6AABD3}"/>
              </a:ext>
            </a:extLst>
          </p:cNvPr>
          <p:cNvGrpSpPr/>
          <p:nvPr/>
        </p:nvGrpSpPr>
        <p:grpSpPr>
          <a:xfrm>
            <a:off x="4969437" y="3861669"/>
            <a:ext cx="5351450" cy="997079"/>
            <a:chOff x="5616952" y="2519949"/>
            <a:chExt cx="5351450" cy="997079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958814-6A69-482F-868C-2B7884681E2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DDD85F-26A9-4E04-912F-3EE98A2AB7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228DAC-88D5-4F00-A86B-1FBD3AB53B9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700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D72E3A-52DD-48C9-A5A1-C6D6ACF3E228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lIns="108000" rIns="108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2D36A9-1C47-4932-8482-D050CB88687A}"/>
              </a:ext>
            </a:extLst>
          </p:cNvPr>
          <p:cNvGrpSpPr/>
          <p:nvPr/>
        </p:nvGrpSpPr>
        <p:grpSpPr>
          <a:xfrm>
            <a:off x="4969437" y="4995972"/>
            <a:ext cx="5351450" cy="997079"/>
            <a:chOff x="5616952" y="2519949"/>
            <a:chExt cx="5351450" cy="997079"/>
          </a:xfrm>
          <a:noFill/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25AD2F-E943-400A-B7AB-FB2C5BECD849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93211E-D5FD-4FDA-B9A3-472FFDD606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+mn-lt"/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E29DD7-F577-440F-BECD-2887DE489B8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700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95FCD6-4471-4DB4-B1CB-370565320CD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lIns="108000" rIns="108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6395" name="Graphic 1">
            <a:extLst>
              <a:ext uri="{FF2B5EF4-FFF2-40B4-BE49-F238E27FC236}">
                <a16:creationId xmlns:a16="http://schemas.microsoft.com/office/drawing/2014/main" id="{2C9FA557-EB9E-411D-9B5B-6A0147C33F67}"/>
              </a:ext>
            </a:extLst>
          </p:cNvPr>
          <p:cNvSpPr>
            <a:spLocks/>
          </p:cNvSpPr>
          <p:nvPr/>
        </p:nvSpPr>
        <p:spPr bwMode="auto">
          <a:xfrm>
            <a:off x="1012825" y="500063"/>
            <a:ext cx="2055813" cy="5926137"/>
          </a:xfrm>
          <a:custGeom>
            <a:avLst/>
            <a:gdLst/>
            <a:ahLst/>
            <a:cxnLst/>
            <a:rect l="0" t="0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444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96" name="TextBox 32">
            <a:extLst>
              <a:ext uri="{FF2B5EF4-FFF2-40B4-BE49-F238E27FC236}">
                <a16:creationId xmlns:a16="http://schemas.microsoft.com/office/drawing/2014/main" id="{BF0BFE98-2E3D-4305-A41E-8A41252C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573088"/>
            <a:ext cx="6210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Agenda Style</a:t>
            </a:r>
            <a:endParaRPr lang="ko-KR" altLang="en-US" sz="5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3">
            <a:extLst>
              <a:ext uri="{FF2B5EF4-FFF2-40B4-BE49-F238E27FC236}">
                <a16:creationId xmlns:a16="http://schemas.microsoft.com/office/drawing/2014/main" id="{3EE9A2BF-CBF0-432C-BAF8-3A99EFAD2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40275"/>
            <a:ext cx="1219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540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Section Break</a:t>
            </a:r>
            <a:endParaRPr lang="ko-KR" altLang="en-US" sz="540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758603-9440-4277-B3F5-CB97C550D6B7}"/>
              </a:ext>
            </a:extLst>
          </p:cNvPr>
          <p:cNvSpPr txBox="1"/>
          <p:nvPr/>
        </p:nvSpPr>
        <p:spPr>
          <a:xfrm>
            <a:off x="0" y="5586413"/>
            <a:ext cx="12192000" cy="3794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67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grpSp>
        <p:nvGrpSpPr>
          <p:cNvPr id="18435" name="그룹 7">
            <a:extLst>
              <a:ext uri="{FF2B5EF4-FFF2-40B4-BE49-F238E27FC236}">
                <a16:creationId xmlns:a16="http://schemas.microsoft.com/office/drawing/2014/main" id="{9AD60672-2A30-4BB5-8449-1636A69F39B3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4548188"/>
            <a:ext cx="1916113" cy="596900"/>
            <a:chOff x="683568" y="4236526"/>
            <a:chExt cx="2005476" cy="596389"/>
          </a:xfrm>
        </p:grpSpPr>
        <p:sp>
          <p:nvSpPr>
            <p:cNvPr id="18478" name="직사각형 3">
              <a:extLst>
                <a:ext uri="{FF2B5EF4-FFF2-40B4-BE49-F238E27FC236}">
                  <a16:creationId xmlns:a16="http://schemas.microsoft.com/office/drawing/2014/main" id="{F3F9535C-78DC-4037-BC85-7DC90BE1F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68" y="4236526"/>
              <a:ext cx="2005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John Wastson</a:t>
              </a:r>
            </a:p>
          </p:txBody>
        </p:sp>
        <p:sp>
          <p:nvSpPr>
            <p:cNvPr id="18479" name="직사각형 4">
              <a:extLst>
                <a:ext uri="{FF2B5EF4-FFF2-40B4-BE49-F238E27FC236}">
                  <a16:creationId xmlns:a16="http://schemas.microsoft.com/office/drawing/2014/main" id="{2D5DD650-A0D8-4B5A-9A02-4AD3F330F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68" y="4555916"/>
              <a:ext cx="2005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18436" name="그룹 8">
            <a:extLst>
              <a:ext uri="{FF2B5EF4-FFF2-40B4-BE49-F238E27FC236}">
                <a16:creationId xmlns:a16="http://schemas.microsoft.com/office/drawing/2014/main" id="{03E2CD3C-43CC-4A30-B7FD-FFD1203A5574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5353050"/>
            <a:ext cx="1825625" cy="828675"/>
            <a:chOff x="827584" y="5067559"/>
            <a:chExt cx="1861460" cy="829601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85EBF3E3-F8E3-4C18-93CC-A888E24C48BA}"/>
                </a:ext>
              </a:extLst>
            </p:cNvPr>
            <p:cNvSpPr/>
            <p:nvPr/>
          </p:nvSpPr>
          <p:spPr>
            <a:xfrm>
              <a:off x="827584" y="5115237"/>
              <a:ext cx="231468" cy="160517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EA7F9C7-AE06-4C9E-A83E-0D434A87404D}"/>
                </a:ext>
              </a:extLst>
            </p:cNvPr>
            <p:cNvSpPr/>
            <p:nvPr/>
          </p:nvSpPr>
          <p:spPr>
            <a:xfrm>
              <a:off x="840533" y="5619038"/>
              <a:ext cx="205569" cy="206606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66F98285-5DC3-498D-BA51-6F092F3055FB}"/>
                </a:ext>
              </a:extLst>
            </p:cNvPr>
            <p:cNvSpPr/>
            <p:nvPr/>
          </p:nvSpPr>
          <p:spPr>
            <a:xfrm>
              <a:off x="840533" y="5344093"/>
              <a:ext cx="205569" cy="206606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8475" name="직사각형 36">
              <a:extLst>
                <a:ext uri="{FF2B5EF4-FFF2-40B4-BE49-F238E27FC236}">
                  <a16:creationId xmlns:a16="http://schemas.microsoft.com/office/drawing/2014/main" id="{C486CCFE-E193-42C3-B7E5-AF8EF09DD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067559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18476" name="직사각형 37">
              <a:extLst>
                <a:ext uri="{FF2B5EF4-FFF2-40B4-BE49-F238E27FC236}">
                  <a16:creationId xmlns:a16="http://schemas.microsoft.com/office/drawing/2014/main" id="{6E3251A0-DA4A-4F4B-9F55-50561F1D2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343860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Facebook.com/abcd</a:t>
              </a:r>
            </a:p>
          </p:txBody>
        </p:sp>
        <p:sp>
          <p:nvSpPr>
            <p:cNvPr id="18477" name="직사각형 38">
              <a:extLst>
                <a:ext uri="{FF2B5EF4-FFF2-40B4-BE49-F238E27FC236}">
                  <a16:creationId xmlns:a16="http://schemas.microsoft.com/office/drawing/2014/main" id="{4729F1BC-2AFC-44AE-AA06-67292937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620161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Twiter.com/abcd</a:t>
              </a:r>
            </a:p>
          </p:txBody>
        </p:sp>
      </p:grpSp>
      <p:grpSp>
        <p:nvGrpSpPr>
          <p:cNvPr id="18437" name="그룹 6">
            <a:extLst>
              <a:ext uri="{FF2B5EF4-FFF2-40B4-BE49-F238E27FC236}">
                <a16:creationId xmlns:a16="http://schemas.microsoft.com/office/drawing/2014/main" id="{813C6B1E-0E13-482E-80A8-DE8C15283F22}"/>
              </a:ext>
            </a:extLst>
          </p:cNvPr>
          <p:cNvGrpSpPr>
            <a:grpSpLocks/>
          </p:cNvGrpSpPr>
          <p:nvPr/>
        </p:nvGrpSpPr>
        <p:grpSpPr bwMode="auto">
          <a:xfrm>
            <a:off x="6078538" y="4568825"/>
            <a:ext cx="1916112" cy="596900"/>
            <a:chOff x="3563888" y="4236526"/>
            <a:chExt cx="2005476" cy="596389"/>
          </a:xfrm>
        </p:grpSpPr>
        <p:sp>
          <p:nvSpPr>
            <p:cNvPr id="18470" name="직사각형 47">
              <a:extLst>
                <a:ext uri="{FF2B5EF4-FFF2-40B4-BE49-F238E27FC236}">
                  <a16:creationId xmlns:a16="http://schemas.microsoft.com/office/drawing/2014/main" id="{BA78F1E6-5558-4567-A2E0-A131BE129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888" y="4236526"/>
              <a:ext cx="2005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Max Jones</a:t>
              </a:r>
            </a:p>
          </p:txBody>
        </p:sp>
        <p:sp>
          <p:nvSpPr>
            <p:cNvPr id="18471" name="직사각형 48">
              <a:extLst>
                <a:ext uri="{FF2B5EF4-FFF2-40B4-BE49-F238E27FC236}">
                  <a16:creationId xmlns:a16="http://schemas.microsoft.com/office/drawing/2014/main" id="{F56EFD75-54AA-481C-8A67-1E5473618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888" y="4555916"/>
              <a:ext cx="2005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Manager</a:t>
              </a:r>
            </a:p>
          </p:txBody>
        </p:sp>
      </p:grpSp>
      <p:grpSp>
        <p:nvGrpSpPr>
          <p:cNvPr id="18438" name="그룹 9">
            <a:extLst>
              <a:ext uri="{FF2B5EF4-FFF2-40B4-BE49-F238E27FC236}">
                <a16:creationId xmlns:a16="http://schemas.microsoft.com/office/drawing/2014/main" id="{A011D3F5-D277-4AA6-9B52-3C02CCA0C7F2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5373688"/>
            <a:ext cx="1827212" cy="830262"/>
            <a:chOff x="3707904" y="5067559"/>
            <a:chExt cx="1861460" cy="829601"/>
          </a:xfrm>
        </p:grpSpPr>
        <p:sp>
          <p:nvSpPr>
            <p:cNvPr id="20" name="Isosceles Triangle 7">
              <a:extLst>
                <a:ext uri="{FF2B5EF4-FFF2-40B4-BE49-F238E27FC236}">
                  <a16:creationId xmlns:a16="http://schemas.microsoft.com/office/drawing/2014/main" id="{2EC6AEA2-B792-41BC-99FB-4EA3F7CCE93C}"/>
                </a:ext>
              </a:extLst>
            </p:cNvPr>
            <p:cNvSpPr/>
            <p:nvPr/>
          </p:nvSpPr>
          <p:spPr>
            <a:xfrm>
              <a:off x="3707904" y="5115146"/>
              <a:ext cx="231267" cy="160209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6E4B7EDE-2628-4577-8515-B49481101550}"/>
                </a:ext>
              </a:extLst>
            </p:cNvPr>
            <p:cNvSpPr/>
            <p:nvPr/>
          </p:nvSpPr>
          <p:spPr>
            <a:xfrm>
              <a:off x="3720842" y="5619569"/>
              <a:ext cx="205391" cy="20621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9CD5FD5-3232-45E4-81AB-97BC999DFE7C}"/>
                </a:ext>
              </a:extLst>
            </p:cNvPr>
            <p:cNvSpPr/>
            <p:nvPr/>
          </p:nvSpPr>
          <p:spPr>
            <a:xfrm>
              <a:off x="3720842" y="5343564"/>
              <a:ext cx="205391" cy="20621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8467" name="직사각형 49">
              <a:extLst>
                <a:ext uri="{FF2B5EF4-FFF2-40B4-BE49-F238E27FC236}">
                  <a16:creationId xmlns:a16="http://schemas.microsoft.com/office/drawing/2014/main" id="{E838D187-C4BE-4E6A-B31E-BDBED7C9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5067559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18468" name="직사각형 50">
              <a:extLst>
                <a:ext uri="{FF2B5EF4-FFF2-40B4-BE49-F238E27FC236}">
                  <a16:creationId xmlns:a16="http://schemas.microsoft.com/office/drawing/2014/main" id="{772CC1A8-30F3-4C3F-8D90-C102615E4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5343860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Facebook.com/abcd</a:t>
              </a:r>
            </a:p>
          </p:txBody>
        </p:sp>
        <p:sp>
          <p:nvSpPr>
            <p:cNvPr id="18469" name="직사각형 51">
              <a:extLst>
                <a:ext uri="{FF2B5EF4-FFF2-40B4-BE49-F238E27FC236}">
                  <a16:creationId xmlns:a16="http://schemas.microsoft.com/office/drawing/2014/main" id="{92BA346A-2383-45B9-A687-1ACCFD68C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5620161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Twiter.com/abcd</a:t>
              </a:r>
            </a:p>
          </p:txBody>
        </p:sp>
      </p:grpSp>
      <p:grpSp>
        <p:nvGrpSpPr>
          <p:cNvPr id="18439" name="그룹 5">
            <a:extLst>
              <a:ext uri="{FF2B5EF4-FFF2-40B4-BE49-F238E27FC236}">
                <a16:creationId xmlns:a16="http://schemas.microsoft.com/office/drawing/2014/main" id="{F38E6E2A-D783-48CD-A265-D8A227DE4723}"/>
              </a:ext>
            </a:extLst>
          </p:cNvPr>
          <p:cNvGrpSpPr>
            <a:grpSpLocks/>
          </p:cNvGrpSpPr>
          <p:nvPr/>
        </p:nvGrpSpPr>
        <p:grpSpPr bwMode="auto">
          <a:xfrm>
            <a:off x="9826625" y="4548188"/>
            <a:ext cx="1914525" cy="596900"/>
            <a:chOff x="6451663" y="4236526"/>
            <a:chExt cx="2005476" cy="596389"/>
          </a:xfrm>
        </p:grpSpPr>
        <p:sp>
          <p:nvSpPr>
            <p:cNvPr id="18462" name="직사각형 55">
              <a:extLst>
                <a:ext uri="{FF2B5EF4-FFF2-40B4-BE49-F238E27FC236}">
                  <a16:creationId xmlns:a16="http://schemas.microsoft.com/office/drawing/2014/main" id="{23C431AB-70DD-4C50-BBC5-C3A4F2D31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63" y="4236526"/>
              <a:ext cx="2005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Tony Wilson</a:t>
              </a:r>
            </a:p>
          </p:txBody>
        </p:sp>
        <p:sp>
          <p:nvSpPr>
            <p:cNvPr id="18463" name="직사각형 56">
              <a:extLst>
                <a:ext uri="{FF2B5EF4-FFF2-40B4-BE49-F238E27FC236}">
                  <a16:creationId xmlns:a16="http://schemas.microsoft.com/office/drawing/2014/main" id="{1597BFCD-106F-4B0C-BA2E-722367F3C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63" y="4555916"/>
              <a:ext cx="20054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Designer</a:t>
              </a:r>
            </a:p>
          </p:txBody>
        </p:sp>
      </p:grpSp>
      <p:grpSp>
        <p:nvGrpSpPr>
          <p:cNvPr id="18440" name="그룹 10">
            <a:extLst>
              <a:ext uri="{FF2B5EF4-FFF2-40B4-BE49-F238E27FC236}">
                <a16:creationId xmlns:a16="http://schemas.microsoft.com/office/drawing/2014/main" id="{3DA58458-3A78-4ABC-803C-6725405A0945}"/>
              </a:ext>
            </a:extLst>
          </p:cNvPr>
          <p:cNvGrpSpPr>
            <a:grpSpLocks/>
          </p:cNvGrpSpPr>
          <p:nvPr/>
        </p:nvGrpSpPr>
        <p:grpSpPr bwMode="auto">
          <a:xfrm>
            <a:off x="9915525" y="5353050"/>
            <a:ext cx="1825625" cy="828675"/>
            <a:chOff x="6595679" y="5067559"/>
            <a:chExt cx="1861460" cy="829601"/>
          </a:xfrm>
        </p:grpSpPr>
        <p:sp>
          <p:nvSpPr>
            <p:cNvPr id="30" name="Isosceles Triangle 7">
              <a:extLst>
                <a:ext uri="{FF2B5EF4-FFF2-40B4-BE49-F238E27FC236}">
                  <a16:creationId xmlns:a16="http://schemas.microsoft.com/office/drawing/2014/main" id="{FD61E2EA-1053-4FFF-AD34-224E6518CEC4}"/>
                </a:ext>
              </a:extLst>
            </p:cNvPr>
            <p:cNvSpPr/>
            <p:nvPr/>
          </p:nvSpPr>
          <p:spPr>
            <a:xfrm>
              <a:off x="6595679" y="5115237"/>
              <a:ext cx="231469" cy="160517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49C6A8C5-3790-446A-964A-1A16E3CF8806}"/>
                </a:ext>
              </a:extLst>
            </p:cNvPr>
            <p:cNvSpPr/>
            <p:nvPr/>
          </p:nvSpPr>
          <p:spPr>
            <a:xfrm>
              <a:off x="6608628" y="5619038"/>
              <a:ext cx="205570" cy="206606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94E2727-A23F-4855-809E-0412F21BD779}"/>
                </a:ext>
              </a:extLst>
            </p:cNvPr>
            <p:cNvSpPr/>
            <p:nvPr/>
          </p:nvSpPr>
          <p:spPr>
            <a:xfrm>
              <a:off x="6608628" y="5344093"/>
              <a:ext cx="205570" cy="206606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8459" name="직사각형 57">
              <a:extLst>
                <a:ext uri="{FF2B5EF4-FFF2-40B4-BE49-F238E27FC236}">
                  <a16:creationId xmlns:a16="http://schemas.microsoft.com/office/drawing/2014/main" id="{2F2EDC4D-ABC6-44CC-94FD-55296A069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703" y="5067559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18460" name="직사각형 58">
              <a:extLst>
                <a:ext uri="{FF2B5EF4-FFF2-40B4-BE49-F238E27FC236}">
                  <a16:creationId xmlns:a16="http://schemas.microsoft.com/office/drawing/2014/main" id="{42167B55-53E9-4856-AB51-353EACB43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703" y="5343860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Facebook.com/abcd</a:t>
              </a:r>
            </a:p>
          </p:txBody>
        </p:sp>
        <p:sp>
          <p:nvSpPr>
            <p:cNvPr id="18461" name="직사각형 59">
              <a:extLst>
                <a:ext uri="{FF2B5EF4-FFF2-40B4-BE49-F238E27FC236}">
                  <a16:creationId xmlns:a16="http://schemas.microsoft.com/office/drawing/2014/main" id="{F8E29100-4420-4730-9F59-AE29330A6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703" y="5620161"/>
              <a:ext cx="1645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</a:rPr>
                <a:t>Twiter.com/abcd</a:t>
              </a:r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9A030FA-E2AE-402B-A030-584D11C3E2C3}"/>
              </a:ext>
            </a:extLst>
          </p:cNvPr>
          <p:cNvSpPr/>
          <p:nvPr/>
        </p:nvSpPr>
        <p:spPr>
          <a:xfrm>
            <a:off x="755650" y="1704975"/>
            <a:ext cx="3200400" cy="2522538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6264E0E-89F1-420E-9586-CE2206F46C53}"/>
              </a:ext>
            </a:extLst>
          </p:cNvPr>
          <p:cNvSpPr/>
          <p:nvPr/>
        </p:nvSpPr>
        <p:spPr>
          <a:xfrm>
            <a:off x="4506913" y="1704975"/>
            <a:ext cx="3200400" cy="2522538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CAF785F-D09D-433F-A649-7E4DFCE58BC9}"/>
              </a:ext>
            </a:extLst>
          </p:cNvPr>
          <p:cNvSpPr/>
          <p:nvPr/>
        </p:nvSpPr>
        <p:spPr>
          <a:xfrm>
            <a:off x="8256588" y="1704975"/>
            <a:ext cx="3200400" cy="2522538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648D161-B4BD-4272-83DF-AC4332C1EF40}"/>
              </a:ext>
            </a:extLst>
          </p:cNvPr>
          <p:cNvSpPr/>
          <p:nvPr/>
        </p:nvSpPr>
        <p:spPr>
          <a:xfrm rot="10800000">
            <a:off x="3171825" y="1933575"/>
            <a:ext cx="534988" cy="420688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DC13E04-8C42-402A-96E3-622302DD08E7}"/>
              </a:ext>
            </a:extLst>
          </p:cNvPr>
          <p:cNvSpPr/>
          <p:nvPr/>
        </p:nvSpPr>
        <p:spPr>
          <a:xfrm rot="10800000">
            <a:off x="6919913" y="1933575"/>
            <a:ext cx="534987" cy="420688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D5DE29C-803D-4AD4-B7F1-9AF69305CDB7}"/>
              </a:ext>
            </a:extLst>
          </p:cNvPr>
          <p:cNvSpPr/>
          <p:nvPr/>
        </p:nvSpPr>
        <p:spPr>
          <a:xfrm rot="10800000">
            <a:off x="10666413" y="1933575"/>
            <a:ext cx="534987" cy="420688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47" name="Rectangle 68">
            <a:extLst>
              <a:ext uri="{FF2B5EF4-FFF2-40B4-BE49-F238E27FC236}">
                <a16:creationId xmlns:a16="http://schemas.microsoft.com/office/drawing/2014/main" id="{3AE8023D-C1E5-4E2C-A5A4-2169DB80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63" y="2508250"/>
            <a:ext cx="2568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18448" name="TextBox 69">
            <a:extLst>
              <a:ext uri="{FF2B5EF4-FFF2-40B4-BE49-F238E27FC236}">
                <a16:creationId xmlns:a16="http://schemas.microsoft.com/office/drawing/2014/main" id="{18C39970-9E6D-4AFC-96D2-FCCBA9A3F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1943100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bg1"/>
                </a:solidFill>
              </a:rPr>
              <a:t>Contents Here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8449" name="Rectangle 72">
            <a:extLst>
              <a:ext uri="{FF2B5EF4-FFF2-40B4-BE49-F238E27FC236}">
                <a16:creationId xmlns:a16="http://schemas.microsoft.com/office/drawing/2014/main" id="{B72497AA-445F-4661-A1F3-B3299F6B3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2508250"/>
            <a:ext cx="2568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18450" name="TextBox 73">
            <a:extLst>
              <a:ext uri="{FF2B5EF4-FFF2-40B4-BE49-F238E27FC236}">
                <a16:creationId xmlns:a16="http://schemas.microsoft.com/office/drawing/2014/main" id="{1AB0BE72-5C70-42C4-BA2B-EF374C47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1943100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bg1"/>
                </a:solidFill>
              </a:rPr>
              <a:t>Contents Here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8451" name="Rectangle 74">
            <a:extLst>
              <a:ext uri="{FF2B5EF4-FFF2-40B4-BE49-F238E27FC236}">
                <a16:creationId xmlns:a16="http://schemas.microsoft.com/office/drawing/2014/main" id="{79BD9109-A2F1-43D3-AFE6-BF6B8FF74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0" y="2513013"/>
            <a:ext cx="25685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18452" name="TextBox 75">
            <a:extLst>
              <a:ext uri="{FF2B5EF4-FFF2-40B4-BE49-F238E27FC236}">
                <a16:creationId xmlns:a16="http://schemas.microsoft.com/office/drawing/2014/main" id="{F0DD0073-F14B-4B45-8BAB-A6BE4DF5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1949450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bg1"/>
                </a:solidFill>
              </a:rPr>
              <a:t>Contents Here</a:t>
            </a:r>
            <a:endParaRPr lang="ko-KR" altLang="en-US" sz="2000">
              <a:solidFill>
                <a:schemeClr val="bg1"/>
              </a:solidFill>
            </a:endParaRPr>
          </a:p>
        </p:txBody>
      </p:sp>
      <p:pic>
        <p:nvPicPr>
          <p:cNvPr id="5" name="Picture Placeholder 4" descr="A person in a blue shirt&#10;&#10;Description automatically generated">
            <a:extLst>
              <a:ext uri="{FF2B5EF4-FFF2-40B4-BE49-F238E27FC236}">
                <a16:creationId xmlns:a16="http://schemas.microsoft.com/office/drawing/2014/main" id="{D672535E-F4EA-4189-8A42-AB6F3AEEA9E2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 b="16300"/>
          <a:stretch>
            <a:fillRect/>
          </a:stretch>
        </p:blipFill>
        <p:spPr/>
      </p:pic>
      <p:pic>
        <p:nvPicPr>
          <p:cNvPr id="39" name="Picture Placeholder 3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5DF1CB5-6AF1-4333-863F-48EDCDB72D85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 b="10128"/>
          <a:stretch>
            <a:fillRect/>
          </a:stretch>
        </p:blipFill>
        <p:spPr/>
      </p:pic>
      <p:pic>
        <p:nvPicPr>
          <p:cNvPr id="43" name="Picture Placeholder 4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A8BFF3F-12A6-4DD0-B9E3-8BA98F765FF3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b="4468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EAFACB-BCC3-402D-81D5-60C97268936F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1181100" y="4665663"/>
            <a:ext cx="3025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FA6525-63C4-4D91-8301-DD3F20FBB5D4}"/>
              </a:ext>
            </a:extLst>
          </p:cNvPr>
          <p:cNvCxnSpPr>
            <a:cxnSpLocks/>
          </p:cNvCxnSpPr>
          <p:nvPr/>
        </p:nvCxnSpPr>
        <p:spPr>
          <a:xfrm flipV="1">
            <a:off x="6096000" y="2755900"/>
            <a:ext cx="5324475" cy="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86F522-14FA-471A-803F-323F503E6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Timeline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3C542-A85F-4A49-AF4F-2548BC46CD20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4535488" y="2895600"/>
            <a:ext cx="1433512" cy="1633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3AAC47C-AB89-41CF-8334-1D17B9F13D40}"/>
              </a:ext>
            </a:extLst>
          </p:cNvPr>
          <p:cNvSpPr/>
          <p:nvPr/>
        </p:nvSpPr>
        <p:spPr>
          <a:xfrm>
            <a:off x="641350" y="4395788"/>
            <a:ext cx="539750" cy="53816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A466A2-3A83-4654-8CA4-F62DBF1CF340}"/>
              </a:ext>
            </a:extLst>
          </p:cNvPr>
          <p:cNvSpPr/>
          <p:nvPr/>
        </p:nvSpPr>
        <p:spPr>
          <a:xfrm>
            <a:off x="2500313" y="4471988"/>
            <a:ext cx="385762" cy="38576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48AC8F-3EBB-41CB-8622-D89159D87615}"/>
              </a:ext>
            </a:extLst>
          </p:cNvPr>
          <p:cNvSpPr/>
          <p:nvPr/>
        </p:nvSpPr>
        <p:spPr>
          <a:xfrm>
            <a:off x="4206875" y="4471988"/>
            <a:ext cx="385763" cy="38576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94DD80-34DA-4991-9D25-875AC8EED322}"/>
              </a:ext>
            </a:extLst>
          </p:cNvPr>
          <p:cNvSpPr/>
          <p:nvPr/>
        </p:nvSpPr>
        <p:spPr>
          <a:xfrm>
            <a:off x="5911850" y="2565400"/>
            <a:ext cx="387350" cy="38576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AE0902-129B-4670-B809-35AFD71CB19B}"/>
              </a:ext>
            </a:extLst>
          </p:cNvPr>
          <p:cNvSpPr/>
          <p:nvPr/>
        </p:nvSpPr>
        <p:spPr>
          <a:xfrm>
            <a:off x="7618413" y="2565400"/>
            <a:ext cx="385762" cy="38576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96FD18-A092-4A75-82A5-E572F7A0B75C}"/>
              </a:ext>
            </a:extLst>
          </p:cNvPr>
          <p:cNvSpPr/>
          <p:nvPr/>
        </p:nvSpPr>
        <p:spPr>
          <a:xfrm>
            <a:off x="9324975" y="2565400"/>
            <a:ext cx="385763" cy="38576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8FFD67-3E82-4704-ABFC-21197EC8349C}"/>
              </a:ext>
            </a:extLst>
          </p:cNvPr>
          <p:cNvSpPr/>
          <p:nvPr/>
        </p:nvSpPr>
        <p:spPr>
          <a:xfrm>
            <a:off x="11029950" y="2565400"/>
            <a:ext cx="387350" cy="38576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4EDD37-ABA7-4359-95D9-0ABFC15F7833}"/>
              </a:ext>
            </a:extLst>
          </p:cNvPr>
          <p:cNvSpPr/>
          <p:nvPr/>
        </p:nvSpPr>
        <p:spPr>
          <a:xfrm>
            <a:off x="5059363" y="3517900"/>
            <a:ext cx="385762" cy="3873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470" name="Group 32">
            <a:extLst>
              <a:ext uri="{FF2B5EF4-FFF2-40B4-BE49-F238E27FC236}">
                <a16:creationId xmlns:a16="http://schemas.microsoft.com/office/drawing/2014/main" id="{F6009A79-B65C-48D7-A362-D1583214282D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5127625"/>
            <a:ext cx="1984375" cy="890588"/>
            <a:chOff x="1109958" y="5132809"/>
            <a:chExt cx="1720208" cy="8895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B2C881-9367-4E52-8D62-0CE3D57DE0F4}"/>
                </a:ext>
              </a:extLst>
            </p:cNvPr>
            <p:cNvSpPr txBox="1"/>
            <p:nvPr/>
          </p:nvSpPr>
          <p:spPr>
            <a:xfrm>
              <a:off x="1109958" y="5375413"/>
              <a:ext cx="1709199" cy="646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09A392-4AC9-4F59-9580-5A819995DDEF}"/>
                </a:ext>
              </a:extLst>
            </p:cNvPr>
            <p:cNvSpPr txBox="1"/>
            <p:nvPr/>
          </p:nvSpPr>
          <p:spPr>
            <a:xfrm>
              <a:off x="1115463" y="5132809"/>
              <a:ext cx="1714703" cy="2774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8C80DF2-6024-43EF-B48B-42EDC3F3427B}"/>
              </a:ext>
            </a:extLst>
          </p:cNvPr>
          <p:cNvSpPr txBox="1"/>
          <p:nvPr/>
        </p:nvSpPr>
        <p:spPr>
          <a:xfrm>
            <a:off x="2400300" y="4073525"/>
            <a:ext cx="660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2013</a:t>
            </a:r>
            <a:endParaRPr lang="ko-KR" altLang="en-US" sz="14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B4BE6-F2C8-4611-9B69-A1D4179CECCE}"/>
              </a:ext>
            </a:extLst>
          </p:cNvPr>
          <p:cNvSpPr txBox="1"/>
          <p:nvPr/>
        </p:nvSpPr>
        <p:spPr>
          <a:xfrm>
            <a:off x="5514975" y="3627438"/>
            <a:ext cx="660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2015</a:t>
            </a:r>
            <a:endParaRPr lang="ko-KR" altLang="en-US" sz="14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91DAD2-1BCC-4A26-8E88-33070ACC6017}"/>
              </a:ext>
            </a:extLst>
          </p:cNvPr>
          <p:cNvSpPr txBox="1"/>
          <p:nvPr/>
        </p:nvSpPr>
        <p:spPr>
          <a:xfrm>
            <a:off x="7497763" y="3081338"/>
            <a:ext cx="660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2017</a:t>
            </a:r>
            <a:endParaRPr lang="ko-KR" altLang="en-US" sz="14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74" name="TextBox 38">
            <a:extLst>
              <a:ext uri="{FF2B5EF4-FFF2-40B4-BE49-F238E27FC236}">
                <a16:creationId xmlns:a16="http://schemas.microsoft.com/office/drawing/2014/main" id="{97F9DDFE-8A3C-48A3-BC78-DDB6668F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4051300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chemeClr val="accent1"/>
                </a:solidFill>
              </a:rPr>
              <a:t>2014</a:t>
            </a:r>
            <a:endParaRPr lang="ko-KR" altLang="en-US" sz="1400">
              <a:solidFill>
                <a:schemeClr val="accent1"/>
              </a:solidFill>
            </a:endParaRPr>
          </a:p>
        </p:txBody>
      </p:sp>
      <p:sp>
        <p:nvSpPr>
          <p:cNvPr id="19475" name="TextBox 39">
            <a:extLst>
              <a:ext uri="{FF2B5EF4-FFF2-40B4-BE49-F238E27FC236}">
                <a16:creationId xmlns:a16="http://schemas.microsoft.com/office/drawing/2014/main" id="{D6A7BD8E-8C2A-4833-8C4E-6A160084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3081338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chemeClr val="accent1"/>
                </a:solidFill>
              </a:rPr>
              <a:t>2016</a:t>
            </a:r>
            <a:endParaRPr lang="ko-KR" altLang="en-US" sz="1400">
              <a:solidFill>
                <a:schemeClr val="accent1"/>
              </a:solidFill>
            </a:endParaRPr>
          </a:p>
        </p:txBody>
      </p:sp>
      <p:sp>
        <p:nvSpPr>
          <p:cNvPr id="19476" name="TextBox 40">
            <a:extLst>
              <a:ext uri="{FF2B5EF4-FFF2-40B4-BE49-F238E27FC236}">
                <a16:creationId xmlns:a16="http://schemas.microsoft.com/office/drawing/2014/main" id="{342CAAC3-8DF5-4753-860D-15A031B0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863" y="3081338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chemeClr val="accent1"/>
                </a:solidFill>
              </a:rPr>
              <a:t>2018</a:t>
            </a:r>
            <a:endParaRPr lang="ko-KR" altLang="en-US" sz="140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930C9-DB3A-426A-98E0-408B35156394}"/>
              </a:ext>
            </a:extLst>
          </p:cNvPr>
          <p:cNvSpPr txBox="1"/>
          <p:nvPr/>
        </p:nvSpPr>
        <p:spPr>
          <a:xfrm>
            <a:off x="10753725" y="3035300"/>
            <a:ext cx="939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2019</a:t>
            </a:r>
            <a:endParaRPr lang="ko-KR" altLang="en-US" sz="24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78" name="TextBox 42">
            <a:extLst>
              <a:ext uri="{FF2B5EF4-FFF2-40B4-BE49-F238E27FC236}">
                <a16:creationId xmlns:a16="http://schemas.microsoft.com/office/drawing/2014/main" id="{5D417A1D-3C64-479B-9FB1-0874992C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60813"/>
            <a:ext cx="661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1400">
                <a:solidFill>
                  <a:schemeClr val="accent1"/>
                </a:solidFill>
              </a:rPr>
              <a:t>2012</a:t>
            </a:r>
            <a:endParaRPr lang="ko-KR" altLang="en-US" sz="1400">
              <a:solidFill>
                <a:schemeClr val="accent1"/>
              </a:solidFill>
            </a:endParaRPr>
          </a:p>
        </p:txBody>
      </p:sp>
      <p:grpSp>
        <p:nvGrpSpPr>
          <p:cNvPr id="19479" name="Group 43">
            <a:extLst>
              <a:ext uri="{FF2B5EF4-FFF2-40B4-BE49-F238E27FC236}">
                <a16:creationId xmlns:a16="http://schemas.microsoft.com/office/drawing/2014/main" id="{2F1E3389-5080-41E1-A969-0684C0344932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4494213"/>
            <a:ext cx="3076575" cy="704850"/>
            <a:chOff x="1109958" y="5132809"/>
            <a:chExt cx="1720208" cy="7048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CE096E4-0761-4103-A0A6-2EB73A25B9B6}"/>
                </a:ext>
              </a:extLst>
            </p:cNvPr>
            <p:cNvSpPr txBox="1"/>
            <p:nvPr/>
          </p:nvSpPr>
          <p:spPr>
            <a:xfrm>
              <a:off x="1109958" y="5375707"/>
              <a:ext cx="1709557" cy="461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B07560-F095-44BF-AF92-FB9088A77F58}"/>
                </a:ext>
              </a:extLst>
            </p:cNvPr>
            <p:cNvSpPr txBox="1"/>
            <p:nvPr/>
          </p:nvSpPr>
          <p:spPr>
            <a:xfrm>
              <a:off x="1115284" y="5132809"/>
              <a:ext cx="1714882" cy="276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480" name="Group 46">
            <a:extLst>
              <a:ext uri="{FF2B5EF4-FFF2-40B4-BE49-F238E27FC236}">
                <a16:creationId xmlns:a16="http://schemas.microsoft.com/office/drawing/2014/main" id="{C398D712-D1B1-44F0-B646-622C98E266D9}"/>
              </a:ext>
            </a:extLst>
          </p:cNvPr>
          <p:cNvGrpSpPr>
            <a:grpSpLocks/>
          </p:cNvGrpSpPr>
          <p:nvPr/>
        </p:nvGrpSpPr>
        <p:grpSpPr bwMode="auto">
          <a:xfrm>
            <a:off x="3521075" y="1709738"/>
            <a:ext cx="3076575" cy="704850"/>
            <a:chOff x="1109958" y="5132809"/>
            <a:chExt cx="1720208" cy="70488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C6BAB-D7CE-4A7C-BCA7-B141D4447AA2}"/>
                </a:ext>
              </a:extLst>
            </p:cNvPr>
            <p:cNvSpPr txBox="1"/>
            <p:nvPr/>
          </p:nvSpPr>
          <p:spPr>
            <a:xfrm>
              <a:off x="1109958" y="5375707"/>
              <a:ext cx="1709557" cy="461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7030C-1907-4BD8-BB0B-9FE17593E608}"/>
                </a:ext>
              </a:extLst>
            </p:cNvPr>
            <p:cNvSpPr txBox="1"/>
            <p:nvPr/>
          </p:nvSpPr>
          <p:spPr>
            <a:xfrm>
              <a:off x="1115284" y="5132809"/>
              <a:ext cx="1714882" cy="276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481" name="Group 49">
            <a:extLst>
              <a:ext uri="{FF2B5EF4-FFF2-40B4-BE49-F238E27FC236}">
                <a16:creationId xmlns:a16="http://schemas.microsoft.com/office/drawing/2014/main" id="{9DE911D2-6930-4A9C-9710-14A59DEA0BEA}"/>
              </a:ext>
            </a:extLst>
          </p:cNvPr>
          <p:cNvGrpSpPr>
            <a:grpSpLocks/>
          </p:cNvGrpSpPr>
          <p:nvPr/>
        </p:nvGrpSpPr>
        <p:grpSpPr bwMode="auto">
          <a:xfrm>
            <a:off x="2522538" y="2530475"/>
            <a:ext cx="3074987" cy="704850"/>
            <a:chOff x="1109958" y="5132809"/>
            <a:chExt cx="1720208" cy="7048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7DFB47-B322-46F7-AB8E-490D8AC0556F}"/>
                </a:ext>
              </a:extLst>
            </p:cNvPr>
            <p:cNvSpPr txBox="1"/>
            <p:nvPr/>
          </p:nvSpPr>
          <p:spPr>
            <a:xfrm>
              <a:off x="1109958" y="5375708"/>
              <a:ext cx="1709551" cy="461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EC50C5-E53A-4FF1-9AE7-2A4DF0C13098}"/>
                </a:ext>
              </a:extLst>
            </p:cNvPr>
            <p:cNvSpPr txBox="1"/>
            <p:nvPr/>
          </p:nvSpPr>
          <p:spPr>
            <a:xfrm>
              <a:off x="1115286" y="5132809"/>
              <a:ext cx="1714880" cy="276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482" name="Group 52">
            <a:extLst>
              <a:ext uri="{FF2B5EF4-FFF2-40B4-BE49-F238E27FC236}">
                <a16:creationId xmlns:a16="http://schemas.microsoft.com/office/drawing/2014/main" id="{F8ACD953-18D5-419A-85D8-17D2E14826AA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3349625"/>
            <a:ext cx="3076575" cy="704850"/>
            <a:chOff x="1109958" y="5132809"/>
            <a:chExt cx="1720208" cy="70488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AFAF8B-9162-473D-918D-654CE20EF822}"/>
                </a:ext>
              </a:extLst>
            </p:cNvPr>
            <p:cNvSpPr txBox="1"/>
            <p:nvPr/>
          </p:nvSpPr>
          <p:spPr>
            <a:xfrm>
              <a:off x="1109958" y="5375708"/>
              <a:ext cx="1709557" cy="461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8893BDE-B50E-42EF-8950-E066775D7220}"/>
                </a:ext>
              </a:extLst>
            </p:cNvPr>
            <p:cNvSpPr txBox="1"/>
            <p:nvPr/>
          </p:nvSpPr>
          <p:spPr>
            <a:xfrm>
              <a:off x="1115284" y="5132809"/>
              <a:ext cx="1714882" cy="276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483" name="Group 55">
            <a:extLst>
              <a:ext uri="{FF2B5EF4-FFF2-40B4-BE49-F238E27FC236}">
                <a16:creationId xmlns:a16="http://schemas.microsoft.com/office/drawing/2014/main" id="{95ADA679-9683-4A41-B4DD-DDE0BF8C6994}"/>
              </a:ext>
            </a:extLst>
          </p:cNvPr>
          <p:cNvGrpSpPr>
            <a:grpSpLocks/>
          </p:cNvGrpSpPr>
          <p:nvPr/>
        </p:nvGrpSpPr>
        <p:grpSpPr bwMode="auto">
          <a:xfrm>
            <a:off x="2828925" y="5127625"/>
            <a:ext cx="1984375" cy="890588"/>
            <a:chOff x="1109958" y="5132809"/>
            <a:chExt cx="1720208" cy="88954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A31ABE-1745-4BAA-935A-815B58AF86CE}"/>
                </a:ext>
              </a:extLst>
            </p:cNvPr>
            <p:cNvSpPr txBox="1"/>
            <p:nvPr/>
          </p:nvSpPr>
          <p:spPr>
            <a:xfrm>
              <a:off x="1109958" y="5375413"/>
              <a:ext cx="1709199" cy="646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C625E5-3955-4031-8C27-996D80F7C776}"/>
                </a:ext>
              </a:extLst>
            </p:cNvPr>
            <p:cNvSpPr txBox="1"/>
            <p:nvPr/>
          </p:nvSpPr>
          <p:spPr>
            <a:xfrm>
              <a:off x="1115463" y="5132809"/>
              <a:ext cx="1714703" cy="2774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484" name="Group 58">
            <a:extLst>
              <a:ext uri="{FF2B5EF4-FFF2-40B4-BE49-F238E27FC236}">
                <a16:creationId xmlns:a16="http://schemas.microsoft.com/office/drawing/2014/main" id="{C133F72D-30ED-45DC-B591-440B2D425DB1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3521075"/>
            <a:ext cx="1985962" cy="889000"/>
            <a:chOff x="1109958" y="5132809"/>
            <a:chExt cx="1720208" cy="88954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3931CB-F247-4336-8B27-D14D307BCF55}"/>
                </a:ext>
              </a:extLst>
            </p:cNvPr>
            <p:cNvSpPr txBox="1"/>
            <p:nvPr/>
          </p:nvSpPr>
          <p:spPr>
            <a:xfrm>
              <a:off x="1109958" y="5375846"/>
              <a:ext cx="1709207" cy="6465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1441971-9846-4649-A77C-8E2B737ACD50}"/>
                </a:ext>
              </a:extLst>
            </p:cNvPr>
            <p:cNvSpPr txBox="1"/>
            <p:nvPr/>
          </p:nvSpPr>
          <p:spPr>
            <a:xfrm>
              <a:off x="1115458" y="5132809"/>
              <a:ext cx="1714708" cy="2763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485" name="Group 61">
            <a:extLst>
              <a:ext uri="{FF2B5EF4-FFF2-40B4-BE49-F238E27FC236}">
                <a16:creationId xmlns:a16="http://schemas.microsoft.com/office/drawing/2014/main" id="{D3797710-9C92-434E-9939-57194A48016A}"/>
              </a:ext>
            </a:extLst>
          </p:cNvPr>
          <p:cNvGrpSpPr>
            <a:grpSpLocks/>
          </p:cNvGrpSpPr>
          <p:nvPr/>
        </p:nvGrpSpPr>
        <p:grpSpPr bwMode="auto">
          <a:xfrm>
            <a:off x="9239250" y="3521075"/>
            <a:ext cx="1984375" cy="889000"/>
            <a:chOff x="1109958" y="5132809"/>
            <a:chExt cx="1720208" cy="88954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7F20FC-36EC-4F9F-B925-36E53A0EF594}"/>
                </a:ext>
              </a:extLst>
            </p:cNvPr>
            <p:cNvSpPr txBox="1"/>
            <p:nvPr/>
          </p:nvSpPr>
          <p:spPr>
            <a:xfrm>
              <a:off x="1109958" y="5375846"/>
              <a:ext cx="1709199" cy="6465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9054CF-63C0-4EE8-A03F-A433D9EE8061}"/>
                </a:ext>
              </a:extLst>
            </p:cNvPr>
            <p:cNvSpPr txBox="1"/>
            <p:nvPr/>
          </p:nvSpPr>
          <p:spPr>
            <a:xfrm>
              <a:off x="1115463" y="5132809"/>
              <a:ext cx="1714703" cy="2763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486" name="Group 64">
            <a:extLst>
              <a:ext uri="{FF2B5EF4-FFF2-40B4-BE49-F238E27FC236}">
                <a16:creationId xmlns:a16="http://schemas.microsoft.com/office/drawing/2014/main" id="{740CF344-7AA4-4C24-8332-AB9F8EACF3D9}"/>
              </a:ext>
            </a:extLst>
          </p:cNvPr>
          <p:cNvGrpSpPr>
            <a:grpSpLocks/>
          </p:cNvGrpSpPr>
          <p:nvPr/>
        </p:nvGrpSpPr>
        <p:grpSpPr bwMode="auto">
          <a:xfrm>
            <a:off x="8513763" y="1603375"/>
            <a:ext cx="3065462" cy="704850"/>
            <a:chOff x="1115616" y="5132809"/>
            <a:chExt cx="1714550" cy="70488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440C23-092F-4799-99BE-091649ED7286}"/>
                </a:ext>
              </a:extLst>
            </p:cNvPr>
            <p:cNvSpPr txBox="1"/>
            <p:nvPr/>
          </p:nvSpPr>
          <p:spPr>
            <a:xfrm>
              <a:off x="1120943" y="5375708"/>
              <a:ext cx="1709223" cy="461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A0C967D-5F0A-4F92-B352-D2BEB3AE557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F5880-73F0-44AE-8406-DAADCA52611A}"/>
              </a:ext>
            </a:extLst>
          </p:cNvPr>
          <p:cNvSpPr/>
          <p:nvPr/>
        </p:nvSpPr>
        <p:spPr>
          <a:xfrm>
            <a:off x="5905500" y="1063625"/>
            <a:ext cx="6245225" cy="4667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3850F-F4B4-40F7-BEA6-606B09E0F384}"/>
              </a:ext>
            </a:extLst>
          </p:cNvPr>
          <p:cNvCxnSpPr>
            <a:cxnSpLocks/>
          </p:cNvCxnSpPr>
          <p:nvPr/>
        </p:nvCxnSpPr>
        <p:spPr>
          <a:xfrm>
            <a:off x="0" y="5753100"/>
            <a:ext cx="12192000" cy="11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" name="Group 3">
            <a:extLst>
              <a:ext uri="{FF2B5EF4-FFF2-40B4-BE49-F238E27FC236}">
                <a16:creationId xmlns:a16="http://schemas.microsoft.com/office/drawing/2014/main" id="{07BA4B60-2827-47CA-BEAB-4C42DDB9E208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561975"/>
            <a:ext cx="1687512" cy="5981700"/>
            <a:chOff x="6576209" y="627534"/>
            <a:chExt cx="1103056" cy="4077545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DB91AB96-2884-4F9C-9285-F4AB282F993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20496" name="Group 56">
              <a:extLst>
                <a:ext uri="{FF2B5EF4-FFF2-40B4-BE49-F238E27FC236}">
                  <a16:creationId xmlns:a16="http://schemas.microsoft.com/office/drawing/2014/main" id="{3F1C1112-C817-454D-9E16-788155D67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3DC7A65D-38AB-43F5-8377-19A09C81B65B}"/>
                  </a:ext>
                </a:extLst>
              </p:cNvPr>
              <p:cNvSpPr/>
              <p:nvPr/>
            </p:nvSpPr>
            <p:spPr>
              <a:xfrm>
                <a:off x="2733542" y="5823592"/>
                <a:ext cx="372909" cy="457423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id="{E8BD7478-EE6E-42CA-8F64-33FDF62DF105}"/>
                  </a:ext>
                </a:extLst>
              </p:cNvPr>
              <p:cNvSpPr/>
              <p:nvPr/>
            </p:nvSpPr>
            <p:spPr>
              <a:xfrm>
                <a:off x="2356048" y="5350229"/>
                <a:ext cx="348456" cy="621586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id="{3BEDE1FF-1F98-449D-8393-0E2C3E9302BA}"/>
                  </a:ext>
                </a:extLst>
              </p:cNvPr>
              <p:cNvSpPr/>
              <p:nvPr/>
            </p:nvSpPr>
            <p:spPr>
              <a:xfrm>
                <a:off x="2386614" y="3259149"/>
                <a:ext cx="987292" cy="2696729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/>
              </a:p>
            </p:txBody>
          </p:sp>
          <p:sp>
            <p:nvSpPr>
              <p:cNvPr id="13" name="Freeform 60">
                <a:extLst>
                  <a:ext uri="{FF2B5EF4-FFF2-40B4-BE49-F238E27FC236}">
                    <a16:creationId xmlns:a16="http://schemas.microsoft.com/office/drawing/2014/main" id="{864DE0EB-759A-46E1-99CC-7798470F7273}"/>
                  </a:ext>
                </a:extLst>
              </p:cNvPr>
              <p:cNvSpPr/>
              <p:nvPr/>
            </p:nvSpPr>
            <p:spPr>
              <a:xfrm>
                <a:off x="3328057" y="3616163"/>
                <a:ext cx="233833" cy="522770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4" name="Freeform 61">
                <a:extLst>
                  <a:ext uri="{FF2B5EF4-FFF2-40B4-BE49-F238E27FC236}">
                    <a16:creationId xmlns:a16="http://schemas.microsoft.com/office/drawing/2014/main" id="{10C0D86B-0A75-40CD-BB3D-F091221FDDF7}"/>
                  </a:ext>
                </a:extLst>
              </p:cNvPr>
              <p:cNvSpPr/>
              <p:nvPr/>
            </p:nvSpPr>
            <p:spPr>
              <a:xfrm>
                <a:off x="2019818" y="587921"/>
                <a:ext cx="342343" cy="749091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5" name="Freeform 62">
                <a:extLst>
                  <a:ext uri="{FF2B5EF4-FFF2-40B4-BE49-F238E27FC236}">
                    <a16:creationId xmlns:a16="http://schemas.microsoft.com/office/drawing/2014/main" id="{DB77BA87-6837-4914-8E04-C3A9CDE4401E}"/>
                  </a:ext>
                </a:extLst>
              </p:cNvPr>
              <p:cNvSpPr/>
              <p:nvPr/>
            </p:nvSpPr>
            <p:spPr>
              <a:xfrm>
                <a:off x="2643371" y="1349763"/>
                <a:ext cx="522684" cy="763436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6" name="Freeform 63">
                <a:extLst>
                  <a:ext uri="{FF2B5EF4-FFF2-40B4-BE49-F238E27FC236}">
                    <a16:creationId xmlns:a16="http://schemas.microsoft.com/office/drawing/2014/main" id="{2F42A7FF-2613-4633-A4D1-A4EF5120172A}"/>
                  </a:ext>
                </a:extLst>
              </p:cNvPr>
              <p:cNvSpPr/>
              <p:nvPr/>
            </p:nvSpPr>
            <p:spPr>
              <a:xfrm>
                <a:off x="2637258" y="1188788"/>
                <a:ext cx="516571" cy="478143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7" name="Freeform 64">
                <a:extLst>
                  <a:ext uri="{FF2B5EF4-FFF2-40B4-BE49-F238E27FC236}">
                    <a16:creationId xmlns:a16="http://schemas.microsoft.com/office/drawing/2014/main" id="{62C83561-345F-47B1-B9FA-A1CF2C3DAD45}"/>
                  </a:ext>
                </a:extLst>
              </p:cNvPr>
              <p:cNvSpPr/>
              <p:nvPr/>
            </p:nvSpPr>
            <p:spPr>
              <a:xfrm>
                <a:off x="2461502" y="1872533"/>
                <a:ext cx="901707" cy="1512527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/>
              </a:p>
            </p:txBody>
          </p:sp>
          <p:sp>
            <p:nvSpPr>
              <p:cNvPr id="18" name="Freeform 65">
                <a:extLst>
                  <a:ext uri="{FF2B5EF4-FFF2-40B4-BE49-F238E27FC236}">
                    <a16:creationId xmlns:a16="http://schemas.microsoft.com/office/drawing/2014/main" id="{D1530D3B-4392-41B2-8DA2-BABD33D3AA52}"/>
                  </a:ext>
                </a:extLst>
              </p:cNvPr>
              <p:cNvSpPr/>
              <p:nvPr/>
            </p:nvSpPr>
            <p:spPr>
              <a:xfrm>
                <a:off x="2823713" y="2044665"/>
                <a:ext cx="372909" cy="1208109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id="{CABC4F1E-C4E5-4529-A636-BDF670C1D992}"/>
                  </a:ext>
                </a:extLst>
              </p:cNvPr>
              <p:cNvSpPr/>
              <p:nvPr/>
            </p:nvSpPr>
            <p:spPr>
              <a:xfrm>
                <a:off x="3068243" y="1976131"/>
                <a:ext cx="501288" cy="1928512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id="{D3CA4CD4-F70A-42D7-B53A-8F24FDF2D370}"/>
                  </a:ext>
                </a:extLst>
              </p:cNvPr>
              <p:cNvSpPr/>
              <p:nvPr/>
            </p:nvSpPr>
            <p:spPr>
              <a:xfrm>
                <a:off x="1963271" y="1061283"/>
                <a:ext cx="820705" cy="2476783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id="{297B40EE-7BA3-47D8-9652-37C7D4E5CB0C}"/>
                  </a:ext>
                </a:extLst>
              </p:cNvPr>
              <p:cNvSpPr/>
              <p:nvPr/>
            </p:nvSpPr>
            <p:spPr>
              <a:xfrm>
                <a:off x="3369322" y="3702228"/>
                <a:ext cx="187982" cy="100411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id="{A26A0BA4-47B5-46C2-AB3C-377941F77D10}"/>
                  </a:ext>
                </a:extLst>
              </p:cNvPr>
              <p:cNvSpPr/>
              <p:nvPr/>
            </p:nvSpPr>
            <p:spPr>
              <a:xfrm>
                <a:off x="2013705" y="1026220"/>
                <a:ext cx="200210" cy="25341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</p:grpSp>
      <p:grpSp>
        <p:nvGrpSpPr>
          <p:cNvPr id="20486" name="그룹 3">
            <a:extLst>
              <a:ext uri="{FF2B5EF4-FFF2-40B4-BE49-F238E27FC236}">
                <a16:creationId xmlns:a16="http://schemas.microsoft.com/office/drawing/2014/main" id="{BECFE4E8-0B73-4B0A-9423-63DD80655074}"/>
              </a:ext>
            </a:extLst>
          </p:cNvPr>
          <p:cNvGrpSpPr>
            <a:grpSpLocks/>
          </p:cNvGrpSpPr>
          <p:nvPr/>
        </p:nvGrpSpPr>
        <p:grpSpPr bwMode="auto">
          <a:xfrm>
            <a:off x="6184900" y="1460500"/>
            <a:ext cx="5245100" cy="1377950"/>
            <a:chOff x="8070434" y="1645829"/>
            <a:chExt cx="2925465" cy="1377966"/>
          </a:xfrm>
        </p:grpSpPr>
        <p:sp>
          <p:nvSpPr>
            <p:cNvPr id="20491" name="TextBox 26">
              <a:extLst>
                <a:ext uri="{FF2B5EF4-FFF2-40B4-BE49-F238E27FC236}">
                  <a16:creationId xmlns:a16="http://schemas.microsoft.com/office/drawing/2014/main" id="{BC793D8F-A605-44A6-9A0D-80F6BC148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434" y="2008132"/>
              <a:ext cx="292546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ea typeface="HY견명조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/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en-US" altLang="ko-KR" sz="1200">
                  <a:ea typeface="HY견명조"/>
                  <a:cs typeface="Arial" panose="020B0604020202020204" pitchFamily="34" charset="0"/>
                </a:rPr>
                <a:t> Get a modern PowerPoint  Presentation that is beautifully designed. </a:t>
              </a:r>
              <a:endParaRPr lang="en-US" altLang="ko-KR" sz="1200">
                <a:ea typeface="FZShuTi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61C7CA-4FC8-427F-A6CA-8890E5D158E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979"/>
            </a:xfrm>
            <a:prstGeom prst="rect">
              <a:avLst/>
            </a:prstGeom>
            <a:noFill/>
          </p:spPr>
          <p:txBody>
            <a:bodyPr lIns="108000" rIns="1080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AB1843-81BF-4FC2-A622-0586E3BAC5CC}"/>
              </a:ext>
            </a:extLst>
          </p:cNvPr>
          <p:cNvSpPr txBox="1"/>
          <p:nvPr/>
        </p:nvSpPr>
        <p:spPr>
          <a:xfrm>
            <a:off x="6184900" y="2898775"/>
            <a:ext cx="5245100" cy="461963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F5C20D-18D2-45A7-9C25-DB70A75257B4}"/>
              </a:ext>
            </a:extLst>
          </p:cNvPr>
          <p:cNvSpPr txBox="1"/>
          <p:nvPr/>
        </p:nvSpPr>
        <p:spPr>
          <a:xfrm>
            <a:off x="6184900" y="3552825"/>
            <a:ext cx="5245100" cy="461963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DDF10-50B6-4770-A677-D1EF9A79D06B}"/>
              </a:ext>
            </a:extLst>
          </p:cNvPr>
          <p:cNvSpPr txBox="1"/>
          <p:nvPr/>
        </p:nvSpPr>
        <p:spPr>
          <a:xfrm>
            <a:off x="6184900" y="4206875"/>
            <a:ext cx="5245100" cy="461963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AD69B-1665-4D15-A7FE-0312323FDEB7}"/>
              </a:ext>
            </a:extLst>
          </p:cNvPr>
          <p:cNvSpPr txBox="1"/>
          <p:nvPr/>
        </p:nvSpPr>
        <p:spPr>
          <a:xfrm>
            <a:off x="6184900" y="4860925"/>
            <a:ext cx="5245100" cy="461963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FZShuTi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453D17B0-481F-480C-85E1-C3763AB23645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14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583363" y="-1588"/>
            <a:ext cx="5608637" cy="5840413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750050" y="0"/>
            <a:ext cx="5441950" cy="5654675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8CE62-11E0-4EEE-812D-9430CE58EFA5}"/>
              </a:ext>
            </a:extLst>
          </p:cNvPr>
          <p:cNvSpPr txBox="1"/>
          <p:nvPr/>
        </p:nvSpPr>
        <p:spPr>
          <a:xfrm>
            <a:off x="7851775" y="633413"/>
            <a:ext cx="4062413" cy="1042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ko-KR" sz="3600" dirty="0">
                <a:latin typeface="+mj-lt"/>
                <a:ea typeface="+mj-ea"/>
                <a:cs typeface="+mj-cs"/>
              </a:rPr>
              <a:t>ppt</a:t>
            </a:r>
          </a:p>
        </p:txBody>
      </p:sp>
      <p:sp>
        <p:nvSpPr>
          <p:cNvPr id="21510" name="TextBox 11">
            <a:extLst>
              <a:ext uri="{FF2B5EF4-FFF2-40B4-BE49-F238E27FC236}">
                <a16:creationId xmlns:a16="http://schemas.microsoft.com/office/drawing/2014/main" id="{3940932B-6CF0-4713-996B-6053B9516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1774825"/>
            <a:ext cx="406241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500"/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50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500"/>
              <a:t>Get a modern PowerPoint  Presentation that is beautifully designed.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7630C0-A3BB-4AD5-8176-186FA750F356}"/>
              </a:ext>
            </a:extLst>
          </p:cNvPr>
          <p:cNvCxnSpPr>
            <a:cxnSpLocks/>
          </p:cNvCxnSpPr>
          <p:nvPr/>
        </p:nvCxnSpPr>
        <p:spPr>
          <a:xfrm>
            <a:off x="4206875" y="3908425"/>
            <a:ext cx="7205663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Group 53">
            <a:extLst>
              <a:ext uri="{FF2B5EF4-FFF2-40B4-BE49-F238E27FC236}">
                <a16:creationId xmlns:a16="http://schemas.microsoft.com/office/drawing/2014/main" id="{4E4527B5-8B18-4442-8F9F-08105E169278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1785938"/>
            <a:ext cx="5502275" cy="708025"/>
            <a:chOff x="4276262" y="2034701"/>
            <a:chExt cx="5503143" cy="70788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B2A6893-9409-4B24-AED6-CCEBF719AADA}"/>
                </a:ext>
              </a:extLst>
            </p:cNvPr>
            <p:cNvSpPr/>
            <p:nvPr/>
          </p:nvSpPr>
          <p:spPr>
            <a:xfrm>
              <a:off x="4276262" y="2085491"/>
              <a:ext cx="604933" cy="6063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8E4D79D-8498-44D9-8A4A-915088309B7C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4417572" y="2226750"/>
              <a:ext cx="323901" cy="323786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571" name="Group 41">
              <a:extLst>
                <a:ext uri="{FF2B5EF4-FFF2-40B4-BE49-F238E27FC236}">
                  <a16:creationId xmlns:a16="http://schemas.microsoft.com/office/drawing/2014/main" id="{DE01A43E-A632-42F8-9B0F-165FB48DD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619" y="2034701"/>
              <a:ext cx="4735786" cy="707886"/>
              <a:chOff x="592509" y="1556792"/>
              <a:chExt cx="2361076" cy="70788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CF57A4-4810-490F-B44E-F69CE6ED81CE}"/>
                  </a:ext>
                </a:extLst>
              </p:cNvPr>
              <p:cNvSpPr txBox="1"/>
              <p:nvPr/>
            </p:nvSpPr>
            <p:spPr>
              <a:xfrm>
                <a:off x="592273" y="1802806"/>
                <a:ext cx="2361312" cy="4618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4BA341-B799-4B12-A621-44A4B8CEE98A}"/>
                  </a:ext>
                </a:extLst>
              </p:cNvPr>
              <p:cNvSpPr txBox="1"/>
              <p:nvPr/>
            </p:nvSpPr>
            <p:spPr>
              <a:xfrm>
                <a:off x="592273" y="1556792"/>
                <a:ext cx="2361312" cy="277757"/>
              </a:xfrm>
              <a:prstGeom prst="rect">
                <a:avLst/>
              </a:prstGeom>
              <a:no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22533" name="Group 56">
            <a:extLst>
              <a:ext uri="{FF2B5EF4-FFF2-40B4-BE49-F238E27FC236}">
                <a16:creationId xmlns:a16="http://schemas.microsoft.com/office/drawing/2014/main" id="{B27FD828-C21C-4A12-A07D-D64962F31CD7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5254625"/>
            <a:ext cx="5502275" cy="708025"/>
            <a:chOff x="4276263" y="4323254"/>
            <a:chExt cx="5503142" cy="70788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D789DE5-485B-4254-A55C-586E8B376E76}"/>
                </a:ext>
              </a:extLst>
            </p:cNvPr>
            <p:cNvSpPr/>
            <p:nvPr/>
          </p:nvSpPr>
          <p:spPr>
            <a:xfrm>
              <a:off x="4276263" y="4374044"/>
              <a:ext cx="604933" cy="6063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/>
            </a:p>
          </p:txBody>
        </p:sp>
        <p:sp>
          <p:nvSpPr>
            <p:cNvPr id="41" name="Rectangle 1">
              <a:extLst>
                <a:ext uri="{FF2B5EF4-FFF2-40B4-BE49-F238E27FC236}">
                  <a16:creationId xmlns:a16="http://schemas.microsoft.com/office/drawing/2014/main" id="{EE0DC7A2-ED86-4CD5-9736-AFA10EC08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1863" y="4531176"/>
              <a:ext cx="293734" cy="29204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566" name="Group 50">
              <a:extLst>
                <a:ext uri="{FF2B5EF4-FFF2-40B4-BE49-F238E27FC236}">
                  <a16:creationId xmlns:a16="http://schemas.microsoft.com/office/drawing/2014/main" id="{7F16A3CB-86EB-4B22-B2CB-0763735B5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619" y="4323254"/>
              <a:ext cx="4735786" cy="707886"/>
              <a:chOff x="592509" y="1556792"/>
              <a:chExt cx="2361076" cy="70788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3D17B09-8B15-4FC1-9DC5-C62D5E7FB32D}"/>
                  </a:ext>
                </a:extLst>
              </p:cNvPr>
              <p:cNvSpPr txBox="1"/>
              <p:nvPr/>
            </p:nvSpPr>
            <p:spPr>
              <a:xfrm>
                <a:off x="592274" y="1802807"/>
                <a:ext cx="2361311" cy="4618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88BE34-7886-4051-A685-C08EFA21B613}"/>
                  </a:ext>
                </a:extLst>
              </p:cNvPr>
              <p:cNvSpPr txBox="1"/>
              <p:nvPr/>
            </p:nvSpPr>
            <p:spPr>
              <a:xfrm>
                <a:off x="592274" y="1556792"/>
                <a:ext cx="2361311" cy="277758"/>
              </a:xfrm>
              <a:prstGeom prst="rect">
                <a:avLst/>
              </a:prstGeom>
              <a:no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22534" name="Group 57">
            <a:extLst>
              <a:ext uri="{FF2B5EF4-FFF2-40B4-BE49-F238E27FC236}">
                <a16:creationId xmlns:a16="http://schemas.microsoft.com/office/drawing/2014/main" id="{D27FD3A5-F876-4718-8576-097E62D86988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4144963"/>
            <a:ext cx="5503863" cy="708025"/>
            <a:chOff x="4276261" y="2797552"/>
            <a:chExt cx="5503144" cy="70788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DEE347B-4EA5-42B7-A280-424CE94A49EF}"/>
                </a:ext>
              </a:extLst>
            </p:cNvPr>
            <p:cNvSpPr/>
            <p:nvPr/>
          </p:nvSpPr>
          <p:spPr>
            <a:xfrm>
              <a:off x="4276261" y="2848342"/>
              <a:ext cx="604759" cy="6063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/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:a16="http://schemas.microsoft.com/office/drawing/2014/main" id="{920406B4-B93A-4581-811B-2FA9812C90BF}"/>
                </a:ext>
              </a:extLst>
            </p:cNvPr>
            <p:cNvSpPr>
              <a:spLocks/>
            </p:cNvSpPr>
            <p:nvPr/>
          </p:nvSpPr>
          <p:spPr>
            <a:xfrm>
              <a:off x="4438165" y="3010235"/>
              <a:ext cx="282538" cy="28252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561" name="Group 60">
              <a:extLst>
                <a:ext uri="{FF2B5EF4-FFF2-40B4-BE49-F238E27FC236}">
                  <a16:creationId xmlns:a16="http://schemas.microsoft.com/office/drawing/2014/main" id="{C6FC95FF-22B1-430C-A7DA-AE623C72E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619" y="2797552"/>
              <a:ext cx="4735786" cy="707886"/>
              <a:chOff x="592509" y="1556792"/>
              <a:chExt cx="2361076" cy="70788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0D095-D825-48DF-929C-A75EC55E8256}"/>
                  </a:ext>
                </a:extLst>
              </p:cNvPr>
              <p:cNvSpPr txBox="1"/>
              <p:nvPr/>
            </p:nvSpPr>
            <p:spPr>
              <a:xfrm>
                <a:off x="592163" y="1802806"/>
                <a:ext cx="2361422" cy="4618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099883D-0BCD-4765-AB37-F6DCAED97BE9}"/>
                  </a:ext>
                </a:extLst>
              </p:cNvPr>
              <p:cNvSpPr txBox="1"/>
              <p:nvPr/>
            </p:nvSpPr>
            <p:spPr>
              <a:xfrm>
                <a:off x="592163" y="1556792"/>
                <a:ext cx="2361422" cy="277757"/>
              </a:xfrm>
              <a:prstGeom prst="rect">
                <a:avLst/>
              </a:prstGeom>
              <a:no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22535" name="Group 63">
            <a:extLst>
              <a:ext uri="{FF2B5EF4-FFF2-40B4-BE49-F238E27FC236}">
                <a16:creationId xmlns:a16="http://schemas.microsoft.com/office/drawing/2014/main" id="{3284CA30-BC93-46BE-A0D2-21632ACA1B33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2895600"/>
            <a:ext cx="5503863" cy="708025"/>
            <a:chOff x="4276262" y="3560403"/>
            <a:chExt cx="5503143" cy="70788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F385C1C-F284-45DE-A4B6-CC92E944EE03}"/>
                </a:ext>
              </a:extLst>
            </p:cNvPr>
            <p:cNvSpPr/>
            <p:nvPr/>
          </p:nvSpPr>
          <p:spPr>
            <a:xfrm>
              <a:off x="4276262" y="3611193"/>
              <a:ext cx="604759" cy="6063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/>
            </a:p>
          </p:txBody>
        </p:sp>
        <p:sp>
          <p:nvSpPr>
            <p:cNvPr id="66" name="Donut 6">
              <a:extLst>
                <a:ext uri="{FF2B5EF4-FFF2-40B4-BE49-F238E27FC236}">
                  <a16:creationId xmlns:a16="http://schemas.microsoft.com/office/drawing/2014/main" id="{F1BDE689-E7E5-42AA-BDC6-088C3D268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6420" y="3741342"/>
              <a:ext cx="346030" cy="34600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556" name="Group 66">
              <a:extLst>
                <a:ext uri="{FF2B5EF4-FFF2-40B4-BE49-F238E27FC236}">
                  <a16:creationId xmlns:a16="http://schemas.microsoft.com/office/drawing/2014/main" id="{B496C8A9-5ADA-4870-94EB-52B60F94E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619" y="3560403"/>
              <a:ext cx="4735786" cy="707886"/>
              <a:chOff x="592509" y="1556792"/>
              <a:chExt cx="2361076" cy="70788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D90ABC4-E3B9-4F3C-9025-9B45132777B3}"/>
                  </a:ext>
                </a:extLst>
              </p:cNvPr>
              <p:cNvSpPr txBox="1"/>
              <p:nvPr/>
            </p:nvSpPr>
            <p:spPr>
              <a:xfrm>
                <a:off x="592163" y="1802807"/>
                <a:ext cx="2361422" cy="4618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AC3808-A92D-46A0-9FFC-878A34CD47BD}"/>
                  </a:ext>
                </a:extLst>
              </p:cNvPr>
              <p:cNvSpPr txBox="1"/>
              <p:nvPr/>
            </p:nvSpPr>
            <p:spPr>
              <a:xfrm>
                <a:off x="592163" y="1556792"/>
                <a:ext cx="2361422" cy="277758"/>
              </a:xfrm>
              <a:prstGeom prst="rect">
                <a:avLst/>
              </a:prstGeom>
              <a:noFill/>
            </p:spPr>
            <p:txBody>
              <a:bodyPr lIns="108000" rIns="10800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22536" name="Group 3">
            <a:extLst>
              <a:ext uri="{FF2B5EF4-FFF2-40B4-BE49-F238E27FC236}">
                <a16:creationId xmlns:a16="http://schemas.microsoft.com/office/drawing/2014/main" id="{77A2EBC5-DA2D-4F19-B2E4-18390D306BCA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561975"/>
            <a:ext cx="1687512" cy="5981700"/>
            <a:chOff x="6576209" y="627534"/>
            <a:chExt cx="1103056" cy="4077545"/>
          </a:xfrm>
        </p:grpSpPr>
        <p:sp>
          <p:nvSpPr>
            <p:cNvPr id="35" name="Oval 2">
              <a:extLst>
                <a:ext uri="{FF2B5EF4-FFF2-40B4-BE49-F238E27FC236}">
                  <a16:creationId xmlns:a16="http://schemas.microsoft.com/office/drawing/2014/main" id="{32F5BA78-1570-4041-A558-CBD24D4BEDD1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22540" name="Group 56">
              <a:extLst>
                <a:ext uri="{FF2B5EF4-FFF2-40B4-BE49-F238E27FC236}">
                  <a16:creationId xmlns:a16="http://schemas.microsoft.com/office/drawing/2014/main" id="{7EAE2933-BAB4-4C3A-AD54-B3B9205EB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38" name="Freeform 57">
                <a:extLst>
                  <a:ext uri="{FF2B5EF4-FFF2-40B4-BE49-F238E27FC236}">
                    <a16:creationId xmlns:a16="http://schemas.microsoft.com/office/drawing/2014/main" id="{7C4AC55E-8FA6-46A1-9EBD-B3B9EAA3F35A}"/>
                  </a:ext>
                </a:extLst>
              </p:cNvPr>
              <p:cNvSpPr/>
              <p:nvPr/>
            </p:nvSpPr>
            <p:spPr>
              <a:xfrm>
                <a:off x="2733542" y="5823592"/>
                <a:ext cx="372909" cy="457423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39" name="Freeform 58">
                <a:extLst>
                  <a:ext uri="{FF2B5EF4-FFF2-40B4-BE49-F238E27FC236}">
                    <a16:creationId xmlns:a16="http://schemas.microsoft.com/office/drawing/2014/main" id="{544E6E72-F9C4-4314-B857-1C9937C60F91}"/>
                  </a:ext>
                </a:extLst>
              </p:cNvPr>
              <p:cNvSpPr/>
              <p:nvPr/>
            </p:nvSpPr>
            <p:spPr>
              <a:xfrm>
                <a:off x="2356048" y="5350229"/>
                <a:ext cx="348456" cy="621586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29EE4E51-B32A-4332-AFAF-12ACA3001908}"/>
                  </a:ext>
                </a:extLst>
              </p:cNvPr>
              <p:cNvSpPr/>
              <p:nvPr/>
            </p:nvSpPr>
            <p:spPr>
              <a:xfrm>
                <a:off x="2386614" y="3259149"/>
                <a:ext cx="987292" cy="2696729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/>
              </a:p>
            </p:txBody>
          </p:sp>
          <p:sp>
            <p:nvSpPr>
              <p:cNvPr id="46" name="Freeform 60">
                <a:extLst>
                  <a:ext uri="{FF2B5EF4-FFF2-40B4-BE49-F238E27FC236}">
                    <a16:creationId xmlns:a16="http://schemas.microsoft.com/office/drawing/2014/main" id="{253A707F-A731-4529-9B6D-E6137DCDEC14}"/>
                  </a:ext>
                </a:extLst>
              </p:cNvPr>
              <p:cNvSpPr/>
              <p:nvPr/>
            </p:nvSpPr>
            <p:spPr>
              <a:xfrm>
                <a:off x="3328057" y="3616163"/>
                <a:ext cx="233833" cy="522770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47" name="Freeform 61">
                <a:extLst>
                  <a:ext uri="{FF2B5EF4-FFF2-40B4-BE49-F238E27FC236}">
                    <a16:creationId xmlns:a16="http://schemas.microsoft.com/office/drawing/2014/main" id="{6AB14EEF-82F3-4BAC-A688-FA644618FC81}"/>
                  </a:ext>
                </a:extLst>
              </p:cNvPr>
              <p:cNvSpPr/>
              <p:nvPr/>
            </p:nvSpPr>
            <p:spPr>
              <a:xfrm>
                <a:off x="2019818" y="587921"/>
                <a:ext cx="342343" cy="749091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:a16="http://schemas.microsoft.com/office/drawing/2014/main" id="{CE4F9B83-1729-435E-804F-CE8909ECEA2F}"/>
                  </a:ext>
                </a:extLst>
              </p:cNvPr>
              <p:cNvSpPr/>
              <p:nvPr/>
            </p:nvSpPr>
            <p:spPr>
              <a:xfrm>
                <a:off x="2643371" y="1349763"/>
                <a:ext cx="522684" cy="763436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49" name="Freeform 63">
                <a:extLst>
                  <a:ext uri="{FF2B5EF4-FFF2-40B4-BE49-F238E27FC236}">
                    <a16:creationId xmlns:a16="http://schemas.microsoft.com/office/drawing/2014/main" id="{DA49446A-B8BB-4F1D-9095-6529EAA80D63}"/>
                  </a:ext>
                </a:extLst>
              </p:cNvPr>
              <p:cNvSpPr/>
              <p:nvPr/>
            </p:nvSpPr>
            <p:spPr>
              <a:xfrm>
                <a:off x="2637258" y="1188788"/>
                <a:ext cx="516571" cy="478143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CED5CD8E-EF30-4095-B354-5D51205156AF}"/>
                  </a:ext>
                </a:extLst>
              </p:cNvPr>
              <p:cNvSpPr/>
              <p:nvPr/>
            </p:nvSpPr>
            <p:spPr>
              <a:xfrm>
                <a:off x="2461502" y="1872533"/>
                <a:ext cx="901707" cy="1512527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/>
              </a:p>
            </p:txBody>
          </p:sp>
          <p:sp>
            <p:nvSpPr>
              <p:cNvPr id="55" name="Freeform 65">
                <a:extLst>
                  <a:ext uri="{FF2B5EF4-FFF2-40B4-BE49-F238E27FC236}">
                    <a16:creationId xmlns:a16="http://schemas.microsoft.com/office/drawing/2014/main" id="{00E54F77-5BC3-4A3E-B275-C7FEB0A8027B}"/>
                  </a:ext>
                </a:extLst>
              </p:cNvPr>
              <p:cNvSpPr/>
              <p:nvPr/>
            </p:nvSpPr>
            <p:spPr>
              <a:xfrm>
                <a:off x="2823713" y="2044665"/>
                <a:ext cx="372909" cy="1208109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56" name="Freeform 66">
                <a:extLst>
                  <a:ext uri="{FF2B5EF4-FFF2-40B4-BE49-F238E27FC236}">
                    <a16:creationId xmlns:a16="http://schemas.microsoft.com/office/drawing/2014/main" id="{55A73290-DC8A-4EC0-ACC0-E9E69FA9E917}"/>
                  </a:ext>
                </a:extLst>
              </p:cNvPr>
              <p:cNvSpPr/>
              <p:nvPr/>
            </p:nvSpPr>
            <p:spPr>
              <a:xfrm>
                <a:off x="3068243" y="1976131"/>
                <a:ext cx="501288" cy="1928512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53D270C7-C727-46D9-9562-C8D14F06CD24}"/>
                  </a:ext>
                </a:extLst>
              </p:cNvPr>
              <p:cNvSpPr/>
              <p:nvPr/>
            </p:nvSpPr>
            <p:spPr>
              <a:xfrm>
                <a:off x="1963271" y="1061283"/>
                <a:ext cx="820705" cy="2476783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:a16="http://schemas.microsoft.com/office/drawing/2014/main" id="{B5F96B6B-D5A0-468D-B683-ADB3782C2ABB}"/>
                  </a:ext>
                </a:extLst>
              </p:cNvPr>
              <p:cNvSpPr/>
              <p:nvPr/>
            </p:nvSpPr>
            <p:spPr>
              <a:xfrm>
                <a:off x="3369322" y="3702228"/>
                <a:ext cx="187982" cy="100411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3CB53316-DE16-4972-B5CB-485F186C4350}"/>
                  </a:ext>
                </a:extLst>
              </p:cNvPr>
              <p:cNvSpPr/>
              <p:nvPr/>
            </p:nvSpPr>
            <p:spPr>
              <a:xfrm>
                <a:off x="2013705" y="1026220"/>
                <a:ext cx="200210" cy="25341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6D76FF2-B70A-470F-9612-59864B23CBD1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  <a:noFill/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B7D931-226C-44D2-9F8D-0F21784AB280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grp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E05B10-7582-4725-8562-7FC863385771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grp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39E3671-4C9E-4F1F-A939-BBB179683F0D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5869391-F06B-46EB-B094-58E2F24FE9F7}"/>
              </a:ext>
            </a:extLst>
          </p:cNvPr>
          <p:cNvSpPr/>
          <p:nvPr/>
        </p:nvSpPr>
        <p:spPr>
          <a:xfrm>
            <a:off x="8348663" y="4140200"/>
            <a:ext cx="750887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B403FF-E79D-42F5-8244-387CD37CE2CA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AF89E-42F0-4E9B-80D8-15633DA593E5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grp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9505C5-2C14-4E7C-BA1D-B6E4EE981C2E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grp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BD6ED3-DB80-4E42-A62F-21B901EA3EB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grp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048B85-C700-4438-A7DE-9A62CA07A071}"/>
              </a:ext>
            </a:extLst>
          </p:cNvPr>
          <p:cNvSpPr/>
          <p:nvPr/>
        </p:nvSpPr>
        <p:spPr>
          <a:xfrm>
            <a:off x="5692775" y="4108450"/>
            <a:ext cx="750888" cy="58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337F5-6E4E-4EBE-8DED-01623EB58227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  <a:noFill/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C06CB5-8DD5-4747-8A38-5CB06DE56A69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grpFill/>
            <a:ln w="31750" cap="flat">
              <a:solidFill>
                <a:srgbClr val="FFFF00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ECD0B0-C36A-4BF0-8FF4-51A4251DDF1D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grpFill/>
            <a:ln w="31750" cap="flat">
              <a:solidFill>
                <a:srgbClr val="FFFF00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ACF320-67D6-4D9A-998E-A310F3E12E43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grp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339725"/>
            <a:ext cx="11572875" cy="723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2C4769-E201-41AF-9D79-EF8341DF655F}"/>
              </a:ext>
            </a:extLst>
          </p:cNvPr>
          <p:cNvSpPr/>
          <p:nvPr/>
        </p:nvSpPr>
        <p:spPr>
          <a:xfrm>
            <a:off x="3035300" y="4098925"/>
            <a:ext cx="750888" cy="58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52D26-ED7C-4DA3-B2F7-B85FABE0C9EE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  <a:noFill/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D22073-CE29-47EF-B8C8-196C0D52EEEC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grp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8D78A6-EBF8-4BA1-81F1-D04903A2C9FF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grp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6073A-283B-4FA1-86C6-4F0DAC4310BF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3562" name="Group 40">
            <a:extLst>
              <a:ext uri="{FF2B5EF4-FFF2-40B4-BE49-F238E27FC236}">
                <a16:creationId xmlns:a16="http://schemas.microsoft.com/office/drawing/2014/main" id="{0217F394-D7EA-4816-96F2-93704917DF48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3181350"/>
            <a:ext cx="1538287" cy="2722563"/>
            <a:chOff x="1010876" y="2100869"/>
            <a:chExt cx="1538611" cy="2552035"/>
          </a:xfrm>
        </p:grpSpPr>
        <p:sp>
          <p:nvSpPr>
            <p:cNvPr id="23580" name="Text Placeholder 2">
              <a:extLst>
                <a:ext uri="{FF2B5EF4-FFF2-40B4-BE49-F238E27FC236}">
                  <a16:creationId xmlns:a16="http://schemas.microsoft.com/office/drawing/2014/main" id="{50F3FD08-C498-4E43-B8DE-D0E1F001D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876" y="2415239"/>
              <a:ext cx="1538611" cy="223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cs typeface="Arial" panose="020B0604020202020204" pitchFamily="34" charset="0"/>
              </a:endParaRP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23581" name="TextBox 42">
              <a:extLst>
                <a:ext uri="{FF2B5EF4-FFF2-40B4-BE49-F238E27FC236}">
                  <a16:creationId xmlns:a16="http://schemas.microsoft.com/office/drawing/2014/main" id="{5B40C582-D218-4615-BC46-81CF94D5C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876" y="2100869"/>
              <a:ext cx="1538611" cy="28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hangingPunct="1"/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23563" name="Group 43">
            <a:extLst>
              <a:ext uri="{FF2B5EF4-FFF2-40B4-BE49-F238E27FC236}">
                <a16:creationId xmlns:a16="http://schemas.microsoft.com/office/drawing/2014/main" id="{09A6D973-E02C-457B-9B60-CD657799CCD3}"/>
              </a:ext>
            </a:extLst>
          </p:cNvPr>
          <p:cNvGrpSpPr>
            <a:grpSpLocks/>
          </p:cNvGrpSpPr>
          <p:nvPr/>
        </p:nvGrpSpPr>
        <p:grpSpPr bwMode="auto">
          <a:xfrm>
            <a:off x="3794125" y="3181350"/>
            <a:ext cx="1538288" cy="2722563"/>
            <a:chOff x="2853815" y="2100869"/>
            <a:chExt cx="1538611" cy="2552035"/>
          </a:xfrm>
        </p:grpSpPr>
        <p:sp>
          <p:nvSpPr>
            <p:cNvPr id="23578" name="Text Placeholder 2">
              <a:extLst>
                <a:ext uri="{FF2B5EF4-FFF2-40B4-BE49-F238E27FC236}">
                  <a16:creationId xmlns:a16="http://schemas.microsoft.com/office/drawing/2014/main" id="{79F74134-1810-4FAE-8649-8EBC89DCF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3815" y="2415239"/>
              <a:ext cx="1538611" cy="223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cs typeface="Arial" panose="020B0604020202020204" pitchFamily="34" charset="0"/>
              </a:endParaRP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23579" name="TextBox 45">
              <a:extLst>
                <a:ext uri="{FF2B5EF4-FFF2-40B4-BE49-F238E27FC236}">
                  <a16:creationId xmlns:a16="http://schemas.microsoft.com/office/drawing/2014/main" id="{97873E21-A1EB-4B9F-85E3-AF572F2F0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3815" y="2100869"/>
              <a:ext cx="1538611" cy="28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hangingPunct="1"/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23564" name="Group 46">
            <a:extLst>
              <a:ext uri="{FF2B5EF4-FFF2-40B4-BE49-F238E27FC236}">
                <a16:creationId xmlns:a16="http://schemas.microsoft.com/office/drawing/2014/main" id="{7FFF69EE-7DB7-4F59-B300-894B3D6A3ECC}"/>
              </a:ext>
            </a:extLst>
          </p:cNvPr>
          <p:cNvGrpSpPr>
            <a:grpSpLocks/>
          </p:cNvGrpSpPr>
          <p:nvPr/>
        </p:nvGrpSpPr>
        <p:grpSpPr bwMode="auto">
          <a:xfrm>
            <a:off x="1112838" y="3182938"/>
            <a:ext cx="1538287" cy="2720975"/>
            <a:chOff x="4696755" y="2102767"/>
            <a:chExt cx="1538611" cy="2516451"/>
          </a:xfrm>
        </p:grpSpPr>
        <p:sp>
          <p:nvSpPr>
            <p:cNvPr id="23576" name="Text Placeholder 2">
              <a:extLst>
                <a:ext uri="{FF2B5EF4-FFF2-40B4-BE49-F238E27FC236}">
                  <a16:creationId xmlns:a16="http://schemas.microsoft.com/office/drawing/2014/main" id="{22337A37-E7AC-4220-A785-ECFD99889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755" y="2415240"/>
              <a:ext cx="1538611" cy="220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ko-KR" altLang="en-US" sz="1200">
                <a:cs typeface="Arial" panose="020B0604020202020204" pitchFamily="34" charset="0"/>
              </a:endParaRP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23577" name="TextBox 48">
              <a:extLst>
                <a:ext uri="{FF2B5EF4-FFF2-40B4-BE49-F238E27FC236}">
                  <a16:creationId xmlns:a16="http://schemas.microsoft.com/office/drawing/2014/main" id="{833287D4-B0B8-4038-AEF2-88488E199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755" y="2102767"/>
              <a:ext cx="1538611" cy="2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hangingPunct="1"/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23565" name="Group 49">
            <a:extLst>
              <a:ext uri="{FF2B5EF4-FFF2-40B4-BE49-F238E27FC236}">
                <a16:creationId xmlns:a16="http://schemas.microsoft.com/office/drawing/2014/main" id="{87168C4C-8B56-4D8A-A549-73F88AF858D5}"/>
              </a:ext>
            </a:extLst>
          </p:cNvPr>
          <p:cNvGrpSpPr>
            <a:grpSpLocks/>
          </p:cNvGrpSpPr>
          <p:nvPr/>
        </p:nvGrpSpPr>
        <p:grpSpPr bwMode="auto">
          <a:xfrm>
            <a:off x="9156700" y="3181350"/>
            <a:ext cx="1538288" cy="2722563"/>
            <a:chOff x="6539695" y="2100869"/>
            <a:chExt cx="1538611" cy="2552035"/>
          </a:xfrm>
        </p:grpSpPr>
        <p:sp>
          <p:nvSpPr>
            <p:cNvPr id="23574" name="Text Placeholder 2">
              <a:extLst>
                <a:ext uri="{FF2B5EF4-FFF2-40B4-BE49-F238E27FC236}">
                  <a16:creationId xmlns:a16="http://schemas.microsoft.com/office/drawing/2014/main" id="{BB28CA87-F392-438E-B794-24968ACA4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9695" y="2415239"/>
              <a:ext cx="1538611" cy="223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algn="ctr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3575" name="TextBox 51">
              <a:extLst>
                <a:ext uri="{FF2B5EF4-FFF2-40B4-BE49-F238E27FC236}">
                  <a16:creationId xmlns:a16="http://schemas.microsoft.com/office/drawing/2014/main" id="{8E64E067-EA02-458C-A84C-79D371F68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9695" y="2100869"/>
              <a:ext cx="1538611" cy="28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 eaLnBrk="1" hangingPunct="1"/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1939E64-2844-4845-B5EE-FC6522029BFC}"/>
              </a:ext>
            </a:extLst>
          </p:cNvPr>
          <p:cNvSpPr/>
          <p:nvPr/>
        </p:nvSpPr>
        <p:spPr>
          <a:xfrm>
            <a:off x="2335213" y="2097088"/>
            <a:ext cx="315912" cy="723900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2FA2C33-6955-4EFF-B92C-C51F5E862EEC}"/>
              </a:ext>
            </a:extLst>
          </p:cNvPr>
          <p:cNvSpPr/>
          <p:nvPr/>
        </p:nvSpPr>
        <p:spPr>
          <a:xfrm>
            <a:off x="4848225" y="2097088"/>
            <a:ext cx="484188" cy="723900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21A55FB-8E34-447F-8471-1B09EDE20E0E}"/>
              </a:ext>
            </a:extLst>
          </p:cNvPr>
          <p:cNvSpPr/>
          <p:nvPr/>
        </p:nvSpPr>
        <p:spPr>
          <a:xfrm>
            <a:off x="7534275" y="2097088"/>
            <a:ext cx="479425" cy="736600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F0B81EA-4B96-4800-9F00-D6F6E62CE7BA}"/>
              </a:ext>
            </a:extLst>
          </p:cNvPr>
          <p:cNvSpPr/>
          <p:nvPr/>
        </p:nvSpPr>
        <p:spPr>
          <a:xfrm>
            <a:off x="10175875" y="2097088"/>
            <a:ext cx="519113" cy="723900"/>
          </a:xfrm>
          <a:custGeom>
            <a:avLst/>
            <a:gdLst/>
            <a:ahLst/>
            <a:cxnLst/>
            <a:rect l="l" t="t" r="r" b="b"/>
            <a:pathLst>
              <a:path w="259807" h="362843">
                <a:moveTo>
                  <a:pt x="147898" y="105747"/>
                </a:moveTo>
                <a:lnTo>
                  <a:pt x="64829" y="229242"/>
                </a:lnTo>
                <a:lnTo>
                  <a:pt x="147898" y="229242"/>
                </a:lnTo>
                <a:close/>
                <a:moveTo>
                  <a:pt x="156772" y="0"/>
                </a:moveTo>
                <a:lnTo>
                  <a:pt x="214945" y="0"/>
                </a:lnTo>
                <a:lnTo>
                  <a:pt x="214945" y="229242"/>
                </a:lnTo>
                <a:lnTo>
                  <a:pt x="259807" y="229242"/>
                </a:lnTo>
                <a:lnTo>
                  <a:pt x="259807" y="290127"/>
                </a:lnTo>
                <a:lnTo>
                  <a:pt x="214945" y="290127"/>
                </a:lnTo>
                <a:lnTo>
                  <a:pt x="214945" y="362843"/>
                </a:lnTo>
                <a:lnTo>
                  <a:pt x="147898" y="362843"/>
                </a:lnTo>
                <a:lnTo>
                  <a:pt x="147898" y="290127"/>
                </a:lnTo>
                <a:lnTo>
                  <a:pt x="0" y="290127"/>
                </a:lnTo>
                <a:lnTo>
                  <a:pt x="0" y="229488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70" name="TextBox 65">
            <a:extLst>
              <a:ext uri="{FF2B5EF4-FFF2-40B4-BE49-F238E27FC236}">
                <a16:creationId xmlns:a16="http://schemas.microsoft.com/office/drawing/2014/main" id="{8886D361-3A3A-4DFB-8D25-F5CD2D74B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2398713"/>
            <a:ext cx="96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2800" b="1">
                <a:solidFill>
                  <a:schemeClr val="accent1"/>
                </a:solidFill>
                <a:cs typeface="Arial" panose="020B0604020202020204" pitchFamily="34" charset="0"/>
              </a:rPr>
              <a:t>Step</a:t>
            </a:r>
            <a:endParaRPr lang="ko-KR" altLang="en-US" sz="28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3571" name="TextBox 66">
            <a:extLst>
              <a:ext uri="{FF2B5EF4-FFF2-40B4-BE49-F238E27FC236}">
                <a16:creationId xmlns:a16="http://schemas.microsoft.com/office/drawing/2014/main" id="{D9084029-43FE-4F16-AF1E-E3F1F9FE8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2398713"/>
            <a:ext cx="96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/>
            <a:r>
              <a:rPr lang="en-US" altLang="ko-KR" sz="2800" b="1">
                <a:solidFill>
                  <a:schemeClr val="accent2"/>
                </a:solidFill>
                <a:cs typeface="Arial" panose="020B0604020202020204" pitchFamily="34" charset="0"/>
              </a:rPr>
              <a:t>Step</a:t>
            </a:r>
            <a:endParaRPr lang="ko-KR" altLang="en-US" sz="28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4EF5D-A2BF-4E25-A7B6-A5E5E62E4EAB}"/>
              </a:ext>
            </a:extLst>
          </p:cNvPr>
          <p:cNvSpPr txBox="1"/>
          <p:nvPr/>
        </p:nvSpPr>
        <p:spPr>
          <a:xfrm>
            <a:off x="6475413" y="2400300"/>
            <a:ext cx="965200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BEBAC9-50AF-4E2A-90E8-A0625FFD329C}"/>
              </a:ext>
            </a:extLst>
          </p:cNvPr>
          <p:cNvSpPr txBox="1"/>
          <p:nvPr/>
        </p:nvSpPr>
        <p:spPr>
          <a:xfrm>
            <a:off x="9156700" y="2401888"/>
            <a:ext cx="965200" cy="5222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4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Malgun Gothic</vt:lpstr>
      <vt:lpstr>HY견명조</vt:lpstr>
      <vt:lpstr>FZShuTi</vt:lpstr>
      <vt:lpstr>Office Theme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azlankhattak</dc:creator>
  <cp:lastModifiedBy>Afaq Nazir</cp:lastModifiedBy>
  <cp:revision>2</cp:revision>
  <dcterms:created xsi:type="dcterms:W3CDTF">2019-07-09T13:30:43Z</dcterms:created>
  <dcterms:modified xsi:type="dcterms:W3CDTF">2019-07-09T14:00:38Z</dcterms:modified>
</cp:coreProperties>
</file>